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59" r:id="rId2"/>
    <p:sldId id="460" r:id="rId3"/>
    <p:sldId id="334" r:id="rId4"/>
    <p:sldId id="1578" r:id="rId5"/>
    <p:sldId id="336" r:id="rId6"/>
    <p:sldId id="338" r:id="rId7"/>
    <p:sldId id="367" r:id="rId8"/>
    <p:sldId id="1482" r:id="rId9"/>
    <p:sldId id="1502" r:id="rId10"/>
    <p:sldId id="1464" r:id="rId11"/>
    <p:sldId id="1465" r:id="rId12"/>
    <p:sldId id="1466" r:id="rId13"/>
    <p:sldId id="1577" r:id="rId14"/>
    <p:sldId id="1350" r:id="rId15"/>
    <p:sldId id="1358" r:id="rId16"/>
    <p:sldId id="739" r:id="rId17"/>
    <p:sldId id="741" r:id="rId18"/>
    <p:sldId id="743" r:id="rId19"/>
    <p:sldId id="745" r:id="rId20"/>
    <p:sldId id="746" r:id="rId21"/>
    <p:sldId id="747" r:id="rId22"/>
    <p:sldId id="748" r:id="rId23"/>
    <p:sldId id="749" r:id="rId24"/>
    <p:sldId id="1134" r:id="rId25"/>
    <p:sldId id="437" r:id="rId26"/>
    <p:sldId id="417" r:id="rId27"/>
    <p:sldId id="1133" r:id="rId28"/>
    <p:sldId id="406" r:id="rId29"/>
    <p:sldId id="407" r:id="rId30"/>
    <p:sldId id="408" r:id="rId31"/>
    <p:sldId id="562" r:id="rId32"/>
    <p:sldId id="346" r:id="rId33"/>
    <p:sldId id="347" r:id="rId34"/>
    <p:sldId id="349" r:id="rId35"/>
    <p:sldId id="351" r:id="rId36"/>
  </p:sldIdLst>
  <p:sldSz cx="24384000" cy="13716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800"/>
    <a:srgbClr val="8C103D"/>
    <a:srgbClr val="272E3A"/>
    <a:srgbClr val="E24956"/>
    <a:srgbClr val="6BDABC"/>
    <a:srgbClr val="E7E6E6"/>
    <a:srgbClr val="FFCA59"/>
    <a:srgbClr val="34B2E3"/>
    <a:srgbClr val="FFFFFF"/>
    <a:srgbClr val="00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25" d="100"/>
          <a:sy n="25" d="100"/>
        </p:scale>
        <p:origin x="1216" y="33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C7829225-8C38-4A32-BEAB-CA037A57748B}"/>
    <pc:docChg chg="undo custSel addSld delSld modSld">
      <pc:chgData name="reza kabir" userId="af3c95a13102d509" providerId="LiveId" clId="{C7829225-8C38-4A32-BEAB-CA037A57748B}" dt="2020-04-19T12:36:35.515" v="782" actId="207"/>
      <pc:docMkLst>
        <pc:docMk/>
      </pc:docMkLst>
      <pc:sldChg chg="del">
        <pc:chgData name="reza kabir" userId="af3c95a13102d509" providerId="LiveId" clId="{C7829225-8C38-4A32-BEAB-CA037A57748B}" dt="2020-04-19T12:32:58.301" v="747" actId="47"/>
        <pc:sldMkLst>
          <pc:docMk/>
          <pc:sldMk cId="304925534" sldId="256"/>
        </pc:sldMkLst>
      </pc:sldChg>
      <pc:sldChg chg="del">
        <pc:chgData name="reza kabir" userId="af3c95a13102d509" providerId="LiveId" clId="{C7829225-8C38-4A32-BEAB-CA037A57748B}" dt="2020-04-19T12:33:16.304" v="748" actId="47"/>
        <pc:sldMkLst>
          <pc:docMk/>
          <pc:sldMk cId="907180056" sldId="335"/>
        </pc:sldMkLst>
      </pc:sldChg>
      <pc:sldChg chg="addSp delSp modSp add mod">
        <pc:chgData name="reza kabir" userId="af3c95a13102d509" providerId="LiveId" clId="{C7829225-8C38-4A32-BEAB-CA037A57748B}" dt="2020-04-19T12:25:55.834" v="712" actId="1076"/>
        <pc:sldMkLst>
          <pc:docMk/>
          <pc:sldMk cId="456513295" sldId="346"/>
        </pc:sldMkLst>
        <pc:spChg chg="add mod">
          <ac:chgData name="reza kabir" userId="af3c95a13102d509" providerId="LiveId" clId="{C7829225-8C38-4A32-BEAB-CA037A57748B}" dt="2020-04-19T12:25:55.834" v="712" actId="1076"/>
          <ac:spMkLst>
            <pc:docMk/>
            <pc:sldMk cId="456513295" sldId="346"/>
            <ac:spMk id="35" creationId="{DFB63393-828E-42FD-8A37-0D5341B3CA3E}"/>
          </ac:spMkLst>
        </pc:spChg>
        <pc:spChg chg="add mod">
          <ac:chgData name="reza kabir" userId="af3c95a13102d509" providerId="LiveId" clId="{C7829225-8C38-4A32-BEAB-CA037A57748B}" dt="2020-04-19T12:25:55.834" v="712" actId="1076"/>
          <ac:spMkLst>
            <pc:docMk/>
            <pc:sldMk cId="456513295" sldId="346"/>
            <ac:spMk id="36" creationId="{2E0C9107-D7A9-4DB3-8DFA-9F444D159E24}"/>
          </ac:spMkLst>
        </pc:spChg>
        <pc:spChg chg="del">
          <ac:chgData name="reza kabir" userId="af3c95a13102d509" providerId="LiveId" clId="{C7829225-8C38-4A32-BEAB-CA037A57748B}" dt="2020-04-19T12:25:27.120" v="700" actId="478"/>
          <ac:spMkLst>
            <pc:docMk/>
            <pc:sldMk cId="456513295" sldId="346"/>
            <ac:spMk id="84" creationId="{6479CF77-D494-453A-83EB-148DB9F538E6}"/>
          </ac:spMkLst>
        </pc:spChg>
        <pc:spChg chg="del">
          <ac:chgData name="reza kabir" userId="af3c95a13102d509" providerId="LiveId" clId="{C7829225-8C38-4A32-BEAB-CA037A57748B}" dt="2020-04-19T12:25:27.120" v="700" actId="478"/>
          <ac:spMkLst>
            <pc:docMk/>
            <pc:sldMk cId="456513295" sldId="346"/>
            <ac:spMk id="85" creationId="{32B28BFE-57D6-4620-9F84-8F4DFCE9D715}"/>
          </ac:spMkLst>
        </pc:spChg>
        <pc:spChg chg="del">
          <ac:chgData name="reza kabir" userId="af3c95a13102d509" providerId="LiveId" clId="{C7829225-8C38-4A32-BEAB-CA037A57748B}" dt="2020-04-19T12:25:27.120" v="700" actId="478"/>
          <ac:spMkLst>
            <pc:docMk/>
            <pc:sldMk cId="456513295" sldId="346"/>
            <ac:spMk id="86" creationId="{8AD8B7AC-655A-47BD-9D99-8032B148702D}"/>
          </ac:spMkLst>
        </pc:spChg>
      </pc:sldChg>
      <pc:sldChg chg="addSp delSp modSp add mod delAnim">
        <pc:chgData name="reza kabir" userId="af3c95a13102d509" providerId="LiveId" clId="{C7829225-8C38-4A32-BEAB-CA037A57748B}" dt="2020-04-19T12:26:43.293" v="725" actId="207"/>
        <pc:sldMkLst>
          <pc:docMk/>
          <pc:sldMk cId="4160523530" sldId="347"/>
        </pc:sldMkLst>
        <pc:spChg chg="del">
          <ac:chgData name="reza kabir" userId="af3c95a13102d509" providerId="LiveId" clId="{C7829225-8C38-4A32-BEAB-CA037A57748B}" dt="2020-04-19T12:26:12.240" v="715" actId="478"/>
          <ac:spMkLst>
            <pc:docMk/>
            <pc:sldMk cId="4160523530" sldId="347"/>
            <ac:spMk id="11" creationId="{3F9F5974-E638-4EA0-BB7B-B795D7719D48}"/>
          </ac:spMkLst>
        </pc:spChg>
        <pc:spChg chg="mod">
          <ac:chgData name="reza kabir" userId="af3c95a13102d509" providerId="LiveId" clId="{C7829225-8C38-4A32-BEAB-CA037A57748B}" dt="2020-04-19T12:26:25.602" v="720" actId="1076"/>
          <ac:spMkLst>
            <pc:docMk/>
            <pc:sldMk cId="4160523530" sldId="347"/>
            <ac:spMk id="12" creationId="{F75E52E9-9316-4415-899A-872A494E6EED}"/>
          </ac:spMkLst>
        </pc:spChg>
        <pc:spChg chg="add mod">
          <ac:chgData name="reza kabir" userId="af3c95a13102d509" providerId="LiveId" clId="{C7829225-8C38-4A32-BEAB-CA037A57748B}" dt="2020-04-19T12:26:34.370" v="722" actId="1076"/>
          <ac:spMkLst>
            <pc:docMk/>
            <pc:sldMk cId="4160523530" sldId="347"/>
            <ac:spMk id="13" creationId="{6F8DDB77-577B-449D-A61D-E8F430E20B89}"/>
          </ac:spMkLst>
        </pc:spChg>
        <pc:spChg chg="add mod">
          <ac:chgData name="reza kabir" userId="af3c95a13102d509" providerId="LiveId" clId="{C7829225-8C38-4A32-BEAB-CA037A57748B}" dt="2020-04-19T12:26:36.691" v="723" actId="14100"/>
          <ac:spMkLst>
            <pc:docMk/>
            <pc:sldMk cId="4160523530" sldId="347"/>
            <ac:spMk id="14" creationId="{8B0B8E3A-53B3-4C80-9DF9-D89943C619C0}"/>
          </ac:spMkLst>
        </pc:spChg>
        <pc:spChg chg="del">
          <ac:chgData name="reza kabir" userId="af3c95a13102d509" providerId="LiveId" clId="{C7829225-8C38-4A32-BEAB-CA037A57748B}" dt="2020-04-19T12:26:12.240" v="715" actId="478"/>
          <ac:spMkLst>
            <pc:docMk/>
            <pc:sldMk cId="4160523530" sldId="347"/>
            <ac:spMk id="16" creationId="{05118CAA-0523-4444-9C0D-A50DAB082AD5}"/>
          </ac:spMkLst>
        </pc:spChg>
        <pc:spChg chg="del">
          <ac:chgData name="reza kabir" userId="af3c95a13102d509" providerId="LiveId" clId="{C7829225-8C38-4A32-BEAB-CA037A57748B}" dt="2020-04-19T12:26:18.352" v="717" actId="478"/>
          <ac:spMkLst>
            <pc:docMk/>
            <pc:sldMk cId="4160523530" sldId="347"/>
            <ac:spMk id="17" creationId="{456F9DAE-7A0D-44BF-B04F-CF24F03C898D}"/>
          </ac:spMkLst>
        </pc:spChg>
        <pc:spChg chg="mod">
          <ac:chgData name="reza kabir" userId="af3c95a13102d509" providerId="LiveId" clId="{C7829225-8C38-4A32-BEAB-CA037A57748B}" dt="2020-04-19T12:26:25.602" v="720" actId="1076"/>
          <ac:spMkLst>
            <pc:docMk/>
            <pc:sldMk cId="4160523530" sldId="347"/>
            <ac:spMk id="22" creationId="{CC6AD4A6-8211-49E0-9AEC-ECB8B8664C49}"/>
          </ac:spMkLst>
        </pc:spChg>
        <pc:spChg chg="mod">
          <ac:chgData name="reza kabir" userId="af3c95a13102d509" providerId="LiveId" clId="{C7829225-8C38-4A32-BEAB-CA037A57748B}" dt="2020-04-19T12:26:43.293" v="725" actId="207"/>
          <ac:spMkLst>
            <pc:docMk/>
            <pc:sldMk cId="4160523530" sldId="347"/>
            <ac:spMk id="23" creationId="{ECB2CD06-9EC9-42FD-B5B2-9DA778BAC520}"/>
          </ac:spMkLst>
        </pc:spChg>
        <pc:spChg chg="mod">
          <ac:chgData name="reza kabir" userId="af3c95a13102d509" providerId="LiveId" clId="{C7829225-8C38-4A32-BEAB-CA037A57748B}" dt="2020-04-19T12:26:25.602" v="720" actId="1076"/>
          <ac:spMkLst>
            <pc:docMk/>
            <pc:sldMk cId="4160523530" sldId="347"/>
            <ac:spMk id="24" creationId="{1A76D7B7-C4F4-41DE-906F-1DD080280F5C}"/>
          </ac:spMkLst>
        </pc:spChg>
        <pc:grpChg chg="del">
          <ac:chgData name="reza kabir" userId="af3c95a13102d509" providerId="LiveId" clId="{C7829225-8C38-4A32-BEAB-CA037A57748B}" dt="2020-04-19T12:26:15.357" v="716" actId="478"/>
          <ac:grpSpMkLst>
            <pc:docMk/>
            <pc:sldMk cId="4160523530" sldId="347"/>
            <ac:grpSpMk id="8" creationId="{429B579B-7B96-4ED1-8139-C261893D7F4E}"/>
          </ac:grpSpMkLst>
        </pc:grpChg>
        <pc:cxnChg chg="mod">
          <ac:chgData name="reza kabir" userId="af3c95a13102d509" providerId="LiveId" clId="{C7829225-8C38-4A32-BEAB-CA037A57748B}" dt="2020-04-19T12:26:15.357" v="716" actId="478"/>
          <ac:cxnSpMkLst>
            <pc:docMk/>
            <pc:sldMk cId="4160523530" sldId="347"/>
            <ac:cxnSpMk id="10" creationId="{642ABEC2-2358-4A8A-8310-A64755226309}"/>
          </ac:cxnSpMkLst>
        </pc:cxnChg>
      </pc:sldChg>
      <pc:sldChg chg="modSp add del mod setBg">
        <pc:chgData name="reza kabir" userId="af3c95a13102d509" providerId="LiveId" clId="{C7829225-8C38-4A32-BEAB-CA037A57748B}" dt="2020-04-19T12:34:55.960" v="750" actId="47"/>
        <pc:sldMkLst>
          <pc:docMk/>
          <pc:sldMk cId="2014547039" sldId="348"/>
        </pc:sldMkLst>
        <pc:picChg chg="mod">
          <ac:chgData name="reza kabir" userId="af3c95a13102d509" providerId="LiveId" clId="{C7829225-8C38-4A32-BEAB-CA037A57748B}" dt="2020-04-19T12:26:50.927" v="727" actId="1076"/>
          <ac:picMkLst>
            <pc:docMk/>
            <pc:sldMk cId="2014547039" sldId="348"/>
            <ac:picMk id="5" creationId="{58E2DAD3-2193-41AD-A506-44788A1F98E8}"/>
          </ac:picMkLst>
        </pc:picChg>
      </pc:sldChg>
      <pc:sldChg chg="addSp delSp modSp add mod addAnim delAnim">
        <pc:chgData name="reza kabir" userId="af3c95a13102d509" providerId="LiveId" clId="{C7829225-8C38-4A32-BEAB-CA037A57748B}" dt="2020-04-19T12:36:35.515" v="782" actId="207"/>
        <pc:sldMkLst>
          <pc:docMk/>
          <pc:sldMk cId="112781340" sldId="349"/>
        </pc:sldMkLst>
        <pc:spChg chg="add del mod">
          <ac:chgData name="reza kabir" userId="af3c95a13102d509" providerId="LiveId" clId="{C7829225-8C38-4A32-BEAB-CA037A57748B}" dt="2020-04-19T12:35:27.098" v="765" actId="478"/>
          <ac:spMkLst>
            <pc:docMk/>
            <pc:sldMk cId="112781340" sldId="349"/>
            <ac:spMk id="16" creationId="{DE9542CB-41CB-4793-885C-DDAD84EE70E9}"/>
          </ac:spMkLst>
        </pc:spChg>
        <pc:spChg chg="add del">
          <ac:chgData name="reza kabir" userId="af3c95a13102d509" providerId="LiveId" clId="{C7829225-8C38-4A32-BEAB-CA037A57748B}" dt="2020-04-19T12:35:27.098" v="765" actId="478"/>
          <ac:spMkLst>
            <pc:docMk/>
            <pc:sldMk cId="112781340" sldId="349"/>
            <ac:spMk id="17" creationId="{2ED5251B-4755-4EE2-BF98-AED6C5525E24}"/>
          </ac:spMkLst>
        </pc:spChg>
        <pc:spChg chg="add del">
          <ac:chgData name="reza kabir" userId="af3c95a13102d509" providerId="LiveId" clId="{C7829225-8C38-4A32-BEAB-CA037A57748B}" dt="2020-04-19T12:35:27.098" v="765" actId="478"/>
          <ac:spMkLst>
            <pc:docMk/>
            <pc:sldMk cId="112781340" sldId="349"/>
            <ac:spMk id="18" creationId="{FEBA27A9-65A0-4CE2-A807-E4138C1CD0DA}"/>
          </ac:spMkLst>
        </pc:spChg>
        <pc:spChg chg="del">
          <ac:chgData name="reza kabir" userId="af3c95a13102d509" providerId="LiveId" clId="{C7829225-8C38-4A32-BEAB-CA037A57748B}" dt="2020-04-19T12:35:33.047" v="767" actId="478"/>
          <ac:spMkLst>
            <pc:docMk/>
            <pc:sldMk cId="112781340" sldId="349"/>
            <ac:spMk id="19" creationId="{66583BC7-4EF8-482E-98FF-A74D36DBDFC8}"/>
          </ac:spMkLst>
        </pc:spChg>
        <pc:spChg chg="del">
          <ac:chgData name="reza kabir" userId="af3c95a13102d509" providerId="LiveId" clId="{C7829225-8C38-4A32-BEAB-CA037A57748B}" dt="2020-04-19T12:35:33.047" v="767" actId="478"/>
          <ac:spMkLst>
            <pc:docMk/>
            <pc:sldMk cId="112781340" sldId="349"/>
            <ac:spMk id="20" creationId="{5F320B78-DF16-49DD-A075-DD6EAAB89892}"/>
          </ac:spMkLst>
        </pc:spChg>
        <pc:spChg chg="del">
          <ac:chgData name="reza kabir" userId="af3c95a13102d509" providerId="LiveId" clId="{C7829225-8C38-4A32-BEAB-CA037A57748B}" dt="2020-04-19T12:35:33.047" v="767" actId="478"/>
          <ac:spMkLst>
            <pc:docMk/>
            <pc:sldMk cId="112781340" sldId="349"/>
            <ac:spMk id="21" creationId="{C2E4C8F3-BF92-4B93-B845-1E59EF2BC2F6}"/>
          </ac:spMkLst>
        </pc:spChg>
        <pc:spChg chg="add mod">
          <ac:chgData name="reza kabir" userId="af3c95a13102d509" providerId="LiveId" clId="{C7829225-8C38-4A32-BEAB-CA037A57748B}" dt="2020-04-19T12:35:36.791" v="769" actId="571"/>
          <ac:spMkLst>
            <pc:docMk/>
            <pc:sldMk cId="112781340" sldId="349"/>
            <ac:spMk id="29" creationId="{A7A21324-8878-4CAA-BEFB-FE2CC1690343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0" creationId="{4EC2C768-4BD4-4D40-89D0-8F0744EA6159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1" creationId="{C7200F9F-E226-46E6-8634-F72957426BA6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2" creationId="{D5F39033-BAAF-41F6-89F7-FB075CA1E5D9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3" creationId="{9944860B-F554-46ED-A24D-3E41217B23BE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4" creationId="{4AECD51D-CDAD-4754-A526-79EB632A7E62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5" creationId="{8AC3F00C-4522-442D-B395-54A7CF620A6B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6" creationId="{BE6F008C-0041-46FA-B47F-BAFF58B2F7C5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7" creationId="{E90ADEA5-C668-4BCC-B08E-1EB44E6A07C4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8" creationId="{8EEEF667-CA71-4559-A779-878A05D4E4D7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39" creationId="{07451659-8866-4B32-BDFA-E54F06B0B7E2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40" creationId="{65E1DBCC-B4CA-4610-AB86-79D8AFF9CF7C}"/>
          </ac:spMkLst>
        </pc:spChg>
        <pc:spChg chg="add del">
          <ac:chgData name="reza kabir" userId="af3c95a13102d509" providerId="LiveId" clId="{C7829225-8C38-4A32-BEAB-CA037A57748B}" dt="2020-04-19T12:36:01.686" v="773"/>
          <ac:spMkLst>
            <pc:docMk/>
            <pc:sldMk cId="112781340" sldId="349"/>
            <ac:spMk id="41" creationId="{22664766-B0A2-4B26-AD6C-265D8C6EE2BC}"/>
          </ac:spMkLst>
        </pc:spChg>
        <pc:spChg chg="add mod">
          <ac:chgData name="reza kabir" userId="af3c95a13102d509" providerId="LiveId" clId="{C7829225-8C38-4A32-BEAB-CA037A57748B}" dt="2020-04-19T12:36:26.018" v="780" actId="207"/>
          <ac:spMkLst>
            <pc:docMk/>
            <pc:sldMk cId="112781340" sldId="349"/>
            <ac:spMk id="42" creationId="{32B5F9F0-9BA4-4B05-8F2E-E7E01C022929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43" creationId="{72A02300-A45E-4AAA-A62A-1BEB30D8B5EA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44" creationId="{767130B9-9026-42C5-8308-65596E2765D5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45" creationId="{DBD4F257-09C8-48EF-BA23-7E6E4C4AD84A}"/>
          </ac:spMkLst>
        </pc:spChg>
        <pc:spChg chg="add mod">
          <ac:chgData name="reza kabir" userId="af3c95a13102d509" providerId="LiveId" clId="{C7829225-8C38-4A32-BEAB-CA037A57748B}" dt="2020-04-19T12:36:08.195" v="775" actId="1076"/>
          <ac:spMkLst>
            <pc:docMk/>
            <pc:sldMk cId="112781340" sldId="349"/>
            <ac:spMk id="46" creationId="{25FE82EB-6B23-436C-B39B-999EAB226132}"/>
          </ac:spMkLst>
        </pc:spChg>
        <pc:spChg chg="add mod">
          <ac:chgData name="reza kabir" userId="af3c95a13102d509" providerId="LiveId" clId="{C7829225-8C38-4A32-BEAB-CA037A57748B}" dt="2020-04-19T12:36:13.610" v="777" actId="14100"/>
          <ac:spMkLst>
            <pc:docMk/>
            <pc:sldMk cId="112781340" sldId="349"/>
            <ac:spMk id="47" creationId="{91277200-0E1B-4509-B806-7F7FF114EA29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48" creationId="{E943BF4F-05AE-4F00-860A-D1D9DBFC0B2B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49" creationId="{EB00D98F-CAA1-4330-B686-C1F04B830781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50" creationId="{EFED867F-7C33-4810-8CAE-EFBA0893C872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51" creationId="{63D3534D-4BDA-459A-97A7-5111F57D042B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52" creationId="{460FB342-BE20-4D67-8088-B911D2C3448D}"/>
          </ac:spMkLst>
        </pc:spChg>
        <pc:spChg chg="add del mod">
          <ac:chgData name="reza kabir" userId="af3c95a13102d509" providerId="LiveId" clId="{C7829225-8C38-4A32-BEAB-CA037A57748B}" dt="2020-04-19T12:36:10.726" v="776" actId="478"/>
          <ac:spMkLst>
            <pc:docMk/>
            <pc:sldMk cId="112781340" sldId="349"/>
            <ac:spMk id="53" creationId="{0C0E0FF8-8F81-435A-93E4-4A25DD0B0606}"/>
          </ac:spMkLst>
        </pc:spChg>
        <pc:spChg chg="add mod">
          <ac:chgData name="reza kabir" userId="af3c95a13102d509" providerId="LiveId" clId="{C7829225-8C38-4A32-BEAB-CA037A57748B}" dt="2020-04-19T12:36:31.290" v="781" actId="207"/>
          <ac:spMkLst>
            <pc:docMk/>
            <pc:sldMk cId="112781340" sldId="349"/>
            <ac:spMk id="54" creationId="{D7BF852D-6535-4C88-950A-A58D1B3E1DD4}"/>
          </ac:spMkLst>
        </pc:spChg>
        <pc:spChg chg="add mod">
          <ac:chgData name="reza kabir" userId="af3c95a13102d509" providerId="LiveId" clId="{C7829225-8C38-4A32-BEAB-CA037A57748B}" dt="2020-04-19T12:36:17.346" v="778" actId="571"/>
          <ac:spMkLst>
            <pc:docMk/>
            <pc:sldMk cId="112781340" sldId="349"/>
            <ac:spMk id="55" creationId="{A40B9EE9-C4A1-453F-B542-0B6F925B86EC}"/>
          </ac:spMkLst>
        </pc:spChg>
        <pc:spChg chg="add mod">
          <ac:chgData name="reza kabir" userId="af3c95a13102d509" providerId="LiveId" clId="{C7829225-8C38-4A32-BEAB-CA037A57748B}" dt="2020-04-19T12:36:17.346" v="778" actId="571"/>
          <ac:spMkLst>
            <pc:docMk/>
            <pc:sldMk cId="112781340" sldId="349"/>
            <ac:spMk id="56" creationId="{650AEDF6-736B-4E25-974E-140BE0702492}"/>
          </ac:spMkLst>
        </pc:spChg>
        <pc:spChg chg="add mod">
          <ac:chgData name="reza kabir" userId="af3c95a13102d509" providerId="LiveId" clId="{C7829225-8C38-4A32-BEAB-CA037A57748B}" dt="2020-04-19T12:36:35.515" v="782" actId="207"/>
          <ac:spMkLst>
            <pc:docMk/>
            <pc:sldMk cId="112781340" sldId="349"/>
            <ac:spMk id="57" creationId="{99F0498E-B43E-4EFD-983B-9618FD1B2CD3}"/>
          </ac:spMkLst>
        </pc:spChg>
        <pc:spChg chg="add mod">
          <ac:chgData name="reza kabir" userId="af3c95a13102d509" providerId="LiveId" clId="{C7829225-8C38-4A32-BEAB-CA037A57748B}" dt="2020-04-19T12:36:18.755" v="779" actId="571"/>
          <ac:spMkLst>
            <pc:docMk/>
            <pc:sldMk cId="112781340" sldId="349"/>
            <ac:spMk id="58" creationId="{E5A917D1-9B96-4C61-ACF8-7100D63AFCC9}"/>
          </ac:spMkLst>
        </pc:spChg>
        <pc:spChg chg="add mod">
          <ac:chgData name="reza kabir" userId="af3c95a13102d509" providerId="LiveId" clId="{C7829225-8C38-4A32-BEAB-CA037A57748B}" dt="2020-04-19T12:36:18.755" v="779" actId="571"/>
          <ac:spMkLst>
            <pc:docMk/>
            <pc:sldMk cId="112781340" sldId="349"/>
            <ac:spMk id="59" creationId="{76B7658E-1BC9-4E9D-A73F-DF911CA353A0}"/>
          </ac:spMkLst>
        </pc:spChg>
        <pc:grpChg chg="mod">
          <ac:chgData name="reza kabir" userId="af3c95a13102d509" providerId="LiveId" clId="{C7829225-8C38-4A32-BEAB-CA037A57748B}" dt="2020-04-19T12:36:00.247" v="772" actId="1076"/>
          <ac:grpSpMkLst>
            <pc:docMk/>
            <pc:sldMk cId="112781340" sldId="349"/>
            <ac:grpSpMk id="15" creationId="{D1113B4F-927C-4803-86E0-C12E90A4F89B}"/>
          </ac:grpSpMkLst>
        </pc:grpChg>
        <pc:grpChg chg="add mod">
          <ac:chgData name="reza kabir" userId="af3c95a13102d509" providerId="LiveId" clId="{C7829225-8C38-4A32-BEAB-CA037A57748B}" dt="2020-04-19T12:35:19.511" v="760" actId="571"/>
          <ac:grpSpMkLst>
            <pc:docMk/>
            <pc:sldMk cId="112781340" sldId="349"/>
            <ac:grpSpMk id="25" creationId="{D3651316-E2A5-4D65-922C-5E6EEC7D0412}"/>
          </ac:grpSpMkLst>
        </pc:grpChg>
      </pc:sldChg>
      <pc:sldChg chg="add del setBg">
        <pc:chgData name="reza kabir" userId="af3c95a13102d509" providerId="LiveId" clId="{C7829225-8C38-4A32-BEAB-CA037A57748B}" dt="2020-04-19T12:34:34.968" v="749" actId="47"/>
        <pc:sldMkLst>
          <pc:docMk/>
          <pc:sldMk cId="1039828983" sldId="350"/>
        </pc:sldMkLst>
      </pc:sldChg>
      <pc:sldChg chg="delSp modSp add mod delAnim">
        <pc:chgData name="reza kabir" userId="af3c95a13102d509" providerId="LiveId" clId="{C7829225-8C38-4A32-BEAB-CA037A57748B}" dt="2020-04-19T12:32:24.868" v="742" actId="2711"/>
        <pc:sldMkLst>
          <pc:docMk/>
          <pc:sldMk cId="1531424202" sldId="351"/>
        </pc:sldMkLst>
        <pc:spChg chg="mod">
          <ac:chgData name="reza kabir" userId="af3c95a13102d509" providerId="LiveId" clId="{C7829225-8C38-4A32-BEAB-CA037A57748B}" dt="2020-04-19T12:27:04.625" v="729" actId="1076"/>
          <ac:spMkLst>
            <pc:docMk/>
            <pc:sldMk cId="1531424202" sldId="351"/>
            <ac:spMk id="118" creationId="{46A016C7-A515-42CA-BF3C-7D887A0486ED}"/>
          </ac:spMkLst>
        </pc:spChg>
        <pc:spChg chg="mod">
          <ac:chgData name="reza kabir" userId="af3c95a13102d509" providerId="LiveId" clId="{C7829225-8C38-4A32-BEAB-CA037A57748B}" dt="2020-04-19T12:31:38.129" v="737" actId="207"/>
          <ac:spMkLst>
            <pc:docMk/>
            <pc:sldMk cId="1531424202" sldId="351"/>
            <ac:spMk id="286" creationId="{54A18945-302C-4A08-8921-ABC16C1DFED8}"/>
          </ac:spMkLst>
        </pc:spChg>
        <pc:spChg chg="mod">
          <ac:chgData name="reza kabir" userId="af3c95a13102d509" providerId="LiveId" clId="{C7829225-8C38-4A32-BEAB-CA037A57748B}" dt="2020-04-19T12:31:34.086" v="736" actId="207"/>
          <ac:spMkLst>
            <pc:docMk/>
            <pc:sldMk cId="1531424202" sldId="351"/>
            <ac:spMk id="287" creationId="{484672FD-E532-4226-8AF2-2300FEA85795}"/>
          </ac:spMkLst>
        </pc:spChg>
        <pc:spChg chg="mod">
          <ac:chgData name="reza kabir" userId="af3c95a13102d509" providerId="LiveId" clId="{C7829225-8C38-4A32-BEAB-CA037A57748B}" dt="2020-04-19T12:31:28.638" v="735" actId="2711"/>
          <ac:spMkLst>
            <pc:docMk/>
            <pc:sldMk cId="1531424202" sldId="351"/>
            <ac:spMk id="289" creationId="{A3F5C180-8F7D-4C89-AD75-F14AE7C63912}"/>
          </ac:spMkLst>
        </pc:spChg>
        <pc:spChg chg="mod">
          <ac:chgData name="reza kabir" userId="af3c95a13102d509" providerId="LiveId" clId="{C7829225-8C38-4A32-BEAB-CA037A57748B}" dt="2020-04-19T12:32:24.868" v="742" actId="2711"/>
          <ac:spMkLst>
            <pc:docMk/>
            <pc:sldMk cId="1531424202" sldId="351"/>
            <ac:spMk id="290" creationId="{DB0C88E4-085C-4CD1-AD53-7E6A7B7578C2}"/>
          </ac:spMkLst>
        </pc:spChg>
        <pc:spChg chg="del">
          <ac:chgData name="reza kabir" userId="af3c95a13102d509" providerId="LiveId" clId="{C7829225-8C38-4A32-BEAB-CA037A57748B}" dt="2020-04-19T12:32:09.437" v="740" actId="478"/>
          <ac:spMkLst>
            <pc:docMk/>
            <pc:sldMk cId="1531424202" sldId="351"/>
            <ac:spMk id="291" creationId="{C72507A6-C6C1-4E74-8A6C-0FF6A3D1A183}"/>
          </ac:spMkLst>
        </pc:spChg>
        <pc:spChg chg="mod">
          <ac:chgData name="reza kabir" userId="af3c95a13102d509" providerId="LiveId" clId="{C7829225-8C38-4A32-BEAB-CA037A57748B}" dt="2020-04-19T12:32:24.868" v="742" actId="2711"/>
          <ac:spMkLst>
            <pc:docMk/>
            <pc:sldMk cId="1531424202" sldId="351"/>
            <ac:spMk id="295" creationId="{82E4C599-122D-4C46-85AD-7BCDFCDDD046}"/>
          </ac:spMkLst>
        </pc:spChg>
        <pc:spChg chg="mod">
          <ac:chgData name="reza kabir" userId="af3c95a13102d509" providerId="LiveId" clId="{C7829225-8C38-4A32-BEAB-CA037A57748B}" dt="2020-04-19T12:32:24.868" v="742" actId="2711"/>
          <ac:spMkLst>
            <pc:docMk/>
            <pc:sldMk cId="1531424202" sldId="351"/>
            <ac:spMk id="296" creationId="{84834E8C-FAFA-4A80-B03B-754CBB8BBDE7}"/>
          </ac:spMkLst>
        </pc:spChg>
        <pc:grpChg chg="mod">
          <ac:chgData name="reza kabir" userId="af3c95a13102d509" providerId="LiveId" clId="{C7829225-8C38-4A32-BEAB-CA037A57748B}" dt="2020-04-19T12:27:04.625" v="729" actId="1076"/>
          <ac:grpSpMkLst>
            <pc:docMk/>
            <pc:sldMk cId="1531424202" sldId="351"/>
            <ac:grpSpMk id="211" creationId="{40341279-B27E-44EE-9FCC-CF3044461C40}"/>
          </ac:grpSpMkLst>
        </pc:grpChg>
      </pc:sldChg>
      <pc:sldChg chg="add del">
        <pc:chgData name="reza kabir" userId="af3c95a13102d509" providerId="LiveId" clId="{C7829225-8C38-4A32-BEAB-CA037A57748B}" dt="2020-04-19T12:32:48.357" v="745" actId="47"/>
        <pc:sldMkLst>
          <pc:docMk/>
          <pc:sldMk cId="1735750326" sldId="352"/>
        </pc:sldMkLst>
      </pc:sldChg>
      <pc:sldChg chg="add del">
        <pc:chgData name="reza kabir" userId="af3c95a13102d509" providerId="LiveId" clId="{C7829225-8C38-4A32-BEAB-CA037A57748B}" dt="2020-04-19T12:32:39.110" v="743" actId="47"/>
        <pc:sldMkLst>
          <pc:docMk/>
          <pc:sldMk cId="4247857747" sldId="354"/>
        </pc:sldMkLst>
      </pc:sldChg>
      <pc:sldChg chg="add del">
        <pc:chgData name="reza kabir" userId="af3c95a13102d509" providerId="LiveId" clId="{C7829225-8C38-4A32-BEAB-CA037A57748B}" dt="2020-04-19T12:10:37.097" v="437" actId="2696"/>
        <pc:sldMkLst>
          <pc:docMk/>
          <pc:sldMk cId="353431026" sldId="358"/>
        </pc:sldMkLst>
      </pc:sldChg>
      <pc:sldChg chg="add del">
        <pc:chgData name="reza kabir" userId="af3c95a13102d509" providerId="LiveId" clId="{C7829225-8C38-4A32-BEAB-CA037A57748B}" dt="2020-04-19T12:32:51.474" v="746" actId="47"/>
        <pc:sldMkLst>
          <pc:docMk/>
          <pc:sldMk cId="3344317429" sldId="358"/>
        </pc:sldMkLst>
      </pc:sldChg>
      <pc:sldChg chg="add del">
        <pc:chgData name="reza kabir" userId="af3c95a13102d509" providerId="LiveId" clId="{C7829225-8C38-4A32-BEAB-CA037A57748B}" dt="2020-04-19T12:32:44.323" v="744" actId="47"/>
        <pc:sldMkLst>
          <pc:docMk/>
          <pc:sldMk cId="1489522818" sldId="361"/>
        </pc:sldMkLst>
      </pc:sldChg>
      <pc:sldChg chg="addSp delSp modSp add mod delAnim modAnim">
        <pc:chgData name="reza kabir" userId="af3c95a13102d509" providerId="LiveId" clId="{C7829225-8C38-4A32-BEAB-CA037A57748B}" dt="2020-04-19T12:20:46.105" v="613" actId="1076"/>
        <pc:sldMkLst>
          <pc:docMk/>
          <pc:sldMk cId="3677218893" sldId="406"/>
        </pc:sldMkLst>
        <pc:spChg chg="mod">
          <ac:chgData name="reza kabir" userId="af3c95a13102d509" providerId="LiveId" clId="{C7829225-8C38-4A32-BEAB-CA037A57748B}" dt="2020-04-19T12:20:03.041" v="597" actId="164"/>
          <ac:spMkLst>
            <pc:docMk/>
            <pc:sldMk cId="3677218893" sldId="406"/>
            <ac:spMk id="5" creationId="{D7414DAD-CD95-459E-9699-123F05A1742C}"/>
          </ac:spMkLst>
        </pc:spChg>
        <pc:spChg chg="del mod">
          <ac:chgData name="reza kabir" userId="af3c95a13102d509" providerId="LiveId" clId="{C7829225-8C38-4A32-BEAB-CA037A57748B}" dt="2020-04-19T12:19:59.939" v="596" actId="478"/>
          <ac:spMkLst>
            <pc:docMk/>
            <pc:sldMk cId="3677218893" sldId="406"/>
            <ac:spMk id="27" creationId="{94EEA3E1-DBD7-47D0-A30F-FC55CDB9F3CD}"/>
          </ac:spMkLst>
        </pc:spChg>
        <pc:spChg chg="del mod">
          <ac:chgData name="reza kabir" userId="af3c95a13102d509" providerId="LiveId" clId="{C7829225-8C38-4A32-BEAB-CA037A57748B}" dt="2020-04-19T12:19:59.939" v="596" actId="478"/>
          <ac:spMkLst>
            <pc:docMk/>
            <pc:sldMk cId="3677218893" sldId="406"/>
            <ac:spMk id="36" creationId="{8DCA7800-3942-4ABC-9D63-C10137EA2A11}"/>
          </ac:spMkLst>
        </pc:spChg>
        <pc:spChg chg="del mod">
          <ac:chgData name="reza kabir" userId="af3c95a13102d509" providerId="LiveId" clId="{C7829225-8C38-4A32-BEAB-CA037A57748B}" dt="2020-04-19T12:19:59.939" v="596" actId="478"/>
          <ac:spMkLst>
            <pc:docMk/>
            <pc:sldMk cId="3677218893" sldId="406"/>
            <ac:spMk id="42" creationId="{6097CE12-979A-4A50-897C-0C38D5DFC5FC}"/>
          </ac:spMkLst>
        </pc:spChg>
        <pc:spChg chg="del mod">
          <ac:chgData name="reza kabir" userId="af3c95a13102d509" providerId="LiveId" clId="{C7829225-8C38-4A32-BEAB-CA037A57748B}" dt="2020-04-19T12:19:59.939" v="596" actId="478"/>
          <ac:spMkLst>
            <pc:docMk/>
            <pc:sldMk cId="3677218893" sldId="406"/>
            <ac:spMk id="50" creationId="{0B823190-F428-4C4D-900D-3E69631F4F78}"/>
          </ac:spMkLst>
        </pc:spChg>
        <pc:spChg chg="add mod">
          <ac:chgData name="reza kabir" userId="af3c95a13102d509" providerId="LiveId" clId="{C7829225-8C38-4A32-BEAB-CA037A57748B}" dt="2020-04-19T12:20:28.697" v="605" actId="1076"/>
          <ac:spMkLst>
            <pc:docMk/>
            <pc:sldMk cId="3677218893" sldId="406"/>
            <ac:spMk id="55" creationId="{354B4E69-8EBD-414F-BEC7-1D983803A3EC}"/>
          </ac:spMkLst>
        </pc:spChg>
        <pc:spChg chg="add mod">
          <ac:chgData name="reza kabir" userId="af3c95a13102d509" providerId="LiveId" clId="{C7829225-8C38-4A32-BEAB-CA037A57748B}" dt="2020-04-19T12:20:26.857" v="604" actId="1076"/>
          <ac:spMkLst>
            <pc:docMk/>
            <pc:sldMk cId="3677218893" sldId="406"/>
            <ac:spMk id="56" creationId="{C49BA46D-BB82-4DB5-83C6-DC731E1C82D2}"/>
          </ac:spMkLst>
        </pc:spChg>
        <pc:spChg chg="add mod">
          <ac:chgData name="reza kabir" userId="af3c95a13102d509" providerId="LiveId" clId="{C7829225-8C38-4A32-BEAB-CA037A57748B}" dt="2020-04-19T12:20:38.633" v="609" actId="1076"/>
          <ac:spMkLst>
            <pc:docMk/>
            <pc:sldMk cId="3677218893" sldId="406"/>
            <ac:spMk id="57" creationId="{127ACC3C-4BBD-4F5D-9329-3214D9E5CE27}"/>
          </ac:spMkLst>
        </pc:spChg>
        <pc:spChg chg="add mod">
          <ac:chgData name="reza kabir" userId="af3c95a13102d509" providerId="LiveId" clId="{C7829225-8C38-4A32-BEAB-CA037A57748B}" dt="2020-04-19T12:20:38.633" v="609" actId="1076"/>
          <ac:spMkLst>
            <pc:docMk/>
            <pc:sldMk cId="3677218893" sldId="406"/>
            <ac:spMk id="58" creationId="{AE26B950-75B0-497A-855E-43C4412DB9DB}"/>
          </ac:spMkLst>
        </pc:spChg>
        <pc:spChg chg="add mod">
          <ac:chgData name="reza kabir" userId="af3c95a13102d509" providerId="LiveId" clId="{C7829225-8C38-4A32-BEAB-CA037A57748B}" dt="2020-04-19T12:20:42.209" v="611" actId="1076"/>
          <ac:spMkLst>
            <pc:docMk/>
            <pc:sldMk cId="3677218893" sldId="406"/>
            <ac:spMk id="59" creationId="{986F69F9-C355-4C5E-954B-534AF05747DB}"/>
          </ac:spMkLst>
        </pc:spChg>
        <pc:spChg chg="add mod">
          <ac:chgData name="reza kabir" userId="af3c95a13102d509" providerId="LiveId" clId="{C7829225-8C38-4A32-BEAB-CA037A57748B}" dt="2020-04-19T12:20:42.209" v="611" actId="1076"/>
          <ac:spMkLst>
            <pc:docMk/>
            <pc:sldMk cId="3677218893" sldId="406"/>
            <ac:spMk id="60" creationId="{596B6096-14FF-40E2-A2A0-BFF809962EE4}"/>
          </ac:spMkLst>
        </pc:spChg>
        <pc:spChg chg="add mod">
          <ac:chgData name="reza kabir" userId="af3c95a13102d509" providerId="LiveId" clId="{C7829225-8C38-4A32-BEAB-CA037A57748B}" dt="2020-04-19T12:20:46.105" v="613" actId="1076"/>
          <ac:spMkLst>
            <pc:docMk/>
            <pc:sldMk cId="3677218893" sldId="406"/>
            <ac:spMk id="61" creationId="{1602B05F-9F9C-4763-ABF4-49E93D31DC4E}"/>
          </ac:spMkLst>
        </pc:spChg>
        <pc:spChg chg="add mod">
          <ac:chgData name="reza kabir" userId="af3c95a13102d509" providerId="LiveId" clId="{C7829225-8C38-4A32-BEAB-CA037A57748B}" dt="2020-04-19T12:20:46.105" v="613" actId="1076"/>
          <ac:spMkLst>
            <pc:docMk/>
            <pc:sldMk cId="3677218893" sldId="406"/>
            <ac:spMk id="62" creationId="{E6B05A4B-6F20-4755-B631-35EBA004029F}"/>
          </ac:spMkLst>
        </pc:spChg>
        <pc:spChg chg="del">
          <ac:chgData name="reza kabir" userId="af3c95a13102d509" providerId="LiveId" clId="{C7829225-8C38-4A32-BEAB-CA037A57748B}" dt="2020-04-19T12:19:09.976" v="592" actId="478"/>
          <ac:spMkLst>
            <pc:docMk/>
            <pc:sldMk cId="3677218893" sldId="406"/>
            <ac:spMk id="189" creationId="{7C0FFE20-D652-497E-B843-A9735E36359C}"/>
          </ac:spMkLst>
        </pc:spChg>
        <pc:grpChg chg="add mod">
          <ac:chgData name="reza kabir" userId="af3c95a13102d509" providerId="LiveId" clId="{C7829225-8C38-4A32-BEAB-CA037A57748B}" dt="2020-04-19T12:20:07.697" v="599" actId="1076"/>
          <ac:grpSpMkLst>
            <pc:docMk/>
            <pc:sldMk cId="3677218893" sldId="406"/>
            <ac:grpSpMk id="2" creationId="{EE2EA8EF-97D7-4A24-A0E5-14A6232B89DA}"/>
          </ac:grpSpMkLst>
        </pc:grpChg>
        <pc:grpChg chg="mod">
          <ac:chgData name="reza kabir" userId="af3c95a13102d509" providerId="LiveId" clId="{C7829225-8C38-4A32-BEAB-CA037A57748B}" dt="2020-04-19T12:20:07.697" v="599" actId="1076"/>
          <ac:grpSpMkLst>
            <pc:docMk/>
            <pc:sldMk cId="3677218893" sldId="406"/>
            <ac:grpSpMk id="25" creationId="{F7A6EF8C-EAB3-422D-A7E4-0BD0884A3A00}"/>
          </ac:grpSpMkLst>
        </pc:grpChg>
        <pc:grpChg chg="mod">
          <ac:chgData name="reza kabir" userId="af3c95a13102d509" providerId="LiveId" clId="{C7829225-8C38-4A32-BEAB-CA037A57748B}" dt="2020-04-19T12:20:07.697" v="599" actId="1076"/>
          <ac:grpSpMkLst>
            <pc:docMk/>
            <pc:sldMk cId="3677218893" sldId="406"/>
            <ac:grpSpMk id="30" creationId="{B85C199F-2B87-43B3-BE31-CE406E7E60B1}"/>
          </ac:grpSpMkLst>
        </pc:grpChg>
        <pc:grpChg chg="mod">
          <ac:chgData name="reza kabir" userId="af3c95a13102d509" providerId="LiveId" clId="{C7829225-8C38-4A32-BEAB-CA037A57748B}" dt="2020-04-19T12:20:07.697" v="599" actId="1076"/>
          <ac:grpSpMkLst>
            <pc:docMk/>
            <pc:sldMk cId="3677218893" sldId="406"/>
            <ac:grpSpMk id="39" creationId="{421BA867-0627-492C-B514-39284593C313}"/>
          </ac:grpSpMkLst>
        </pc:grpChg>
        <pc:grpChg chg="mod">
          <ac:chgData name="reza kabir" userId="af3c95a13102d509" providerId="LiveId" clId="{C7829225-8C38-4A32-BEAB-CA037A57748B}" dt="2020-04-19T12:20:07.697" v="599" actId="1076"/>
          <ac:grpSpMkLst>
            <pc:docMk/>
            <pc:sldMk cId="3677218893" sldId="406"/>
            <ac:grpSpMk id="44" creationId="{EAD0FA53-99DE-4D67-91C9-7BD78AAC702A}"/>
          </ac:grpSpMkLst>
        </pc:grpChg>
        <pc:grpChg chg="mod">
          <ac:chgData name="reza kabir" userId="af3c95a13102d509" providerId="LiveId" clId="{C7829225-8C38-4A32-BEAB-CA037A57748B}" dt="2020-04-19T12:20:07.697" v="599" actId="1076"/>
          <ac:grpSpMkLst>
            <pc:docMk/>
            <pc:sldMk cId="3677218893" sldId="406"/>
            <ac:grpSpMk id="52" creationId="{735411EE-5ABF-4040-ABB1-61A9F2E88B4E}"/>
          </ac:grpSpMkLst>
        </pc:grpChg>
        <pc:grpChg chg="del">
          <ac:chgData name="reza kabir" userId="af3c95a13102d509" providerId="LiveId" clId="{C7829225-8C38-4A32-BEAB-CA037A57748B}" dt="2020-04-19T12:19:46.136" v="593" actId="478"/>
          <ac:grpSpMkLst>
            <pc:docMk/>
            <pc:sldMk cId="3677218893" sldId="406"/>
            <ac:grpSpMk id="193" creationId="{FEF21AAB-4A33-48A9-A257-D20E0B4AEA3E}"/>
          </ac:grpSpMkLst>
        </pc:grpChg>
        <pc:cxnChg chg="mod">
          <ac:chgData name="reza kabir" userId="af3c95a13102d509" providerId="LiveId" clId="{C7829225-8C38-4A32-BEAB-CA037A57748B}" dt="2020-04-19T12:20:03.041" v="597" actId="164"/>
          <ac:cxnSpMkLst>
            <pc:docMk/>
            <pc:sldMk cId="3677218893" sldId="406"/>
            <ac:cxnSpMk id="26" creationId="{92468D4A-FB01-4830-9733-7A81975FAABB}"/>
          </ac:cxnSpMkLst>
        </pc:cxnChg>
        <pc:cxnChg chg="mod">
          <ac:chgData name="reza kabir" userId="af3c95a13102d509" providerId="LiveId" clId="{C7829225-8C38-4A32-BEAB-CA037A57748B}" dt="2020-04-19T12:20:03.041" v="597" actId="164"/>
          <ac:cxnSpMkLst>
            <pc:docMk/>
            <pc:sldMk cId="3677218893" sldId="406"/>
            <ac:cxnSpMk id="37" creationId="{0A02A792-ED69-4ED0-AF0A-E28DE2B98838}"/>
          </ac:cxnSpMkLst>
        </pc:cxnChg>
        <pc:cxnChg chg="mod">
          <ac:chgData name="reza kabir" userId="af3c95a13102d509" providerId="LiveId" clId="{C7829225-8C38-4A32-BEAB-CA037A57748B}" dt="2020-04-19T12:20:03.041" v="597" actId="164"/>
          <ac:cxnSpMkLst>
            <pc:docMk/>
            <pc:sldMk cId="3677218893" sldId="406"/>
            <ac:cxnSpMk id="43" creationId="{C8ECDEEA-838B-4FF0-9ACC-4483B2DEB3F1}"/>
          </ac:cxnSpMkLst>
        </pc:cxnChg>
        <pc:cxnChg chg="mod">
          <ac:chgData name="reza kabir" userId="af3c95a13102d509" providerId="LiveId" clId="{C7829225-8C38-4A32-BEAB-CA037A57748B}" dt="2020-04-19T12:20:03.041" v="597" actId="164"/>
          <ac:cxnSpMkLst>
            <pc:docMk/>
            <pc:sldMk cId="3677218893" sldId="406"/>
            <ac:cxnSpMk id="51" creationId="{789CECBE-FF1E-431B-B975-D794BBD5AFA3}"/>
          </ac:cxnSpMkLst>
        </pc:cxnChg>
      </pc:sldChg>
      <pc:sldChg chg="addSp delSp modSp add mod delAnim modAnim">
        <pc:chgData name="reza kabir" userId="af3c95a13102d509" providerId="LiveId" clId="{C7829225-8C38-4A32-BEAB-CA037A57748B}" dt="2020-04-19T12:23:02.730" v="665" actId="1076"/>
        <pc:sldMkLst>
          <pc:docMk/>
          <pc:sldMk cId="1541069151" sldId="407"/>
        </pc:sldMkLst>
        <pc:spChg chg="mod">
          <ac:chgData name="reza kabir" userId="af3c95a13102d509" providerId="LiveId" clId="{C7829225-8C38-4A32-BEAB-CA037A57748B}" dt="2020-04-19T12:21:41.299" v="638" actId="1076"/>
          <ac:spMkLst>
            <pc:docMk/>
            <pc:sldMk cId="1541069151" sldId="407"/>
            <ac:spMk id="5" creationId="{E82A53B0-6FF9-4DAD-9E3C-1C6303C9F9C0}"/>
          </ac:spMkLst>
        </pc:spChg>
        <pc:spChg chg="del mod">
          <ac:chgData name="reza kabir" userId="af3c95a13102d509" providerId="LiveId" clId="{C7829225-8C38-4A32-BEAB-CA037A57748B}" dt="2020-04-19T12:21:19.927" v="624" actId="478"/>
          <ac:spMkLst>
            <pc:docMk/>
            <pc:sldMk cId="1541069151" sldId="407"/>
            <ac:spMk id="11" creationId="{5FCFA25B-A696-42DF-B06F-4C811E571E45}"/>
          </ac:spMkLst>
        </pc:spChg>
        <pc:spChg chg="del mod">
          <ac:chgData name="reza kabir" userId="af3c95a13102d509" providerId="LiveId" clId="{C7829225-8C38-4A32-BEAB-CA037A57748B}" dt="2020-04-19T12:21:19.927" v="624" actId="478"/>
          <ac:spMkLst>
            <pc:docMk/>
            <pc:sldMk cId="1541069151" sldId="407"/>
            <ac:spMk id="20" creationId="{A6181ED0-5158-424F-886E-CC0AE28D8F7E}"/>
          </ac:spMkLst>
        </pc:spChg>
        <pc:spChg chg="del mod">
          <ac:chgData name="reza kabir" userId="af3c95a13102d509" providerId="LiveId" clId="{C7829225-8C38-4A32-BEAB-CA037A57748B}" dt="2020-04-19T12:21:19.927" v="624" actId="478"/>
          <ac:spMkLst>
            <pc:docMk/>
            <pc:sldMk cId="1541069151" sldId="407"/>
            <ac:spMk id="28" creationId="{1F7C0048-13AD-4D82-A98E-5BD1A139FA99}"/>
          </ac:spMkLst>
        </pc:spChg>
        <pc:spChg chg="del mod">
          <ac:chgData name="reza kabir" userId="af3c95a13102d509" providerId="LiveId" clId="{C7829225-8C38-4A32-BEAB-CA037A57748B}" dt="2020-04-19T12:21:19.927" v="624" actId="478"/>
          <ac:spMkLst>
            <pc:docMk/>
            <pc:sldMk cId="1541069151" sldId="407"/>
            <ac:spMk id="34" creationId="{A6505D9A-49BA-42E5-8230-DD94143D989D}"/>
          </ac:spMkLst>
        </pc:spChg>
        <pc:spChg chg="add del">
          <ac:chgData name="reza kabir" userId="af3c95a13102d509" providerId="LiveId" clId="{C7829225-8C38-4A32-BEAB-CA037A57748B}" dt="2020-04-19T12:21:04.048" v="620" actId="478"/>
          <ac:spMkLst>
            <pc:docMk/>
            <pc:sldMk cId="1541069151" sldId="407"/>
            <ac:spMk id="43" creationId="{5D19B847-C742-4853-852D-3EEEC19A6399}"/>
          </ac:spMkLst>
        </pc:spChg>
        <pc:spChg chg="add del">
          <ac:chgData name="reza kabir" userId="af3c95a13102d509" providerId="LiveId" clId="{C7829225-8C38-4A32-BEAB-CA037A57748B}" dt="2020-04-19T12:21:04.048" v="620" actId="478"/>
          <ac:spMkLst>
            <pc:docMk/>
            <pc:sldMk cId="1541069151" sldId="407"/>
            <ac:spMk id="44" creationId="{D2FDDCC0-6E7E-48A0-9827-07C5A33B1E64}"/>
          </ac:spMkLst>
        </pc:spChg>
        <pc:spChg chg="add del">
          <ac:chgData name="reza kabir" userId="af3c95a13102d509" providerId="LiveId" clId="{C7829225-8C38-4A32-BEAB-CA037A57748B}" dt="2020-04-19T12:21:04.048" v="620" actId="478"/>
          <ac:spMkLst>
            <pc:docMk/>
            <pc:sldMk cId="1541069151" sldId="407"/>
            <ac:spMk id="45" creationId="{C69A67C7-A7C7-489F-B272-5B08370C6B47}"/>
          </ac:spMkLst>
        </pc:spChg>
        <pc:spChg chg="add del">
          <ac:chgData name="reza kabir" userId="af3c95a13102d509" providerId="LiveId" clId="{C7829225-8C38-4A32-BEAB-CA037A57748B}" dt="2020-04-19T12:21:04.048" v="620" actId="478"/>
          <ac:spMkLst>
            <pc:docMk/>
            <pc:sldMk cId="1541069151" sldId="407"/>
            <ac:spMk id="46" creationId="{BD081C16-70B3-4334-AEF9-B58A88C36988}"/>
          </ac:spMkLst>
        </pc:spChg>
        <pc:spChg chg="add del">
          <ac:chgData name="reza kabir" userId="af3c95a13102d509" providerId="LiveId" clId="{C7829225-8C38-4A32-BEAB-CA037A57748B}" dt="2020-04-19T12:21:04.048" v="620" actId="478"/>
          <ac:spMkLst>
            <pc:docMk/>
            <pc:sldMk cId="1541069151" sldId="407"/>
            <ac:spMk id="47" creationId="{AF8872F6-B077-4779-BE00-438C3A8B9A72}"/>
          </ac:spMkLst>
        </pc:spChg>
        <pc:spChg chg="del">
          <ac:chgData name="reza kabir" userId="af3c95a13102d509" providerId="LiveId" clId="{C7829225-8C38-4A32-BEAB-CA037A57748B}" dt="2020-04-19T12:21:13.862" v="622" actId="478"/>
          <ac:spMkLst>
            <pc:docMk/>
            <pc:sldMk cId="1541069151" sldId="407"/>
            <ac:spMk id="48" creationId="{65CF297C-D6D5-4CA3-8C65-E5A95A1B6D62}"/>
          </ac:spMkLst>
        </pc:spChg>
        <pc:spChg chg="del mod">
          <ac:chgData name="reza kabir" userId="af3c95a13102d509" providerId="LiveId" clId="{C7829225-8C38-4A32-BEAB-CA037A57748B}" dt="2020-04-19T12:21:43.363" v="639" actId="478"/>
          <ac:spMkLst>
            <pc:docMk/>
            <pc:sldMk cId="1541069151" sldId="407"/>
            <ac:spMk id="49" creationId="{C6B64A63-831D-42DE-BE9A-7C57E647AA9D}"/>
          </ac:spMkLst>
        </pc:spChg>
        <pc:spChg chg="add del">
          <ac:chgData name="reza kabir" userId="af3c95a13102d509" providerId="LiveId" clId="{C7829225-8C38-4A32-BEAB-CA037A57748B}" dt="2020-04-19T12:21:01.431" v="618"/>
          <ac:spMkLst>
            <pc:docMk/>
            <pc:sldMk cId="1541069151" sldId="407"/>
            <ac:spMk id="52" creationId="{4178CF2F-DF55-44DE-BB59-7D6641CDE2AA}"/>
          </ac:spMkLst>
        </pc:spChg>
        <pc:spChg chg="add del">
          <ac:chgData name="reza kabir" userId="af3c95a13102d509" providerId="LiveId" clId="{C7829225-8C38-4A32-BEAB-CA037A57748B}" dt="2020-04-19T12:21:01.431" v="618"/>
          <ac:spMkLst>
            <pc:docMk/>
            <pc:sldMk cId="1541069151" sldId="407"/>
            <ac:spMk id="53" creationId="{22406FE7-A5D5-400C-B618-96EDB2C48FED}"/>
          </ac:spMkLst>
        </pc:spChg>
        <pc:spChg chg="add mod">
          <ac:chgData name="reza kabir" userId="af3c95a13102d509" providerId="LiveId" clId="{C7829225-8C38-4A32-BEAB-CA037A57748B}" dt="2020-04-19T12:22:18.977" v="650" actId="1076"/>
          <ac:spMkLst>
            <pc:docMk/>
            <pc:sldMk cId="1541069151" sldId="407"/>
            <ac:spMk id="54" creationId="{B29D181D-A62E-48BB-991D-3CBBEAE94057}"/>
          </ac:spMkLst>
        </pc:spChg>
        <pc:spChg chg="add mod">
          <ac:chgData name="reza kabir" userId="af3c95a13102d509" providerId="LiveId" clId="{C7829225-8C38-4A32-BEAB-CA037A57748B}" dt="2020-04-19T12:22:26.930" v="653"/>
          <ac:spMkLst>
            <pc:docMk/>
            <pc:sldMk cId="1541069151" sldId="407"/>
            <ac:spMk id="55" creationId="{315BD6BC-A8A6-4E0D-83E7-80CE40CE8B6F}"/>
          </ac:spMkLst>
        </pc:spChg>
        <pc:spChg chg="add mod">
          <ac:chgData name="reza kabir" userId="af3c95a13102d509" providerId="LiveId" clId="{C7829225-8C38-4A32-BEAB-CA037A57748B}" dt="2020-04-19T12:22:44.641" v="657" actId="1076"/>
          <ac:spMkLst>
            <pc:docMk/>
            <pc:sldMk cId="1541069151" sldId="407"/>
            <ac:spMk id="56" creationId="{11A7D2FC-23FD-4DB2-9011-C1D723CC1B58}"/>
          </ac:spMkLst>
        </pc:spChg>
        <pc:spChg chg="add mod">
          <ac:chgData name="reza kabir" userId="af3c95a13102d509" providerId="LiveId" clId="{C7829225-8C38-4A32-BEAB-CA037A57748B}" dt="2020-04-19T12:22:39.541" v="656" actId="120"/>
          <ac:spMkLst>
            <pc:docMk/>
            <pc:sldMk cId="1541069151" sldId="407"/>
            <ac:spMk id="57" creationId="{A6B82E16-4618-4EDC-ABE7-C92122E0FA5D}"/>
          </ac:spMkLst>
        </pc:spChg>
        <pc:spChg chg="add mod">
          <ac:chgData name="reza kabir" userId="af3c95a13102d509" providerId="LiveId" clId="{C7829225-8C38-4A32-BEAB-CA037A57748B}" dt="2020-04-19T12:22:48.050" v="659" actId="1076"/>
          <ac:spMkLst>
            <pc:docMk/>
            <pc:sldMk cId="1541069151" sldId="407"/>
            <ac:spMk id="58" creationId="{73AB5602-7CB7-490E-9D84-64D9F0EF669E}"/>
          </ac:spMkLst>
        </pc:spChg>
        <pc:spChg chg="add mod">
          <ac:chgData name="reza kabir" userId="af3c95a13102d509" providerId="LiveId" clId="{C7829225-8C38-4A32-BEAB-CA037A57748B}" dt="2020-04-19T12:22:54.045" v="661" actId="20577"/>
          <ac:spMkLst>
            <pc:docMk/>
            <pc:sldMk cId="1541069151" sldId="407"/>
            <ac:spMk id="59" creationId="{840EF573-DE79-4E65-84C7-8EE3E6430A3E}"/>
          </ac:spMkLst>
        </pc:spChg>
        <pc:spChg chg="add mod">
          <ac:chgData name="reza kabir" userId="af3c95a13102d509" providerId="LiveId" clId="{C7829225-8C38-4A32-BEAB-CA037A57748B}" dt="2020-04-19T12:22:58.433" v="663" actId="1076"/>
          <ac:spMkLst>
            <pc:docMk/>
            <pc:sldMk cId="1541069151" sldId="407"/>
            <ac:spMk id="60" creationId="{53E85D10-0106-4F82-86F6-6A26801ED188}"/>
          </ac:spMkLst>
        </pc:spChg>
        <pc:spChg chg="add mod">
          <ac:chgData name="reza kabir" userId="af3c95a13102d509" providerId="LiveId" clId="{C7829225-8C38-4A32-BEAB-CA037A57748B}" dt="2020-04-19T12:22:58.433" v="663" actId="1076"/>
          <ac:spMkLst>
            <pc:docMk/>
            <pc:sldMk cId="1541069151" sldId="407"/>
            <ac:spMk id="61" creationId="{7AA845E0-3B54-49F3-B5E5-B15C8BC8B34A}"/>
          </ac:spMkLst>
        </pc:spChg>
        <pc:spChg chg="add mod">
          <ac:chgData name="reza kabir" userId="af3c95a13102d509" providerId="LiveId" clId="{C7829225-8C38-4A32-BEAB-CA037A57748B}" dt="2020-04-19T12:23:02.730" v="665" actId="1076"/>
          <ac:spMkLst>
            <pc:docMk/>
            <pc:sldMk cId="1541069151" sldId="407"/>
            <ac:spMk id="62" creationId="{3DC005BB-A62E-490E-B430-2AE2C4A6FF2E}"/>
          </ac:spMkLst>
        </pc:spChg>
        <pc:spChg chg="add mod">
          <ac:chgData name="reza kabir" userId="af3c95a13102d509" providerId="LiveId" clId="{C7829225-8C38-4A32-BEAB-CA037A57748B}" dt="2020-04-19T12:23:02.730" v="665" actId="1076"/>
          <ac:spMkLst>
            <pc:docMk/>
            <pc:sldMk cId="1541069151" sldId="407"/>
            <ac:spMk id="63" creationId="{1D3B177A-FF03-47E0-BA0F-1557A3562C22}"/>
          </ac:spMkLst>
        </pc:spChg>
        <pc:grpChg chg="mod">
          <ac:chgData name="reza kabir" userId="af3c95a13102d509" providerId="LiveId" clId="{C7829225-8C38-4A32-BEAB-CA037A57748B}" dt="2020-04-19T12:21:41.299" v="638" actId="1076"/>
          <ac:grpSpMkLst>
            <pc:docMk/>
            <pc:sldMk cId="1541069151" sldId="407"/>
            <ac:grpSpMk id="13" creationId="{682C0772-7A99-4193-938B-A497A04E1D9E}"/>
          </ac:grpSpMkLst>
        </pc:grpChg>
        <pc:grpChg chg="mod">
          <ac:chgData name="reza kabir" userId="af3c95a13102d509" providerId="LiveId" clId="{C7829225-8C38-4A32-BEAB-CA037A57748B}" dt="2020-04-19T12:21:41.299" v="638" actId="1076"/>
          <ac:grpSpMkLst>
            <pc:docMk/>
            <pc:sldMk cId="1541069151" sldId="407"/>
            <ac:grpSpMk id="22" creationId="{8389F6A7-3FEF-4510-9EA5-D79F37B1CD6E}"/>
          </ac:grpSpMkLst>
        </pc:grpChg>
        <pc:grpChg chg="mod">
          <ac:chgData name="reza kabir" userId="af3c95a13102d509" providerId="LiveId" clId="{C7829225-8C38-4A32-BEAB-CA037A57748B}" dt="2020-04-19T12:21:41.299" v="638" actId="1076"/>
          <ac:grpSpMkLst>
            <pc:docMk/>
            <pc:sldMk cId="1541069151" sldId="407"/>
            <ac:grpSpMk id="30" creationId="{17D9CC33-1C41-4865-A13B-7A3394B44A42}"/>
          </ac:grpSpMkLst>
        </pc:grpChg>
        <pc:grpChg chg="mod">
          <ac:chgData name="reza kabir" userId="af3c95a13102d509" providerId="LiveId" clId="{C7829225-8C38-4A32-BEAB-CA037A57748B}" dt="2020-04-19T12:21:41.299" v="638" actId="1076"/>
          <ac:grpSpMkLst>
            <pc:docMk/>
            <pc:sldMk cId="1541069151" sldId="407"/>
            <ac:grpSpMk id="36" creationId="{83A678D8-E18E-4C02-A4C2-2976BBAA0600}"/>
          </ac:grpSpMkLst>
        </pc:grpChg>
        <pc:grpChg chg="add del">
          <ac:chgData name="reza kabir" userId="af3c95a13102d509" providerId="LiveId" clId="{C7829225-8C38-4A32-BEAB-CA037A57748B}" dt="2020-04-19T12:21:04.048" v="620" actId="478"/>
          <ac:grpSpMkLst>
            <pc:docMk/>
            <pc:sldMk cId="1541069151" sldId="407"/>
            <ac:grpSpMk id="39" creationId="{45C184EB-2547-470F-B228-F8A08CEDE7F8}"/>
          </ac:grpSpMkLst>
        </pc:grpChg>
        <pc:grpChg chg="mod">
          <ac:chgData name="reza kabir" userId="af3c95a13102d509" providerId="LiveId" clId="{C7829225-8C38-4A32-BEAB-CA037A57748B}" dt="2020-04-19T12:21:41.299" v="638" actId="1076"/>
          <ac:grpSpMkLst>
            <pc:docMk/>
            <pc:sldMk cId="1541069151" sldId="407"/>
            <ac:grpSpMk id="50" creationId="{483FDDC9-66FD-4832-BBAF-55226ABB9ADC}"/>
          </ac:grpSpMkLst>
        </pc:grpChg>
        <pc:grpChg chg="mod">
          <ac:chgData name="reza kabir" userId="af3c95a13102d509" providerId="LiveId" clId="{C7829225-8C38-4A32-BEAB-CA037A57748B}" dt="2020-04-19T12:21:41.299" v="638" actId="1076"/>
          <ac:grpSpMkLst>
            <pc:docMk/>
            <pc:sldMk cId="1541069151" sldId="407"/>
            <ac:grpSpMk id="51" creationId="{CFF8A0F7-4CF0-44B7-90C2-5E3D758C4221}"/>
          </ac:grpSpMkLst>
        </pc:grpChg>
        <pc:cxnChg chg="mod">
          <ac:chgData name="reza kabir" userId="af3c95a13102d509" providerId="LiveId" clId="{C7829225-8C38-4A32-BEAB-CA037A57748B}" dt="2020-04-19T12:21:41.299" v="638" actId="1076"/>
          <ac:cxnSpMkLst>
            <pc:docMk/>
            <pc:sldMk cId="1541069151" sldId="407"/>
            <ac:cxnSpMk id="12" creationId="{560D348E-3ACF-4577-8275-2C8F24F94EEE}"/>
          </ac:cxnSpMkLst>
        </pc:cxnChg>
        <pc:cxnChg chg="mod">
          <ac:chgData name="reza kabir" userId="af3c95a13102d509" providerId="LiveId" clId="{C7829225-8C38-4A32-BEAB-CA037A57748B}" dt="2020-04-19T12:21:41.299" v="638" actId="1076"/>
          <ac:cxnSpMkLst>
            <pc:docMk/>
            <pc:sldMk cId="1541069151" sldId="407"/>
            <ac:cxnSpMk id="21" creationId="{899B385E-F57D-469D-AC62-001CD6FA3A7E}"/>
          </ac:cxnSpMkLst>
        </pc:cxnChg>
        <pc:cxnChg chg="mod">
          <ac:chgData name="reza kabir" userId="af3c95a13102d509" providerId="LiveId" clId="{C7829225-8C38-4A32-BEAB-CA037A57748B}" dt="2020-04-19T12:21:41.299" v="638" actId="1076"/>
          <ac:cxnSpMkLst>
            <pc:docMk/>
            <pc:sldMk cId="1541069151" sldId="407"/>
            <ac:cxnSpMk id="29" creationId="{B19E5AB4-F4EC-45BD-9E24-D727A1587AD7}"/>
          </ac:cxnSpMkLst>
        </pc:cxnChg>
        <pc:cxnChg chg="mod">
          <ac:chgData name="reza kabir" userId="af3c95a13102d509" providerId="LiveId" clId="{C7829225-8C38-4A32-BEAB-CA037A57748B}" dt="2020-04-19T12:21:41.299" v="638" actId="1076"/>
          <ac:cxnSpMkLst>
            <pc:docMk/>
            <pc:sldMk cId="1541069151" sldId="407"/>
            <ac:cxnSpMk id="35" creationId="{3D5929E9-5A59-47D2-8A26-7CDBF3F6A479}"/>
          </ac:cxnSpMkLst>
        </pc:cxnChg>
      </pc:sldChg>
      <pc:sldChg chg="addSp delSp modSp add mod setBg delAnim">
        <pc:chgData name="reza kabir" userId="af3c95a13102d509" providerId="LiveId" clId="{C7829225-8C38-4A32-BEAB-CA037A57748B}" dt="2020-04-19T12:23:56.794" v="680" actId="1076"/>
        <pc:sldMkLst>
          <pc:docMk/>
          <pc:sldMk cId="1330894892" sldId="408"/>
        </pc:sldMkLst>
        <pc:spChg chg="del">
          <ac:chgData name="reza kabir" userId="af3c95a13102d509" providerId="LiveId" clId="{C7829225-8C38-4A32-BEAB-CA037A57748B}" dt="2020-04-19T12:23:42.053" v="674" actId="478"/>
          <ac:spMkLst>
            <pc:docMk/>
            <pc:sldMk cId="1330894892" sldId="408"/>
            <ac:spMk id="23" creationId="{0D75EC48-3544-4B1D-88C2-1437657E54F9}"/>
          </ac:spMkLst>
        </pc:spChg>
        <pc:spChg chg="del">
          <ac:chgData name="reza kabir" userId="af3c95a13102d509" providerId="LiveId" clId="{C7829225-8C38-4A32-BEAB-CA037A57748B}" dt="2020-04-19T12:23:42.053" v="674" actId="478"/>
          <ac:spMkLst>
            <pc:docMk/>
            <pc:sldMk cId="1330894892" sldId="408"/>
            <ac:spMk id="28" creationId="{5AD9D1DA-D221-4C80-964D-440596D0F1C5}"/>
          </ac:spMkLst>
        </pc:spChg>
        <pc:spChg chg="del">
          <ac:chgData name="reza kabir" userId="af3c95a13102d509" providerId="LiveId" clId="{C7829225-8C38-4A32-BEAB-CA037A57748B}" dt="2020-04-19T12:23:42.053" v="674" actId="478"/>
          <ac:spMkLst>
            <pc:docMk/>
            <pc:sldMk cId="1330894892" sldId="408"/>
            <ac:spMk id="33" creationId="{DADED414-D3B7-4166-BDBC-03EDC3B24D2A}"/>
          </ac:spMkLst>
        </pc:spChg>
        <pc:spChg chg="del">
          <ac:chgData name="reza kabir" userId="af3c95a13102d509" providerId="LiveId" clId="{C7829225-8C38-4A32-BEAB-CA037A57748B}" dt="2020-04-19T12:23:13.081" v="666" actId="478"/>
          <ac:spMkLst>
            <pc:docMk/>
            <pc:sldMk cId="1330894892" sldId="408"/>
            <ac:spMk id="38" creationId="{5DEAB157-4379-4DAF-93C3-E041EEC33DD5}"/>
          </ac:spMkLst>
        </pc:spChg>
        <pc:spChg chg="add mod">
          <ac:chgData name="reza kabir" userId="af3c95a13102d509" providerId="LiveId" clId="{C7829225-8C38-4A32-BEAB-CA037A57748B}" dt="2020-04-19T12:23:31.638" v="673" actId="123"/>
          <ac:spMkLst>
            <pc:docMk/>
            <pc:sldMk cId="1330894892" sldId="408"/>
            <ac:spMk id="44" creationId="{A15CDFBC-D174-4D42-B9E0-03C56B431112}"/>
          </ac:spMkLst>
        </pc:spChg>
        <pc:spChg chg="add mod">
          <ac:chgData name="reza kabir" userId="af3c95a13102d509" providerId="LiveId" clId="{C7829225-8C38-4A32-BEAB-CA037A57748B}" dt="2020-04-19T12:23:31.638" v="673" actId="123"/>
          <ac:spMkLst>
            <pc:docMk/>
            <pc:sldMk cId="1330894892" sldId="408"/>
            <ac:spMk id="45" creationId="{1A665F5E-275A-47FF-A3B3-D61CC47F9560}"/>
          </ac:spMkLst>
        </pc:spChg>
        <pc:spChg chg="add mod">
          <ac:chgData name="reza kabir" userId="af3c95a13102d509" providerId="LiveId" clId="{C7829225-8C38-4A32-BEAB-CA037A57748B}" dt="2020-04-19T12:23:51.121" v="676" actId="1076"/>
          <ac:spMkLst>
            <pc:docMk/>
            <pc:sldMk cId="1330894892" sldId="408"/>
            <ac:spMk id="46" creationId="{3820F00D-6D3C-4905-BA56-C0E072ECFF45}"/>
          </ac:spMkLst>
        </pc:spChg>
        <pc:spChg chg="add mod">
          <ac:chgData name="reza kabir" userId="af3c95a13102d509" providerId="LiveId" clId="{C7829225-8C38-4A32-BEAB-CA037A57748B}" dt="2020-04-19T12:23:51.121" v="676" actId="1076"/>
          <ac:spMkLst>
            <pc:docMk/>
            <pc:sldMk cId="1330894892" sldId="408"/>
            <ac:spMk id="47" creationId="{26226227-5496-4C2D-B928-3EA9577E825C}"/>
          </ac:spMkLst>
        </pc:spChg>
        <pc:spChg chg="add mod">
          <ac:chgData name="reza kabir" userId="af3c95a13102d509" providerId="LiveId" clId="{C7829225-8C38-4A32-BEAB-CA037A57748B}" dt="2020-04-19T12:23:54.257" v="678" actId="1076"/>
          <ac:spMkLst>
            <pc:docMk/>
            <pc:sldMk cId="1330894892" sldId="408"/>
            <ac:spMk id="48" creationId="{DA8F1273-A36B-45E8-BA88-EC99CFE56302}"/>
          </ac:spMkLst>
        </pc:spChg>
        <pc:spChg chg="add mod">
          <ac:chgData name="reza kabir" userId="af3c95a13102d509" providerId="LiveId" clId="{C7829225-8C38-4A32-BEAB-CA037A57748B}" dt="2020-04-19T12:23:54.257" v="678" actId="1076"/>
          <ac:spMkLst>
            <pc:docMk/>
            <pc:sldMk cId="1330894892" sldId="408"/>
            <ac:spMk id="49" creationId="{CC4E5BAD-2B4C-4EAD-A277-80FAF8A20F6E}"/>
          </ac:spMkLst>
        </pc:spChg>
        <pc:spChg chg="add mod">
          <ac:chgData name="reza kabir" userId="af3c95a13102d509" providerId="LiveId" clId="{C7829225-8C38-4A32-BEAB-CA037A57748B}" dt="2020-04-19T12:23:56.794" v="680" actId="1076"/>
          <ac:spMkLst>
            <pc:docMk/>
            <pc:sldMk cId="1330894892" sldId="408"/>
            <ac:spMk id="50" creationId="{BC9DB3B3-17F1-4969-8660-3A3811B39050}"/>
          </ac:spMkLst>
        </pc:spChg>
        <pc:spChg chg="add mod">
          <ac:chgData name="reza kabir" userId="af3c95a13102d509" providerId="LiveId" clId="{C7829225-8C38-4A32-BEAB-CA037A57748B}" dt="2020-04-19T12:23:56.794" v="680" actId="1076"/>
          <ac:spMkLst>
            <pc:docMk/>
            <pc:sldMk cId="1330894892" sldId="408"/>
            <ac:spMk id="51" creationId="{613723A9-F4B8-4F5C-AA5E-0ACF6745F0AB}"/>
          </ac:spMkLst>
        </pc:spChg>
        <pc:spChg chg="del">
          <ac:chgData name="reza kabir" userId="af3c95a13102d509" providerId="LiveId" clId="{C7829225-8C38-4A32-BEAB-CA037A57748B}" dt="2020-04-19T12:23:13.081" v="666" actId="478"/>
          <ac:spMkLst>
            <pc:docMk/>
            <pc:sldMk cId="1330894892" sldId="408"/>
            <ac:spMk id="61" creationId="{140D10DA-29FE-4586-8CC2-C5312970E2EC}"/>
          </ac:spMkLst>
        </pc:spChg>
        <pc:spChg chg="del">
          <ac:chgData name="reza kabir" userId="af3c95a13102d509" providerId="LiveId" clId="{C7829225-8C38-4A32-BEAB-CA037A57748B}" dt="2020-04-19T12:23:13.081" v="666" actId="478"/>
          <ac:spMkLst>
            <pc:docMk/>
            <pc:sldMk cId="1330894892" sldId="408"/>
            <ac:spMk id="63" creationId="{42747DA8-B42B-4473-9A89-7808DC87E0BE}"/>
          </ac:spMkLst>
        </pc:spChg>
        <pc:spChg chg="del">
          <ac:chgData name="reza kabir" userId="af3c95a13102d509" providerId="LiveId" clId="{C7829225-8C38-4A32-BEAB-CA037A57748B}" dt="2020-04-19T12:23:13.081" v="666" actId="478"/>
          <ac:spMkLst>
            <pc:docMk/>
            <pc:sldMk cId="1330894892" sldId="408"/>
            <ac:spMk id="68" creationId="{0502F32C-44C9-4CCA-9D0B-E0E9AB4E2050}"/>
          </ac:spMkLst>
        </pc:spChg>
        <pc:spChg chg="del">
          <ac:chgData name="reza kabir" userId="af3c95a13102d509" providerId="LiveId" clId="{C7829225-8C38-4A32-BEAB-CA037A57748B}" dt="2020-04-19T12:23:13.081" v="666" actId="478"/>
          <ac:spMkLst>
            <pc:docMk/>
            <pc:sldMk cId="1330894892" sldId="408"/>
            <ac:spMk id="69" creationId="{80288BA3-2835-43FA-9760-B5AD3B1CEE35}"/>
          </ac:spMkLst>
        </pc:spChg>
        <pc:grpChg chg="del">
          <ac:chgData name="reza kabir" userId="af3c95a13102d509" providerId="LiveId" clId="{C7829225-8C38-4A32-BEAB-CA037A57748B}" dt="2020-04-19T12:23:13.081" v="666" actId="478"/>
          <ac:grpSpMkLst>
            <pc:docMk/>
            <pc:sldMk cId="1330894892" sldId="408"/>
            <ac:grpSpMk id="64" creationId="{2ADC169A-1B6A-47F0-867D-5697936E3BD7}"/>
          </ac:grpSpMkLst>
        </pc:grpChg>
        <pc:graphicFrameChg chg="del">
          <ac:chgData name="reza kabir" userId="af3c95a13102d509" providerId="LiveId" clId="{C7829225-8C38-4A32-BEAB-CA037A57748B}" dt="2020-04-19T12:23:13.081" v="666" actId="478"/>
          <ac:graphicFrameMkLst>
            <pc:docMk/>
            <pc:sldMk cId="1330894892" sldId="408"/>
            <ac:graphicFrameMk id="62" creationId="{05047966-4B13-4926-9223-0437572682F2}"/>
          </ac:graphicFrameMkLst>
        </pc:graphicFrameChg>
      </pc:sldChg>
      <pc:sldChg chg="delSp modSp add del mod setBg delAnim">
        <pc:chgData name="reza kabir" userId="af3c95a13102d509" providerId="LiveId" clId="{C7829225-8C38-4A32-BEAB-CA037A57748B}" dt="2020-04-19T12:24:16.081" v="684" actId="47"/>
        <pc:sldMkLst>
          <pc:docMk/>
          <pc:sldMk cId="3004359640" sldId="409"/>
        </pc:sldMkLst>
        <pc:spChg chg="mod">
          <ac:chgData name="reza kabir" userId="af3c95a13102d509" providerId="LiveId" clId="{C7829225-8C38-4A32-BEAB-CA037A57748B}" dt="2020-04-19T12:24:09.490" v="682" actId="1076"/>
          <ac:spMkLst>
            <pc:docMk/>
            <pc:sldMk cId="3004359640" sldId="409"/>
            <ac:spMk id="5" creationId="{FD5BD804-236C-49C4-AB69-71E85E24313C}"/>
          </ac:spMkLst>
        </pc:spChg>
        <pc:spChg chg="del mod">
          <ac:chgData name="reza kabir" userId="af3c95a13102d509" providerId="LiveId" clId="{C7829225-8C38-4A32-BEAB-CA037A57748B}" dt="2020-04-19T12:24:13.373" v="683" actId="478"/>
          <ac:spMkLst>
            <pc:docMk/>
            <pc:sldMk cId="3004359640" sldId="409"/>
            <ac:spMk id="33" creationId="{720FC949-81A3-407E-AEA7-CA09454AEB0F}"/>
          </ac:spMkLst>
        </pc:spChg>
        <pc:spChg chg="del mod">
          <ac:chgData name="reza kabir" userId="af3c95a13102d509" providerId="LiveId" clId="{C7829225-8C38-4A32-BEAB-CA037A57748B}" dt="2020-04-19T12:24:13.373" v="683" actId="478"/>
          <ac:spMkLst>
            <pc:docMk/>
            <pc:sldMk cId="3004359640" sldId="409"/>
            <ac:spMk id="38" creationId="{CDE4976C-F77F-4240-8109-7FA6EC6C8194}"/>
          </ac:spMkLst>
        </pc:spChg>
        <pc:spChg chg="del mod">
          <ac:chgData name="reza kabir" userId="af3c95a13102d509" providerId="LiveId" clId="{C7829225-8C38-4A32-BEAB-CA037A57748B}" dt="2020-04-19T12:24:13.373" v="683" actId="478"/>
          <ac:spMkLst>
            <pc:docMk/>
            <pc:sldMk cId="3004359640" sldId="409"/>
            <ac:spMk id="43" creationId="{BCF20F99-CC37-4C88-BE78-1C2E380031FB}"/>
          </ac:spMkLst>
        </pc:spChg>
        <pc:spChg chg="del mod">
          <ac:chgData name="reza kabir" userId="af3c95a13102d509" providerId="LiveId" clId="{C7829225-8C38-4A32-BEAB-CA037A57748B}" dt="2020-04-19T12:24:13.373" v="683" actId="478"/>
          <ac:spMkLst>
            <pc:docMk/>
            <pc:sldMk cId="3004359640" sldId="409"/>
            <ac:spMk id="48" creationId="{5BC8851B-6C5D-4EDB-951B-78F8BFD47657}"/>
          </ac:spMkLst>
        </pc:spChg>
        <pc:spChg chg="del">
          <ac:chgData name="reza kabir" userId="af3c95a13102d509" providerId="LiveId" clId="{C7829225-8C38-4A32-BEAB-CA037A57748B}" dt="2020-04-19T12:24:02.525" v="681" actId="478"/>
          <ac:spMkLst>
            <pc:docMk/>
            <pc:sldMk cId="3004359640" sldId="409"/>
            <ac:spMk id="55" creationId="{1603EFC0-3F8A-49AB-95A5-F030FC78C008}"/>
          </ac:spMkLst>
        </pc:spChg>
        <pc:grpChg chg="mod">
          <ac:chgData name="reza kabir" userId="af3c95a13102d509" providerId="LiveId" clId="{C7829225-8C38-4A32-BEAB-CA037A57748B}" dt="2020-04-19T12:24:09.490" v="682" actId="1076"/>
          <ac:grpSpMkLst>
            <pc:docMk/>
            <pc:sldMk cId="3004359640" sldId="409"/>
            <ac:grpSpMk id="31" creationId="{49A6128F-D426-4EC6-953B-7449FE5B52B9}"/>
          </ac:grpSpMkLst>
        </pc:grpChg>
        <pc:grpChg chg="mod">
          <ac:chgData name="reza kabir" userId="af3c95a13102d509" providerId="LiveId" clId="{C7829225-8C38-4A32-BEAB-CA037A57748B}" dt="2020-04-19T12:24:09.490" v="682" actId="1076"/>
          <ac:grpSpMkLst>
            <pc:docMk/>
            <pc:sldMk cId="3004359640" sldId="409"/>
            <ac:grpSpMk id="35" creationId="{EA5F98FD-827A-4559-ACFD-FF12740CAD81}"/>
          </ac:grpSpMkLst>
        </pc:grpChg>
        <pc:grpChg chg="mod">
          <ac:chgData name="reza kabir" userId="af3c95a13102d509" providerId="LiveId" clId="{C7829225-8C38-4A32-BEAB-CA037A57748B}" dt="2020-04-19T12:24:09.490" v="682" actId="1076"/>
          <ac:grpSpMkLst>
            <pc:docMk/>
            <pc:sldMk cId="3004359640" sldId="409"/>
            <ac:grpSpMk id="40" creationId="{B0CDA61A-861D-4A17-8B79-A7D9367FCCBC}"/>
          </ac:grpSpMkLst>
        </pc:grpChg>
        <pc:grpChg chg="mod">
          <ac:chgData name="reza kabir" userId="af3c95a13102d509" providerId="LiveId" clId="{C7829225-8C38-4A32-BEAB-CA037A57748B}" dt="2020-04-19T12:24:09.490" v="682" actId="1076"/>
          <ac:grpSpMkLst>
            <pc:docMk/>
            <pc:sldMk cId="3004359640" sldId="409"/>
            <ac:grpSpMk id="45" creationId="{AFED914F-1608-4306-BC24-E2838A795A35}"/>
          </ac:grpSpMkLst>
        </pc:grpChg>
        <pc:grpChg chg="mod">
          <ac:chgData name="reza kabir" userId="af3c95a13102d509" providerId="LiveId" clId="{C7829225-8C38-4A32-BEAB-CA037A57748B}" dt="2020-04-19T12:24:09.490" v="682" actId="1076"/>
          <ac:grpSpMkLst>
            <pc:docMk/>
            <pc:sldMk cId="3004359640" sldId="409"/>
            <ac:grpSpMk id="50" creationId="{69D1E6A8-C3DD-4C8A-8077-DC6E3E1399B1}"/>
          </ac:grpSpMkLst>
        </pc:grpChg>
        <pc:grpChg chg="del">
          <ac:chgData name="reza kabir" userId="af3c95a13102d509" providerId="LiveId" clId="{C7829225-8C38-4A32-BEAB-CA037A57748B}" dt="2020-04-19T12:24:02.525" v="681" actId="478"/>
          <ac:grpSpMkLst>
            <pc:docMk/>
            <pc:sldMk cId="3004359640" sldId="409"/>
            <ac:grpSpMk id="56" creationId="{2E7C5194-659B-46A0-87D6-CB62AA4D03D2}"/>
          </ac:grpSpMkLst>
        </pc:grpChg>
        <pc:cxnChg chg="mod">
          <ac:chgData name="reza kabir" userId="af3c95a13102d509" providerId="LiveId" clId="{C7829225-8C38-4A32-BEAB-CA037A57748B}" dt="2020-04-19T12:24:09.490" v="682" actId="1076"/>
          <ac:cxnSpMkLst>
            <pc:docMk/>
            <pc:sldMk cId="3004359640" sldId="409"/>
            <ac:cxnSpMk id="34" creationId="{BE6A63DB-5B10-4D73-A573-1053E074679F}"/>
          </ac:cxnSpMkLst>
        </pc:cxnChg>
        <pc:cxnChg chg="mod">
          <ac:chgData name="reza kabir" userId="af3c95a13102d509" providerId="LiveId" clId="{C7829225-8C38-4A32-BEAB-CA037A57748B}" dt="2020-04-19T12:24:09.490" v="682" actId="1076"/>
          <ac:cxnSpMkLst>
            <pc:docMk/>
            <pc:sldMk cId="3004359640" sldId="409"/>
            <ac:cxnSpMk id="39" creationId="{6C6A08E0-BFDF-40E3-A3E6-F6F7BC36C85C}"/>
          </ac:cxnSpMkLst>
        </pc:cxnChg>
        <pc:cxnChg chg="mod">
          <ac:chgData name="reza kabir" userId="af3c95a13102d509" providerId="LiveId" clId="{C7829225-8C38-4A32-BEAB-CA037A57748B}" dt="2020-04-19T12:24:09.490" v="682" actId="1076"/>
          <ac:cxnSpMkLst>
            <pc:docMk/>
            <pc:sldMk cId="3004359640" sldId="409"/>
            <ac:cxnSpMk id="44" creationId="{E87BEDAE-5612-4323-A19B-6ED69BBD7EE3}"/>
          </ac:cxnSpMkLst>
        </pc:cxnChg>
        <pc:cxnChg chg="mod">
          <ac:chgData name="reza kabir" userId="af3c95a13102d509" providerId="LiveId" clId="{C7829225-8C38-4A32-BEAB-CA037A57748B}" dt="2020-04-19T12:24:09.490" v="682" actId="1076"/>
          <ac:cxnSpMkLst>
            <pc:docMk/>
            <pc:sldMk cId="3004359640" sldId="409"/>
            <ac:cxnSpMk id="49" creationId="{6F7EA860-3121-4747-B9B4-049F2B8D32C1}"/>
          </ac:cxnSpMkLst>
        </pc:cxnChg>
      </pc:sldChg>
      <pc:sldChg chg="add del setBg">
        <pc:chgData name="reza kabir" userId="af3c95a13102d509" providerId="LiveId" clId="{C7829225-8C38-4A32-BEAB-CA037A57748B}" dt="2020-04-19T12:24:20.731" v="685" actId="47"/>
        <pc:sldMkLst>
          <pc:docMk/>
          <pc:sldMk cId="2033636726" sldId="410"/>
        </pc:sldMkLst>
      </pc:sldChg>
      <pc:sldChg chg="addSp delSp modSp add mod delAnim modAnim">
        <pc:chgData name="reza kabir" userId="af3c95a13102d509" providerId="LiveId" clId="{C7829225-8C38-4A32-BEAB-CA037A57748B}" dt="2020-04-19T12:16:24.209" v="530" actId="1076"/>
        <pc:sldMkLst>
          <pc:docMk/>
          <pc:sldMk cId="1481817213" sldId="417"/>
        </pc:sldMkLst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2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5:40.998" v="522" actId="1076"/>
          <ac:spMkLst>
            <pc:docMk/>
            <pc:sldMk cId="1481817213" sldId="417"/>
            <ac:spMk id="8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5:10.066" v="511" actId="1076"/>
          <ac:spMkLst>
            <pc:docMk/>
            <pc:sldMk cId="1481817213" sldId="417"/>
            <ac:spMk id="9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4:41.971" v="502" actId="478"/>
          <ac:spMkLst>
            <pc:docMk/>
            <pc:sldMk cId="1481817213" sldId="417"/>
            <ac:spMk id="1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5:43.116" v="524" actId="1076"/>
          <ac:spMkLst>
            <pc:docMk/>
            <pc:sldMk cId="1481817213" sldId="417"/>
            <ac:spMk id="20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15:34.721" v="518" actId="1076"/>
          <ac:spMkLst>
            <pc:docMk/>
            <pc:sldMk cId="1481817213" sldId="417"/>
            <ac:spMk id="30" creationId="{76505F83-3204-4946-B018-425E0DF720D9}"/>
          </ac:spMkLst>
        </pc:spChg>
        <pc:spChg chg="mod">
          <ac:chgData name="reza kabir" userId="af3c95a13102d509" providerId="LiveId" clId="{C7829225-8C38-4A32-BEAB-CA037A57748B}" dt="2020-04-19T12:16:12.899" v="525" actId="1076"/>
          <ac:spMkLst>
            <pc:docMk/>
            <pc:sldMk cId="1481817213" sldId="417"/>
            <ac:spMk id="31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16:24.209" v="530" actId="1076"/>
          <ac:spMkLst>
            <pc:docMk/>
            <pc:sldMk cId="1481817213" sldId="417"/>
            <ac:spMk id="32" creationId="{7F3B18DC-CC3B-42BE-BBC5-4E19DD8E237A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33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34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39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42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83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84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5:14.349" v="512" actId="478"/>
          <ac:spMkLst>
            <pc:docMk/>
            <pc:sldMk cId="1481817213" sldId="417"/>
            <ac:spMk id="85" creationId="{00000000-0000-0000-0000-000000000000}"/>
          </ac:spMkLst>
        </pc:spChg>
        <pc:grpChg chg="del">
          <ac:chgData name="reza kabir" userId="af3c95a13102d509" providerId="LiveId" clId="{C7829225-8C38-4A32-BEAB-CA037A57748B}" dt="2020-04-19T12:15:25.840" v="513" actId="478"/>
          <ac:grpSpMkLst>
            <pc:docMk/>
            <pc:sldMk cId="1481817213" sldId="417"/>
            <ac:grpSpMk id="65" creationId="{00000000-0000-0000-0000-000000000000}"/>
          </ac:grpSpMkLst>
        </pc:grpChg>
        <pc:picChg chg="del">
          <ac:chgData name="reza kabir" userId="af3c95a13102d509" providerId="LiveId" clId="{C7829225-8C38-4A32-BEAB-CA037A57748B}" dt="2020-04-19T12:15:14.349" v="512" actId="478"/>
          <ac:picMkLst>
            <pc:docMk/>
            <pc:sldMk cId="1481817213" sldId="417"/>
            <ac:picMk id="60" creationId="{00000000-0000-0000-0000-000000000000}"/>
          </ac:picMkLst>
        </pc:picChg>
        <pc:picChg chg="del">
          <ac:chgData name="reza kabir" userId="af3c95a13102d509" providerId="LiveId" clId="{C7829225-8C38-4A32-BEAB-CA037A57748B}" dt="2020-04-19T12:15:14.349" v="512" actId="478"/>
          <ac:picMkLst>
            <pc:docMk/>
            <pc:sldMk cId="1481817213" sldId="417"/>
            <ac:picMk id="61" creationId="{00000000-0000-0000-0000-000000000000}"/>
          </ac:picMkLst>
        </pc:picChg>
        <pc:picChg chg="del">
          <ac:chgData name="reza kabir" userId="af3c95a13102d509" providerId="LiveId" clId="{C7829225-8C38-4A32-BEAB-CA037A57748B}" dt="2020-04-19T12:15:14.349" v="512" actId="478"/>
          <ac:picMkLst>
            <pc:docMk/>
            <pc:sldMk cId="1481817213" sldId="417"/>
            <ac:picMk id="63" creationId="{00000000-0000-0000-0000-000000000000}"/>
          </ac:picMkLst>
        </pc:picChg>
        <pc:picChg chg="del">
          <ac:chgData name="reza kabir" userId="af3c95a13102d509" providerId="LiveId" clId="{C7829225-8C38-4A32-BEAB-CA037A57748B}" dt="2020-04-19T12:15:14.349" v="512" actId="478"/>
          <ac:picMkLst>
            <pc:docMk/>
            <pc:sldMk cId="1481817213" sldId="417"/>
            <ac:picMk id="64" creationId="{00000000-0000-0000-0000-000000000000}"/>
          </ac:picMkLst>
        </pc:picChg>
        <pc:cxnChg chg="del">
          <ac:chgData name="reza kabir" userId="af3c95a13102d509" providerId="LiveId" clId="{C7829225-8C38-4A32-BEAB-CA037A57748B}" dt="2020-04-19T12:15:14.349" v="512" actId="478"/>
          <ac:cxnSpMkLst>
            <pc:docMk/>
            <pc:sldMk cId="1481817213" sldId="417"/>
            <ac:cxnSpMk id="4" creationId="{00000000-0000-0000-0000-000000000000}"/>
          </ac:cxnSpMkLst>
        </pc:cxnChg>
        <pc:cxnChg chg="del">
          <ac:chgData name="reza kabir" userId="af3c95a13102d509" providerId="LiveId" clId="{C7829225-8C38-4A32-BEAB-CA037A57748B}" dt="2020-04-19T12:15:14.349" v="512" actId="478"/>
          <ac:cxnSpMkLst>
            <pc:docMk/>
            <pc:sldMk cId="1481817213" sldId="417"/>
            <ac:cxnSpMk id="86" creationId="{00000000-0000-0000-0000-000000000000}"/>
          </ac:cxnSpMkLst>
        </pc:cxnChg>
        <pc:cxnChg chg="del">
          <ac:chgData name="reza kabir" userId="af3c95a13102d509" providerId="LiveId" clId="{C7829225-8C38-4A32-BEAB-CA037A57748B}" dt="2020-04-19T12:15:14.349" v="512" actId="478"/>
          <ac:cxnSpMkLst>
            <pc:docMk/>
            <pc:sldMk cId="1481817213" sldId="417"/>
            <ac:cxnSpMk id="87" creationId="{00000000-0000-0000-0000-000000000000}"/>
          </ac:cxnSpMkLst>
        </pc:cxnChg>
        <pc:cxnChg chg="del">
          <ac:chgData name="reza kabir" userId="af3c95a13102d509" providerId="LiveId" clId="{C7829225-8C38-4A32-BEAB-CA037A57748B}" dt="2020-04-19T12:15:14.349" v="512" actId="478"/>
          <ac:cxnSpMkLst>
            <pc:docMk/>
            <pc:sldMk cId="1481817213" sldId="417"/>
            <ac:cxnSpMk id="88" creationId="{00000000-0000-0000-0000-000000000000}"/>
          </ac:cxnSpMkLst>
        </pc:cxnChg>
      </pc:sldChg>
      <pc:sldChg chg="delSp modSp add mod delAnim modAnim">
        <pc:chgData name="reza kabir" userId="af3c95a13102d509" providerId="LiveId" clId="{C7829225-8C38-4A32-BEAB-CA037A57748B}" dt="2020-04-19T12:14:30.434" v="501" actId="207"/>
        <pc:sldMkLst>
          <pc:docMk/>
          <pc:sldMk cId="3742363908" sldId="437"/>
        </pc:sldMkLst>
        <pc:spChg chg="mod">
          <ac:chgData name="reza kabir" userId="af3c95a13102d509" providerId="LiveId" clId="{C7829225-8C38-4A32-BEAB-CA037A57748B}" dt="2020-04-19T12:13:22.527" v="480" actId="1076"/>
          <ac:spMkLst>
            <pc:docMk/>
            <pc:sldMk cId="3742363908" sldId="437"/>
            <ac:spMk id="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2:59.314" v="475" actId="207"/>
          <ac:spMkLst>
            <pc:docMk/>
            <pc:sldMk cId="3742363908" sldId="437"/>
            <ac:spMk id="10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3:59.277" v="493" actId="207"/>
          <ac:spMkLst>
            <pc:docMk/>
            <pc:sldMk cId="3742363908" sldId="437"/>
            <ac:spMk id="18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4:26.434" v="500" actId="207"/>
          <ac:spMkLst>
            <pc:docMk/>
            <pc:sldMk cId="3742363908" sldId="437"/>
            <ac:spMk id="1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4:30.434" v="501" actId="207"/>
          <ac:spMkLst>
            <pc:docMk/>
            <pc:sldMk cId="3742363908" sldId="437"/>
            <ac:spMk id="20" creationId="{00000000-0000-0000-0000-000000000000}"/>
          </ac:spMkLst>
        </pc:spChg>
        <pc:grpChg chg="del">
          <ac:chgData name="reza kabir" userId="af3c95a13102d509" providerId="LiveId" clId="{C7829225-8C38-4A32-BEAB-CA037A57748B}" dt="2020-04-19T12:13:36.299" v="484" actId="478"/>
          <ac:grpSpMkLst>
            <pc:docMk/>
            <pc:sldMk cId="3742363908" sldId="437"/>
            <ac:grpSpMk id="38" creationId="{00000000-0000-0000-0000-000000000000}"/>
          </ac:grpSpMkLst>
        </pc:grpChg>
        <pc:grpChg chg="del">
          <ac:chgData name="reza kabir" userId="af3c95a13102d509" providerId="LiveId" clId="{C7829225-8C38-4A32-BEAB-CA037A57748B}" dt="2020-04-19T12:13:34.106" v="483" actId="478"/>
          <ac:grpSpMkLst>
            <pc:docMk/>
            <pc:sldMk cId="3742363908" sldId="437"/>
            <ac:grpSpMk id="39" creationId="{00000000-0000-0000-0000-000000000000}"/>
          </ac:grpSpMkLst>
        </pc:grpChg>
        <pc:grpChg chg="del">
          <ac:chgData name="reza kabir" userId="af3c95a13102d509" providerId="LiveId" clId="{C7829225-8C38-4A32-BEAB-CA037A57748B}" dt="2020-04-19T12:13:17.141" v="478" actId="478"/>
          <ac:grpSpMkLst>
            <pc:docMk/>
            <pc:sldMk cId="3742363908" sldId="437"/>
            <ac:grpSpMk id="40" creationId="{00000000-0000-0000-0000-000000000000}"/>
          </ac:grpSpMkLst>
        </pc:grpChg>
        <pc:graphicFrameChg chg="mod">
          <ac:chgData name="reza kabir" userId="af3c95a13102d509" providerId="LiveId" clId="{C7829225-8C38-4A32-BEAB-CA037A57748B}" dt="2020-04-19T12:14:16.809" v="499" actId="207"/>
          <ac:graphicFrameMkLst>
            <pc:docMk/>
            <pc:sldMk cId="3742363908" sldId="437"/>
            <ac:graphicFrameMk id="17" creationId="{00000000-0000-0000-0000-000000000000}"/>
          </ac:graphicFrameMkLst>
        </pc:graphicFrameChg>
      </pc:sldChg>
      <pc:sldChg chg="addSp delSp modSp add mod">
        <pc:chgData name="reza kabir" userId="af3c95a13102d509" providerId="LiveId" clId="{C7829225-8C38-4A32-BEAB-CA037A57748B}" dt="2020-04-19T12:24:54.418" v="698" actId="1076"/>
        <pc:sldMkLst>
          <pc:docMk/>
          <pc:sldMk cId="112344310" sldId="562"/>
        </pc:sldMkLst>
        <pc:spChg chg="add mod">
          <ac:chgData name="reza kabir" userId="af3c95a13102d509" providerId="LiveId" clId="{C7829225-8C38-4A32-BEAB-CA037A57748B}" dt="2020-04-19T12:24:51.890" v="697" actId="14100"/>
          <ac:spMkLst>
            <pc:docMk/>
            <pc:sldMk cId="112344310" sldId="562"/>
            <ac:spMk id="306" creationId="{781DCCA5-484B-4EF3-A913-4FD5D07F666E}"/>
          </ac:spMkLst>
        </pc:spChg>
        <pc:spChg chg="add mod">
          <ac:chgData name="reza kabir" userId="af3c95a13102d509" providerId="LiveId" clId="{C7829225-8C38-4A32-BEAB-CA037A57748B}" dt="2020-04-19T12:24:48.098" v="696" actId="1076"/>
          <ac:spMkLst>
            <pc:docMk/>
            <pc:sldMk cId="112344310" sldId="562"/>
            <ac:spMk id="307" creationId="{A80D7320-06AB-4463-8928-39BC1FDA0483}"/>
          </ac:spMkLst>
        </pc:spChg>
        <pc:spChg chg="del">
          <ac:chgData name="reza kabir" userId="af3c95a13102d509" providerId="LiveId" clId="{C7829225-8C38-4A32-BEAB-CA037A57748B}" dt="2020-04-19T12:24:26.754" v="686" actId="478"/>
          <ac:spMkLst>
            <pc:docMk/>
            <pc:sldMk cId="112344310" sldId="562"/>
            <ac:spMk id="1036" creationId="{00000000-0000-0000-0000-000000000000}"/>
          </ac:spMkLst>
        </pc:spChg>
        <pc:spChg chg="del">
          <ac:chgData name="reza kabir" userId="af3c95a13102d509" providerId="LiveId" clId="{C7829225-8C38-4A32-BEAB-CA037A57748B}" dt="2020-04-19T12:24:26.754" v="686" actId="478"/>
          <ac:spMkLst>
            <pc:docMk/>
            <pc:sldMk cId="112344310" sldId="562"/>
            <ac:spMk id="1037" creationId="{00000000-0000-0000-0000-000000000000}"/>
          </ac:spMkLst>
        </pc:spChg>
        <pc:spChg chg="del">
          <ac:chgData name="reza kabir" userId="af3c95a13102d509" providerId="LiveId" clId="{C7829225-8C38-4A32-BEAB-CA037A57748B}" dt="2020-04-19T12:24:26.754" v="686" actId="478"/>
          <ac:spMkLst>
            <pc:docMk/>
            <pc:sldMk cId="112344310" sldId="562"/>
            <ac:spMk id="1038" creationId="{00000000-0000-0000-0000-000000000000}"/>
          </ac:spMkLst>
        </pc:spChg>
        <pc:spChg chg="del">
          <ac:chgData name="reza kabir" userId="af3c95a13102d509" providerId="LiveId" clId="{C7829225-8C38-4A32-BEAB-CA037A57748B}" dt="2020-04-19T12:24:26.754" v="686" actId="478"/>
          <ac:spMkLst>
            <pc:docMk/>
            <pc:sldMk cId="112344310" sldId="562"/>
            <ac:spMk id="1039" creationId="{00000000-0000-0000-0000-000000000000}"/>
          </ac:spMkLst>
        </pc:spChg>
        <pc:grpChg chg="mod">
          <ac:chgData name="reza kabir" userId="af3c95a13102d509" providerId="LiveId" clId="{C7829225-8C38-4A32-BEAB-CA037A57748B}" dt="2020-04-19T12:24:54.418" v="698" actId="1076"/>
          <ac:grpSpMkLst>
            <pc:docMk/>
            <pc:sldMk cId="112344310" sldId="562"/>
            <ac:grpSpMk id="5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12:24:54.418" v="698" actId="1076"/>
          <ac:grpSpMkLst>
            <pc:docMk/>
            <pc:sldMk cId="112344310" sldId="562"/>
            <ac:grpSpMk id="1333" creationId="{00000000-0000-0000-0000-000000000000}"/>
          </ac:grpSpMkLst>
        </pc:grpChg>
      </pc:sldChg>
      <pc:sldChg chg="addSp delSp modSp add mod delAnim modAnim">
        <pc:chgData name="reza kabir" userId="af3c95a13102d509" providerId="LiveId" clId="{C7829225-8C38-4A32-BEAB-CA037A57748B}" dt="2020-04-19T09:43:53.594" v="62" actId="21"/>
        <pc:sldMkLst>
          <pc:docMk/>
          <pc:sldMk cId="765151458" sldId="739"/>
        </pc:sldMkLst>
        <pc:spChg chg="add mod">
          <ac:chgData name="reza kabir" userId="af3c95a13102d509" providerId="LiveId" clId="{C7829225-8C38-4A32-BEAB-CA037A57748B}" dt="2020-04-19T09:42:37.298" v="41" actId="1076"/>
          <ac:spMkLst>
            <pc:docMk/>
            <pc:sldMk cId="765151458" sldId="739"/>
            <ac:spMk id="6" creationId="{16369D01-A263-4972-980B-F2DF7A0C97AE}"/>
          </ac:spMkLst>
        </pc:spChg>
        <pc:spChg chg="add mod">
          <ac:chgData name="reza kabir" userId="af3c95a13102d509" providerId="LiveId" clId="{C7829225-8C38-4A32-BEAB-CA037A57748B}" dt="2020-04-19T09:43:35.699" v="57" actId="207"/>
          <ac:spMkLst>
            <pc:docMk/>
            <pc:sldMk cId="765151458" sldId="739"/>
            <ac:spMk id="7" creationId="{A7C83882-AC54-44DA-AE14-D3D47AA06974}"/>
          </ac:spMkLst>
        </pc:spChg>
        <pc:spChg chg="del mod">
          <ac:chgData name="reza kabir" userId="af3c95a13102d509" providerId="LiveId" clId="{C7829225-8C38-4A32-BEAB-CA037A57748B}" dt="2020-04-19T09:37:24.341" v="12" actId="478"/>
          <ac:spMkLst>
            <pc:docMk/>
            <pc:sldMk cId="765151458" sldId="739"/>
            <ac:spMk id="21" creationId="{00000000-0000-0000-0000-000000000000}"/>
          </ac:spMkLst>
        </pc:spChg>
        <pc:spChg chg="del">
          <ac:chgData name="reza kabir" userId="af3c95a13102d509" providerId="LiveId" clId="{C7829225-8C38-4A32-BEAB-CA037A57748B}" dt="2020-04-19T09:36:16.487" v="5" actId="478"/>
          <ac:spMkLst>
            <pc:docMk/>
            <pc:sldMk cId="765151458" sldId="739"/>
            <ac:spMk id="28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31" creationId="{EB43E668-3907-4ABC-BB84-333D66B855CC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32" creationId="{5DF664D5-9FD6-43D6-AE9E-D4CC79B7DDDB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33" creationId="{CA119395-9A7A-4CE1-84DB-D3393B66149B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34" creationId="{738B03BA-038B-455F-9585-9BCE4BE8ECB5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35" creationId="{28BD4630-FAC9-43DA-820D-55BDA20B894A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36" creationId="{0F838D88-1567-4392-B72B-1539A05A2731}"/>
          </ac:spMkLst>
        </pc:spChg>
        <pc:spChg chg="mod">
          <ac:chgData name="reza kabir" userId="af3c95a13102d509" providerId="LiveId" clId="{C7829225-8C38-4A32-BEAB-CA037A57748B}" dt="2020-04-19T09:40:19.949" v="37" actId="207"/>
          <ac:spMkLst>
            <pc:docMk/>
            <pc:sldMk cId="765151458" sldId="739"/>
            <ac:spMk id="43" creationId="{00000000-0000-0000-0000-000000000000}"/>
          </ac:spMkLst>
        </pc:spChg>
        <pc:spChg chg="mod">
          <ac:chgData name="reza kabir" userId="af3c95a13102d509" providerId="LiveId" clId="{C7829225-8C38-4A32-BEAB-CA037A57748B}" dt="2020-04-19T09:36:49.755" v="8" actId="207"/>
          <ac:spMkLst>
            <pc:docMk/>
            <pc:sldMk cId="765151458" sldId="739"/>
            <ac:spMk id="44" creationId="{00000000-0000-0000-0000-000000000000}"/>
          </ac:spMkLst>
        </pc:spChg>
        <pc:spChg chg="mod">
          <ac:chgData name="reza kabir" userId="af3c95a13102d509" providerId="LiveId" clId="{C7829225-8C38-4A32-BEAB-CA037A57748B}" dt="2020-04-19T09:40:26.972" v="38" actId="207"/>
          <ac:spMkLst>
            <pc:docMk/>
            <pc:sldMk cId="765151458" sldId="739"/>
            <ac:spMk id="45" creationId="{00000000-0000-0000-0000-000000000000}"/>
          </ac:spMkLst>
        </pc:spChg>
        <pc:spChg chg="mod">
          <ac:chgData name="reza kabir" userId="af3c95a13102d509" providerId="LiveId" clId="{C7829225-8C38-4A32-BEAB-CA037A57748B}" dt="2020-04-19T09:37:09.027" v="10" actId="207"/>
          <ac:spMkLst>
            <pc:docMk/>
            <pc:sldMk cId="765151458" sldId="739"/>
            <ac:spMk id="46" creationId="{00000000-0000-0000-0000-000000000000}"/>
          </ac:spMkLst>
        </pc:spChg>
        <pc:spChg chg="mod">
          <ac:chgData name="reza kabir" userId="af3c95a13102d509" providerId="LiveId" clId="{C7829225-8C38-4A32-BEAB-CA037A57748B}" dt="2020-04-19T09:37:00.563" v="9" actId="207"/>
          <ac:spMkLst>
            <pc:docMk/>
            <pc:sldMk cId="765151458" sldId="739"/>
            <ac:spMk id="47" creationId="{00000000-0000-0000-0000-000000000000}"/>
          </ac:spMkLst>
        </pc:spChg>
        <pc:spChg chg="mod">
          <ac:chgData name="reza kabir" userId="af3c95a13102d509" providerId="LiveId" clId="{C7829225-8C38-4A32-BEAB-CA037A57748B}" dt="2020-04-19T09:37:09.027" v="10" actId="207"/>
          <ac:spMkLst>
            <pc:docMk/>
            <pc:sldMk cId="765151458" sldId="739"/>
            <ac:spMk id="48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09:43:52.547" v="61" actId="164"/>
          <ac:spMkLst>
            <pc:docMk/>
            <pc:sldMk cId="765151458" sldId="739"/>
            <ac:spMk id="49" creationId="{A971DF8E-A5FE-4FC5-A80D-1367F3875B0C}"/>
          </ac:spMkLst>
        </pc:spChg>
        <pc:spChg chg="add mod">
          <ac:chgData name="reza kabir" userId="af3c95a13102d509" providerId="LiveId" clId="{C7829225-8C38-4A32-BEAB-CA037A57748B}" dt="2020-04-19T09:42:43.411" v="43" actId="1076"/>
          <ac:spMkLst>
            <pc:docMk/>
            <pc:sldMk cId="765151458" sldId="739"/>
            <ac:spMk id="50" creationId="{D454A025-1010-4965-9BDE-3ACFDF9AADD1}"/>
          </ac:spMkLst>
        </pc:spChg>
        <pc:spChg chg="add del mod">
          <ac:chgData name="reza kabir" userId="af3c95a13102d509" providerId="LiveId" clId="{C7829225-8C38-4A32-BEAB-CA037A57748B}" dt="2020-04-19T09:43:11.222" v="50" actId="478"/>
          <ac:spMkLst>
            <pc:docMk/>
            <pc:sldMk cId="765151458" sldId="739"/>
            <ac:spMk id="51" creationId="{C64784F9-738C-447D-818B-269ABD86C126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55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09:43:18.544" v="52" actId="1076"/>
          <ac:spMkLst>
            <pc:docMk/>
            <pc:sldMk cId="765151458" sldId="739"/>
            <ac:spMk id="56" creationId="{D71D0102-C93D-4FE1-8C91-1BE238384732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57" creationId="{00000000-0000-0000-0000-000000000000}"/>
          </ac:spMkLst>
        </pc:spChg>
        <pc:spChg chg="del">
          <ac:chgData name="reza kabir" userId="af3c95a13102d509" providerId="LiveId" clId="{C7829225-8C38-4A32-BEAB-CA037A57748B}" dt="2020-04-19T09:36:12.348" v="3" actId="478"/>
          <ac:spMkLst>
            <pc:docMk/>
            <pc:sldMk cId="765151458" sldId="739"/>
            <ac:spMk id="58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09:43:11.222" v="50" actId="478"/>
          <ac:spMkLst>
            <pc:docMk/>
            <pc:sldMk cId="765151458" sldId="739"/>
            <ac:spMk id="59" creationId="{4DC4F51C-62FE-4212-BE9D-3F9A472085FF}"/>
          </ac:spMkLst>
        </pc:spChg>
        <pc:spChg chg="del">
          <ac:chgData name="reza kabir" userId="af3c95a13102d509" providerId="LiveId" clId="{C7829225-8C38-4A32-BEAB-CA037A57748B}" dt="2020-04-19T09:36:12.348" v="3" actId="478"/>
          <ac:spMkLst>
            <pc:docMk/>
            <pc:sldMk cId="765151458" sldId="739"/>
            <ac:spMk id="60" creationId="{00000000-0000-0000-0000-000000000000}"/>
          </ac:spMkLst>
        </pc:spChg>
        <pc:spChg chg="del">
          <ac:chgData name="reza kabir" userId="af3c95a13102d509" providerId="LiveId" clId="{C7829225-8C38-4A32-BEAB-CA037A57748B}" dt="2020-04-19T09:36:12.348" v="3" actId="478"/>
          <ac:spMkLst>
            <pc:docMk/>
            <pc:sldMk cId="765151458" sldId="739"/>
            <ac:spMk id="61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09:43:11.222" v="50" actId="478"/>
          <ac:spMkLst>
            <pc:docMk/>
            <pc:sldMk cId="765151458" sldId="739"/>
            <ac:spMk id="62" creationId="{904B5315-B915-4EDA-8347-3A75DDF282DF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63" creationId="{00000000-0000-0000-0000-000000000000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64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09:43:11.222" v="50" actId="478"/>
          <ac:spMkLst>
            <pc:docMk/>
            <pc:sldMk cId="765151458" sldId="739"/>
            <ac:spMk id="65" creationId="{A6FE55FF-C00D-4816-AA43-D77CDDD11B78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66" creationId="{00000000-0000-0000-0000-000000000000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67" creationId="{00000000-0000-0000-0000-000000000000}"/>
          </ac:spMkLst>
        </pc:spChg>
        <pc:spChg chg="add del">
          <ac:chgData name="reza kabir" userId="af3c95a13102d509" providerId="LiveId" clId="{C7829225-8C38-4A32-BEAB-CA037A57748B}" dt="2020-04-19T09:42:39.582" v="42" actId="478"/>
          <ac:spMkLst>
            <pc:docMk/>
            <pc:sldMk cId="765151458" sldId="739"/>
            <ac:spMk id="68" creationId="{72DD630A-1B2E-4CA0-9DD4-21B3CDFC5483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69" creationId="{00000000-0000-0000-0000-000000000000}"/>
          </ac:spMkLst>
        </pc:spChg>
        <pc:spChg chg="del">
          <ac:chgData name="reza kabir" userId="af3c95a13102d509" providerId="LiveId" clId="{C7829225-8C38-4A32-BEAB-CA037A57748B}" dt="2020-04-19T09:36:14.282" v="4" actId="478"/>
          <ac:spMkLst>
            <pc:docMk/>
            <pc:sldMk cId="765151458" sldId="739"/>
            <ac:spMk id="70" creationId="{00000000-0000-0000-0000-000000000000}"/>
          </ac:spMkLst>
        </pc:spChg>
        <pc:spChg chg="add del">
          <ac:chgData name="reza kabir" userId="af3c95a13102d509" providerId="LiveId" clId="{C7829225-8C38-4A32-BEAB-CA037A57748B}" dt="2020-04-19T09:42:39.582" v="42" actId="478"/>
          <ac:spMkLst>
            <pc:docMk/>
            <pc:sldMk cId="765151458" sldId="739"/>
            <ac:spMk id="71" creationId="{FB6E50FF-97BB-4C6C-B561-027240B12CFD}"/>
          </ac:spMkLst>
        </pc:spChg>
        <pc:spChg chg="add del">
          <ac:chgData name="reza kabir" userId="af3c95a13102d509" providerId="LiveId" clId="{C7829225-8C38-4A32-BEAB-CA037A57748B}" dt="2020-04-19T09:42:39.582" v="42" actId="478"/>
          <ac:spMkLst>
            <pc:docMk/>
            <pc:sldMk cId="765151458" sldId="739"/>
            <ac:spMk id="72" creationId="{2A0B3663-44B0-4413-BFF0-FAB09E1E70DF}"/>
          </ac:spMkLst>
        </pc:spChg>
        <pc:spChg chg="add mod">
          <ac:chgData name="reza kabir" userId="af3c95a13102d509" providerId="LiveId" clId="{C7829225-8C38-4A32-BEAB-CA037A57748B}" dt="2020-04-19T09:43:22.505" v="55" actId="1076"/>
          <ac:spMkLst>
            <pc:docMk/>
            <pc:sldMk cId="765151458" sldId="739"/>
            <ac:spMk id="73" creationId="{24DFC3DB-F0CB-4A2E-84C2-87AC4AE2DF56}"/>
          </ac:spMkLst>
        </pc:spChg>
        <pc:spChg chg="add mod">
          <ac:chgData name="reza kabir" userId="af3c95a13102d509" providerId="LiveId" clId="{C7829225-8C38-4A32-BEAB-CA037A57748B}" dt="2020-04-19T09:43:40.076" v="58" actId="207"/>
          <ac:spMkLst>
            <pc:docMk/>
            <pc:sldMk cId="765151458" sldId="739"/>
            <ac:spMk id="74" creationId="{BD08DA6F-780A-4F38-AD76-5C1F9FA1CDEA}"/>
          </ac:spMkLst>
        </pc:spChg>
        <pc:spChg chg="add mod">
          <ac:chgData name="reza kabir" userId="af3c95a13102d509" providerId="LiveId" clId="{C7829225-8C38-4A32-BEAB-CA037A57748B}" dt="2020-04-19T09:43:28.372" v="56" actId="571"/>
          <ac:spMkLst>
            <pc:docMk/>
            <pc:sldMk cId="765151458" sldId="739"/>
            <ac:spMk id="75" creationId="{87B86D9A-590E-456F-BB9B-5A914425AD52}"/>
          </ac:spMkLst>
        </pc:spChg>
        <pc:spChg chg="add mod">
          <ac:chgData name="reza kabir" userId="af3c95a13102d509" providerId="LiveId" clId="{C7829225-8C38-4A32-BEAB-CA037A57748B}" dt="2020-04-19T09:43:28.372" v="56" actId="571"/>
          <ac:spMkLst>
            <pc:docMk/>
            <pc:sldMk cId="765151458" sldId="739"/>
            <ac:spMk id="76" creationId="{6A6412EA-DB0C-43EA-B633-4DE77B44E52F}"/>
          </ac:spMkLst>
        </pc:spChg>
        <pc:spChg chg="add mod">
          <ac:chgData name="reza kabir" userId="af3c95a13102d509" providerId="LiveId" clId="{C7829225-8C38-4A32-BEAB-CA037A57748B}" dt="2020-04-19T09:43:44.180" v="59" actId="207"/>
          <ac:spMkLst>
            <pc:docMk/>
            <pc:sldMk cId="765151458" sldId="739"/>
            <ac:spMk id="77" creationId="{1AD55067-3BAF-4342-A5EC-517E2D5D5559}"/>
          </ac:spMkLst>
        </pc:spChg>
        <pc:spChg chg="add mod">
          <ac:chgData name="reza kabir" userId="af3c95a13102d509" providerId="LiveId" clId="{C7829225-8C38-4A32-BEAB-CA037A57748B}" dt="2020-04-19T09:43:28.372" v="56" actId="571"/>
          <ac:spMkLst>
            <pc:docMk/>
            <pc:sldMk cId="765151458" sldId="739"/>
            <ac:spMk id="78" creationId="{BC72E3E7-FB58-4FA3-9505-94F0AF20DBAF}"/>
          </ac:spMkLst>
        </pc:spChg>
        <pc:spChg chg="add mod">
          <ac:chgData name="reza kabir" userId="af3c95a13102d509" providerId="LiveId" clId="{C7829225-8C38-4A32-BEAB-CA037A57748B}" dt="2020-04-19T09:43:48.827" v="60" actId="207"/>
          <ac:spMkLst>
            <pc:docMk/>
            <pc:sldMk cId="765151458" sldId="739"/>
            <ac:spMk id="79" creationId="{476F33B0-ACD0-413D-A4C1-5D83447E6DFB}"/>
          </ac:spMkLst>
        </pc:spChg>
        <pc:grpChg chg="mod">
          <ac:chgData name="reza kabir" userId="af3c95a13102d509" providerId="LiveId" clId="{C7829225-8C38-4A32-BEAB-CA037A57748B}" dt="2020-04-19T09:40:01.888" v="30" actId="1076"/>
          <ac:grpSpMkLst>
            <pc:docMk/>
            <pc:sldMk cId="765151458" sldId="739"/>
            <ac:grpSpMk id="3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09:40:10.530" v="34" actId="1076"/>
          <ac:grpSpMkLst>
            <pc:docMk/>
            <pc:sldMk cId="765151458" sldId="739"/>
            <ac:grpSpMk id="5" creationId="{00000000-0000-0000-0000-000000000000}"/>
          </ac:grpSpMkLst>
        </pc:grpChg>
        <pc:grpChg chg="add del mod">
          <ac:chgData name="reza kabir" userId="af3c95a13102d509" providerId="LiveId" clId="{C7829225-8C38-4A32-BEAB-CA037A57748B}" dt="2020-04-19T09:43:53.594" v="62" actId="21"/>
          <ac:grpSpMkLst>
            <pc:docMk/>
            <pc:sldMk cId="765151458" sldId="739"/>
            <ac:grpSpMk id="8" creationId="{8166D00D-5F4C-4BD9-B406-542A46740A5D}"/>
          </ac:grpSpMkLst>
        </pc:grpChg>
        <pc:grpChg chg="add del">
          <ac:chgData name="reza kabir" userId="af3c95a13102d509" providerId="LiveId" clId="{C7829225-8C38-4A32-BEAB-CA037A57748B}" dt="2020-04-19T09:42:39.582" v="42" actId="478"/>
          <ac:grpSpMkLst>
            <pc:docMk/>
            <pc:sldMk cId="765151458" sldId="739"/>
            <ac:grpSpMk id="52" creationId="{52C9C1A9-66FC-490D-81B1-AA82D96DCD14}"/>
          </ac:grpSpMkLst>
        </pc:grpChg>
      </pc:sldChg>
      <pc:sldChg chg="delSp add del mod">
        <pc:chgData name="reza kabir" userId="af3c95a13102d509" providerId="LiveId" clId="{C7829225-8C38-4A32-BEAB-CA037A57748B}" dt="2020-04-19T09:44:03.445" v="64" actId="47"/>
        <pc:sldMkLst>
          <pc:docMk/>
          <pc:sldMk cId="646596058" sldId="740"/>
        </pc:sldMkLst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68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1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2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3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4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5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6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7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8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79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80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81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82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83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84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4:01.320" v="63" actId="478"/>
          <ac:spMkLst>
            <pc:docMk/>
            <pc:sldMk cId="646596058" sldId="740"/>
            <ac:spMk id="85" creationId="{00000000-0000-0000-0000-000000000000}"/>
          </ac:spMkLst>
        </pc:spChg>
      </pc:sldChg>
      <pc:sldChg chg="addSp delSp modSp add mod">
        <pc:chgData name="reza kabir" userId="af3c95a13102d509" providerId="LiveId" clId="{C7829225-8C38-4A32-BEAB-CA037A57748B}" dt="2020-04-19T11:55:14.937" v="164" actId="1076"/>
        <pc:sldMkLst>
          <pc:docMk/>
          <pc:sldMk cId="1404346839" sldId="741"/>
        </pc:sldMkLst>
        <pc:spChg chg="add del mod">
          <ac:chgData name="reza kabir" userId="af3c95a13102d509" providerId="LiveId" clId="{C7829225-8C38-4A32-BEAB-CA037A57748B}" dt="2020-04-19T11:55:08.736" v="162" actId="478"/>
          <ac:spMkLst>
            <pc:docMk/>
            <pc:sldMk cId="1404346839" sldId="741"/>
            <ac:spMk id="2" creationId="{97ACBFB6-B279-476D-A80B-32A391CA9FE8}"/>
          </ac:spMkLst>
        </pc:spChg>
        <pc:spChg chg="add del mod">
          <ac:chgData name="reza kabir" userId="af3c95a13102d509" providerId="LiveId" clId="{C7829225-8C38-4A32-BEAB-CA037A57748B}" dt="2020-04-19T11:55:10.902" v="163" actId="478"/>
          <ac:spMkLst>
            <pc:docMk/>
            <pc:sldMk cId="1404346839" sldId="741"/>
            <ac:spMk id="4" creationId="{65E77C66-332C-4D73-97B2-CAC8A055A60E}"/>
          </ac:spMkLst>
        </pc:spChg>
        <pc:spChg chg="del">
          <ac:chgData name="reza kabir" userId="af3c95a13102d509" providerId="LiveId" clId="{C7829225-8C38-4A32-BEAB-CA037A57748B}" dt="2020-04-19T09:45:33.287" v="81" actId="478"/>
          <ac:spMkLst>
            <pc:docMk/>
            <pc:sldMk cId="1404346839" sldId="741"/>
            <ac:spMk id="15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5:33.287" v="81" actId="478"/>
          <ac:spMkLst>
            <pc:docMk/>
            <pc:sldMk cId="1404346839" sldId="741"/>
            <ac:spMk id="16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5:25.825" v="79" actId="478"/>
          <ac:spMkLst>
            <pc:docMk/>
            <pc:sldMk cId="1404346839" sldId="741"/>
            <ac:spMk id="21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09:44:13.291" v="73" actId="571"/>
          <ac:spMkLst>
            <pc:docMk/>
            <pc:sldMk cId="1404346839" sldId="741"/>
            <ac:spMk id="24" creationId="{3BA28CD2-E0CD-40BB-96B1-6BAF1EEA1542}"/>
          </ac:spMkLst>
        </pc:spChg>
        <pc:spChg chg="add mod">
          <ac:chgData name="reza kabir" userId="af3c95a13102d509" providerId="LiveId" clId="{C7829225-8C38-4A32-BEAB-CA037A57748B}" dt="2020-04-19T09:44:14.993" v="75" actId="571"/>
          <ac:spMkLst>
            <pc:docMk/>
            <pc:sldMk cId="1404346839" sldId="741"/>
            <ac:spMk id="25" creationId="{1276B5C0-5A31-4247-987D-3931DF1F9DB0}"/>
          </ac:spMkLst>
        </pc:spChg>
        <pc:spChg chg="del">
          <ac:chgData name="reza kabir" userId="af3c95a13102d509" providerId="LiveId" clId="{C7829225-8C38-4A32-BEAB-CA037A57748B}" dt="2020-04-19T09:45:25.825" v="79" actId="478"/>
          <ac:spMkLst>
            <pc:docMk/>
            <pc:sldMk cId="1404346839" sldId="741"/>
            <ac:spMk id="2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5:14.937" v="164" actId="1076"/>
          <ac:spMkLst>
            <pc:docMk/>
            <pc:sldMk cId="1404346839" sldId="741"/>
            <ac:spMk id="37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5:14.937" v="164" actId="1076"/>
          <ac:spMkLst>
            <pc:docMk/>
            <pc:sldMk cId="1404346839" sldId="741"/>
            <ac:spMk id="3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5:14.937" v="164" actId="1076"/>
          <ac:spMkLst>
            <pc:docMk/>
            <pc:sldMk cId="1404346839" sldId="741"/>
            <ac:spMk id="39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5:14.937" v="164" actId="1076"/>
          <ac:spMkLst>
            <pc:docMk/>
            <pc:sldMk cId="1404346839" sldId="741"/>
            <ac:spMk id="40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5:14.937" v="164" actId="1076"/>
          <ac:spMkLst>
            <pc:docMk/>
            <pc:sldMk cId="1404346839" sldId="741"/>
            <ac:spMk id="60" creationId="{00000000-0000-0000-0000-000000000000}"/>
          </ac:spMkLst>
        </pc:spChg>
        <pc:spChg chg="del">
          <ac:chgData name="reza kabir" userId="af3c95a13102d509" providerId="LiveId" clId="{C7829225-8C38-4A32-BEAB-CA037A57748B}" dt="2020-04-19T09:45:40.979" v="85" actId="478"/>
          <ac:spMkLst>
            <pc:docMk/>
            <pc:sldMk cId="1404346839" sldId="741"/>
            <ac:spMk id="61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5:14.937" v="164" actId="1076"/>
          <ac:spMkLst>
            <pc:docMk/>
            <pc:sldMk cId="1404346839" sldId="741"/>
            <ac:spMk id="63" creationId="{00000000-0000-0000-0000-000000000000}"/>
          </ac:spMkLst>
        </pc:spChg>
        <pc:grpChg chg="add del">
          <ac:chgData name="reza kabir" userId="af3c95a13102d509" providerId="LiveId" clId="{C7829225-8C38-4A32-BEAB-CA037A57748B}" dt="2020-04-19T11:55:00.096" v="161" actId="21"/>
          <ac:grpSpMkLst>
            <pc:docMk/>
            <pc:sldMk cId="1404346839" sldId="741"/>
            <ac:grpSpMk id="13" creationId="{209E4B12-D1C3-4DA5-9637-A05CA8E28CC7}"/>
          </ac:grpSpMkLst>
        </pc:grpChg>
      </pc:sldChg>
      <pc:sldChg chg="addSp modSp add del mod">
        <pc:chgData name="reza kabir" userId="af3c95a13102d509" providerId="LiveId" clId="{C7829225-8C38-4A32-BEAB-CA037A57748B}" dt="2020-04-19T09:49:09.052" v="125" actId="47"/>
        <pc:sldMkLst>
          <pc:docMk/>
          <pc:sldMk cId="2767594347" sldId="742"/>
        </pc:sldMkLst>
        <pc:spChg chg="mod ord">
          <ac:chgData name="reza kabir" userId="af3c95a13102d509" providerId="LiveId" clId="{C7829225-8C38-4A32-BEAB-CA037A57748B}" dt="2020-04-19T09:47:18.131" v="118" actId="208"/>
          <ac:spMkLst>
            <pc:docMk/>
            <pc:sldMk cId="2767594347" sldId="742"/>
            <ac:spMk id="11" creationId="{00000000-0000-0000-0000-000000000000}"/>
          </ac:spMkLst>
        </pc:spChg>
        <pc:spChg chg="mod">
          <ac:chgData name="reza kabir" userId="af3c95a13102d509" providerId="LiveId" clId="{C7829225-8C38-4A32-BEAB-CA037A57748B}" dt="2020-04-19T09:47:39.831" v="123" actId="207"/>
          <ac:spMkLst>
            <pc:docMk/>
            <pc:sldMk cId="2767594347" sldId="742"/>
            <ac:spMk id="12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09:46:43.755" v="112" actId="571"/>
          <ac:spMkLst>
            <pc:docMk/>
            <pc:sldMk cId="2767594347" sldId="742"/>
            <ac:spMk id="23" creationId="{8FAFB853-F3CA-4360-9045-584C930173B0}"/>
          </ac:spMkLst>
        </pc:spChg>
      </pc:sldChg>
      <pc:sldChg chg="addSp delSp modSp add mod">
        <pc:chgData name="reza kabir" userId="af3c95a13102d509" providerId="LiveId" clId="{C7829225-8C38-4A32-BEAB-CA037A57748B}" dt="2020-04-19T11:54:13.273" v="158" actId="1076"/>
        <pc:sldMkLst>
          <pc:docMk/>
          <pc:sldMk cId="4063785576" sldId="743"/>
        </pc:sldMkLst>
        <pc:spChg chg="add mod">
          <ac:chgData name="reza kabir" userId="af3c95a13102d509" providerId="LiveId" clId="{C7829225-8C38-4A32-BEAB-CA037A57748B}" dt="2020-04-19T11:53:26.319" v="157" actId="20577"/>
          <ac:spMkLst>
            <pc:docMk/>
            <pc:sldMk cId="4063785576" sldId="743"/>
            <ac:spMk id="2" creationId="{9ECD872D-0CBA-47D4-B951-7D19EE789C83}"/>
          </ac:spMkLst>
        </pc:spChg>
        <pc:spChg chg="del">
          <ac:chgData name="reza kabir" userId="af3c95a13102d509" providerId="LiveId" clId="{C7829225-8C38-4A32-BEAB-CA037A57748B}" dt="2020-04-19T11:53:14.956" v="145" actId="478"/>
          <ac:spMkLst>
            <pc:docMk/>
            <pc:sldMk cId="4063785576" sldId="743"/>
            <ac:spMk id="21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25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26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27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3:14.956" v="145" actId="478"/>
          <ac:spMkLst>
            <pc:docMk/>
            <pc:sldMk cId="4063785576" sldId="743"/>
            <ac:spMk id="2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29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0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1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2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3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4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5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6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7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39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40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41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42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43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44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3:11.289" v="144" actId="1076"/>
          <ac:spMkLst>
            <pc:docMk/>
            <pc:sldMk cId="4063785576" sldId="743"/>
            <ac:spMk id="45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46" creationId="{D3A2837E-A61C-44BE-A1E1-377158ACCF88}"/>
          </ac:spMkLst>
        </pc:spChg>
        <pc:spChg chg="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52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53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54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55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1:52:59.237" v="140" actId="478"/>
          <ac:spMkLst>
            <pc:docMk/>
            <pc:sldMk cId="4063785576" sldId="743"/>
            <ac:spMk id="56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4:13.273" v="158" actId="1076"/>
          <ac:spMkLst>
            <pc:docMk/>
            <pc:sldMk cId="4063785576" sldId="743"/>
            <ac:spMk id="57" creationId="{00000000-0000-0000-0000-000000000000}"/>
          </ac:spMkLst>
        </pc:spChg>
      </pc:sldChg>
      <pc:sldChg chg="add del">
        <pc:chgData name="reza kabir" userId="af3c95a13102d509" providerId="LiveId" clId="{C7829225-8C38-4A32-BEAB-CA037A57748B}" dt="2020-04-19T11:54:31.628" v="159" actId="47"/>
        <pc:sldMkLst>
          <pc:docMk/>
          <pc:sldMk cId="1162835444" sldId="744"/>
        </pc:sldMkLst>
      </pc:sldChg>
      <pc:sldChg chg="addSp delSp modSp add mod modAnim">
        <pc:chgData name="reza kabir" userId="af3c95a13102d509" providerId="LiveId" clId="{C7829225-8C38-4A32-BEAB-CA037A57748B}" dt="2020-04-19T11:59:57.911" v="235" actId="21"/>
        <pc:sldMkLst>
          <pc:docMk/>
          <pc:sldMk cId="947861443" sldId="745"/>
        </pc:sldMkLst>
        <pc:spChg chg="add mod">
          <ac:chgData name="reza kabir" userId="af3c95a13102d509" providerId="LiveId" clId="{C7829225-8C38-4A32-BEAB-CA037A57748B}" dt="2020-04-19T11:55:31.836" v="178" actId="20577"/>
          <ac:spMkLst>
            <pc:docMk/>
            <pc:sldMk cId="947861443" sldId="745"/>
            <ac:spMk id="2" creationId="{77239700-83ED-4E10-9456-1F1FE8726419}"/>
          </ac:spMkLst>
        </pc:spChg>
        <pc:spChg chg="del">
          <ac:chgData name="reza kabir" userId="af3c95a13102d509" providerId="LiveId" clId="{C7829225-8C38-4A32-BEAB-CA037A57748B}" dt="2020-04-19T11:55:23.497" v="166" actId="478"/>
          <ac:spMkLst>
            <pc:docMk/>
            <pc:sldMk cId="947861443" sldId="745"/>
            <ac:spMk id="21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23.497" v="166" actId="478"/>
          <ac:spMkLst>
            <pc:docMk/>
            <pc:sldMk cId="947861443" sldId="745"/>
            <ac:spMk id="28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1:59:30.627" v="221" actId="207"/>
          <ac:spMkLst>
            <pc:docMk/>
            <pc:sldMk cId="947861443" sldId="745"/>
            <ac:spMk id="45" creationId="{EB63FCDC-3452-42FA-A56C-E446DBEDFCD0}"/>
          </ac:spMkLst>
        </pc:spChg>
        <pc:spChg chg="add mod">
          <ac:chgData name="reza kabir" userId="af3c95a13102d509" providerId="LiveId" clId="{C7829225-8C38-4A32-BEAB-CA037A57748B}" dt="2020-04-19T11:59:20.018" v="215" actId="1076"/>
          <ac:spMkLst>
            <pc:docMk/>
            <pc:sldMk cId="947861443" sldId="745"/>
            <ac:spMk id="49" creationId="{D3B38667-4521-46F8-8179-FAC342479FF8}"/>
          </ac:spMkLst>
        </pc:spChg>
        <pc:spChg chg="add mod">
          <ac:chgData name="reza kabir" userId="af3c95a13102d509" providerId="LiveId" clId="{C7829225-8C38-4A32-BEAB-CA037A57748B}" dt="2020-04-19T11:59:46.441" v="228" actId="207"/>
          <ac:spMkLst>
            <pc:docMk/>
            <pc:sldMk cId="947861443" sldId="745"/>
            <ac:spMk id="50" creationId="{978577E4-5F78-489C-AAD6-CFBC52E7EDE3}"/>
          </ac:spMkLst>
        </pc:spChg>
        <pc:spChg chg="add del mod">
          <ac:chgData name="reza kabir" userId="af3c95a13102d509" providerId="LiveId" clId="{C7829225-8C38-4A32-BEAB-CA037A57748B}" dt="2020-04-19T11:59:48.275" v="229" actId="478"/>
          <ac:spMkLst>
            <pc:docMk/>
            <pc:sldMk cId="947861443" sldId="745"/>
            <ac:spMk id="51" creationId="{9D768521-DF46-4DEA-8D52-AF793BE92977}"/>
          </ac:spMkLst>
        </pc:spChg>
        <pc:spChg chg="add mod">
          <ac:chgData name="reza kabir" userId="af3c95a13102d509" providerId="LiveId" clId="{C7829225-8C38-4A32-BEAB-CA037A57748B}" dt="2020-04-19T11:59:37.488" v="224" actId="1076"/>
          <ac:spMkLst>
            <pc:docMk/>
            <pc:sldMk cId="947861443" sldId="745"/>
            <ac:spMk id="58" creationId="{F448074A-2B78-4AB8-96B9-3F3E5E308ABD}"/>
          </ac:spMkLst>
        </pc:spChg>
        <pc:spChg chg="mod">
          <ac:chgData name="reza kabir" userId="af3c95a13102d509" providerId="LiveId" clId="{C7829225-8C38-4A32-BEAB-CA037A57748B}" dt="2020-04-19T11:57:40.404" v="204" actId="208"/>
          <ac:spMkLst>
            <pc:docMk/>
            <pc:sldMk cId="947861443" sldId="745"/>
            <ac:spMk id="87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7:35.558" v="203" actId="208"/>
          <ac:spMkLst>
            <pc:docMk/>
            <pc:sldMk cId="947861443" sldId="745"/>
            <ac:spMk id="8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8:13.433" v="211" actId="207"/>
          <ac:spMkLst>
            <pc:docMk/>
            <pc:sldMk cId="947861443" sldId="745"/>
            <ac:spMk id="102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7:44.420" v="205" actId="207"/>
          <ac:spMkLst>
            <pc:docMk/>
            <pc:sldMk cId="947861443" sldId="745"/>
            <ac:spMk id="103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39.371" v="179" actId="478"/>
          <ac:spMkLst>
            <pc:docMk/>
            <pc:sldMk cId="947861443" sldId="745"/>
            <ac:spMk id="130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39.371" v="179" actId="478"/>
          <ac:spMkLst>
            <pc:docMk/>
            <pc:sldMk cId="947861443" sldId="745"/>
            <ac:spMk id="132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39.371" v="179" actId="478"/>
          <ac:spMkLst>
            <pc:docMk/>
            <pc:sldMk cId="947861443" sldId="745"/>
            <ac:spMk id="134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50.211" v="200" actId="207"/>
          <ac:spMkLst>
            <pc:docMk/>
            <pc:sldMk cId="947861443" sldId="745"/>
            <ac:spMk id="136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18.186" v="189" actId="207"/>
          <ac:spMkLst>
            <pc:docMk/>
            <pc:sldMk cId="947861443" sldId="745"/>
            <ac:spMk id="137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50.211" v="200" actId="207"/>
          <ac:spMkLst>
            <pc:docMk/>
            <pc:sldMk cId="947861443" sldId="745"/>
            <ac:spMk id="139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22.995" v="191"/>
          <ac:spMkLst>
            <pc:docMk/>
            <pc:sldMk cId="947861443" sldId="745"/>
            <ac:spMk id="140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50.211" v="200" actId="207"/>
          <ac:spMkLst>
            <pc:docMk/>
            <pc:sldMk cId="947861443" sldId="745"/>
            <ac:spMk id="142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20.829" v="190"/>
          <ac:spMkLst>
            <pc:docMk/>
            <pc:sldMk cId="947861443" sldId="745"/>
            <ac:spMk id="143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8:16.557" v="212" actId="207"/>
          <ac:spMkLst>
            <pc:docMk/>
            <pc:sldMk cId="947861443" sldId="745"/>
            <ac:spMk id="14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7:59.712" v="208" actId="207"/>
          <ac:spMkLst>
            <pc:docMk/>
            <pc:sldMk cId="947861443" sldId="745"/>
            <ac:spMk id="149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7:55.129" v="207" actId="207"/>
          <ac:spMkLst>
            <pc:docMk/>
            <pc:sldMk cId="947861443" sldId="745"/>
            <ac:spMk id="150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39.371" v="179" actId="478"/>
          <ac:spMkLst>
            <pc:docMk/>
            <pc:sldMk cId="947861443" sldId="745"/>
            <ac:spMk id="151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39.371" v="179" actId="478"/>
          <ac:spMkLst>
            <pc:docMk/>
            <pc:sldMk cId="947861443" sldId="745"/>
            <ac:spMk id="152" creationId="{00000000-0000-0000-0000-000000000000}"/>
          </ac:spMkLst>
        </pc:spChg>
        <pc:spChg chg="del">
          <ac:chgData name="reza kabir" userId="af3c95a13102d509" providerId="LiveId" clId="{C7829225-8C38-4A32-BEAB-CA037A57748B}" dt="2020-04-19T11:55:39.371" v="179" actId="478"/>
          <ac:spMkLst>
            <pc:docMk/>
            <pc:sldMk cId="947861443" sldId="745"/>
            <ac:spMk id="153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50.211" v="200" actId="207"/>
          <ac:spMkLst>
            <pc:docMk/>
            <pc:sldMk cId="947861443" sldId="745"/>
            <ac:spMk id="154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43.209" v="199"/>
          <ac:spMkLst>
            <pc:docMk/>
            <pc:sldMk cId="947861443" sldId="745"/>
            <ac:spMk id="155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50.211" v="200" actId="207"/>
          <ac:spMkLst>
            <pc:docMk/>
            <pc:sldMk cId="947861443" sldId="745"/>
            <ac:spMk id="156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35.819" v="197" actId="207"/>
          <ac:spMkLst>
            <pc:docMk/>
            <pc:sldMk cId="947861443" sldId="745"/>
            <ac:spMk id="157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50.211" v="200" actId="207"/>
          <ac:spMkLst>
            <pc:docMk/>
            <pc:sldMk cId="947861443" sldId="745"/>
            <ac:spMk id="158" creationId="{00000000-0000-0000-0000-000000000000}"/>
          </ac:spMkLst>
        </pc:spChg>
        <pc:spChg chg="mod">
          <ac:chgData name="reza kabir" userId="af3c95a13102d509" providerId="LiveId" clId="{C7829225-8C38-4A32-BEAB-CA037A57748B}" dt="2020-04-19T11:56:40.387" v="198"/>
          <ac:spMkLst>
            <pc:docMk/>
            <pc:sldMk cId="947861443" sldId="745"/>
            <ac:spMk id="159" creationId="{00000000-0000-0000-0000-000000000000}"/>
          </ac:spMkLst>
        </pc:spChg>
        <pc:grpChg chg="add del mod">
          <ac:chgData name="reza kabir" userId="af3c95a13102d509" providerId="LiveId" clId="{C7829225-8C38-4A32-BEAB-CA037A57748B}" dt="2020-04-19T11:59:57.911" v="235" actId="21"/>
          <ac:grpSpMkLst>
            <pc:docMk/>
            <pc:sldMk cId="947861443" sldId="745"/>
            <ac:grpSpMk id="36" creationId="{06C471A1-75CC-49C3-87C4-C662D9E37B05}"/>
          </ac:grpSpMkLst>
        </pc:grpChg>
        <pc:grpChg chg="add mod">
          <ac:chgData name="reza kabir" userId="af3c95a13102d509" providerId="LiveId" clId="{C7829225-8C38-4A32-BEAB-CA037A57748B}" dt="2020-04-19T11:59:56.515" v="234" actId="207"/>
          <ac:grpSpMkLst>
            <pc:docMk/>
            <pc:sldMk cId="947861443" sldId="745"/>
            <ac:grpSpMk id="46" creationId="{10219DD2-BDDF-4055-AB42-47216BE9BAEE}"/>
          </ac:grpSpMkLst>
        </pc:grpChg>
        <pc:grpChg chg="add mod">
          <ac:chgData name="reza kabir" userId="af3c95a13102d509" providerId="LiveId" clId="{C7829225-8C38-4A32-BEAB-CA037A57748B}" dt="2020-04-19T11:59:41.361" v="226" actId="207"/>
          <ac:grpSpMkLst>
            <pc:docMk/>
            <pc:sldMk cId="947861443" sldId="745"/>
            <ac:grpSpMk id="52" creationId="{2B41182D-8AC3-489D-B43F-C3A8CC0EA7FF}"/>
          </ac:grpSpMkLst>
        </pc:grpChg>
      </pc:sldChg>
      <pc:sldChg chg="addSp delSp modSp add mod">
        <pc:chgData name="reza kabir" userId="af3c95a13102d509" providerId="LiveId" clId="{C7829225-8C38-4A32-BEAB-CA037A57748B}" dt="2020-04-19T12:02:06.569" v="276" actId="21"/>
        <pc:sldMkLst>
          <pc:docMk/>
          <pc:sldMk cId="841491085" sldId="746"/>
        </pc:sldMkLst>
        <pc:spChg chg="add mod">
          <ac:chgData name="reza kabir" userId="af3c95a13102d509" providerId="LiveId" clId="{C7829225-8C38-4A32-BEAB-CA037A57748B}" dt="2020-04-19T12:02:04.578" v="275" actId="20577"/>
          <ac:spMkLst>
            <pc:docMk/>
            <pc:sldMk cId="841491085" sldId="746"/>
            <ac:spMk id="2" creationId="{986AAC14-5DC8-4D73-89C9-53F712FEC11A}"/>
          </ac:spMkLst>
        </pc:spChg>
        <pc:spChg chg="del">
          <ac:chgData name="reza kabir" userId="af3c95a13102d509" providerId="LiveId" clId="{C7829225-8C38-4A32-BEAB-CA037A57748B}" dt="2020-04-19T12:01:56.338" v="263" actId="478"/>
          <ac:spMkLst>
            <pc:docMk/>
            <pc:sldMk cId="841491085" sldId="746"/>
            <ac:spMk id="21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1:56.338" v="263" actId="478"/>
          <ac:spMkLst>
            <pc:docMk/>
            <pc:sldMk cId="841491085" sldId="746"/>
            <ac:spMk id="28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1:31.691" v="255" actId="208"/>
          <ac:spMkLst>
            <pc:docMk/>
            <pc:sldMk cId="841491085" sldId="746"/>
            <ac:spMk id="55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1:35.240" v="256" actId="208"/>
          <ac:spMkLst>
            <pc:docMk/>
            <pc:sldMk cId="841491085" sldId="746"/>
            <ac:spMk id="5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1:38.809" v="257" actId="208"/>
          <ac:spMkLst>
            <pc:docMk/>
            <pc:sldMk cId="841491085" sldId="746"/>
            <ac:spMk id="57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0:06.086" v="237" actId="478"/>
          <ac:spMkLst>
            <pc:docMk/>
            <pc:sldMk cId="841491085" sldId="746"/>
            <ac:spMk id="63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0:25.403" v="243" actId="478"/>
          <ac:spMkLst>
            <pc:docMk/>
            <pc:sldMk cId="841491085" sldId="746"/>
            <ac:spMk id="64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0:25.403" v="243" actId="478"/>
          <ac:spMkLst>
            <pc:docMk/>
            <pc:sldMk cId="841491085" sldId="746"/>
            <ac:spMk id="65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0:06.086" v="237" actId="478"/>
          <ac:spMkLst>
            <pc:docMk/>
            <pc:sldMk cId="841491085" sldId="746"/>
            <ac:spMk id="66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0:25.403" v="243" actId="478"/>
          <ac:spMkLst>
            <pc:docMk/>
            <pc:sldMk cId="841491085" sldId="746"/>
            <ac:spMk id="67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0:25.403" v="243" actId="478"/>
          <ac:spMkLst>
            <pc:docMk/>
            <pc:sldMk cId="841491085" sldId="746"/>
            <ac:spMk id="68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0:06.086" v="237" actId="478"/>
          <ac:spMkLst>
            <pc:docMk/>
            <pc:sldMk cId="841491085" sldId="746"/>
            <ac:spMk id="69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0:25.403" v="243" actId="478"/>
          <ac:spMkLst>
            <pc:docMk/>
            <pc:sldMk cId="841491085" sldId="746"/>
            <ac:spMk id="70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0:25.403" v="243" actId="478"/>
          <ac:spMkLst>
            <pc:docMk/>
            <pc:sldMk cId="841491085" sldId="746"/>
            <ac:spMk id="71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01:48.184" v="260" actId="1076"/>
          <ac:spMkLst>
            <pc:docMk/>
            <pc:sldMk cId="841491085" sldId="746"/>
            <ac:spMk id="74" creationId="{2EF6CDDF-AC7F-4D71-8076-749A3C757CD0}"/>
          </ac:spMkLst>
        </pc:spChg>
        <pc:spChg chg="add mod">
          <ac:chgData name="reza kabir" userId="af3c95a13102d509" providerId="LiveId" clId="{C7829225-8C38-4A32-BEAB-CA037A57748B}" dt="2020-04-19T12:01:48.184" v="260" actId="1076"/>
          <ac:spMkLst>
            <pc:docMk/>
            <pc:sldMk cId="841491085" sldId="746"/>
            <ac:spMk id="75" creationId="{B0DC7365-91B0-4CBD-A3A0-458637F8877A}"/>
          </ac:spMkLst>
        </pc:spChg>
        <pc:spChg chg="add mod">
          <ac:chgData name="reza kabir" userId="af3c95a13102d509" providerId="LiveId" clId="{C7829225-8C38-4A32-BEAB-CA037A57748B}" dt="2020-04-19T12:01:51.081" v="261" actId="1076"/>
          <ac:spMkLst>
            <pc:docMk/>
            <pc:sldMk cId="841491085" sldId="746"/>
            <ac:spMk id="76" creationId="{B752D688-EF4A-4F10-B0E1-53E348D77936}"/>
          </ac:spMkLst>
        </pc:spChg>
        <pc:spChg chg="add mod">
          <ac:chgData name="reza kabir" userId="af3c95a13102d509" providerId="LiveId" clId="{C7829225-8C38-4A32-BEAB-CA037A57748B}" dt="2020-04-19T12:01:51.081" v="261" actId="1076"/>
          <ac:spMkLst>
            <pc:docMk/>
            <pc:sldMk cId="841491085" sldId="746"/>
            <ac:spMk id="77" creationId="{1011C886-C3A9-4A9E-9FEB-081DB9C18CE7}"/>
          </ac:spMkLst>
        </pc:spChg>
        <pc:spChg chg="add mod">
          <ac:chgData name="reza kabir" userId="af3c95a13102d509" providerId="LiveId" clId="{C7829225-8C38-4A32-BEAB-CA037A57748B}" dt="2020-04-19T12:01:54.432" v="262" actId="1076"/>
          <ac:spMkLst>
            <pc:docMk/>
            <pc:sldMk cId="841491085" sldId="746"/>
            <ac:spMk id="78" creationId="{F14A3FF1-ACDC-43BE-845D-64590AD44F2F}"/>
          </ac:spMkLst>
        </pc:spChg>
        <pc:spChg chg="add mod">
          <ac:chgData name="reza kabir" userId="af3c95a13102d509" providerId="LiveId" clId="{C7829225-8C38-4A32-BEAB-CA037A57748B}" dt="2020-04-19T12:01:54.432" v="262" actId="1076"/>
          <ac:spMkLst>
            <pc:docMk/>
            <pc:sldMk cId="841491085" sldId="746"/>
            <ac:spMk id="79" creationId="{F3706F72-0016-4676-9796-D69A866D7858}"/>
          </ac:spMkLst>
        </pc:spChg>
        <pc:grpChg chg="add del">
          <ac:chgData name="reza kabir" userId="af3c95a13102d509" providerId="LiveId" clId="{C7829225-8C38-4A32-BEAB-CA037A57748B}" dt="2020-04-19T12:02:06.569" v="276" actId="21"/>
          <ac:grpSpMkLst>
            <pc:docMk/>
            <pc:sldMk cId="841491085" sldId="746"/>
            <ac:grpSpMk id="35" creationId="{28989B02-9091-4E40-AD84-81716ABF47A9}"/>
          </ac:grpSpMkLst>
        </pc:grpChg>
        <pc:grpChg chg="mod">
          <ac:chgData name="reza kabir" userId="af3c95a13102d509" providerId="LiveId" clId="{C7829225-8C38-4A32-BEAB-CA037A57748B}" dt="2020-04-19T12:00:19.982" v="241" actId="207"/>
          <ac:grpSpMkLst>
            <pc:docMk/>
            <pc:sldMk cId="841491085" sldId="746"/>
            <ac:grpSpMk id="36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12:00:14.617" v="240" actId="207"/>
          <ac:grpSpMkLst>
            <pc:docMk/>
            <pc:sldMk cId="841491085" sldId="746"/>
            <ac:grpSpMk id="42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12:01:27.019" v="254" actId="207"/>
          <ac:grpSpMkLst>
            <pc:docMk/>
            <pc:sldMk cId="841491085" sldId="746"/>
            <ac:grpSpMk id="48" creationId="{00000000-0000-0000-0000-000000000000}"/>
          </ac:grpSpMkLst>
        </pc:grpChg>
      </pc:sldChg>
      <pc:sldChg chg="addSp delSp modSp add mod">
        <pc:chgData name="reza kabir" userId="af3c95a13102d509" providerId="LiveId" clId="{C7829225-8C38-4A32-BEAB-CA037A57748B}" dt="2020-04-19T12:04:05.152" v="321" actId="21"/>
        <pc:sldMkLst>
          <pc:docMk/>
          <pc:sldMk cId="3071757275" sldId="747"/>
        </pc:sldMkLst>
        <pc:spChg chg="add mod">
          <ac:chgData name="reza kabir" userId="af3c95a13102d509" providerId="LiveId" clId="{C7829225-8C38-4A32-BEAB-CA037A57748B}" dt="2020-04-19T12:02:48.257" v="295" actId="20577"/>
          <ac:spMkLst>
            <pc:docMk/>
            <pc:sldMk cId="3071757275" sldId="747"/>
            <ac:spMk id="2" creationId="{D268F36D-DC0F-40C3-B0D1-4C32599BABE4}"/>
          </ac:spMkLst>
        </pc:spChg>
        <pc:spChg chg="del">
          <ac:chgData name="reza kabir" userId="af3c95a13102d509" providerId="LiveId" clId="{C7829225-8C38-4A32-BEAB-CA037A57748B}" dt="2020-04-19T12:02:16.418" v="279" actId="478"/>
          <ac:spMkLst>
            <pc:docMk/>
            <pc:sldMk cId="3071757275" sldId="747"/>
            <ac:spMk id="21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16.418" v="279" actId="478"/>
          <ac:spMkLst>
            <pc:docMk/>
            <pc:sldMk cId="3071757275" sldId="747"/>
            <ac:spMk id="28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2:09.479" v="277" actId="478"/>
          <ac:spMkLst>
            <pc:docMk/>
            <pc:sldMk cId="3071757275" sldId="747"/>
            <ac:spMk id="35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3:16.712" v="303" actId="478"/>
          <ac:spMkLst>
            <pc:docMk/>
            <pc:sldMk cId="3071757275" sldId="747"/>
            <ac:spMk id="41" creationId="{D50883FF-23C4-4726-8073-652459998FE7}"/>
          </ac:spMkLst>
        </pc:spChg>
        <pc:spChg chg="add mod">
          <ac:chgData name="reza kabir" userId="af3c95a13102d509" providerId="LiveId" clId="{C7829225-8C38-4A32-BEAB-CA037A57748B}" dt="2020-04-19T12:03:21.793" v="306" actId="1076"/>
          <ac:spMkLst>
            <pc:docMk/>
            <pc:sldMk cId="3071757275" sldId="747"/>
            <ac:spMk id="42" creationId="{B10055A4-9DD2-4A2E-AC55-A75A41459E7E}"/>
          </ac:spMkLst>
        </pc:spChg>
        <pc:spChg chg="add mod">
          <ac:chgData name="reza kabir" userId="af3c95a13102d509" providerId="LiveId" clId="{C7829225-8C38-4A32-BEAB-CA037A57748B}" dt="2020-04-19T12:03:34.224" v="311" actId="1076"/>
          <ac:spMkLst>
            <pc:docMk/>
            <pc:sldMk cId="3071757275" sldId="747"/>
            <ac:spMk id="43" creationId="{C7199CDA-8D35-485C-A670-4706ACD84FA7}"/>
          </ac:spMkLst>
        </pc:spChg>
        <pc:spChg chg="add mod">
          <ac:chgData name="reza kabir" userId="af3c95a13102d509" providerId="LiveId" clId="{C7829225-8C38-4A32-BEAB-CA037A57748B}" dt="2020-04-19T12:03:42.217" v="314" actId="1076"/>
          <ac:spMkLst>
            <pc:docMk/>
            <pc:sldMk cId="3071757275" sldId="747"/>
            <ac:spMk id="44" creationId="{9A642402-6B50-4687-A38C-7FAE1B41F677}"/>
          </ac:spMkLst>
        </pc:spChg>
        <pc:spChg chg="mod">
          <ac:chgData name="reza kabir" userId="af3c95a13102d509" providerId="LiveId" clId="{C7829225-8C38-4A32-BEAB-CA037A57748B}" dt="2020-04-19T12:03:37.868" v="312" actId="1076"/>
          <ac:spMkLst>
            <pc:docMk/>
            <pc:sldMk cId="3071757275" sldId="747"/>
            <ac:spMk id="85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3:10.865" v="300" actId="1076"/>
          <ac:spMkLst>
            <pc:docMk/>
            <pc:sldMk cId="3071757275" sldId="747"/>
            <ac:spMk id="8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3:31.993" v="310" actId="1076"/>
          <ac:spMkLst>
            <pc:docMk/>
            <pc:sldMk cId="3071757275" sldId="747"/>
            <ac:spMk id="87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24.582" v="280" actId="478"/>
          <ac:spMkLst>
            <pc:docMk/>
            <pc:sldMk cId="3071757275" sldId="747"/>
            <ac:spMk id="91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24.582" v="280" actId="478"/>
          <ac:spMkLst>
            <pc:docMk/>
            <pc:sldMk cId="3071757275" sldId="747"/>
            <ac:spMk id="92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24.582" v="280" actId="478"/>
          <ac:spMkLst>
            <pc:docMk/>
            <pc:sldMk cId="3071757275" sldId="747"/>
            <ac:spMk id="93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24.582" v="280" actId="478"/>
          <ac:spMkLst>
            <pc:docMk/>
            <pc:sldMk cId="3071757275" sldId="747"/>
            <ac:spMk id="94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24.582" v="280" actId="478"/>
          <ac:spMkLst>
            <pc:docMk/>
            <pc:sldMk cId="3071757275" sldId="747"/>
            <ac:spMk id="95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2:24.582" v="280" actId="478"/>
          <ac:spMkLst>
            <pc:docMk/>
            <pc:sldMk cId="3071757275" sldId="747"/>
            <ac:spMk id="96" creationId="{00000000-0000-0000-0000-000000000000}"/>
          </ac:spMkLst>
        </pc:spChg>
        <pc:grpChg chg="add del">
          <ac:chgData name="reza kabir" userId="af3c95a13102d509" providerId="LiveId" clId="{C7829225-8C38-4A32-BEAB-CA037A57748B}" dt="2020-04-19T12:04:05.152" v="321" actId="21"/>
          <ac:grpSpMkLst>
            <pc:docMk/>
            <pc:sldMk cId="3071757275" sldId="747"/>
            <ac:grpSpMk id="32" creationId="{29E4274B-1B6E-4306-BA5C-77D5455D36B8}"/>
          </ac:grpSpMkLst>
        </pc:grpChg>
        <pc:grpChg chg="mod">
          <ac:chgData name="reza kabir" userId="af3c95a13102d509" providerId="LiveId" clId="{C7829225-8C38-4A32-BEAB-CA037A57748B}" dt="2020-04-19T12:04:01.777" v="320" actId="207"/>
          <ac:grpSpMkLst>
            <pc:docMk/>
            <pc:sldMk cId="3071757275" sldId="747"/>
            <ac:grpSpMk id="58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12:03:50.698" v="317" actId="207"/>
          <ac:grpSpMkLst>
            <pc:docMk/>
            <pc:sldMk cId="3071757275" sldId="747"/>
            <ac:grpSpMk id="73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12:03:58.307" v="319" actId="207"/>
          <ac:grpSpMkLst>
            <pc:docMk/>
            <pc:sldMk cId="3071757275" sldId="747"/>
            <ac:grpSpMk id="79" creationId="{00000000-0000-0000-0000-000000000000}"/>
          </ac:grpSpMkLst>
        </pc:grpChg>
      </pc:sldChg>
      <pc:sldChg chg="addSp delSp modSp add mod">
        <pc:chgData name="reza kabir" userId="af3c95a13102d509" providerId="LiveId" clId="{C7829225-8C38-4A32-BEAB-CA037A57748B}" dt="2020-04-19T12:09:38.265" v="423" actId="1076"/>
        <pc:sldMkLst>
          <pc:docMk/>
          <pc:sldMk cId="3577324562" sldId="748"/>
        </pc:sldMkLst>
        <pc:spChg chg="add mod">
          <ac:chgData name="reza kabir" userId="af3c95a13102d509" providerId="LiveId" clId="{C7829225-8C38-4A32-BEAB-CA037A57748B}" dt="2020-04-19T12:07:28.161" v="396" actId="1076"/>
          <ac:spMkLst>
            <pc:docMk/>
            <pc:sldMk cId="3577324562" sldId="748"/>
            <ac:spMk id="2" creationId="{65A0CB8F-9239-4EA7-A231-8C2E0D314FE5}"/>
          </ac:spMkLst>
        </pc:spChg>
        <pc:spChg chg="del">
          <ac:chgData name="reza kabir" userId="af3c95a13102d509" providerId="LiveId" clId="{C7829225-8C38-4A32-BEAB-CA037A57748B}" dt="2020-04-19T12:05:00.608" v="335" actId="478"/>
          <ac:spMkLst>
            <pc:docMk/>
            <pc:sldMk cId="3577324562" sldId="748"/>
            <ac:spMk id="21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5:00.608" v="335" actId="478"/>
          <ac:spMkLst>
            <pc:docMk/>
            <pc:sldMk cId="3577324562" sldId="748"/>
            <ac:spMk id="28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33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34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3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37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38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3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0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1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2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3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4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6:12.610" v="352" actId="207"/>
          <ac:spMkLst>
            <pc:docMk/>
            <pc:sldMk cId="3577324562" sldId="748"/>
            <ac:spMk id="45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6:12.610" v="352" actId="207"/>
          <ac:spMkLst>
            <pc:docMk/>
            <pc:sldMk cId="3577324562" sldId="748"/>
            <ac:spMk id="4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7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48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4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50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51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52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53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5:18.313" v="339" actId="1076"/>
          <ac:spMkLst>
            <pc:docMk/>
            <pc:sldMk cId="3577324562" sldId="748"/>
            <ac:spMk id="54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6:12.610" v="352" actId="207"/>
          <ac:spMkLst>
            <pc:docMk/>
            <pc:sldMk cId="3577324562" sldId="748"/>
            <ac:spMk id="55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7:37.902" v="402" actId="1076"/>
          <ac:spMkLst>
            <pc:docMk/>
            <pc:sldMk cId="3577324562" sldId="748"/>
            <ac:spMk id="5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6:12.610" v="352" actId="207"/>
          <ac:spMkLst>
            <pc:docMk/>
            <pc:sldMk cId="3577324562" sldId="748"/>
            <ac:spMk id="57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05:43.866" v="344" actId="1076"/>
          <ac:spMkLst>
            <pc:docMk/>
            <pc:sldMk cId="3577324562" sldId="748"/>
            <ac:spMk id="58" creationId="{C60C55CE-D4F6-47C6-9A6C-F150978CA34E}"/>
          </ac:spMkLst>
        </pc:spChg>
        <pc:spChg chg="add mod">
          <ac:chgData name="reza kabir" userId="af3c95a13102d509" providerId="LiveId" clId="{C7829225-8C38-4A32-BEAB-CA037A57748B}" dt="2020-04-19T12:05:47.145" v="345" actId="14100"/>
          <ac:spMkLst>
            <pc:docMk/>
            <pc:sldMk cId="3577324562" sldId="748"/>
            <ac:spMk id="59" creationId="{D93A2661-2DEB-4059-95D1-0EC07CB2B39A}"/>
          </ac:spMkLst>
        </pc:spChg>
        <pc:spChg chg="add mod">
          <ac:chgData name="reza kabir" userId="af3c95a13102d509" providerId="LiveId" clId="{C7829225-8C38-4A32-BEAB-CA037A57748B}" dt="2020-04-19T12:05:52.721" v="346" actId="571"/>
          <ac:spMkLst>
            <pc:docMk/>
            <pc:sldMk cId="3577324562" sldId="748"/>
            <ac:spMk id="60" creationId="{8D29E0F1-8C3D-43CA-A02D-391A9E31F5F7}"/>
          </ac:spMkLst>
        </pc:spChg>
        <pc:spChg chg="add mod">
          <ac:chgData name="reza kabir" userId="af3c95a13102d509" providerId="LiveId" clId="{C7829225-8C38-4A32-BEAB-CA037A57748B}" dt="2020-04-19T12:05:52.721" v="346" actId="571"/>
          <ac:spMkLst>
            <pc:docMk/>
            <pc:sldMk cId="3577324562" sldId="748"/>
            <ac:spMk id="61" creationId="{E2B5C173-CC76-4717-BBEC-47540C823159}"/>
          </ac:spMkLst>
        </pc:spChg>
        <pc:spChg chg="add mod">
          <ac:chgData name="reza kabir" userId="af3c95a13102d509" providerId="LiveId" clId="{C7829225-8C38-4A32-BEAB-CA037A57748B}" dt="2020-04-19T12:05:53.985" v="347" actId="571"/>
          <ac:spMkLst>
            <pc:docMk/>
            <pc:sldMk cId="3577324562" sldId="748"/>
            <ac:spMk id="62" creationId="{CDD0F678-C85B-422F-A97B-D0FD675446DA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63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64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65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06:36.907" v="354" actId="478"/>
          <ac:spMkLst>
            <pc:docMk/>
            <pc:sldMk cId="3577324562" sldId="748"/>
            <ac:spMk id="66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05:53.985" v="347" actId="571"/>
          <ac:spMkLst>
            <pc:docMk/>
            <pc:sldMk cId="3577324562" sldId="748"/>
            <ac:spMk id="67" creationId="{A5472485-76C5-4D1E-9580-F00C262C3B6B}"/>
          </ac:spMkLst>
        </pc:spChg>
        <pc:spChg chg="add mod">
          <ac:chgData name="reza kabir" userId="af3c95a13102d509" providerId="LiveId" clId="{C7829225-8C38-4A32-BEAB-CA037A57748B}" dt="2020-04-19T12:05:55.763" v="348" actId="571"/>
          <ac:spMkLst>
            <pc:docMk/>
            <pc:sldMk cId="3577324562" sldId="748"/>
            <ac:spMk id="68" creationId="{78E0739C-CCEC-4B37-9351-97F4AC753851}"/>
          </ac:spMkLst>
        </pc:spChg>
        <pc:spChg chg="add mod">
          <ac:chgData name="reza kabir" userId="af3c95a13102d509" providerId="LiveId" clId="{C7829225-8C38-4A32-BEAB-CA037A57748B}" dt="2020-04-19T12:05:55.763" v="348" actId="571"/>
          <ac:spMkLst>
            <pc:docMk/>
            <pc:sldMk cId="3577324562" sldId="748"/>
            <ac:spMk id="69" creationId="{432783A7-6C1D-4EB5-8649-5BB65CBCEE8C}"/>
          </ac:spMkLst>
        </pc:spChg>
        <pc:spChg chg="add mod">
          <ac:chgData name="reza kabir" userId="af3c95a13102d509" providerId="LiveId" clId="{C7829225-8C38-4A32-BEAB-CA037A57748B}" dt="2020-04-19T12:09:38.265" v="423" actId="1076"/>
          <ac:spMkLst>
            <pc:docMk/>
            <pc:sldMk cId="3577324562" sldId="748"/>
            <ac:spMk id="78" creationId="{AA0C25A8-5B8E-47A1-B05E-11A186DF3268}"/>
          </ac:spMkLst>
        </pc:spChg>
        <pc:spChg chg="add mod">
          <ac:chgData name="reza kabir" userId="af3c95a13102d509" providerId="LiveId" clId="{C7829225-8C38-4A32-BEAB-CA037A57748B}" dt="2020-04-19T12:07:34.503" v="399" actId="207"/>
          <ac:spMkLst>
            <pc:docMk/>
            <pc:sldMk cId="3577324562" sldId="748"/>
            <ac:spMk id="79" creationId="{E7F19151-5EC6-42C6-B9AE-CA66B860C991}"/>
          </ac:spMkLst>
        </pc:spChg>
        <pc:spChg chg="add mod">
          <ac:chgData name="reza kabir" userId="af3c95a13102d509" providerId="LiveId" clId="{C7829225-8C38-4A32-BEAB-CA037A57748B}" dt="2020-04-19T12:07:49.242" v="407" actId="207"/>
          <ac:spMkLst>
            <pc:docMk/>
            <pc:sldMk cId="3577324562" sldId="748"/>
            <ac:spMk id="80" creationId="{322DD08A-46C0-4EC3-AF5F-B2142778C0D6}"/>
          </ac:spMkLst>
        </pc:spChg>
        <pc:spChg chg="add mod">
          <ac:chgData name="reza kabir" userId="af3c95a13102d509" providerId="LiveId" clId="{C7829225-8C38-4A32-BEAB-CA037A57748B}" dt="2020-04-19T12:07:53.273" v="409" actId="1076"/>
          <ac:spMkLst>
            <pc:docMk/>
            <pc:sldMk cId="3577324562" sldId="748"/>
            <ac:spMk id="81" creationId="{7EEE1A08-F29A-4B8C-BF68-21D0B6A700BD}"/>
          </ac:spMkLst>
        </pc:spChg>
        <pc:spChg chg="add mod">
          <ac:chgData name="reza kabir" userId="af3c95a13102d509" providerId="LiveId" clId="{C7829225-8C38-4A32-BEAB-CA037A57748B}" dt="2020-04-19T12:08:50.169" v="412" actId="1076"/>
          <ac:spMkLst>
            <pc:docMk/>
            <pc:sldMk cId="3577324562" sldId="748"/>
            <ac:spMk id="82" creationId="{59B99868-A0BA-43DF-81D3-CD96546D953B}"/>
          </ac:spMkLst>
        </pc:spChg>
        <pc:spChg chg="add del">
          <ac:chgData name="reza kabir" userId="af3c95a13102d509" providerId="LiveId" clId="{C7829225-8C38-4A32-BEAB-CA037A57748B}" dt="2020-04-19T12:05:12.651" v="338" actId="478"/>
          <ac:spMkLst>
            <pc:docMk/>
            <pc:sldMk cId="3577324562" sldId="748"/>
            <ac:spMk id="107" creationId="{00000000-0000-0000-0000-000000000000}"/>
          </ac:spMkLst>
        </pc:spChg>
        <pc:spChg chg="add del">
          <ac:chgData name="reza kabir" userId="af3c95a13102d509" providerId="LiveId" clId="{C7829225-8C38-4A32-BEAB-CA037A57748B}" dt="2020-04-19T12:05:12.651" v="338" actId="478"/>
          <ac:spMkLst>
            <pc:docMk/>
            <pc:sldMk cId="3577324562" sldId="748"/>
            <ac:spMk id="108" creationId="{00000000-0000-0000-0000-000000000000}"/>
          </ac:spMkLst>
        </pc:spChg>
        <pc:spChg chg="add del">
          <ac:chgData name="reza kabir" userId="af3c95a13102d509" providerId="LiveId" clId="{C7829225-8C38-4A32-BEAB-CA037A57748B}" dt="2020-04-19T12:05:12.651" v="338" actId="478"/>
          <ac:spMkLst>
            <pc:docMk/>
            <pc:sldMk cId="3577324562" sldId="748"/>
            <ac:spMk id="109" creationId="{00000000-0000-0000-0000-000000000000}"/>
          </ac:spMkLst>
        </pc:spChg>
        <pc:spChg chg="add del">
          <ac:chgData name="reza kabir" userId="af3c95a13102d509" providerId="LiveId" clId="{C7829225-8C38-4A32-BEAB-CA037A57748B}" dt="2020-04-19T12:05:12.651" v="338" actId="478"/>
          <ac:spMkLst>
            <pc:docMk/>
            <pc:sldMk cId="3577324562" sldId="748"/>
            <ac:spMk id="110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1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2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3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4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5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6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7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37.612" v="342" actId="478"/>
          <ac:spMkLst>
            <pc:docMk/>
            <pc:sldMk cId="3577324562" sldId="748"/>
            <ac:spMk id="118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6:17.522" v="353" actId="207"/>
          <ac:spMkLst>
            <pc:docMk/>
            <pc:sldMk cId="3577324562" sldId="748"/>
            <ac:spMk id="119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23.679" v="341" actId="207"/>
          <ac:spMkLst>
            <pc:docMk/>
            <pc:sldMk cId="3577324562" sldId="748"/>
            <ac:spMk id="120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23.679" v="341" actId="207"/>
          <ac:spMkLst>
            <pc:docMk/>
            <pc:sldMk cId="3577324562" sldId="748"/>
            <ac:spMk id="121" creationId="{00000000-0000-0000-0000-000000000000}"/>
          </ac:spMkLst>
        </pc:spChg>
        <pc:spChg chg="add del mod">
          <ac:chgData name="reza kabir" userId="af3c95a13102d509" providerId="LiveId" clId="{C7829225-8C38-4A32-BEAB-CA037A57748B}" dt="2020-04-19T12:05:23.679" v="341" actId="207"/>
          <ac:spMkLst>
            <pc:docMk/>
            <pc:sldMk cId="3577324562" sldId="748"/>
            <ac:spMk id="122" creationId="{00000000-0000-0000-0000-000000000000}"/>
          </ac:spMkLst>
        </pc:spChg>
        <pc:grpChg chg="add del">
          <ac:chgData name="reza kabir" userId="af3c95a13102d509" providerId="LiveId" clId="{C7829225-8C38-4A32-BEAB-CA037A57748B}" dt="2020-04-19T12:09:02.403" v="415" actId="21"/>
          <ac:grpSpMkLst>
            <pc:docMk/>
            <pc:sldMk cId="3577324562" sldId="748"/>
            <ac:grpSpMk id="70" creationId="{FF919020-6879-41F1-9BB4-9E0E32E7465B}"/>
          </ac:grpSpMkLst>
        </pc:grpChg>
      </pc:sldChg>
      <pc:sldChg chg="addSp delSp modSp add mod modAnim">
        <pc:chgData name="reza kabir" userId="af3c95a13102d509" providerId="LiveId" clId="{C7829225-8C38-4A32-BEAB-CA037A57748B}" dt="2020-04-19T12:11:29.744" v="454" actId="403"/>
        <pc:sldMkLst>
          <pc:docMk/>
          <pc:sldMk cId="4270513444" sldId="749"/>
        </pc:sldMkLst>
        <pc:spChg chg="add mod">
          <ac:chgData name="reza kabir" userId="af3c95a13102d509" providerId="LiveId" clId="{C7829225-8C38-4A32-BEAB-CA037A57748B}" dt="2020-04-19T12:11:29.744" v="454" actId="403"/>
          <ac:spMkLst>
            <pc:docMk/>
            <pc:sldMk cId="4270513444" sldId="749"/>
            <ac:spMk id="2" creationId="{74482D35-06F3-43E4-8603-49AC39C04DD2}"/>
          </ac:spMkLst>
        </pc:spChg>
        <pc:spChg chg="del">
          <ac:chgData name="reza kabir" userId="af3c95a13102d509" providerId="LiveId" clId="{C7829225-8C38-4A32-BEAB-CA037A57748B}" dt="2020-04-19T12:09:24.196" v="419" actId="478"/>
          <ac:spMkLst>
            <pc:docMk/>
            <pc:sldMk cId="4270513444" sldId="749"/>
            <ac:spMk id="21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24.196" v="419" actId="478"/>
          <ac:spMkLst>
            <pc:docMk/>
            <pc:sldMk cId="4270513444" sldId="749"/>
            <ac:spMk id="28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09:59.729" v="427" actId="1076"/>
          <ac:spMkLst>
            <pc:docMk/>
            <pc:sldMk cId="4270513444" sldId="749"/>
            <ac:spMk id="56" creationId="{39563966-509F-4C6B-98A4-4D59D830357A}"/>
          </ac:spMkLst>
        </pc:spChg>
        <pc:spChg chg="add mod">
          <ac:chgData name="reza kabir" userId="af3c95a13102d509" providerId="LiveId" clId="{C7829225-8C38-4A32-BEAB-CA037A57748B}" dt="2020-04-19T12:09:59.729" v="427" actId="1076"/>
          <ac:spMkLst>
            <pc:docMk/>
            <pc:sldMk cId="4270513444" sldId="749"/>
            <ac:spMk id="57" creationId="{BF73BE08-F459-4AA1-B4BF-6048F21EDD08}"/>
          </ac:spMkLst>
        </pc:spChg>
        <pc:spChg chg="add mod">
          <ac:chgData name="reza kabir" userId="af3c95a13102d509" providerId="LiveId" clId="{C7829225-8C38-4A32-BEAB-CA037A57748B}" dt="2020-04-19T12:10:01.634" v="428" actId="571"/>
          <ac:spMkLst>
            <pc:docMk/>
            <pc:sldMk cId="4270513444" sldId="749"/>
            <ac:spMk id="58" creationId="{8B05037C-85B1-4E06-ABA3-5724E339C53D}"/>
          </ac:spMkLst>
        </pc:spChg>
        <pc:spChg chg="add mod">
          <ac:chgData name="reza kabir" userId="af3c95a13102d509" providerId="LiveId" clId="{C7829225-8C38-4A32-BEAB-CA037A57748B}" dt="2020-04-19T12:10:01.634" v="428" actId="571"/>
          <ac:spMkLst>
            <pc:docMk/>
            <pc:sldMk cId="4270513444" sldId="749"/>
            <ac:spMk id="63" creationId="{91638550-00AE-417F-926D-D5B176772BE4}"/>
          </ac:spMkLst>
        </pc:spChg>
        <pc:spChg chg="add mod">
          <ac:chgData name="reza kabir" userId="af3c95a13102d509" providerId="LiveId" clId="{C7829225-8C38-4A32-BEAB-CA037A57748B}" dt="2020-04-19T12:10:03.881" v="429" actId="571"/>
          <ac:spMkLst>
            <pc:docMk/>
            <pc:sldMk cId="4270513444" sldId="749"/>
            <ac:spMk id="64" creationId="{C74B5E74-DCB2-4E7E-9167-0C66EDDD7DC7}"/>
          </ac:spMkLst>
        </pc:spChg>
        <pc:spChg chg="add mod">
          <ac:chgData name="reza kabir" userId="af3c95a13102d509" providerId="LiveId" clId="{C7829225-8C38-4A32-BEAB-CA037A57748B}" dt="2020-04-19T12:10:03.881" v="429" actId="571"/>
          <ac:spMkLst>
            <pc:docMk/>
            <pc:sldMk cId="4270513444" sldId="749"/>
            <ac:spMk id="65" creationId="{08EE5867-EDEC-42D8-A571-F9FF0A75223F}"/>
          </ac:spMkLst>
        </pc:spChg>
        <pc:spChg chg="add mod">
          <ac:chgData name="reza kabir" userId="af3c95a13102d509" providerId="LiveId" clId="{C7829225-8C38-4A32-BEAB-CA037A57748B}" dt="2020-04-19T12:10:06.218" v="430" actId="571"/>
          <ac:spMkLst>
            <pc:docMk/>
            <pc:sldMk cId="4270513444" sldId="749"/>
            <ac:spMk id="66" creationId="{1D34C7B3-5DE8-4FAC-860E-67EFD777FF32}"/>
          </ac:spMkLst>
        </pc:spChg>
        <pc:spChg chg="mod">
          <ac:chgData name="reza kabir" userId="af3c95a13102d509" providerId="LiveId" clId="{C7829225-8C38-4A32-BEAB-CA037A57748B}" dt="2020-04-19T12:09:13.961" v="417" actId="207"/>
          <ac:spMkLst>
            <pc:docMk/>
            <pc:sldMk cId="4270513444" sldId="749"/>
            <ac:spMk id="7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9:13.961" v="417" actId="207"/>
          <ac:spMkLst>
            <pc:docMk/>
            <pc:sldMk cId="4270513444" sldId="749"/>
            <ac:spMk id="80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10:06.218" v="430" actId="571"/>
          <ac:spMkLst>
            <pc:docMk/>
            <pc:sldMk cId="4270513444" sldId="749"/>
            <ac:spMk id="89" creationId="{EF3974A3-B4F8-4C06-A84F-FEA488E111AB}"/>
          </ac:spMkLst>
        </pc:spChg>
        <pc:spChg chg="add mod">
          <ac:chgData name="reza kabir" userId="af3c95a13102d509" providerId="LiveId" clId="{C7829225-8C38-4A32-BEAB-CA037A57748B}" dt="2020-04-19T12:11:03.028" v="445" actId="207"/>
          <ac:spMkLst>
            <pc:docMk/>
            <pc:sldMk cId="4270513444" sldId="749"/>
            <ac:spMk id="90" creationId="{4A460782-5A10-4460-8758-F56D732BAF43}"/>
          </ac:spMkLst>
        </pc:spChg>
        <pc:spChg chg="add mod">
          <ac:chgData name="reza kabir" userId="af3c95a13102d509" providerId="LiveId" clId="{C7829225-8C38-4A32-BEAB-CA037A57748B}" dt="2020-04-19T12:11:14.569" v="450" actId="207"/>
          <ac:spMkLst>
            <pc:docMk/>
            <pc:sldMk cId="4270513444" sldId="749"/>
            <ac:spMk id="91" creationId="{75E28534-E0FE-4BEF-B633-7C3670CF73AA}"/>
          </ac:spMkLst>
        </pc:spChg>
        <pc:spChg chg="add mod">
          <ac:chgData name="reza kabir" userId="af3c95a13102d509" providerId="LiveId" clId="{C7829225-8C38-4A32-BEAB-CA037A57748B}" dt="2020-04-19T12:11:20.401" v="452" actId="207"/>
          <ac:spMkLst>
            <pc:docMk/>
            <pc:sldMk cId="4270513444" sldId="749"/>
            <ac:spMk id="98" creationId="{1DECF656-BD92-432C-B3A0-304A37E51AC1}"/>
          </ac:spMkLst>
        </pc:spChg>
        <pc:spChg chg="mod">
          <ac:chgData name="reza kabir" userId="af3c95a13102d509" providerId="LiveId" clId="{C7829225-8C38-4A32-BEAB-CA037A57748B}" dt="2020-04-19T12:10:32.081" v="436" actId="207"/>
          <ac:spMkLst>
            <pc:docMk/>
            <pc:sldMk cId="4270513444" sldId="749"/>
            <ac:spMk id="123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24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25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27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28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30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31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33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47.754" v="425" actId="478"/>
          <ac:spMkLst>
            <pc:docMk/>
            <pc:sldMk cId="4270513444" sldId="749"/>
            <ac:spMk id="134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20.712" v="418" actId="478"/>
          <ac:spMkLst>
            <pc:docMk/>
            <pc:sldMk cId="4270513444" sldId="749"/>
            <ac:spMk id="135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20.712" v="418" actId="478"/>
          <ac:spMkLst>
            <pc:docMk/>
            <pc:sldMk cId="4270513444" sldId="749"/>
            <ac:spMk id="136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20.712" v="418" actId="478"/>
          <ac:spMkLst>
            <pc:docMk/>
            <pc:sldMk cId="4270513444" sldId="749"/>
            <ac:spMk id="137" creationId="{00000000-0000-0000-0000-000000000000}"/>
          </ac:spMkLst>
        </pc:spChg>
        <pc:spChg chg="del">
          <ac:chgData name="reza kabir" userId="af3c95a13102d509" providerId="LiveId" clId="{C7829225-8C38-4A32-BEAB-CA037A57748B}" dt="2020-04-19T12:09:20.712" v="418" actId="478"/>
          <ac:spMkLst>
            <pc:docMk/>
            <pc:sldMk cId="4270513444" sldId="749"/>
            <ac:spMk id="138" creationId="{00000000-0000-0000-0000-000000000000}"/>
          </ac:spMkLst>
        </pc:spChg>
        <pc:grpChg chg="add">
          <ac:chgData name="reza kabir" userId="af3c95a13102d509" providerId="LiveId" clId="{C7829225-8C38-4A32-BEAB-CA037A57748B}" dt="2020-04-19T12:09:05.418" v="416"/>
          <ac:grpSpMkLst>
            <pc:docMk/>
            <pc:sldMk cId="4270513444" sldId="749"/>
            <ac:grpSpMk id="47" creationId="{726E8091-9FF3-4A68-BAE0-703C8139EEA0}"/>
          </ac:grpSpMkLst>
        </pc:grpChg>
        <pc:grpChg chg="add mod">
          <ac:chgData name="reza kabir" userId="af3c95a13102d509" providerId="LiveId" clId="{C7829225-8C38-4A32-BEAB-CA037A57748B}" dt="2020-04-19T12:11:10.553" v="448" actId="1076"/>
          <ac:grpSpMkLst>
            <pc:docMk/>
            <pc:sldMk cId="4270513444" sldId="749"/>
            <ac:grpSpMk id="92" creationId="{00AEE14F-72E4-4A39-8DD1-8559E9F9AB46}"/>
          </ac:grpSpMkLst>
        </pc:grpChg>
      </pc:sldChg>
      <pc:sldChg chg="addSp delSp modSp add del mod">
        <pc:chgData name="reza kabir" userId="af3c95a13102d509" providerId="LiveId" clId="{C7829225-8C38-4A32-BEAB-CA037A57748B}" dt="2020-04-19T12:06:02.941" v="350" actId="47"/>
        <pc:sldMkLst>
          <pc:docMk/>
          <pc:sldMk cId="2973035222" sldId="750"/>
        </pc:sldMkLst>
        <pc:spChg chg="add mod">
          <ac:chgData name="reza kabir" userId="af3c95a13102d509" providerId="LiveId" clId="{C7829225-8C38-4A32-BEAB-CA037A57748B}" dt="2020-04-19T12:04:16.720" v="328" actId="571"/>
          <ac:spMkLst>
            <pc:docMk/>
            <pc:sldMk cId="2973035222" sldId="750"/>
            <ac:spMk id="23" creationId="{91060374-C750-40D8-A9F3-E6F7C744231F}"/>
          </ac:spMkLst>
        </pc:spChg>
        <pc:spChg chg="add mod">
          <ac:chgData name="reza kabir" userId="af3c95a13102d509" providerId="LiveId" clId="{C7829225-8C38-4A32-BEAB-CA037A57748B}" dt="2020-04-19T12:04:24.886" v="333" actId="571"/>
          <ac:spMkLst>
            <pc:docMk/>
            <pc:sldMk cId="2973035222" sldId="750"/>
            <ac:spMk id="24" creationId="{7F4C7BFE-D927-4BD1-9A07-E926AA2794FA}"/>
          </ac:spMkLst>
        </pc:spChg>
        <pc:spChg chg="mod">
          <ac:chgData name="reza kabir" userId="af3c95a13102d509" providerId="LiveId" clId="{C7829225-8C38-4A32-BEAB-CA037A57748B}" dt="2020-04-19T12:04:21.850" v="331" actId="207"/>
          <ac:spMkLst>
            <pc:docMk/>
            <pc:sldMk cId="2973035222" sldId="750"/>
            <ac:spMk id="32" creationId="{00000000-0000-0000-0000-000000000000}"/>
          </ac:spMkLst>
        </pc:spChg>
        <pc:spChg chg="mod">
          <ac:chgData name="reza kabir" userId="af3c95a13102d509" providerId="LiveId" clId="{C7829225-8C38-4A32-BEAB-CA037A57748B}" dt="2020-04-19T12:04:13.461" v="324" actId="1076"/>
          <ac:spMkLst>
            <pc:docMk/>
            <pc:sldMk cId="2973035222" sldId="750"/>
            <ac:spMk id="33" creationId="{00000000-0000-0000-0000-000000000000}"/>
          </ac:spMkLst>
        </pc:spChg>
        <pc:grpChg chg="add del">
          <ac:chgData name="reza kabir" userId="af3c95a13102d509" providerId="LiveId" clId="{C7829225-8C38-4A32-BEAB-CA037A57748B}" dt="2020-04-19T12:06:01.508" v="349" actId="21"/>
          <ac:grpSpMkLst>
            <pc:docMk/>
            <pc:sldMk cId="2973035222" sldId="750"/>
            <ac:grpSpMk id="14" creationId="{8950972E-6521-46C4-8827-9AEBDA72E0F6}"/>
          </ac:grpSpMkLst>
        </pc:grpChg>
      </pc:sldChg>
      <pc:sldChg chg="addSp delSp modSp add mod">
        <pc:chgData name="reza kabir" userId="af3c95a13102d509" providerId="LiveId" clId="{C7829225-8C38-4A32-BEAB-CA037A57748B}" dt="2020-04-19T12:18:47.239" v="590" actId="1076"/>
        <pc:sldMkLst>
          <pc:docMk/>
          <pc:sldMk cId="730293721" sldId="1133"/>
        </pc:sldMkLst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7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10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11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23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24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25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7:56.614" v="572" actId="478"/>
          <ac:spMkLst>
            <pc:docMk/>
            <pc:sldMk cId="730293721" sldId="1133"/>
            <ac:spMk id="27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29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7:53.916" v="571" actId="478"/>
          <ac:spMkLst>
            <pc:docMk/>
            <pc:sldMk cId="730293721" sldId="1133"/>
            <ac:spMk id="31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33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8:22.646" v="584" actId="478"/>
          <ac:spMkLst>
            <pc:docMk/>
            <pc:sldMk cId="730293721" sldId="1133"/>
            <ac:spMk id="35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3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38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7:53.916" v="571" actId="478"/>
          <ac:spMkLst>
            <pc:docMk/>
            <pc:sldMk cId="730293721" sldId="1133"/>
            <ac:spMk id="3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0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2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3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4" creationId="{00000000-0000-0000-0000-000000000000}"/>
          </ac:spMkLst>
        </pc:spChg>
        <pc:spChg chg="add 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5" creationId="{88FE0602-21C0-4258-91DF-C5066387A579}"/>
          </ac:spMkLst>
        </pc:spChg>
        <pc:spChg chg="add del mod">
          <ac:chgData name="reza kabir" userId="af3c95a13102d509" providerId="LiveId" clId="{C7829225-8C38-4A32-BEAB-CA037A57748B}" dt="2020-04-19T12:18:09.528" v="577" actId="478"/>
          <ac:spMkLst>
            <pc:docMk/>
            <pc:sldMk cId="730293721" sldId="1133"/>
            <ac:spMk id="46" creationId="{00A9AEA0-A5D1-4986-80FB-C55A0CE2ABA6}"/>
          </ac:spMkLst>
        </pc:spChg>
        <pc:spChg chg="add 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8" creationId="{F35E2CEE-8C5E-49C0-811A-321B44A30847}"/>
          </ac:spMkLst>
        </pc:spChg>
        <pc:spChg chg="add 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49" creationId="{06A307AF-E0F0-4545-8F77-5CCB69124230}"/>
          </ac:spMkLst>
        </pc:spChg>
        <pc:spChg chg="add 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50" creationId="{F63943FD-18DF-420D-B9BC-09DCF1595C58}"/>
          </ac:spMkLst>
        </pc:spChg>
        <pc:spChg chg="add 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51" creationId="{DA106BAA-333A-4285-A356-B281F46D57EA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52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56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8:47.239" v="590" actId="1076"/>
          <ac:spMkLst>
            <pc:docMk/>
            <pc:sldMk cId="730293721" sldId="1133"/>
            <ac:spMk id="57" creationId="{00000000-0000-0000-0000-000000000000}"/>
          </ac:spMkLst>
        </pc:spChg>
        <pc:spChg chg="del">
          <ac:chgData name="reza kabir" userId="af3c95a13102d509" providerId="LiveId" clId="{C7829225-8C38-4A32-BEAB-CA037A57748B}" dt="2020-04-19T12:18:22.646" v="584" actId="478"/>
          <ac:spMkLst>
            <pc:docMk/>
            <pc:sldMk cId="730293721" sldId="1133"/>
            <ac:spMk id="5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7:47.570" v="570" actId="20577"/>
          <ac:spMkLst>
            <pc:docMk/>
            <pc:sldMk cId="730293721" sldId="1133"/>
            <ac:spMk id="66" creationId="{00000000-0000-0000-0000-000000000000}"/>
          </ac:spMkLst>
        </pc:spChg>
        <pc:grpChg chg="mod">
          <ac:chgData name="reza kabir" userId="af3c95a13102d509" providerId="LiveId" clId="{C7829225-8C38-4A32-BEAB-CA037A57748B}" dt="2020-04-19T12:18:47.239" v="590" actId="1076"/>
          <ac:grpSpMkLst>
            <pc:docMk/>
            <pc:sldMk cId="730293721" sldId="1133"/>
            <ac:grpSpMk id="19" creationId="{00000000-0000-0000-0000-000000000000}"/>
          </ac:grpSpMkLst>
        </pc:grpChg>
        <pc:grpChg chg="mod">
          <ac:chgData name="reza kabir" userId="af3c95a13102d509" providerId="LiveId" clId="{C7829225-8C38-4A32-BEAB-CA037A57748B}" dt="2020-04-19T12:18:47.239" v="590" actId="1076"/>
          <ac:grpSpMkLst>
            <pc:docMk/>
            <pc:sldMk cId="730293721" sldId="1133"/>
            <ac:grpSpMk id="21" creationId="{00000000-0000-0000-0000-000000000000}"/>
          </ac:grpSpMkLst>
        </pc:grpChg>
        <pc:cxnChg chg="mod">
          <ac:chgData name="reza kabir" userId="af3c95a13102d509" providerId="LiveId" clId="{C7829225-8C38-4A32-BEAB-CA037A57748B}" dt="2020-04-19T12:18:47.239" v="590" actId="1076"/>
          <ac:cxnSpMkLst>
            <pc:docMk/>
            <pc:sldMk cId="730293721" sldId="1133"/>
            <ac:cxnSpMk id="26" creationId="{00000000-0000-0000-0000-000000000000}"/>
          </ac:cxnSpMkLst>
        </pc:cxnChg>
        <pc:cxnChg chg="mod">
          <ac:chgData name="reza kabir" userId="af3c95a13102d509" providerId="LiveId" clId="{C7829225-8C38-4A32-BEAB-CA037A57748B}" dt="2020-04-19T12:18:47.239" v="590" actId="1076"/>
          <ac:cxnSpMkLst>
            <pc:docMk/>
            <pc:sldMk cId="730293721" sldId="1133"/>
            <ac:cxnSpMk id="30" creationId="{00000000-0000-0000-0000-000000000000}"/>
          </ac:cxnSpMkLst>
        </pc:cxnChg>
        <pc:cxnChg chg="mod">
          <ac:chgData name="reza kabir" userId="af3c95a13102d509" providerId="LiveId" clId="{C7829225-8C38-4A32-BEAB-CA037A57748B}" dt="2020-04-19T12:18:47.239" v="590" actId="1076"/>
          <ac:cxnSpMkLst>
            <pc:docMk/>
            <pc:sldMk cId="730293721" sldId="1133"/>
            <ac:cxnSpMk id="34" creationId="{00000000-0000-0000-0000-000000000000}"/>
          </ac:cxnSpMkLst>
        </pc:cxnChg>
        <pc:cxnChg chg="mod">
          <ac:chgData name="reza kabir" userId="af3c95a13102d509" providerId="LiveId" clId="{C7829225-8C38-4A32-BEAB-CA037A57748B}" dt="2020-04-19T12:18:47.239" v="590" actId="1076"/>
          <ac:cxnSpMkLst>
            <pc:docMk/>
            <pc:sldMk cId="730293721" sldId="1133"/>
            <ac:cxnSpMk id="37" creationId="{00000000-0000-0000-0000-000000000000}"/>
          </ac:cxnSpMkLst>
        </pc:cxnChg>
        <pc:cxnChg chg="mod">
          <ac:chgData name="reza kabir" userId="af3c95a13102d509" providerId="LiveId" clId="{C7829225-8C38-4A32-BEAB-CA037A57748B}" dt="2020-04-19T12:18:47.239" v="590" actId="1076"/>
          <ac:cxnSpMkLst>
            <pc:docMk/>
            <pc:sldMk cId="730293721" sldId="1133"/>
            <ac:cxnSpMk id="41" creationId="{00000000-0000-0000-0000-000000000000}"/>
          </ac:cxnSpMkLst>
        </pc:cxnChg>
        <pc:cxnChg chg="mod">
          <ac:chgData name="reza kabir" userId="af3c95a13102d509" providerId="LiveId" clId="{C7829225-8C38-4A32-BEAB-CA037A57748B}" dt="2020-04-19T12:18:47.239" v="590" actId="1076"/>
          <ac:cxnSpMkLst>
            <pc:docMk/>
            <pc:sldMk cId="730293721" sldId="1133"/>
            <ac:cxnSpMk id="58" creationId="{00000000-0000-0000-0000-000000000000}"/>
          </ac:cxnSpMkLst>
        </pc:cxnChg>
      </pc:sldChg>
      <pc:sldChg chg="addSp delSp modSp add mod delAnim">
        <pc:chgData name="reza kabir" userId="af3c95a13102d509" providerId="LiveId" clId="{C7829225-8C38-4A32-BEAB-CA037A57748B}" dt="2020-04-19T12:16:35.129" v="534" actId="207"/>
        <pc:sldMkLst>
          <pc:docMk/>
          <pc:sldMk cId="4017091337" sldId="1134"/>
        </pc:sldMkLst>
        <pc:spChg chg="add del mod">
          <ac:chgData name="reza kabir" userId="af3c95a13102d509" providerId="LiveId" clId="{C7829225-8C38-4A32-BEAB-CA037A57748B}" dt="2020-04-19T12:12:37.704" v="469"/>
          <ac:spMkLst>
            <pc:docMk/>
            <pc:sldMk cId="4017091337" sldId="1134"/>
            <ac:spMk id="2" creationId="{704D3453-DE9A-47B6-8AD2-2E99B21F0A76}"/>
          </ac:spMkLst>
        </pc:spChg>
        <pc:spChg chg="mod">
          <ac:chgData name="reza kabir" userId="af3c95a13102d509" providerId="LiveId" clId="{C7829225-8C38-4A32-BEAB-CA037A57748B}" dt="2020-04-19T12:12:53.973" v="473" actId="207"/>
          <ac:spMkLst>
            <pc:docMk/>
            <pc:sldMk cId="4017091337" sldId="1134"/>
            <ac:spMk id="9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2:53.973" v="473" actId="207"/>
          <ac:spMkLst>
            <pc:docMk/>
            <pc:sldMk cId="4017091337" sldId="1134"/>
            <ac:spMk id="10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2:42.296" v="471" actId="1076"/>
          <ac:spMkLst>
            <pc:docMk/>
            <pc:sldMk cId="4017091337" sldId="1134"/>
            <ac:spMk id="12" creationId="{00000000-0000-0000-0000-000000000000}"/>
          </ac:spMkLst>
        </pc:spChg>
        <pc:spChg chg="del mod">
          <ac:chgData name="reza kabir" userId="af3c95a13102d509" providerId="LiveId" clId="{C7829225-8C38-4A32-BEAB-CA037A57748B}" dt="2020-04-19T12:12:45.613" v="472" actId="478"/>
          <ac:spMkLst>
            <pc:docMk/>
            <pc:sldMk cId="4017091337" sldId="1134"/>
            <ac:spMk id="13" creationId="{00000000-0000-0000-0000-000000000000}"/>
          </ac:spMkLst>
        </pc:spChg>
        <pc:spChg chg="mod">
          <ac:chgData name="reza kabir" userId="af3c95a13102d509" providerId="LiveId" clId="{C7829225-8C38-4A32-BEAB-CA037A57748B}" dt="2020-04-19T12:16:35.129" v="534" actId="207"/>
          <ac:spMkLst>
            <pc:docMk/>
            <pc:sldMk cId="4017091337" sldId="1134"/>
            <ac:spMk id="14" creationId="{00000000-0000-0000-0000-000000000000}"/>
          </ac:spMkLst>
        </pc:spChg>
      </pc:sldChg>
      <pc:sldChg chg="modSp">
        <pc:chgData name="reza kabir" userId="af3c95a13102d509" providerId="LiveId" clId="{C7829225-8C38-4A32-BEAB-CA037A57748B}" dt="2020-04-19T09:38:07.952" v="23"/>
        <pc:sldMkLst>
          <pc:docMk/>
          <pc:sldMk cId="1441811693" sldId="1350"/>
        </pc:sldMkLst>
        <pc:spChg chg="mod">
          <ac:chgData name="reza kabir" userId="af3c95a13102d509" providerId="LiveId" clId="{C7829225-8C38-4A32-BEAB-CA037A57748B}" dt="2020-04-19T09:38:07.952" v="23"/>
          <ac:spMkLst>
            <pc:docMk/>
            <pc:sldMk cId="1441811693" sldId="1350"/>
            <ac:spMk id="2" creationId="{5F027858-276E-4F16-8FC7-FC552BB36A32}"/>
          </ac:spMkLst>
        </pc:spChg>
      </pc:sldChg>
      <pc:sldChg chg="modSp">
        <pc:chgData name="reza kabir" userId="af3c95a13102d509" providerId="LiveId" clId="{C7829225-8C38-4A32-BEAB-CA037A57748B}" dt="2020-04-19T09:37:36.699" v="17"/>
        <pc:sldMkLst>
          <pc:docMk/>
          <pc:sldMk cId="2679900064" sldId="1358"/>
        </pc:sldMkLst>
        <pc:spChg chg="mod">
          <ac:chgData name="reza kabir" userId="af3c95a13102d509" providerId="LiveId" clId="{C7829225-8C38-4A32-BEAB-CA037A57748B}" dt="2020-04-19T09:37:36.699" v="17"/>
          <ac:spMkLst>
            <pc:docMk/>
            <pc:sldMk cId="2679900064" sldId="1358"/>
            <ac:spMk id="2" creationId="{78114757-C3CF-45CB-A818-5651945B2CC3}"/>
          </ac:spMkLst>
        </pc:spChg>
      </pc:sldChg>
      <pc:sldChg chg="modSp mod">
        <pc:chgData name="reza kabir" userId="af3c95a13102d509" providerId="LiveId" clId="{C7829225-8C38-4A32-BEAB-CA037A57748B}" dt="2020-04-19T09:37:54.890" v="20" actId="20577"/>
        <pc:sldMkLst>
          <pc:docMk/>
          <pc:sldMk cId="3247125551" sldId="1466"/>
        </pc:sldMkLst>
        <pc:spChg chg="mod">
          <ac:chgData name="reza kabir" userId="af3c95a13102d509" providerId="LiveId" clId="{C7829225-8C38-4A32-BEAB-CA037A57748B}" dt="2020-04-19T09:37:54.890" v="20" actId="20577"/>
          <ac:spMkLst>
            <pc:docMk/>
            <pc:sldMk cId="3247125551" sldId="1466"/>
            <ac:spMk id="5" creationId="{CAF06AD1-0E7D-4FD6-B1C8-17DBBB2A53B3}"/>
          </ac:spMkLst>
        </pc:spChg>
      </pc:sldChg>
      <pc:sldChg chg="modSp mod">
        <pc:chgData name="reza kabir" userId="af3c95a13102d509" providerId="LiveId" clId="{C7829225-8C38-4A32-BEAB-CA037A57748B}" dt="2020-04-19T09:37:59.620" v="22" actId="20577"/>
        <pc:sldMkLst>
          <pc:docMk/>
          <pc:sldMk cId="1955231932" sldId="1482"/>
        </pc:sldMkLst>
        <pc:spChg chg="mod">
          <ac:chgData name="reza kabir" userId="af3c95a13102d509" providerId="LiveId" clId="{C7829225-8C38-4A32-BEAB-CA037A57748B}" dt="2020-04-19T09:37:59.620" v="22" actId="20577"/>
          <ac:spMkLst>
            <pc:docMk/>
            <pc:sldMk cId="1955231932" sldId="1482"/>
            <ac:spMk id="9" creationId="{86CC8293-6633-4F5C-9EA0-21D2591FF63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FB-4A68-80C4-911EFAA7961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FB-4A68-80C4-911EFAA7961D}"/>
              </c:ext>
            </c:extLst>
          </c:dPt>
          <c:dPt>
            <c:idx val="2"/>
            <c:bubble3D val="0"/>
            <c:spPr>
              <a:solidFill>
                <a:srgbClr val="6BDABC"/>
              </a:soli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FB-4A68-80C4-911EFAA7961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FB-4A68-80C4-911EFAA79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633CD-E388-434E-A623-4298E9A652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2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03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22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99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63621-2E60-B848-8968-B0341E26A3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16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633CD-E388-434E-A623-4298E9A652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6B4A-EBBA-684D-AA6B-8F3ABDE03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6B4A-EBBA-684D-AA6B-8F3ABDE03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6B4A-EBBA-684D-AA6B-8F3ABDE03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70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09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46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A2E9-0A58-4CD8-B9CB-2A5E9A0BC46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9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50640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0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46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2264572"/>
            <a:ext cx="24383998" cy="145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06902" y="1543055"/>
            <a:ext cx="15570200" cy="1352550"/>
          </a:xfrm>
          <a:prstGeom prst="rect">
            <a:avLst/>
          </a:prstGeom>
        </p:spPr>
        <p:txBody>
          <a:bodyPr/>
          <a:lstStyle>
            <a:lvl1pPr algn="ctr">
              <a:defRPr spc="-302">
                <a:latin typeface="Aller Bold" panose="02000803040000020004" pitchFamily="2" charset="0"/>
              </a:defRPr>
            </a:lvl1pPr>
          </a:lstStyle>
          <a:p>
            <a:r>
              <a:rPr lang="id-ID" dirty="0"/>
              <a:t>Your Title Text Goes Here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6902" y="2844800"/>
            <a:ext cx="15570200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spc="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d-ID" dirty="0"/>
              <a:t>Your Subtitle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242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9432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8273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81850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93016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9114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06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5553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2176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4" r:id="rId4"/>
    <p:sldLayoutId id="2147483684" r:id="rId5"/>
    <p:sldLayoutId id="2147483690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-23749" y="10706100"/>
            <a:ext cx="7159626" cy="3009900"/>
          </a:xfrm>
          <a:prstGeom prst="rect">
            <a:avLst/>
          </a:prstGeom>
          <a:gradFill>
            <a:gsLst>
              <a:gs pos="1500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-23749" y="-31749"/>
            <a:ext cx="7159626" cy="3578226"/>
          </a:xfrm>
          <a:prstGeom prst="rect">
            <a:avLst/>
          </a:prstGeom>
          <a:gradFill>
            <a:gsLst>
              <a:gs pos="15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-23749" y="7121526"/>
            <a:ext cx="7159626" cy="3584576"/>
          </a:xfrm>
          <a:prstGeom prst="rect">
            <a:avLst/>
          </a:prstGeom>
          <a:gradFill>
            <a:gsLst>
              <a:gs pos="15000">
                <a:schemeClr val="accent4">
                  <a:lumMod val="7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-23749" y="3546477"/>
            <a:ext cx="7159626" cy="3575050"/>
          </a:xfrm>
          <a:prstGeom prst="rect">
            <a:avLst/>
          </a:prstGeom>
          <a:gradFill>
            <a:gsLst>
              <a:gs pos="15000">
                <a:schemeClr val="accent3">
                  <a:lumMod val="7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2440050" y="10706100"/>
            <a:ext cx="10198100" cy="3009900"/>
          </a:xfrm>
          <a:custGeom>
            <a:avLst/>
            <a:gdLst>
              <a:gd name="T0" fmla="*/ 1488 w 1603"/>
              <a:gd name="T1" fmla="*/ 214 h 473"/>
              <a:gd name="T2" fmla="*/ 1365 w 1603"/>
              <a:gd name="T3" fmla="*/ 236 h 473"/>
              <a:gd name="T4" fmla="*/ 1216 w 1603"/>
              <a:gd name="T5" fmla="*/ 220 h 473"/>
              <a:gd name="T6" fmla="*/ 1172 w 1603"/>
              <a:gd name="T7" fmla="*/ 214 h 473"/>
              <a:gd name="T8" fmla="*/ 1130 w 1603"/>
              <a:gd name="T9" fmla="*/ 208 h 473"/>
              <a:gd name="T10" fmla="*/ 1125 w 1603"/>
              <a:gd name="T11" fmla="*/ 207 h 473"/>
              <a:gd name="T12" fmla="*/ 1000 w 1603"/>
              <a:gd name="T13" fmla="*/ 426 h 473"/>
              <a:gd name="T14" fmla="*/ 1000 w 1603"/>
              <a:gd name="T15" fmla="*/ 426 h 473"/>
              <a:gd name="T16" fmla="*/ 1000 w 1603"/>
              <a:gd name="T17" fmla="*/ 428 h 473"/>
              <a:gd name="T18" fmla="*/ 998 w 1603"/>
              <a:gd name="T19" fmla="*/ 428 h 473"/>
              <a:gd name="T20" fmla="*/ 998 w 1603"/>
              <a:gd name="T21" fmla="*/ 428 h 473"/>
              <a:gd name="T22" fmla="*/ 997 w 1603"/>
              <a:gd name="T23" fmla="*/ 429 h 473"/>
              <a:gd name="T24" fmla="*/ 996 w 1603"/>
              <a:gd name="T25" fmla="*/ 430 h 473"/>
              <a:gd name="T26" fmla="*/ 995 w 1603"/>
              <a:gd name="T27" fmla="*/ 431 h 473"/>
              <a:gd name="T28" fmla="*/ 995 w 1603"/>
              <a:gd name="T29" fmla="*/ 432 h 473"/>
              <a:gd name="T30" fmla="*/ 992 w 1603"/>
              <a:gd name="T31" fmla="*/ 435 h 473"/>
              <a:gd name="T32" fmla="*/ 990 w 1603"/>
              <a:gd name="T33" fmla="*/ 437 h 473"/>
              <a:gd name="T34" fmla="*/ 989 w 1603"/>
              <a:gd name="T35" fmla="*/ 438 h 473"/>
              <a:gd name="T36" fmla="*/ 988 w 1603"/>
              <a:gd name="T37" fmla="*/ 441 h 473"/>
              <a:gd name="T38" fmla="*/ 979 w 1603"/>
              <a:gd name="T39" fmla="*/ 449 h 473"/>
              <a:gd name="T40" fmla="*/ 978 w 1603"/>
              <a:gd name="T41" fmla="*/ 450 h 473"/>
              <a:gd name="T42" fmla="*/ 974 w 1603"/>
              <a:gd name="T43" fmla="*/ 454 h 473"/>
              <a:gd name="T44" fmla="*/ 973 w 1603"/>
              <a:gd name="T45" fmla="*/ 455 h 473"/>
              <a:gd name="T46" fmla="*/ 967 w 1603"/>
              <a:gd name="T47" fmla="*/ 462 h 473"/>
              <a:gd name="T48" fmla="*/ 966 w 1603"/>
              <a:gd name="T49" fmla="*/ 463 h 473"/>
              <a:gd name="T50" fmla="*/ 963 w 1603"/>
              <a:gd name="T51" fmla="*/ 468 h 473"/>
              <a:gd name="T52" fmla="*/ 960 w 1603"/>
              <a:gd name="T53" fmla="*/ 469 h 473"/>
              <a:gd name="T54" fmla="*/ 958 w 1603"/>
              <a:gd name="T55" fmla="*/ 473 h 473"/>
              <a:gd name="T56" fmla="*/ 700 w 1603"/>
              <a:gd name="T57" fmla="*/ 473 h 473"/>
              <a:gd name="T58" fmla="*/ 313 w 1603"/>
              <a:gd name="T59" fmla="*/ 473 h 473"/>
              <a:gd name="T60" fmla="*/ 233 w 1603"/>
              <a:gd name="T61" fmla="*/ 395 h 473"/>
              <a:gd name="T62" fmla="*/ 233 w 1603"/>
              <a:gd name="T63" fmla="*/ 318 h 473"/>
              <a:gd name="T64" fmla="*/ 179 w 1603"/>
              <a:gd name="T65" fmla="*/ 264 h 473"/>
              <a:gd name="T66" fmla="*/ 100 w 1603"/>
              <a:gd name="T67" fmla="*/ 264 h 473"/>
              <a:gd name="T68" fmla="*/ 0 w 1603"/>
              <a:gd name="T69" fmla="*/ 164 h 473"/>
              <a:gd name="T70" fmla="*/ 0 w 1603"/>
              <a:gd name="T71" fmla="*/ 100 h 473"/>
              <a:gd name="T72" fmla="*/ 100 w 1603"/>
              <a:gd name="T73" fmla="*/ 0 h 473"/>
              <a:gd name="T74" fmla="*/ 700 w 1603"/>
              <a:gd name="T75" fmla="*/ 0 h 473"/>
              <a:gd name="T76" fmla="*/ 1564 w 1603"/>
              <a:gd name="T77" fmla="*/ 0 h 473"/>
              <a:gd name="T78" fmla="*/ 1488 w 1603"/>
              <a:gd name="T79" fmla="*/ 214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3" h="473">
                <a:moveTo>
                  <a:pt x="1488" y="214"/>
                </a:moveTo>
                <a:cubicBezTo>
                  <a:pt x="1455" y="229"/>
                  <a:pt x="1414" y="236"/>
                  <a:pt x="1365" y="236"/>
                </a:cubicBezTo>
                <a:cubicBezTo>
                  <a:pt x="1311" y="236"/>
                  <a:pt x="1258" y="228"/>
                  <a:pt x="1216" y="220"/>
                </a:cubicBezTo>
                <a:cubicBezTo>
                  <a:pt x="1198" y="217"/>
                  <a:pt x="1183" y="215"/>
                  <a:pt x="1172" y="214"/>
                </a:cubicBezTo>
                <a:cubicBezTo>
                  <a:pt x="1155" y="211"/>
                  <a:pt x="1140" y="209"/>
                  <a:pt x="1130" y="208"/>
                </a:cubicBezTo>
                <a:cubicBezTo>
                  <a:pt x="1127" y="207"/>
                  <a:pt x="1126" y="207"/>
                  <a:pt x="1125" y="207"/>
                </a:cubicBezTo>
                <a:cubicBezTo>
                  <a:pt x="1070" y="398"/>
                  <a:pt x="1006" y="424"/>
                  <a:pt x="1000" y="426"/>
                </a:cubicBezTo>
                <a:cubicBezTo>
                  <a:pt x="1000" y="426"/>
                  <a:pt x="1000" y="426"/>
                  <a:pt x="1000" y="426"/>
                </a:cubicBezTo>
                <a:cubicBezTo>
                  <a:pt x="1000" y="426"/>
                  <a:pt x="1000" y="426"/>
                  <a:pt x="1000" y="428"/>
                </a:cubicBezTo>
                <a:cubicBezTo>
                  <a:pt x="1000" y="428"/>
                  <a:pt x="1000" y="428"/>
                  <a:pt x="998" y="428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9"/>
                  <a:pt x="998" y="429"/>
                  <a:pt x="997" y="429"/>
                </a:cubicBezTo>
                <a:cubicBezTo>
                  <a:pt x="997" y="430"/>
                  <a:pt x="997" y="430"/>
                  <a:pt x="996" y="430"/>
                </a:cubicBezTo>
                <a:cubicBezTo>
                  <a:pt x="996" y="431"/>
                  <a:pt x="996" y="431"/>
                  <a:pt x="995" y="431"/>
                </a:cubicBezTo>
                <a:cubicBezTo>
                  <a:pt x="995" y="432"/>
                  <a:pt x="995" y="432"/>
                  <a:pt x="995" y="432"/>
                </a:cubicBezTo>
                <a:cubicBezTo>
                  <a:pt x="994" y="433"/>
                  <a:pt x="992" y="433"/>
                  <a:pt x="992" y="435"/>
                </a:cubicBezTo>
                <a:cubicBezTo>
                  <a:pt x="991" y="436"/>
                  <a:pt x="991" y="436"/>
                  <a:pt x="990" y="437"/>
                </a:cubicBezTo>
                <a:cubicBezTo>
                  <a:pt x="989" y="438"/>
                  <a:pt x="989" y="438"/>
                  <a:pt x="989" y="438"/>
                </a:cubicBezTo>
                <a:cubicBezTo>
                  <a:pt x="988" y="439"/>
                  <a:pt x="988" y="439"/>
                  <a:pt x="988" y="441"/>
                </a:cubicBezTo>
                <a:cubicBezTo>
                  <a:pt x="984" y="443"/>
                  <a:pt x="982" y="445"/>
                  <a:pt x="979" y="449"/>
                </a:cubicBezTo>
                <a:cubicBezTo>
                  <a:pt x="978" y="450"/>
                  <a:pt x="978" y="450"/>
                  <a:pt x="978" y="450"/>
                </a:cubicBezTo>
                <a:cubicBezTo>
                  <a:pt x="977" y="451"/>
                  <a:pt x="976" y="453"/>
                  <a:pt x="974" y="454"/>
                </a:cubicBezTo>
                <a:cubicBezTo>
                  <a:pt x="974" y="455"/>
                  <a:pt x="973" y="455"/>
                  <a:pt x="973" y="455"/>
                </a:cubicBezTo>
                <a:cubicBezTo>
                  <a:pt x="971" y="457"/>
                  <a:pt x="970" y="460"/>
                  <a:pt x="967" y="462"/>
                </a:cubicBezTo>
                <a:cubicBezTo>
                  <a:pt x="966" y="463"/>
                  <a:pt x="966" y="463"/>
                  <a:pt x="966" y="463"/>
                </a:cubicBezTo>
                <a:cubicBezTo>
                  <a:pt x="965" y="465"/>
                  <a:pt x="964" y="466"/>
                  <a:pt x="963" y="468"/>
                </a:cubicBezTo>
                <a:cubicBezTo>
                  <a:pt x="961" y="468"/>
                  <a:pt x="961" y="469"/>
                  <a:pt x="960" y="469"/>
                </a:cubicBezTo>
                <a:cubicBezTo>
                  <a:pt x="960" y="470"/>
                  <a:pt x="959" y="472"/>
                  <a:pt x="958" y="473"/>
                </a:cubicBezTo>
                <a:cubicBezTo>
                  <a:pt x="700" y="473"/>
                  <a:pt x="700" y="473"/>
                  <a:pt x="700" y="473"/>
                </a:cubicBezTo>
                <a:cubicBezTo>
                  <a:pt x="313" y="473"/>
                  <a:pt x="313" y="473"/>
                  <a:pt x="313" y="473"/>
                </a:cubicBezTo>
                <a:cubicBezTo>
                  <a:pt x="269" y="473"/>
                  <a:pt x="233" y="438"/>
                  <a:pt x="233" y="395"/>
                </a:cubicBezTo>
                <a:cubicBezTo>
                  <a:pt x="233" y="318"/>
                  <a:pt x="233" y="318"/>
                  <a:pt x="233" y="318"/>
                </a:cubicBezTo>
                <a:cubicBezTo>
                  <a:pt x="233" y="288"/>
                  <a:pt x="209" y="264"/>
                  <a:pt x="179" y="264"/>
                </a:cubicBezTo>
                <a:cubicBezTo>
                  <a:pt x="100" y="264"/>
                  <a:pt x="100" y="264"/>
                  <a:pt x="100" y="264"/>
                </a:cubicBezTo>
                <a:cubicBezTo>
                  <a:pt x="44" y="264"/>
                  <a:pt x="0" y="219"/>
                  <a:pt x="0" y="16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4" y="0"/>
                  <a:pt x="100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603" y="131"/>
                  <a:pt x="1545" y="189"/>
                  <a:pt x="1488" y="2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Freeform 17"/>
          <p:cNvSpPr>
            <a:spLocks/>
          </p:cNvSpPr>
          <p:nvPr/>
        </p:nvSpPr>
        <p:spPr bwMode="auto">
          <a:xfrm>
            <a:off x="2416301" y="-50800"/>
            <a:ext cx="10191750" cy="3597276"/>
          </a:xfrm>
          <a:custGeom>
            <a:avLst/>
            <a:gdLst>
              <a:gd name="T0" fmla="*/ 735 w 1602"/>
              <a:gd name="T1" fmla="*/ 530 h 565"/>
              <a:gd name="T2" fmla="*/ 735 w 1602"/>
              <a:gd name="T3" fmla="*/ 509 h 565"/>
              <a:gd name="T4" fmla="*/ 700 w 1602"/>
              <a:gd name="T5" fmla="*/ 474 h 565"/>
              <a:gd name="T6" fmla="*/ 313 w 1602"/>
              <a:gd name="T7" fmla="*/ 474 h 565"/>
              <a:gd name="T8" fmla="*/ 233 w 1602"/>
              <a:gd name="T9" fmla="*/ 397 h 565"/>
              <a:gd name="T10" fmla="*/ 233 w 1602"/>
              <a:gd name="T11" fmla="*/ 319 h 565"/>
              <a:gd name="T12" fmla="*/ 179 w 1602"/>
              <a:gd name="T13" fmla="*/ 265 h 565"/>
              <a:gd name="T14" fmla="*/ 100 w 1602"/>
              <a:gd name="T15" fmla="*/ 265 h 565"/>
              <a:gd name="T16" fmla="*/ 0 w 1602"/>
              <a:gd name="T17" fmla="*/ 165 h 565"/>
              <a:gd name="T18" fmla="*/ 0 w 1602"/>
              <a:gd name="T19" fmla="*/ 103 h 565"/>
              <a:gd name="T20" fmla="*/ 100 w 1602"/>
              <a:gd name="T21" fmla="*/ 2 h 565"/>
              <a:gd name="T22" fmla="*/ 785 w 1602"/>
              <a:gd name="T23" fmla="*/ 2 h 565"/>
              <a:gd name="T24" fmla="*/ 835 w 1602"/>
              <a:gd name="T25" fmla="*/ 0 h 565"/>
              <a:gd name="T26" fmla="*/ 1450 w 1602"/>
              <a:gd name="T27" fmla="*/ 234 h 565"/>
              <a:gd name="T28" fmla="*/ 1602 w 1602"/>
              <a:gd name="T29" fmla="*/ 565 h 565"/>
              <a:gd name="T30" fmla="*/ 705 w 1602"/>
              <a:gd name="T31" fmla="*/ 565 h 565"/>
              <a:gd name="T32" fmla="*/ 735 w 1602"/>
              <a:gd name="T33" fmla="*/ 53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2" h="565">
                <a:moveTo>
                  <a:pt x="735" y="530"/>
                </a:moveTo>
                <a:cubicBezTo>
                  <a:pt x="735" y="509"/>
                  <a:pt x="735" y="509"/>
                  <a:pt x="735" y="509"/>
                </a:cubicBezTo>
                <a:cubicBezTo>
                  <a:pt x="735" y="490"/>
                  <a:pt x="719" y="474"/>
                  <a:pt x="700" y="474"/>
                </a:cubicBezTo>
                <a:cubicBezTo>
                  <a:pt x="313" y="474"/>
                  <a:pt x="313" y="474"/>
                  <a:pt x="313" y="474"/>
                </a:cubicBezTo>
                <a:cubicBezTo>
                  <a:pt x="269" y="474"/>
                  <a:pt x="233" y="440"/>
                  <a:pt x="233" y="397"/>
                </a:cubicBezTo>
                <a:cubicBezTo>
                  <a:pt x="233" y="319"/>
                  <a:pt x="233" y="319"/>
                  <a:pt x="233" y="319"/>
                </a:cubicBezTo>
                <a:cubicBezTo>
                  <a:pt x="233" y="289"/>
                  <a:pt x="209" y="265"/>
                  <a:pt x="179" y="265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44" y="265"/>
                  <a:pt x="0" y="221"/>
                  <a:pt x="0" y="16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7"/>
                  <a:pt x="44" y="2"/>
                  <a:pt x="100" y="2"/>
                </a:cubicBezTo>
                <a:cubicBezTo>
                  <a:pt x="785" y="2"/>
                  <a:pt x="785" y="2"/>
                  <a:pt x="785" y="2"/>
                </a:cubicBezTo>
                <a:cubicBezTo>
                  <a:pt x="801" y="1"/>
                  <a:pt x="818" y="0"/>
                  <a:pt x="835" y="0"/>
                </a:cubicBezTo>
                <a:cubicBezTo>
                  <a:pt x="1118" y="0"/>
                  <a:pt x="1313" y="75"/>
                  <a:pt x="1450" y="234"/>
                </a:cubicBezTo>
                <a:cubicBezTo>
                  <a:pt x="1537" y="337"/>
                  <a:pt x="1579" y="462"/>
                  <a:pt x="1602" y="565"/>
                </a:cubicBezTo>
                <a:cubicBezTo>
                  <a:pt x="705" y="565"/>
                  <a:pt x="705" y="565"/>
                  <a:pt x="705" y="565"/>
                </a:cubicBezTo>
                <a:cubicBezTo>
                  <a:pt x="721" y="563"/>
                  <a:pt x="735" y="548"/>
                  <a:pt x="735" y="5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Freeform 18"/>
          <p:cNvSpPr>
            <a:spLocks/>
          </p:cNvSpPr>
          <p:nvPr/>
        </p:nvSpPr>
        <p:spPr bwMode="auto">
          <a:xfrm>
            <a:off x="2440050" y="7121526"/>
            <a:ext cx="11268076" cy="3584576"/>
          </a:xfrm>
          <a:custGeom>
            <a:avLst/>
            <a:gdLst>
              <a:gd name="T0" fmla="*/ 1701 w 1771"/>
              <a:gd name="T1" fmla="*/ 0 h 563"/>
              <a:gd name="T2" fmla="*/ 1735 w 1771"/>
              <a:gd name="T3" fmla="*/ 63 h 563"/>
              <a:gd name="T4" fmla="*/ 1753 w 1771"/>
              <a:gd name="T5" fmla="*/ 179 h 563"/>
              <a:gd name="T6" fmla="*/ 1690 w 1771"/>
              <a:gd name="T7" fmla="*/ 228 h 563"/>
              <a:gd name="T8" fmla="*/ 1608 w 1771"/>
              <a:gd name="T9" fmla="*/ 269 h 563"/>
              <a:gd name="T10" fmla="*/ 1618 w 1771"/>
              <a:gd name="T11" fmla="*/ 302 h 563"/>
              <a:gd name="T12" fmla="*/ 1616 w 1771"/>
              <a:gd name="T13" fmla="*/ 392 h 563"/>
              <a:gd name="T14" fmla="*/ 1615 w 1771"/>
              <a:gd name="T15" fmla="*/ 392 h 563"/>
              <a:gd name="T16" fmla="*/ 1605 w 1771"/>
              <a:gd name="T17" fmla="*/ 405 h 563"/>
              <a:gd name="T18" fmla="*/ 1581 w 1771"/>
              <a:gd name="T19" fmla="*/ 500 h 563"/>
              <a:gd name="T20" fmla="*/ 1572 w 1771"/>
              <a:gd name="T21" fmla="*/ 508 h 563"/>
              <a:gd name="T22" fmla="*/ 1560 w 1771"/>
              <a:gd name="T23" fmla="*/ 548 h 563"/>
              <a:gd name="T24" fmla="*/ 1565 w 1771"/>
              <a:gd name="T25" fmla="*/ 563 h 563"/>
              <a:gd name="T26" fmla="*/ 700 w 1771"/>
              <a:gd name="T27" fmla="*/ 563 h 563"/>
              <a:gd name="T28" fmla="*/ 734 w 1771"/>
              <a:gd name="T29" fmla="*/ 528 h 563"/>
              <a:gd name="T30" fmla="*/ 734 w 1771"/>
              <a:gd name="T31" fmla="*/ 507 h 563"/>
              <a:gd name="T32" fmla="*/ 700 w 1771"/>
              <a:gd name="T33" fmla="*/ 472 h 563"/>
              <a:gd name="T34" fmla="*/ 313 w 1771"/>
              <a:gd name="T35" fmla="*/ 472 h 563"/>
              <a:gd name="T36" fmla="*/ 233 w 1771"/>
              <a:gd name="T37" fmla="*/ 395 h 563"/>
              <a:gd name="T38" fmla="*/ 233 w 1771"/>
              <a:gd name="T39" fmla="*/ 317 h 563"/>
              <a:gd name="T40" fmla="*/ 179 w 1771"/>
              <a:gd name="T41" fmla="*/ 263 h 563"/>
              <a:gd name="T42" fmla="*/ 100 w 1771"/>
              <a:gd name="T43" fmla="*/ 263 h 563"/>
              <a:gd name="T44" fmla="*/ 0 w 1771"/>
              <a:gd name="T45" fmla="*/ 163 h 563"/>
              <a:gd name="T46" fmla="*/ 0 w 1771"/>
              <a:gd name="T47" fmla="*/ 101 h 563"/>
              <a:gd name="T48" fmla="*/ 100 w 1771"/>
              <a:gd name="T49" fmla="*/ 0 h 563"/>
              <a:gd name="T50" fmla="*/ 700 w 1771"/>
              <a:gd name="T51" fmla="*/ 0 h 563"/>
              <a:gd name="T52" fmla="*/ 1701 w 1771"/>
              <a:gd name="T53" fmla="*/ 0 h 563"/>
              <a:gd name="T54" fmla="*/ 1701 w 1771"/>
              <a:gd name="T55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71" h="563">
                <a:moveTo>
                  <a:pt x="1701" y="0"/>
                </a:moveTo>
                <a:cubicBezTo>
                  <a:pt x="1716" y="28"/>
                  <a:pt x="1728" y="51"/>
                  <a:pt x="1735" y="63"/>
                </a:cubicBezTo>
                <a:cubicBezTo>
                  <a:pt x="1747" y="89"/>
                  <a:pt x="1771" y="136"/>
                  <a:pt x="1753" y="179"/>
                </a:cubicBezTo>
                <a:cubicBezTo>
                  <a:pt x="1746" y="194"/>
                  <a:pt x="1728" y="217"/>
                  <a:pt x="1690" y="228"/>
                </a:cubicBezTo>
                <a:cubicBezTo>
                  <a:pt x="1608" y="254"/>
                  <a:pt x="1608" y="268"/>
                  <a:pt x="1608" y="269"/>
                </a:cubicBezTo>
                <a:cubicBezTo>
                  <a:pt x="1610" y="283"/>
                  <a:pt x="1615" y="292"/>
                  <a:pt x="1618" y="302"/>
                </a:cubicBezTo>
                <a:cubicBezTo>
                  <a:pt x="1628" y="325"/>
                  <a:pt x="1641" y="359"/>
                  <a:pt x="1616" y="392"/>
                </a:cubicBezTo>
                <a:cubicBezTo>
                  <a:pt x="1615" y="392"/>
                  <a:pt x="1615" y="392"/>
                  <a:pt x="1615" y="392"/>
                </a:cubicBezTo>
                <a:cubicBezTo>
                  <a:pt x="1605" y="405"/>
                  <a:pt x="1605" y="405"/>
                  <a:pt x="1605" y="405"/>
                </a:cubicBezTo>
                <a:cubicBezTo>
                  <a:pt x="1608" y="431"/>
                  <a:pt x="1610" y="472"/>
                  <a:pt x="1581" y="500"/>
                </a:cubicBezTo>
                <a:cubicBezTo>
                  <a:pt x="1579" y="503"/>
                  <a:pt x="1574" y="506"/>
                  <a:pt x="1572" y="508"/>
                </a:cubicBezTo>
                <a:cubicBezTo>
                  <a:pt x="1554" y="527"/>
                  <a:pt x="1554" y="527"/>
                  <a:pt x="1560" y="548"/>
                </a:cubicBezTo>
                <a:cubicBezTo>
                  <a:pt x="1561" y="554"/>
                  <a:pt x="1563" y="558"/>
                  <a:pt x="1565" y="563"/>
                </a:cubicBezTo>
                <a:cubicBezTo>
                  <a:pt x="700" y="563"/>
                  <a:pt x="700" y="563"/>
                  <a:pt x="700" y="563"/>
                </a:cubicBezTo>
                <a:cubicBezTo>
                  <a:pt x="719" y="563"/>
                  <a:pt x="734" y="548"/>
                  <a:pt x="734" y="528"/>
                </a:cubicBezTo>
                <a:cubicBezTo>
                  <a:pt x="734" y="507"/>
                  <a:pt x="734" y="507"/>
                  <a:pt x="734" y="507"/>
                </a:cubicBezTo>
                <a:cubicBezTo>
                  <a:pt x="734" y="488"/>
                  <a:pt x="719" y="472"/>
                  <a:pt x="700" y="472"/>
                </a:cubicBezTo>
                <a:cubicBezTo>
                  <a:pt x="313" y="472"/>
                  <a:pt x="313" y="472"/>
                  <a:pt x="313" y="472"/>
                </a:cubicBezTo>
                <a:cubicBezTo>
                  <a:pt x="269" y="472"/>
                  <a:pt x="233" y="438"/>
                  <a:pt x="233" y="395"/>
                </a:cubicBezTo>
                <a:cubicBezTo>
                  <a:pt x="233" y="317"/>
                  <a:pt x="233" y="317"/>
                  <a:pt x="233" y="317"/>
                </a:cubicBezTo>
                <a:cubicBezTo>
                  <a:pt x="233" y="287"/>
                  <a:pt x="209" y="263"/>
                  <a:pt x="179" y="263"/>
                </a:cubicBezTo>
                <a:cubicBezTo>
                  <a:pt x="100" y="263"/>
                  <a:pt x="100" y="263"/>
                  <a:pt x="100" y="263"/>
                </a:cubicBezTo>
                <a:cubicBezTo>
                  <a:pt x="44" y="263"/>
                  <a:pt x="0" y="219"/>
                  <a:pt x="0" y="1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5"/>
                  <a:pt x="44" y="0"/>
                  <a:pt x="100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1701" y="0"/>
                  <a:pt x="1701" y="0"/>
                  <a:pt x="1701" y="0"/>
                </a:cubicBezTo>
                <a:cubicBezTo>
                  <a:pt x="1701" y="0"/>
                  <a:pt x="1701" y="0"/>
                  <a:pt x="17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>
            <a:off x="2440050" y="3546477"/>
            <a:ext cx="10823576" cy="3575050"/>
          </a:xfrm>
          <a:custGeom>
            <a:avLst/>
            <a:gdLst>
              <a:gd name="T0" fmla="*/ 734 w 1701"/>
              <a:gd name="T1" fmla="*/ 528 h 562"/>
              <a:gd name="T2" fmla="*/ 734 w 1701"/>
              <a:gd name="T3" fmla="*/ 507 h 562"/>
              <a:gd name="T4" fmla="*/ 700 w 1701"/>
              <a:gd name="T5" fmla="*/ 472 h 562"/>
              <a:gd name="T6" fmla="*/ 313 w 1701"/>
              <a:gd name="T7" fmla="*/ 472 h 562"/>
              <a:gd name="T8" fmla="*/ 233 w 1701"/>
              <a:gd name="T9" fmla="*/ 395 h 562"/>
              <a:gd name="T10" fmla="*/ 233 w 1701"/>
              <a:gd name="T11" fmla="*/ 316 h 562"/>
              <a:gd name="T12" fmla="*/ 179 w 1701"/>
              <a:gd name="T13" fmla="*/ 263 h 562"/>
              <a:gd name="T14" fmla="*/ 100 w 1701"/>
              <a:gd name="T15" fmla="*/ 263 h 562"/>
              <a:gd name="T16" fmla="*/ 0 w 1701"/>
              <a:gd name="T17" fmla="*/ 162 h 562"/>
              <a:gd name="T18" fmla="*/ 0 w 1701"/>
              <a:gd name="T19" fmla="*/ 100 h 562"/>
              <a:gd name="T20" fmla="*/ 100 w 1701"/>
              <a:gd name="T21" fmla="*/ 0 h 562"/>
              <a:gd name="T22" fmla="*/ 700 w 1701"/>
              <a:gd name="T23" fmla="*/ 0 h 562"/>
              <a:gd name="T24" fmla="*/ 700 w 1701"/>
              <a:gd name="T25" fmla="*/ 0 h 562"/>
              <a:gd name="T26" fmla="*/ 705 w 1701"/>
              <a:gd name="T27" fmla="*/ 0 h 562"/>
              <a:gd name="T28" fmla="*/ 1601 w 1701"/>
              <a:gd name="T29" fmla="*/ 0 h 562"/>
              <a:gd name="T30" fmla="*/ 1624 w 1701"/>
              <a:gd name="T31" fmla="*/ 145 h 562"/>
              <a:gd name="T32" fmla="*/ 1625 w 1701"/>
              <a:gd name="T33" fmla="*/ 161 h 562"/>
              <a:gd name="T34" fmla="*/ 1633 w 1701"/>
              <a:gd name="T35" fmla="*/ 252 h 562"/>
              <a:gd name="T36" fmla="*/ 1610 w 1701"/>
              <a:gd name="T37" fmla="*/ 328 h 562"/>
              <a:gd name="T38" fmla="*/ 1603 w 1701"/>
              <a:gd name="T39" fmla="*/ 402 h 562"/>
              <a:gd name="T40" fmla="*/ 1701 w 1701"/>
              <a:gd name="T41" fmla="*/ 562 h 562"/>
              <a:gd name="T42" fmla="*/ 700 w 1701"/>
              <a:gd name="T43" fmla="*/ 562 h 562"/>
              <a:gd name="T44" fmla="*/ 734 w 1701"/>
              <a:gd name="T45" fmla="*/ 528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1" h="562">
                <a:moveTo>
                  <a:pt x="734" y="528"/>
                </a:moveTo>
                <a:cubicBezTo>
                  <a:pt x="734" y="507"/>
                  <a:pt x="734" y="507"/>
                  <a:pt x="734" y="507"/>
                </a:cubicBezTo>
                <a:cubicBezTo>
                  <a:pt x="734" y="488"/>
                  <a:pt x="719" y="472"/>
                  <a:pt x="700" y="472"/>
                </a:cubicBezTo>
                <a:cubicBezTo>
                  <a:pt x="313" y="472"/>
                  <a:pt x="313" y="472"/>
                  <a:pt x="313" y="472"/>
                </a:cubicBezTo>
                <a:cubicBezTo>
                  <a:pt x="269" y="472"/>
                  <a:pt x="233" y="438"/>
                  <a:pt x="233" y="395"/>
                </a:cubicBezTo>
                <a:cubicBezTo>
                  <a:pt x="233" y="316"/>
                  <a:pt x="233" y="316"/>
                  <a:pt x="233" y="316"/>
                </a:cubicBezTo>
                <a:cubicBezTo>
                  <a:pt x="233" y="287"/>
                  <a:pt x="209" y="263"/>
                  <a:pt x="179" y="263"/>
                </a:cubicBezTo>
                <a:cubicBezTo>
                  <a:pt x="100" y="263"/>
                  <a:pt x="100" y="263"/>
                  <a:pt x="100" y="263"/>
                </a:cubicBezTo>
                <a:cubicBezTo>
                  <a:pt x="44" y="263"/>
                  <a:pt x="0" y="218"/>
                  <a:pt x="0" y="16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4" y="0"/>
                  <a:pt x="100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701" y="0"/>
                  <a:pt x="703" y="0"/>
                  <a:pt x="705" y="0"/>
                </a:cubicBezTo>
                <a:cubicBezTo>
                  <a:pt x="1601" y="0"/>
                  <a:pt x="1601" y="0"/>
                  <a:pt x="1601" y="0"/>
                </a:cubicBezTo>
                <a:cubicBezTo>
                  <a:pt x="1615" y="60"/>
                  <a:pt x="1621" y="111"/>
                  <a:pt x="1624" y="145"/>
                </a:cubicBezTo>
                <a:cubicBezTo>
                  <a:pt x="1624" y="151"/>
                  <a:pt x="1625" y="157"/>
                  <a:pt x="1625" y="161"/>
                </a:cubicBezTo>
                <a:cubicBezTo>
                  <a:pt x="1630" y="198"/>
                  <a:pt x="1633" y="228"/>
                  <a:pt x="1633" y="252"/>
                </a:cubicBezTo>
                <a:cubicBezTo>
                  <a:pt x="1633" y="287"/>
                  <a:pt x="1627" y="312"/>
                  <a:pt x="1610" y="328"/>
                </a:cubicBezTo>
                <a:cubicBezTo>
                  <a:pt x="1585" y="353"/>
                  <a:pt x="1584" y="376"/>
                  <a:pt x="1603" y="402"/>
                </a:cubicBezTo>
                <a:cubicBezTo>
                  <a:pt x="1633" y="445"/>
                  <a:pt x="1672" y="511"/>
                  <a:pt x="1701" y="562"/>
                </a:cubicBezTo>
                <a:cubicBezTo>
                  <a:pt x="700" y="562"/>
                  <a:pt x="700" y="562"/>
                  <a:pt x="700" y="562"/>
                </a:cubicBezTo>
                <a:cubicBezTo>
                  <a:pt x="719" y="562"/>
                  <a:pt x="734" y="546"/>
                  <a:pt x="734" y="5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Freeform 104">
            <a:extLst>
              <a:ext uri="{FF2B5EF4-FFF2-40B4-BE49-F238E27FC236}">
                <a16:creationId xmlns:a16="http://schemas.microsoft.com/office/drawing/2014/main" id="{F3A1D234-9B90-46DE-85D0-F5F46FB535B8}"/>
              </a:ext>
            </a:extLst>
          </p:cNvPr>
          <p:cNvSpPr>
            <a:spLocks noEditPoints="1"/>
          </p:cNvSpPr>
          <p:nvPr/>
        </p:nvSpPr>
        <p:spPr bwMode="auto">
          <a:xfrm>
            <a:off x="8386461" y="859825"/>
            <a:ext cx="687526" cy="214337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3AD25A-D5C8-4C90-8E39-F6FB69367525}"/>
              </a:ext>
            </a:extLst>
          </p:cNvPr>
          <p:cNvGrpSpPr/>
          <p:nvPr/>
        </p:nvGrpSpPr>
        <p:grpSpPr>
          <a:xfrm>
            <a:off x="5597140" y="11302153"/>
            <a:ext cx="1260860" cy="1817796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F69551FE-F705-4E72-A30F-068313E2B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9D451BE6-032A-4600-A688-7DEBA6DEA192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9" name="Freeform 20">
            <a:extLst>
              <a:ext uri="{FF2B5EF4-FFF2-40B4-BE49-F238E27FC236}">
                <a16:creationId xmlns:a16="http://schemas.microsoft.com/office/drawing/2014/main" id="{8BCC799D-D1BD-4644-87DC-48AF544FCCBE}"/>
              </a:ext>
            </a:extLst>
          </p:cNvPr>
          <p:cNvSpPr>
            <a:spLocks noEditPoints="1"/>
          </p:cNvSpPr>
          <p:nvPr/>
        </p:nvSpPr>
        <p:spPr bwMode="auto">
          <a:xfrm>
            <a:off x="8004723" y="7826229"/>
            <a:ext cx="1463352" cy="1648122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Freeform 69">
            <a:extLst>
              <a:ext uri="{FF2B5EF4-FFF2-40B4-BE49-F238E27FC236}">
                <a16:creationId xmlns:a16="http://schemas.microsoft.com/office/drawing/2014/main" id="{C0E48AA2-21B0-4796-9413-E1829A886F71}"/>
              </a:ext>
            </a:extLst>
          </p:cNvPr>
          <p:cNvSpPr>
            <a:spLocks noEditPoints="1"/>
          </p:cNvSpPr>
          <p:nvPr/>
        </p:nvSpPr>
        <p:spPr bwMode="auto">
          <a:xfrm>
            <a:off x="9753541" y="4395518"/>
            <a:ext cx="1072018" cy="1457574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E88F5-933F-42E6-9593-503E6CC06FA6}"/>
              </a:ext>
            </a:extLst>
          </p:cNvPr>
          <p:cNvSpPr/>
          <p:nvPr/>
        </p:nvSpPr>
        <p:spPr>
          <a:xfrm>
            <a:off x="12638150" y="1517835"/>
            <a:ext cx="93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is simply dummy text of the printing and typesetting industry. Lorem Ipsum has been the industry's standard dummy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13C89-1D1C-44FA-88A8-26F20B86B69E}"/>
              </a:ext>
            </a:extLst>
          </p:cNvPr>
          <p:cNvSpPr/>
          <p:nvPr/>
        </p:nvSpPr>
        <p:spPr>
          <a:xfrm>
            <a:off x="12638150" y="672565"/>
            <a:ext cx="859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1ACB5"/>
                </a:solidFill>
                <a:latin typeface="+mj-lt"/>
              </a:rPr>
              <a:t>Lorem Ipsum</a:t>
            </a:r>
            <a:r>
              <a:rPr lang="en-US" sz="3600" dirty="0">
                <a:solidFill>
                  <a:srgbClr val="31ACB5"/>
                </a:solidFill>
                <a:latin typeface="+mj-lt"/>
              </a:rPr>
              <a:t> 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E27B3D-2AAD-408F-BB11-929D1809E312}"/>
              </a:ext>
            </a:extLst>
          </p:cNvPr>
          <p:cNvSpPr/>
          <p:nvPr/>
        </p:nvSpPr>
        <p:spPr>
          <a:xfrm>
            <a:off x="13708126" y="4761728"/>
            <a:ext cx="93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is simply dummy text of the printing and typesetting industry. Lorem Ipsum has been the industry's standard dummy</a:t>
            </a: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4B61D7-8826-4D5B-90CF-AAF50A89864B}"/>
              </a:ext>
            </a:extLst>
          </p:cNvPr>
          <p:cNvSpPr/>
          <p:nvPr/>
        </p:nvSpPr>
        <p:spPr>
          <a:xfrm>
            <a:off x="13708126" y="3916458"/>
            <a:ext cx="859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4B2E3"/>
                </a:solidFill>
                <a:latin typeface="+mj-lt"/>
              </a:rPr>
              <a:t>Lorem Ipsum</a:t>
            </a:r>
            <a:r>
              <a:rPr lang="en-US" sz="3600" dirty="0">
                <a:solidFill>
                  <a:srgbClr val="34B2E3"/>
                </a:solidFill>
                <a:latin typeface="+mj-lt"/>
              </a:rPr>
              <a:t> 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B9B067-9A45-45D2-AD6A-08EB99136F59}"/>
              </a:ext>
            </a:extLst>
          </p:cNvPr>
          <p:cNvSpPr/>
          <p:nvPr/>
        </p:nvSpPr>
        <p:spPr>
          <a:xfrm>
            <a:off x="14292326" y="8340079"/>
            <a:ext cx="93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is simply dummy text of the printing and typesetting industry. Lorem Ipsum has been the industry's standard dummy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567F00-FA4E-4ED5-95AF-01C08783BFC3}"/>
              </a:ext>
            </a:extLst>
          </p:cNvPr>
          <p:cNvSpPr/>
          <p:nvPr/>
        </p:nvSpPr>
        <p:spPr>
          <a:xfrm>
            <a:off x="14292326" y="7494809"/>
            <a:ext cx="859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24956"/>
                </a:solidFill>
                <a:latin typeface="+mj-lt"/>
              </a:rPr>
              <a:t>Lorem Ipsum</a:t>
            </a:r>
            <a:r>
              <a:rPr lang="en-US" sz="3600" dirty="0">
                <a:solidFill>
                  <a:srgbClr val="E24956"/>
                </a:solidFill>
                <a:latin typeface="+mj-lt"/>
              </a:rPr>
              <a:t> 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DA842D-7B2F-4491-8F9B-660EE6E79F96}"/>
              </a:ext>
            </a:extLst>
          </p:cNvPr>
          <p:cNvSpPr/>
          <p:nvPr/>
        </p:nvSpPr>
        <p:spPr>
          <a:xfrm>
            <a:off x="13245578" y="11883795"/>
            <a:ext cx="93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is simply dummy text of the printing and typesetting industry. Lorem Ipsum has been the industry's standard dummy</a:t>
            </a:r>
            <a:endParaRPr lang="en-US" sz="2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84C961-8C33-4B84-9603-8ED9960336AC}"/>
              </a:ext>
            </a:extLst>
          </p:cNvPr>
          <p:cNvSpPr/>
          <p:nvPr/>
        </p:nvSpPr>
        <p:spPr>
          <a:xfrm>
            <a:off x="13245578" y="11038525"/>
            <a:ext cx="859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03D"/>
                </a:solidFill>
                <a:latin typeface="+mj-lt"/>
              </a:rPr>
              <a:t>Lorem Ipsum</a:t>
            </a:r>
            <a:r>
              <a:rPr lang="en-US" sz="3600" dirty="0">
                <a:solidFill>
                  <a:srgbClr val="8C103D"/>
                </a:solidFill>
                <a:latin typeface="+mj-lt"/>
              </a:rPr>
              <a:t>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0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34" grpId="0" animBg="1"/>
      <p:bldP spid="35" grpId="0" animBg="1"/>
      <p:bldP spid="36" grpId="0" animBg="1"/>
      <p:bldP spid="37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30062" y="3653933"/>
            <a:ext cx="840630" cy="2341905"/>
            <a:chOff x="3364268" y="3515654"/>
            <a:chExt cx="840630" cy="2341905"/>
          </a:xfrm>
          <a:solidFill>
            <a:srgbClr val="8C103D"/>
          </a:solidFill>
        </p:grpSpPr>
        <p:sp>
          <p:nvSpPr>
            <p:cNvPr id="85" name="Freeform 88"/>
            <p:cNvSpPr>
              <a:spLocks noChangeArrowheads="1"/>
            </p:cNvSpPr>
            <p:nvPr/>
          </p:nvSpPr>
          <p:spPr bwMode="auto">
            <a:xfrm>
              <a:off x="3614456" y="3515654"/>
              <a:ext cx="350263" cy="350285"/>
            </a:xfrm>
            <a:custGeom>
              <a:avLst/>
              <a:gdLst>
                <a:gd name="T0" fmla="*/ 152 w 314"/>
                <a:gd name="T1" fmla="*/ 312 h 313"/>
                <a:gd name="T2" fmla="*/ 152 w 314"/>
                <a:gd name="T3" fmla="*/ 312 h 313"/>
                <a:gd name="T4" fmla="*/ 313 w 314"/>
                <a:gd name="T5" fmla="*/ 151 h 313"/>
                <a:gd name="T6" fmla="*/ 152 w 314"/>
                <a:gd name="T7" fmla="*/ 0 h 313"/>
                <a:gd name="T8" fmla="*/ 0 w 314"/>
                <a:gd name="T9" fmla="*/ 151 h 313"/>
                <a:gd name="T10" fmla="*/ 152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312"/>
                  </a:moveTo>
                  <a:lnTo>
                    <a:pt x="152" y="312"/>
                  </a:lnTo>
                  <a:cubicBezTo>
                    <a:pt x="241" y="312"/>
                    <a:pt x="313" y="243"/>
                    <a:pt x="313" y="151"/>
                  </a:cubicBezTo>
                  <a:cubicBezTo>
                    <a:pt x="313" y="71"/>
                    <a:pt x="241" y="0"/>
                    <a:pt x="152" y="0"/>
                  </a:cubicBez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86" name="Freeform 89"/>
            <p:cNvSpPr>
              <a:spLocks noChangeArrowheads="1"/>
            </p:cNvSpPr>
            <p:nvPr/>
          </p:nvSpPr>
          <p:spPr bwMode="auto">
            <a:xfrm>
              <a:off x="3364268" y="3915980"/>
              <a:ext cx="840630" cy="1941579"/>
            </a:xfrm>
            <a:custGeom>
              <a:avLst/>
              <a:gdLst>
                <a:gd name="T0" fmla="*/ 746 w 747"/>
                <a:gd name="T1" fmla="*/ 102 h 1716"/>
                <a:gd name="T2" fmla="*/ 746 w 747"/>
                <a:gd name="T3" fmla="*/ 102 h 1716"/>
                <a:gd name="T4" fmla="*/ 654 w 747"/>
                <a:gd name="T5" fmla="*/ 0 h 1716"/>
                <a:gd name="T6" fmla="*/ 89 w 747"/>
                <a:gd name="T7" fmla="*/ 0 h 1716"/>
                <a:gd name="T8" fmla="*/ 0 w 747"/>
                <a:gd name="T9" fmla="*/ 102 h 1716"/>
                <a:gd name="T10" fmla="*/ 0 w 747"/>
                <a:gd name="T11" fmla="*/ 102 h 1716"/>
                <a:gd name="T12" fmla="*/ 0 w 747"/>
                <a:gd name="T13" fmla="*/ 766 h 1716"/>
                <a:gd name="T14" fmla="*/ 69 w 747"/>
                <a:gd name="T15" fmla="*/ 877 h 1716"/>
                <a:gd name="T16" fmla="*/ 141 w 747"/>
                <a:gd name="T17" fmla="*/ 766 h 1716"/>
                <a:gd name="T18" fmla="*/ 141 w 747"/>
                <a:gd name="T19" fmla="*/ 232 h 1716"/>
                <a:gd name="T20" fmla="*/ 170 w 747"/>
                <a:gd name="T21" fmla="*/ 232 h 1716"/>
                <a:gd name="T22" fmla="*/ 170 w 747"/>
                <a:gd name="T23" fmla="*/ 817 h 1716"/>
                <a:gd name="T24" fmla="*/ 170 w 747"/>
                <a:gd name="T25" fmla="*/ 817 h 1716"/>
                <a:gd name="T26" fmla="*/ 170 w 747"/>
                <a:gd name="T27" fmla="*/ 817 h 1716"/>
                <a:gd name="T28" fmla="*/ 170 w 747"/>
                <a:gd name="T29" fmla="*/ 1634 h 1716"/>
                <a:gd name="T30" fmla="*/ 261 w 747"/>
                <a:gd name="T31" fmla="*/ 1715 h 1716"/>
                <a:gd name="T32" fmla="*/ 342 w 747"/>
                <a:gd name="T33" fmla="*/ 1634 h 1716"/>
                <a:gd name="T34" fmla="*/ 342 w 747"/>
                <a:gd name="T35" fmla="*/ 938 h 1716"/>
                <a:gd name="T36" fmla="*/ 402 w 747"/>
                <a:gd name="T37" fmla="*/ 938 h 1716"/>
                <a:gd name="T38" fmla="*/ 402 w 747"/>
                <a:gd name="T39" fmla="*/ 1634 h 1716"/>
                <a:gd name="T40" fmla="*/ 493 w 747"/>
                <a:gd name="T41" fmla="*/ 1715 h 1716"/>
                <a:gd name="T42" fmla="*/ 574 w 747"/>
                <a:gd name="T43" fmla="*/ 1634 h 1716"/>
                <a:gd name="T44" fmla="*/ 574 w 747"/>
                <a:gd name="T45" fmla="*/ 817 h 1716"/>
                <a:gd name="T46" fmla="*/ 574 w 747"/>
                <a:gd name="T47" fmla="*/ 817 h 1716"/>
                <a:gd name="T48" fmla="*/ 574 w 747"/>
                <a:gd name="T49" fmla="*/ 817 h 1716"/>
                <a:gd name="T50" fmla="*/ 574 w 747"/>
                <a:gd name="T51" fmla="*/ 232 h 1716"/>
                <a:gd name="T52" fmla="*/ 605 w 747"/>
                <a:gd name="T53" fmla="*/ 232 h 1716"/>
                <a:gd name="T54" fmla="*/ 605 w 747"/>
                <a:gd name="T55" fmla="*/ 766 h 1716"/>
                <a:gd name="T56" fmla="*/ 675 w 747"/>
                <a:gd name="T57" fmla="*/ 877 h 1716"/>
                <a:gd name="T58" fmla="*/ 746 w 747"/>
                <a:gd name="T59" fmla="*/ 766 h 1716"/>
                <a:gd name="T60" fmla="*/ 746 w 747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1716">
                  <a:moveTo>
                    <a:pt x="746" y="102"/>
                  </a:moveTo>
                  <a:lnTo>
                    <a:pt x="746" y="102"/>
                  </a:lnTo>
                  <a:cubicBezTo>
                    <a:pt x="746" y="51"/>
                    <a:pt x="706" y="0"/>
                    <a:pt x="65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09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70" y="817"/>
                    <a:pt x="170" y="817"/>
                    <a:pt x="170" y="817"/>
                  </a:cubicBezTo>
                  <a:lnTo>
                    <a:pt x="170" y="817"/>
                  </a:lnTo>
                  <a:lnTo>
                    <a:pt x="170" y="817"/>
                  </a:lnTo>
                  <a:cubicBezTo>
                    <a:pt x="170" y="1634"/>
                    <a:pt x="170" y="1634"/>
                    <a:pt x="170" y="1634"/>
                  </a:cubicBezTo>
                  <a:cubicBezTo>
                    <a:pt x="170" y="1684"/>
                    <a:pt x="212" y="1715"/>
                    <a:pt x="261" y="1715"/>
                  </a:cubicBezTo>
                  <a:cubicBezTo>
                    <a:pt x="312" y="1715"/>
                    <a:pt x="342" y="1684"/>
                    <a:pt x="342" y="1634"/>
                  </a:cubicBezTo>
                  <a:cubicBezTo>
                    <a:pt x="342" y="938"/>
                    <a:pt x="342" y="938"/>
                    <a:pt x="342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2" y="1715"/>
                    <a:pt x="493" y="1715"/>
                  </a:cubicBezTo>
                  <a:cubicBezTo>
                    <a:pt x="534" y="1715"/>
                    <a:pt x="574" y="1684"/>
                    <a:pt x="574" y="1634"/>
                  </a:cubicBezTo>
                  <a:cubicBezTo>
                    <a:pt x="574" y="817"/>
                    <a:pt x="574" y="817"/>
                    <a:pt x="574" y="817"/>
                  </a:cubicBezTo>
                  <a:lnTo>
                    <a:pt x="574" y="817"/>
                  </a:lnTo>
                  <a:lnTo>
                    <a:pt x="574" y="817"/>
                  </a:lnTo>
                  <a:cubicBezTo>
                    <a:pt x="574" y="232"/>
                    <a:pt x="574" y="232"/>
                    <a:pt x="574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4" y="877"/>
                    <a:pt x="675" y="877"/>
                  </a:cubicBezTo>
                  <a:cubicBezTo>
                    <a:pt x="715" y="877"/>
                    <a:pt x="746" y="848"/>
                    <a:pt x="746" y="766"/>
                  </a:cubicBezTo>
                  <a:cubicBezTo>
                    <a:pt x="746" y="102"/>
                    <a:pt x="746" y="102"/>
                    <a:pt x="746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40894" y="3653933"/>
            <a:ext cx="850635" cy="2341905"/>
            <a:chOff x="4475099" y="3515654"/>
            <a:chExt cx="850635" cy="2341905"/>
          </a:xfrm>
          <a:solidFill>
            <a:srgbClr val="8C103D"/>
          </a:solidFill>
        </p:grpSpPr>
        <p:sp>
          <p:nvSpPr>
            <p:cNvPr id="87" name="Freeform 90"/>
            <p:cNvSpPr>
              <a:spLocks noChangeArrowheads="1"/>
            </p:cNvSpPr>
            <p:nvPr/>
          </p:nvSpPr>
          <p:spPr bwMode="auto">
            <a:xfrm>
              <a:off x="4725287" y="3515654"/>
              <a:ext cx="350263" cy="350285"/>
            </a:xfrm>
            <a:custGeom>
              <a:avLst/>
              <a:gdLst>
                <a:gd name="T0" fmla="*/ 161 w 314"/>
                <a:gd name="T1" fmla="*/ 312 h 313"/>
                <a:gd name="T2" fmla="*/ 161 w 314"/>
                <a:gd name="T3" fmla="*/ 312 h 313"/>
                <a:gd name="T4" fmla="*/ 313 w 314"/>
                <a:gd name="T5" fmla="*/ 151 h 313"/>
                <a:gd name="T6" fmla="*/ 161 w 314"/>
                <a:gd name="T7" fmla="*/ 0 h 313"/>
                <a:gd name="T8" fmla="*/ 0 w 314"/>
                <a:gd name="T9" fmla="*/ 151 h 313"/>
                <a:gd name="T10" fmla="*/ 161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312"/>
                  </a:moveTo>
                  <a:lnTo>
                    <a:pt x="161" y="312"/>
                  </a:ln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43"/>
                    <a:pt x="70" y="312"/>
                    <a:pt x="161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88" name="Freeform 91"/>
            <p:cNvSpPr>
              <a:spLocks noChangeArrowheads="1"/>
            </p:cNvSpPr>
            <p:nvPr/>
          </p:nvSpPr>
          <p:spPr bwMode="auto">
            <a:xfrm>
              <a:off x="4475099" y="3915980"/>
              <a:ext cx="850635" cy="1941579"/>
            </a:xfrm>
            <a:custGeom>
              <a:avLst/>
              <a:gdLst>
                <a:gd name="T0" fmla="*/ 755 w 756"/>
                <a:gd name="T1" fmla="*/ 102 h 1716"/>
                <a:gd name="T2" fmla="*/ 755 w 756"/>
                <a:gd name="T3" fmla="*/ 102 h 1716"/>
                <a:gd name="T4" fmla="*/ 664 w 756"/>
                <a:gd name="T5" fmla="*/ 0 h 1716"/>
                <a:gd name="T6" fmla="*/ 90 w 756"/>
                <a:gd name="T7" fmla="*/ 0 h 1716"/>
                <a:gd name="T8" fmla="*/ 0 w 756"/>
                <a:gd name="T9" fmla="*/ 102 h 1716"/>
                <a:gd name="T10" fmla="*/ 0 w 756"/>
                <a:gd name="T11" fmla="*/ 102 h 1716"/>
                <a:gd name="T12" fmla="*/ 0 w 756"/>
                <a:gd name="T13" fmla="*/ 766 h 1716"/>
                <a:gd name="T14" fmla="*/ 70 w 756"/>
                <a:gd name="T15" fmla="*/ 877 h 1716"/>
                <a:gd name="T16" fmla="*/ 141 w 756"/>
                <a:gd name="T17" fmla="*/ 766 h 1716"/>
                <a:gd name="T18" fmla="*/ 141 w 756"/>
                <a:gd name="T19" fmla="*/ 232 h 1716"/>
                <a:gd name="T20" fmla="*/ 181 w 756"/>
                <a:gd name="T21" fmla="*/ 232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817 h 1716"/>
                <a:gd name="T28" fmla="*/ 181 w 756"/>
                <a:gd name="T29" fmla="*/ 1634 h 1716"/>
                <a:gd name="T30" fmla="*/ 262 w 756"/>
                <a:gd name="T31" fmla="*/ 1715 h 1716"/>
                <a:gd name="T32" fmla="*/ 353 w 756"/>
                <a:gd name="T33" fmla="*/ 1634 h 1716"/>
                <a:gd name="T34" fmla="*/ 353 w 756"/>
                <a:gd name="T35" fmla="*/ 938 h 1716"/>
                <a:gd name="T36" fmla="*/ 413 w 756"/>
                <a:gd name="T37" fmla="*/ 938 h 1716"/>
                <a:gd name="T38" fmla="*/ 413 w 756"/>
                <a:gd name="T39" fmla="*/ 1634 h 1716"/>
                <a:gd name="T40" fmla="*/ 494 w 756"/>
                <a:gd name="T41" fmla="*/ 1715 h 1716"/>
                <a:gd name="T42" fmla="*/ 583 w 756"/>
                <a:gd name="T43" fmla="*/ 1634 h 1716"/>
                <a:gd name="T44" fmla="*/ 583 w 756"/>
                <a:gd name="T45" fmla="*/ 817 h 1716"/>
                <a:gd name="T46" fmla="*/ 583 w 756"/>
                <a:gd name="T47" fmla="*/ 817 h 1716"/>
                <a:gd name="T48" fmla="*/ 583 w 756"/>
                <a:gd name="T49" fmla="*/ 817 h 1716"/>
                <a:gd name="T50" fmla="*/ 583 w 756"/>
                <a:gd name="T51" fmla="*/ 232 h 1716"/>
                <a:gd name="T52" fmla="*/ 604 w 756"/>
                <a:gd name="T53" fmla="*/ 232 h 1716"/>
                <a:gd name="T54" fmla="*/ 604 w 756"/>
                <a:gd name="T55" fmla="*/ 766 h 1716"/>
                <a:gd name="T56" fmla="*/ 684 w 756"/>
                <a:gd name="T57" fmla="*/ 877 h 1716"/>
                <a:gd name="T58" fmla="*/ 755 w 756"/>
                <a:gd name="T59" fmla="*/ 766 h 1716"/>
                <a:gd name="T60" fmla="*/ 755 w 756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1716">
                  <a:moveTo>
                    <a:pt x="755" y="102"/>
                  </a:moveTo>
                  <a:lnTo>
                    <a:pt x="755" y="102"/>
                  </a:lnTo>
                  <a:cubicBezTo>
                    <a:pt x="744" y="51"/>
                    <a:pt x="704" y="0"/>
                    <a:pt x="66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70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21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3" y="938"/>
                    <a:pt x="413" y="938"/>
                    <a:pt x="413" y="938"/>
                  </a:cubicBezTo>
                  <a:cubicBezTo>
                    <a:pt x="413" y="1634"/>
                    <a:pt x="413" y="1634"/>
                    <a:pt x="413" y="1634"/>
                  </a:cubicBezTo>
                  <a:cubicBezTo>
                    <a:pt x="413" y="1684"/>
                    <a:pt x="443" y="1715"/>
                    <a:pt x="494" y="1715"/>
                  </a:cubicBezTo>
                  <a:cubicBezTo>
                    <a:pt x="543" y="1715"/>
                    <a:pt x="583" y="1684"/>
                    <a:pt x="583" y="1634"/>
                  </a:cubicBezTo>
                  <a:cubicBezTo>
                    <a:pt x="583" y="817"/>
                    <a:pt x="583" y="817"/>
                    <a:pt x="583" y="817"/>
                  </a:cubicBezTo>
                  <a:lnTo>
                    <a:pt x="583" y="817"/>
                  </a:lnTo>
                  <a:lnTo>
                    <a:pt x="583" y="817"/>
                  </a:lnTo>
                  <a:cubicBezTo>
                    <a:pt x="583" y="232"/>
                    <a:pt x="583" y="232"/>
                    <a:pt x="583" y="232"/>
                  </a:cubicBezTo>
                  <a:cubicBezTo>
                    <a:pt x="604" y="232"/>
                    <a:pt x="604" y="232"/>
                    <a:pt x="604" y="232"/>
                  </a:cubicBezTo>
                  <a:cubicBezTo>
                    <a:pt x="604" y="766"/>
                    <a:pt x="604" y="766"/>
                    <a:pt x="604" y="766"/>
                  </a:cubicBezTo>
                  <a:cubicBezTo>
                    <a:pt x="604" y="848"/>
                    <a:pt x="644" y="877"/>
                    <a:pt x="684" y="877"/>
                  </a:cubicBezTo>
                  <a:cubicBezTo>
                    <a:pt x="726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61732" y="3653933"/>
            <a:ext cx="840630" cy="2341905"/>
            <a:chOff x="5595938" y="3515654"/>
            <a:chExt cx="840630" cy="2341905"/>
          </a:xfrm>
          <a:solidFill>
            <a:srgbClr val="8C103D"/>
          </a:solidFill>
        </p:grpSpPr>
        <p:sp>
          <p:nvSpPr>
            <p:cNvPr id="89" name="Freeform 92"/>
            <p:cNvSpPr>
              <a:spLocks noChangeArrowheads="1"/>
            </p:cNvSpPr>
            <p:nvPr/>
          </p:nvSpPr>
          <p:spPr bwMode="auto">
            <a:xfrm>
              <a:off x="5846123" y="3515654"/>
              <a:ext cx="350263" cy="350285"/>
            </a:xfrm>
            <a:custGeom>
              <a:avLst/>
              <a:gdLst>
                <a:gd name="T0" fmla="*/ 152 w 314"/>
                <a:gd name="T1" fmla="*/ 312 h 313"/>
                <a:gd name="T2" fmla="*/ 152 w 314"/>
                <a:gd name="T3" fmla="*/ 312 h 313"/>
                <a:gd name="T4" fmla="*/ 313 w 314"/>
                <a:gd name="T5" fmla="*/ 151 h 313"/>
                <a:gd name="T6" fmla="*/ 152 w 314"/>
                <a:gd name="T7" fmla="*/ 0 h 313"/>
                <a:gd name="T8" fmla="*/ 0 w 314"/>
                <a:gd name="T9" fmla="*/ 151 h 313"/>
                <a:gd name="T10" fmla="*/ 152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312"/>
                  </a:moveTo>
                  <a:lnTo>
                    <a:pt x="152" y="312"/>
                  </a:ln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0" name="Freeform 93"/>
            <p:cNvSpPr>
              <a:spLocks noChangeArrowheads="1"/>
            </p:cNvSpPr>
            <p:nvPr/>
          </p:nvSpPr>
          <p:spPr bwMode="auto">
            <a:xfrm>
              <a:off x="5595938" y="3915980"/>
              <a:ext cx="840630" cy="1941579"/>
            </a:xfrm>
            <a:custGeom>
              <a:avLst/>
              <a:gdLst>
                <a:gd name="T0" fmla="*/ 746 w 747"/>
                <a:gd name="T1" fmla="*/ 102 h 1716"/>
                <a:gd name="T2" fmla="*/ 746 w 747"/>
                <a:gd name="T3" fmla="*/ 102 h 1716"/>
                <a:gd name="T4" fmla="*/ 654 w 747"/>
                <a:gd name="T5" fmla="*/ 0 h 1716"/>
                <a:gd name="T6" fmla="*/ 91 w 747"/>
                <a:gd name="T7" fmla="*/ 0 h 1716"/>
                <a:gd name="T8" fmla="*/ 0 w 747"/>
                <a:gd name="T9" fmla="*/ 102 h 1716"/>
                <a:gd name="T10" fmla="*/ 0 w 747"/>
                <a:gd name="T11" fmla="*/ 102 h 1716"/>
                <a:gd name="T12" fmla="*/ 0 w 747"/>
                <a:gd name="T13" fmla="*/ 766 h 1716"/>
                <a:gd name="T14" fmla="*/ 69 w 747"/>
                <a:gd name="T15" fmla="*/ 877 h 1716"/>
                <a:gd name="T16" fmla="*/ 140 w 747"/>
                <a:gd name="T17" fmla="*/ 766 h 1716"/>
                <a:gd name="T18" fmla="*/ 140 w 747"/>
                <a:gd name="T19" fmla="*/ 232 h 1716"/>
                <a:gd name="T20" fmla="*/ 172 w 747"/>
                <a:gd name="T21" fmla="*/ 232 h 1716"/>
                <a:gd name="T22" fmla="*/ 172 w 747"/>
                <a:gd name="T23" fmla="*/ 817 h 1716"/>
                <a:gd name="T24" fmla="*/ 172 w 747"/>
                <a:gd name="T25" fmla="*/ 817 h 1716"/>
                <a:gd name="T26" fmla="*/ 172 w 747"/>
                <a:gd name="T27" fmla="*/ 817 h 1716"/>
                <a:gd name="T28" fmla="*/ 172 w 747"/>
                <a:gd name="T29" fmla="*/ 1634 h 1716"/>
                <a:gd name="T30" fmla="*/ 261 w 747"/>
                <a:gd name="T31" fmla="*/ 1715 h 1716"/>
                <a:gd name="T32" fmla="*/ 342 w 747"/>
                <a:gd name="T33" fmla="*/ 1634 h 1716"/>
                <a:gd name="T34" fmla="*/ 342 w 747"/>
                <a:gd name="T35" fmla="*/ 938 h 1716"/>
                <a:gd name="T36" fmla="*/ 402 w 747"/>
                <a:gd name="T37" fmla="*/ 938 h 1716"/>
                <a:gd name="T38" fmla="*/ 402 w 747"/>
                <a:gd name="T39" fmla="*/ 1634 h 1716"/>
                <a:gd name="T40" fmla="*/ 493 w 747"/>
                <a:gd name="T41" fmla="*/ 1715 h 1716"/>
                <a:gd name="T42" fmla="*/ 574 w 747"/>
                <a:gd name="T43" fmla="*/ 1634 h 1716"/>
                <a:gd name="T44" fmla="*/ 574 w 747"/>
                <a:gd name="T45" fmla="*/ 817 h 1716"/>
                <a:gd name="T46" fmla="*/ 574 w 747"/>
                <a:gd name="T47" fmla="*/ 817 h 1716"/>
                <a:gd name="T48" fmla="*/ 574 w 747"/>
                <a:gd name="T49" fmla="*/ 817 h 1716"/>
                <a:gd name="T50" fmla="*/ 574 w 747"/>
                <a:gd name="T51" fmla="*/ 232 h 1716"/>
                <a:gd name="T52" fmla="*/ 605 w 747"/>
                <a:gd name="T53" fmla="*/ 232 h 1716"/>
                <a:gd name="T54" fmla="*/ 605 w 747"/>
                <a:gd name="T55" fmla="*/ 766 h 1716"/>
                <a:gd name="T56" fmla="*/ 674 w 747"/>
                <a:gd name="T57" fmla="*/ 877 h 1716"/>
                <a:gd name="T58" fmla="*/ 746 w 747"/>
                <a:gd name="T59" fmla="*/ 766 h 1716"/>
                <a:gd name="T60" fmla="*/ 746 w 747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1716">
                  <a:moveTo>
                    <a:pt x="746" y="102"/>
                  </a:moveTo>
                  <a:lnTo>
                    <a:pt x="746" y="102"/>
                  </a:lnTo>
                  <a:cubicBezTo>
                    <a:pt x="746" y="51"/>
                    <a:pt x="706" y="0"/>
                    <a:pt x="65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09" y="877"/>
                    <a:pt x="140" y="848"/>
                    <a:pt x="140" y="766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72" y="232"/>
                    <a:pt x="172" y="232"/>
                    <a:pt x="172" y="232"/>
                  </a:cubicBezTo>
                  <a:cubicBezTo>
                    <a:pt x="172" y="817"/>
                    <a:pt x="172" y="817"/>
                    <a:pt x="172" y="817"/>
                  </a:cubicBezTo>
                  <a:lnTo>
                    <a:pt x="172" y="817"/>
                  </a:lnTo>
                  <a:lnTo>
                    <a:pt x="172" y="817"/>
                  </a:lnTo>
                  <a:cubicBezTo>
                    <a:pt x="172" y="1634"/>
                    <a:pt x="172" y="1634"/>
                    <a:pt x="172" y="1634"/>
                  </a:cubicBezTo>
                  <a:cubicBezTo>
                    <a:pt x="172" y="1684"/>
                    <a:pt x="212" y="1715"/>
                    <a:pt x="261" y="1715"/>
                  </a:cubicBezTo>
                  <a:cubicBezTo>
                    <a:pt x="301" y="1715"/>
                    <a:pt x="342" y="1684"/>
                    <a:pt x="342" y="1634"/>
                  </a:cubicBezTo>
                  <a:cubicBezTo>
                    <a:pt x="342" y="938"/>
                    <a:pt x="342" y="938"/>
                    <a:pt x="342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2" y="1715"/>
                    <a:pt x="493" y="1715"/>
                  </a:cubicBezTo>
                  <a:cubicBezTo>
                    <a:pt x="534" y="1715"/>
                    <a:pt x="574" y="1684"/>
                    <a:pt x="574" y="1634"/>
                  </a:cubicBezTo>
                  <a:cubicBezTo>
                    <a:pt x="574" y="817"/>
                    <a:pt x="574" y="817"/>
                    <a:pt x="574" y="817"/>
                  </a:cubicBezTo>
                  <a:lnTo>
                    <a:pt x="574" y="817"/>
                  </a:lnTo>
                  <a:lnTo>
                    <a:pt x="574" y="817"/>
                  </a:lnTo>
                  <a:cubicBezTo>
                    <a:pt x="574" y="232"/>
                    <a:pt x="574" y="232"/>
                    <a:pt x="574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4" y="877"/>
                    <a:pt x="674" y="877"/>
                  </a:cubicBezTo>
                  <a:cubicBezTo>
                    <a:pt x="715" y="877"/>
                    <a:pt x="746" y="848"/>
                    <a:pt x="746" y="766"/>
                  </a:cubicBezTo>
                  <a:cubicBezTo>
                    <a:pt x="746" y="102"/>
                    <a:pt x="746" y="102"/>
                    <a:pt x="746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2564" y="3653933"/>
            <a:ext cx="850635" cy="2341905"/>
            <a:chOff x="6706769" y="3515654"/>
            <a:chExt cx="850635" cy="2341905"/>
          </a:xfrm>
          <a:solidFill>
            <a:srgbClr val="8C103D"/>
          </a:solidFill>
        </p:grpSpPr>
        <p:sp>
          <p:nvSpPr>
            <p:cNvPr id="91" name="Freeform 94"/>
            <p:cNvSpPr>
              <a:spLocks noChangeArrowheads="1"/>
            </p:cNvSpPr>
            <p:nvPr/>
          </p:nvSpPr>
          <p:spPr bwMode="auto">
            <a:xfrm>
              <a:off x="6956953" y="3515654"/>
              <a:ext cx="350263" cy="350285"/>
            </a:xfrm>
            <a:custGeom>
              <a:avLst/>
              <a:gdLst>
                <a:gd name="T0" fmla="*/ 161 w 314"/>
                <a:gd name="T1" fmla="*/ 312 h 313"/>
                <a:gd name="T2" fmla="*/ 161 w 314"/>
                <a:gd name="T3" fmla="*/ 312 h 313"/>
                <a:gd name="T4" fmla="*/ 313 w 314"/>
                <a:gd name="T5" fmla="*/ 151 h 313"/>
                <a:gd name="T6" fmla="*/ 161 w 314"/>
                <a:gd name="T7" fmla="*/ 0 h 313"/>
                <a:gd name="T8" fmla="*/ 0 w 314"/>
                <a:gd name="T9" fmla="*/ 151 h 313"/>
                <a:gd name="T10" fmla="*/ 161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312"/>
                  </a:moveTo>
                  <a:lnTo>
                    <a:pt x="161" y="312"/>
                  </a:ln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  <a:cubicBezTo>
                    <a:pt x="72" y="0"/>
                    <a:pt x="0" y="71"/>
                    <a:pt x="0" y="151"/>
                  </a:cubicBezTo>
                  <a:cubicBezTo>
                    <a:pt x="0" y="243"/>
                    <a:pt x="72" y="312"/>
                    <a:pt x="161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2" name="Freeform 95"/>
            <p:cNvSpPr>
              <a:spLocks noChangeArrowheads="1"/>
            </p:cNvSpPr>
            <p:nvPr/>
          </p:nvSpPr>
          <p:spPr bwMode="auto">
            <a:xfrm>
              <a:off x="6706769" y="3915980"/>
              <a:ext cx="850635" cy="1941579"/>
            </a:xfrm>
            <a:custGeom>
              <a:avLst/>
              <a:gdLst>
                <a:gd name="T0" fmla="*/ 755 w 756"/>
                <a:gd name="T1" fmla="*/ 102 h 1716"/>
                <a:gd name="T2" fmla="*/ 755 w 756"/>
                <a:gd name="T3" fmla="*/ 102 h 1716"/>
                <a:gd name="T4" fmla="*/ 666 w 756"/>
                <a:gd name="T5" fmla="*/ 0 h 1716"/>
                <a:gd name="T6" fmla="*/ 90 w 756"/>
                <a:gd name="T7" fmla="*/ 0 h 1716"/>
                <a:gd name="T8" fmla="*/ 0 w 756"/>
                <a:gd name="T9" fmla="*/ 102 h 1716"/>
                <a:gd name="T10" fmla="*/ 0 w 756"/>
                <a:gd name="T11" fmla="*/ 102 h 1716"/>
                <a:gd name="T12" fmla="*/ 0 w 756"/>
                <a:gd name="T13" fmla="*/ 766 h 1716"/>
                <a:gd name="T14" fmla="*/ 70 w 756"/>
                <a:gd name="T15" fmla="*/ 877 h 1716"/>
                <a:gd name="T16" fmla="*/ 141 w 756"/>
                <a:gd name="T17" fmla="*/ 766 h 1716"/>
                <a:gd name="T18" fmla="*/ 141 w 756"/>
                <a:gd name="T19" fmla="*/ 232 h 1716"/>
                <a:gd name="T20" fmla="*/ 181 w 756"/>
                <a:gd name="T21" fmla="*/ 232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817 h 1716"/>
                <a:gd name="T28" fmla="*/ 181 w 756"/>
                <a:gd name="T29" fmla="*/ 1634 h 1716"/>
                <a:gd name="T30" fmla="*/ 262 w 756"/>
                <a:gd name="T31" fmla="*/ 1715 h 1716"/>
                <a:gd name="T32" fmla="*/ 353 w 756"/>
                <a:gd name="T33" fmla="*/ 1634 h 1716"/>
                <a:gd name="T34" fmla="*/ 353 w 756"/>
                <a:gd name="T35" fmla="*/ 938 h 1716"/>
                <a:gd name="T36" fmla="*/ 413 w 756"/>
                <a:gd name="T37" fmla="*/ 938 h 1716"/>
                <a:gd name="T38" fmla="*/ 413 w 756"/>
                <a:gd name="T39" fmla="*/ 1634 h 1716"/>
                <a:gd name="T40" fmla="*/ 494 w 756"/>
                <a:gd name="T41" fmla="*/ 1715 h 1716"/>
                <a:gd name="T42" fmla="*/ 583 w 756"/>
                <a:gd name="T43" fmla="*/ 1634 h 1716"/>
                <a:gd name="T44" fmla="*/ 583 w 756"/>
                <a:gd name="T45" fmla="*/ 817 h 1716"/>
                <a:gd name="T46" fmla="*/ 583 w 756"/>
                <a:gd name="T47" fmla="*/ 817 h 1716"/>
                <a:gd name="T48" fmla="*/ 583 w 756"/>
                <a:gd name="T49" fmla="*/ 817 h 1716"/>
                <a:gd name="T50" fmla="*/ 583 w 756"/>
                <a:gd name="T51" fmla="*/ 232 h 1716"/>
                <a:gd name="T52" fmla="*/ 605 w 756"/>
                <a:gd name="T53" fmla="*/ 232 h 1716"/>
                <a:gd name="T54" fmla="*/ 605 w 756"/>
                <a:gd name="T55" fmla="*/ 766 h 1716"/>
                <a:gd name="T56" fmla="*/ 675 w 756"/>
                <a:gd name="T57" fmla="*/ 877 h 1716"/>
                <a:gd name="T58" fmla="*/ 755 w 756"/>
                <a:gd name="T59" fmla="*/ 766 h 1716"/>
                <a:gd name="T60" fmla="*/ 755 w 756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1716">
                  <a:moveTo>
                    <a:pt x="755" y="102"/>
                  </a:moveTo>
                  <a:lnTo>
                    <a:pt x="755" y="102"/>
                  </a:lnTo>
                  <a:cubicBezTo>
                    <a:pt x="746" y="51"/>
                    <a:pt x="706" y="0"/>
                    <a:pt x="66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70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10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3" y="938"/>
                    <a:pt x="413" y="938"/>
                    <a:pt x="413" y="938"/>
                  </a:cubicBezTo>
                  <a:cubicBezTo>
                    <a:pt x="413" y="1634"/>
                    <a:pt x="413" y="1634"/>
                    <a:pt x="413" y="1634"/>
                  </a:cubicBezTo>
                  <a:cubicBezTo>
                    <a:pt x="413" y="1684"/>
                    <a:pt x="443" y="1715"/>
                    <a:pt x="494" y="1715"/>
                  </a:cubicBezTo>
                  <a:cubicBezTo>
                    <a:pt x="543" y="1715"/>
                    <a:pt x="583" y="1684"/>
                    <a:pt x="583" y="1634"/>
                  </a:cubicBezTo>
                  <a:cubicBezTo>
                    <a:pt x="583" y="817"/>
                    <a:pt x="583" y="817"/>
                    <a:pt x="583" y="817"/>
                  </a:cubicBezTo>
                  <a:lnTo>
                    <a:pt x="583" y="817"/>
                  </a:lnTo>
                  <a:lnTo>
                    <a:pt x="583" y="817"/>
                  </a:lnTo>
                  <a:cubicBezTo>
                    <a:pt x="583" y="232"/>
                    <a:pt x="583" y="232"/>
                    <a:pt x="583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46" y="877"/>
                    <a:pt x="675" y="877"/>
                  </a:cubicBezTo>
                  <a:cubicBezTo>
                    <a:pt x="715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83395" y="3653933"/>
            <a:ext cx="855641" cy="2341905"/>
            <a:chOff x="7817600" y="3515654"/>
            <a:chExt cx="855641" cy="2341905"/>
          </a:xfrm>
          <a:solidFill>
            <a:srgbClr val="ED6193"/>
          </a:solidFill>
        </p:grpSpPr>
        <p:sp>
          <p:nvSpPr>
            <p:cNvPr id="93" name="Freeform 96"/>
            <p:cNvSpPr>
              <a:spLocks noChangeArrowheads="1"/>
            </p:cNvSpPr>
            <p:nvPr/>
          </p:nvSpPr>
          <p:spPr bwMode="auto">
            <a:xfrm>
              <a:off x="8077793" y="3515654"/>
              <a:ext cx="350263" cy="350285"/>
            </a:xfrm>
            <a:custGeom>
              <a:avLst/>
              <a:gdLst>
                <a:gd name="T0" fmla="*/ 152 w 314"/>
                <a:gd name="T1" fmla="*/ 0 h 313"/>
                <a:gd name="T2" fmla="*/ 152 w 314"/>
                <a:gd name="T3" fmla="*/ 0 h 313"/>
                <a:gd name="T4" fmla="*/ 0 w 314"/>
                <a:gd name="T5" fmla="*/ 151 h 313"/>
                <a:gd name="T6" fmla="*/ 152 w 314"/>
                <a:gd name="T7" fmla="*/ 312 h 313"/>
                <a:gd name="T8" fmla="*/ 313 w 314"/>
                <a:gd name="T9" fmla="*/ 151 h 313"/>
                <a:gd name="T10" fmla="*/ 152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0"/>
                  </a:moveTo>
                  <a:lnTo>
                    <a:pt x="152" y="0"/>
                  </a:ln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4" name="Freeform 97"/>
            <p:cNvSpPr>
              <a:spLocks noChangeArrowheads="1"/>
            </p:cNvSpPr>
            <p:nvPr/>
          </p:nvSpPr>
          <p:spPr bwMode="auto">
            <a:xfrm>
              <a:off x="7817600" y="3915980"/>
              <a:ext cx="855641" cy="1941579"/>
            </a:xfrm>
            <a:custGeom>
              <a:avLst/>
              <a:gdLst>
                <a:gd name="T0" fmla="*/ 664 w 757"/>
                <a:gd name="T1" fmla="*/ 0 h 1716"/>
                <a:gd name="T2" fmla="*/ 664 w 757"/>
                <a:gd name="T3" fmla="*/ 0 h 1716"/>
                <a:gd name="T4" fmla="*/ 101 w 757"/>
                <a:gd name="T5" fmla="*/ 0 h 1716"/>
                <a:gd name="T6" fmla="*/ 0 w 757"/>
                <a:gd name="T7" fmla="*/ 102 h 1716"/>
                <a:gd name="T8" fmla="*/ 0 w 757"/>
                <a:gd name="T9" fmla="*/ 102 h 1716"/>
                <a:gd name="T10" fmla="*/ 0 w 757"/>
                <a:gd name="T11" fmla="*/ 766 h 1716"/>
                <a:gd name="T12" fmla="*/ 81 w 757"/>
                <a:gd name="T13" fmla="*/ 877 h 1716"/>
                <a:gd name="T14" fmla="*/ 150 w 757"/>
                <a:gd name="T15" fmla="*/ 766 h 1716"/>
                <a:gd name="T16" fmla="*/ 150 w 757"/>
                <a:gd name="T17" fmla="*/ 232 h 1716"/>
                <a:gd name="T18" fmla="*/ 182 w 757"/>
                <a:gd name="T19" fmla="*/ 232 h 1716"/>
                <a:gd name="T20" fmla="*/ 182 w 757"/>
                <a:gd name="T21" fmla="*/ 817 h 1716"/>
                <a:gd name="T22" fmla="*/ 182 w 757"/>
                <a:gd name="T23" fmla="*/ 817 h 1716"/>
                <a:gd name="T24" fmla="*/ 182 w 757"/>
                <a:gd name="T25" fmla="*/ 817 h 1716"/>
                <a:gd name="T26" fmla="*/ 182 w 757"/>
                <a:gd name="T27" fmla="*/ 1634 h 1716"/>
                <a:gd name="T28" fmla="*/ 271 w 757"/>
                <a:gd name="T29" fmla="*/ 1715 h 1716"/>
                <a:gd name="T30" fmla="*/ 353 w 757"/>
                <a:gd name="T31" fmla="*/ 1634 h 1716"/>
                <a:gd name="T32" fmla="*/ 353 w 757"/>
                <a:gd name="T33" fmla="*/ 938 h 1716"/>
                <a:gd name="T34" fmla="*/ 414 w 757"/>
                <a:gd name="T35" fmla="*/ 938 h 1716"/>
                <a:gd name="T36" fmla="*/ 414 w 757"/>
                <a:gd name="T37" fmla="*/ 1634 h 1716"/>
                <a:gd name="T38" fmla="*/ 503 w 757"/>
                <a:gd name="T39" fmla="*/ 1715 h 1716"/>
                <a:gd name="T40" fmla="*/ 584 w 757"/>
                <a:gd name="T41" fmla="*/ 1634 h 1716"/>
                <a:gd name="T42" fmla="*/ 584 w 757"/>
                <a:gd name="T43" fmla="*/ 817 h 1716"/>
                <a:gd name="T44" fmla="*/ 584 w 757"/>
                <a:gd name="T45" fmla="*/ 817 h 1716"/>
                <a:gd name="T46" fmla="*/ 584 w 757"/>
                <a:gd name="T47" fmla="*/ 817 h 1716"/>
                <a:gd name="T48" fmla="*/ 584 w 757"/>
                <a:gd name="T49" fmla="*/ 232 h 1716"/>
                <a:gd name="T50" fmla="*/ 615 w 757"/>
                <a:gd name="T51" fmla="*/ 232 h 1716"/>
                <a:gd name="T52" fmla="*/ 615 w 757"/>
                <a:gd name="T53" fmla="*/ 766 h 1716"/>
                <a:gd name="T54" fmla="*/ 684 w 757"/>
                <a:gd name="T55" fmla="*/ 877 h 1716"/>
                <a:gd name="T56" fmla="*/ 756 w 757"/>
                <a:gd name="T57" fmla="*/ 766 h 1716"/>
                <a:gd name="T58" fmla="*/ 756 w 757"/>
                <a:gd name="T59" fmla="*/ 102 h 1716"/>
                <a:gd name="T60" fmla="*/ 756 w 757"/>
                <a:gd name="T61" fmla="*/ 102 h 1716"/>
                <a:gd name="T62" fmla="*/ 664 w 757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" h="1716">
                  <a:moveTo>
                    <a:pt x="664" y="0"/>
                  </a:moveTo>
                  <a:lnTo>
                    <a:pt x="664" y="0"/>
                  </a:lnTo>
                  <a:cubicBezTo>
                    <a:pt x="101" y="0"/>
                    <a:pt x="101" y="0"/>
                    <a:pt x="101" y="0"/>
                  </a:cubicBezTo>
                  <a:cubicBezTo>
                    <a:pt x="50" y="0"/>
                    <a:pt x="1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41" y="877"/>
                    <a:pt x="81" y="877"/>
                  </a:cubicBezTo>
                  <a:cubicBezTo>
                    <a:pt x="121" y="877"/>
                    <a:pt x="150" y="848"/>
                    <a:pt x="150" y="766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82" y="232"/>
                    <a:pt x="182" y="232"/>
                    <a:pt x="182" y="232"/>
                  </a:cubicBezTo>
                  <a:cubicBezTo>
                    <a:pt x="182" y="817"/>
                    <a:pt x="182" y="817"/>
                    <a:pt x="182" y="817"/>
                  </a:cubicBezTo>
                  <a:lnTo>
                    <a:pt x="182" y="817"/>
                  </a:lnTo>
                  <a:lnTo>
                    <a:pt x="182" y="817"/>
                  </a:lnTo>
                  <a:cubicBezTo>
                    <a:pt x="182" y="1634"/>
                    <a:pt x="182" y="1634"/>
                    <a:pt x="182" y="1634"/>
                  </a:cubicBezTo>
                  <a:cubicBezTo>
                    <a:pt x="182" y="1684"/>
                    <a:pt x="222" y="1715"/>
                    <a:pt x="271" y="1715"/>
                  </a:cubicBezTo>
                  <a:cubicBezTo>
                    <a:pt x="311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4" y="938"/>
                    <a:pt x="414" y="938"/>
                    <a:pt x="414" y="938"/>
                  </a:cubicBezTo>
                  <a:cubicBezTo>
                    <a:pt x="414" y="1634"/>
                    <a:pt x="414" y="1634"/>
                    <a:pt x="414" y="1634"/>
                  </a:cubicBezTo>
                  <a:cubicBezTo>
                    <a:pt x="414" y="1684"/>
                    <a:pt x="454" y="1715"/>
                    <a:pt x="503" y="1715"/>
                  </a:cubicBezTo>
                  <a:cubicBezTo>
                    <a:pt x="544" y="1715"/>
                    <a:pt x="584" y="1684"/>
                    <a:pt x="584" y="1634"/>
                  </a:cubicBezTo>
                  <a:cubicBezTo>
                    <a:pt x="584" y="817"/>
                    <a:pt x="584" y="817"/>
                    <a:pt x="584" y="817"/>
                  </a:cubicBezTo>
                  <a:lnTo>
                    <a:pt x="584" y="817"/>
                  </a:lnTo>
                  <a:lnTo>
                    <a:pt x="584" y="817"/>
                  </a:lnTo>
                  <a:cubicBezTo>
                    <a:pt x="584" y="232"/>
                    <a:pt x="584" y="232"/>
                    <a:pt x="584" y="232"/>
                  </a:cubicBezTo>
                  <a:cubicBezTo>
                    <a:pt x="615" y="232"/>
                    <a:pt x="615" y="232"/>
                    <a:pt x="615" y="232"/>
                  </a:cubicBezTo>
                  <a:cubicBezTo>
                    <a:pt x="615" y="766"/>
                    <a:pt x="615" y="766"/>
                    <a:pt x="615" y="766"/>
                  </a:cubicBezTo>
                  <a:cubicBezTo>
                    <a:pt x="615" y="848"/>
                    <a:pt x="644" y="877"/>
                    <a:pt x="684" y="877"/>
                  </a:cubicBezTo>
                  <a:cubicBezTo>
                    <a:pt x="726" y="877"/>
                    <a:pt x="756" y="848"/>
                    <a:pt x="756" y="766"/>
                  </a:cubicBezTo>
                  <a:cubicBezTo>
                    <a:pt x="756" y="102"/>
                    <a:pt x="756" y="102"/>
                    <a:pt x="756" y="102"/>
                  </a:cubicBezTo>
                  <a:lnTo>
                    <a:pt x="756" y="102"/>
                  </a:lnTo>
                  <a:cubicBezTo>
                    <a:pt x="756" y="51"/>
                    <a:pt x="716" y="0"/>
                    <a:pt x="66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04234" y="3653933"/>
            <a:ext cx="850635" cy="2341905"/>
            <a:chOff x="8938439" y="3515654"/>
            <a:chExt cx="850635" cy="2341905"/>
          </a:xfrm>
          <a:solidFill>
            <a:srgbClr val="ED6193"/>
          </a:solidFill>
        </p:grpSpPr>
        <p:sp>
          <p:nvSpPr>
            <p:cNvPr id="95" name="Freeform 98"/>
            <p:cNvSpPr>
              <a:spLocks noChangeArrowheads="1"/>
            </p:cNvSpPr>
            <p:nvPr/>
          </p:nvSpPr>
          <p:spPr bwMode="auto">
            <a:xfrm>
              <a:off x="9188623" y="3515654"/>
              <a:ext cx="350263" cy="350285"/>
            </a:xfrm>
            <a:custGeom>
              <a:avLst/>
              <a:gdLst>
                <a:gd name="T0" fmla="*/ 161 w 314"/>
                <a:gd name="T1" fmla="*/ 0 h 313"/>
                <a:gd name="T2" fmla="*/ 161 w 314"/>
                <a:gd name="T3" fmla="*/ 0 h 313"/>
                <a:gd name="T4" fmla="*/ 0 w 314"/>
                <a:gd name="T5" fmla="*/ 151 h 313"/>
                <a:gd name="T6" fmla="*/ 161 w 314"/>
                <a:gd name="T7" fmla="*/ 312 h 313"/>
                <a:gd name="T8" fmla="*/ 313 w 314"/>
                <a:gd name="T9" fmla="*/ 151 h 313"/>
                <a:gd name="T10" fmla="*/ 161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0"/>
                  </a:moveTo>
                  <a:lnTo>
                    <a:pt x="161" y="0"/>
                  </a:lnTo>
                  <a:cubicBezTo>
                    <a:pt x="72" y="0"/>
                    <a:pt x="0" y="71"/>
                    <a:pt x="0" y="151"/>
                  </a:cubicBezTo>
                  <a:cubicBezTo>
                    <a:pt x="0" y="243"/>
                    <a:pt x="72" y="312"/>
                    <a:pt x="161" y="312"/>
                  </a:cubicBez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6" name="Freeform 99"/>
            <p:cNvSpPr>
              <a:spLocks noChangeArrowheads="1"/>
            </p:cNvSpPr>
            <p:nvPr/>
          </p:nvSpPr>
          <p:spPr bwMode="auto">
            <a:xfrm>
              <a:off x="8938439" y="3915980"/>
              <a:ext cx="850635" cy="1941579"/>
            </a:xfrm>
            <a:custGeom>
              <a:avLst/>
              <a:gdLst>
                <a:gd name="T0" fmla="*/ 655 w 756"/>
                <a:gd name="T1" fmla="*/ 0 h 1716"/>
                <a:gd name="T2" fmla="*/ 655 w 756"/>
                <a:gd name="T3" fmla="*/ 0 h 1716"/>
                <a:gd name="T4" fmla="*/ 91 w 756"/>
                <a:gd name="T5" fmla="*/ 0 h 1716"/>
                <a:gd name="T6" fmla="*/ 0 w 756"/>
                <a:gd name="T7" fmla="*/ 102 h 1716"/>
                <a:gd name="T8" fmla="*/ 0 w 756"/>
                <a:gd name="T9" fmla="*/ 102 h 1716"/>
                <a:gd name="T10" fmla="*/ 0 w 756"/>
                <a:gd name="T11" fmla="*/ 766 h 1716"/>
                <a:gd name="T12" fmla="*/ 69 w 756"/>
                <a:gd name="T13" fmla="*/ 877 h 1716"/>
                <a:gd name="T14" fmla="*/ 141 w 756"/>
                <a:gd name="T15" fmla="*/ 766 h 1716"/>
                <a:gd name="T16" fmla="*/ 141 w 756"/>
                <a:gd name="T17" fmla="*/ 232 h 1716"/>
                <a:gd name="T18" fmla="*/ 181 w 756"/>
                <a:gd name="T19" fmla="*/ 232 h 1716"/>
                <a:gd name="T20" fmla="*/ 181 w 756"/>
                <a:gd name="T21" fmla="*/ 817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1634 h 1716"/>
                <a:gd name="T28" fmla="*/ 262 w 756"/>
                <a:gd name="T29" fmla="*/ 1715 h 1716"/>
                <a:gd name="T30" fmla="*/ 353 w 756"/>
                <a:gd name="T31" fmla="*/ 1634 h 1716"/>
                <a:gd name="T32" fmla="*/ 353 w 756"/>
                <a:gd name="T33" fmla="*/ 938 h 1716"/>
                <a:gd name="T34" fmla="*/ 402 w 756"/>
                <a:gd name="T35" fmla="*/ 938 h 1716"/>
                <a:gd name="T36" fmla="*/ 402 w 756"/>
                <a:gd name="T37" fmla="*/ 1634 h 1716"/>
                <a:gd name="T38" fmla="*/ 494 w 756"/>
                <a:gd name="T39" fmla="*/ 1715 h 1716"/>
                <a:gd name="T40" fmla="*/ 585 w 756"/>
                <a:gd name="T41" fmla="*/ 1634 h 1716"/>
                <a:gd name="T42" fmla="*/ 585 w 756"/>
                <a:gd name="T43" fmla="*/ 817 h 1716"/>
                <a:gd name="T44" fmla="*/ 585 w 756"/>
                <a:gd name="T45" fmla="*/ 817 h 1716"/>
                <a:gd name="T46" fmla="*/ 585 w 756"/>
                <a:gd name="T47" fmla="*/ 817 h 1716"/>
                <a:gd name="T48" fmla="*/ 585 w 756"/>
                <a:gd name="T49" fmla="*/ 232 h 1716"/>
                <a:gd name="T50" fmla="*/ 605 w 756"/>
                <a:gd name="T51" fmla="*/ 232 h 1716"/>
                <a:gd name="T52" fmla="*/ 605 w 756"/>
                <a:gd name="T53" fmla="*/ 766 h 1716"/>
                <a:gd name="T54" fmla="*/ 675 w 756"/>
                <a:gd name="T55" fmla="*/ 877 h 1716"/>
                <a:gd name="T56" fmla="*/ 755 w 756"/>
                <a:gd name="T57" fmla="*/ 766 h 1716"/>
                <a:gd name="T58" fmla="*/ 755 w 756"/>
                <a:gd name="T59" fmla="*/ 102 h 1716"/>
                <a:gd name="T60" fmla="*/ 755 w 756"/>
                <a:gd name="T61" fmla="*/ 102 h 1716"/>
                <a:gd name="T62" fmla="*/ 655 w 756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6" h="1716">
                  <a:moveTo>
                    <a:pt x="655" y="0"/>
                  </a:moveTo>
                  <a:lnTo>
                    <a:pt x="655" y="0"/>
                  </a:ln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12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3" y="1715"/>
                    <a:pt x="494" y="1715"/>
                  </a:cubicBezTo>
                  <a:cubicBezTo>
                    <a:pt x="545" y="1715"/>
                    <a:pt x="585" y="1684"/>
                    <a:pt x="585" y="1634"/>
                  </a:cubicBezTo>
                  <a:cubicBezTo>
                    <a:pt x="585" y="817"/>
                    <a:pt x="585" y="817"/>
                    <a:pt x="585" y="817"/>
                  </a:cubicBezTo>
                  <a:lnTo>
                    <a:pt x="585" y="817"/>
                  </a:lnTo>
                  <a:lnTo>
                    <a:pt x="585" y="817"/>
                  </a:lnTo>
                  <a:cubicBezTo>
                    <a:pt x="585" y="232"/>
                    <a:pt x="585" y="232"/>
                    <a:pt x="585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5" y="877"/>
                    <a:pt x="675" y="877"/>
                  </a:cubicBezTo>
                  <a:cubicBezTo>
                    <a:pt x="715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  <a:lnTo>
                    <a:pt x="755" y="102"/>
                  </a:lnTo>
                  <a:cubicBezTo>
                    <a:pt x="746" y="51"/>
                    <a:pt x="706" y="0"/>
                    <a:pt x="65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110059" y="3653933"/>
            <a:ext cx="855641" cy="2341905"/>
            <a:chOff x="10044264" y="3515654"/>
            <a:chExt cx="855641" cy="2341905"/>
          </a:xfrm>
          <a:solidFill>
            <a:srgbClr val="ED6193"/>
          </a:solidFill>
        </p:grpSpPr>
        <p:sp>
          <p:nvSpPr>
            <p:cNvPr id="97" name="Freeform 100"/>
            <p:cNvSpPr>
              <a:spLocks noChangeArrowheads="1"/>
            </p:cNvSpPr>
            <p:nvPr/>
          </p:nvSpPr>
          <p:spPr bwMode="auto">
            <a:xfrm>
              <a:off x="10309463" y="3515654"/>
              <a:ext cx="350263" cy="350285"/>
            </a:xfrm>
            <a:custGeom>
              <a:avLst/>
              <a:gdLst>
                <a:gd name="T0" fmla="*/ 152 w 314"/>
                <a:gd name="T1" fmla="*/ 0 h 313"/>
                <a:gd name="T2" fmla="*/ 152 w 314"/>
                <a:gd name="T3" fmla="*/ 0 h 313"/>
                <a:gd name="T4" fmla="*/ 0 w 314"/>
                <a:gd name="T5" fmla="*/ 151 h 313"/>
                <a:gd name="T6" fmla="*/ 152 w 314"/>
                <a:gd name="T7" fmla="*/ 312 h 313"/>
                <a:gd name="T8" fmla="*/ 313 w 314"/>
                <a:gd name="T9" fmla="*/ 151 h 313"/>
                <a:gd name="T10" fmla="*/ 152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0"/>
                  </a:moveTo>
                  <a:lnTo>
                    <a:pt x="152" y="0"/>
                  </a:lnTo>
                  <a:cubicBezTo>
                    <a:pt x="62" y="0"/>
                    <a:pt x="0" y="71"/>
                    <a:pt x="0" y="151"/>
                  </a:cubicBezTo>
                  <a:cubicBezTo>
                    <a:pt x="0" y="243"/>
                    <a:pt x="62" y="312"/>
                    <a:pt x="152" y="312"/>
                  </a:cubicBez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8" name="Freeform 101"/>
            <p:cNvSpPr>
              <a:spLocks noChangeArrowheads="1"/>
            </p:cNvSpPr>
            <p:nvPr/>
          </p:nvSpPr>
          <p:spPr bwMode="auto">
            <a:xfrm>
              <a:off x="10044264" y="3915980"/>
              <a:ext cx="855641" cy="1941579"/>
            </a:xfrm>
            <a:custGeom>
              <a:avLst/>
              <a:gdLst>
                <a:gd name="T0" fmla="*/ 666 w 757"/>
                <a:gd name="T1" fmla="*/ 0 h 1716"/>
                <a:gd name="T2" fmla="*/ 666 w 757"/>
                <a:gd name="T3" fmla="*/ 0 h 1716"/>
                <a:gd name="T4" fmla="*/ 90 w 757"/>
                <a:gd name="T5" fmla="*/ 0 h 1716"/>
                <a:gd name="T6" fmla="*/ 0 w 757"/>
                <a:gd name="T7" fmla="*/ 102 h 1716"/>
                <a:gd name="T8" fmla="*/ 0 w 757"/>
                <a:gd name="T9" fmla="*/ 102 h 1716"/>
                <a:gd name="T10" fmla="*/ 0 w 757"/>
                <a:gd name="T11" fmla="*/ 766 h 1716"/>
                <a:gd name="T12" fmla="*/ 81 w 757"/>
                <a:gd name="T13" fmla="*/ 877 h 1716"/>
                <a:gd name="T14" fmla="*/ 150 w 757"/>
                <a:gd name="T15" fmla="*/ 766 h 1716"/>
                <a:gd name="T16" fmla="*/ 150 w 757"/>
                <a:gd name="T17" fmla="*/ 232 h 1716"/>
                <a:gd name="T18" fmla="*/ 181 w 757"/>
                <a:gd name="T19" fmla="*/ 232 h 1716"/>
                <a:gd name="T20" fmla="*/ 181 w 757"/>
                <a:gd name="T21" fmla="*/ 817 h 1716"/>
                <a:gd name="T22" fmla="*/ 181 w 757"/>
                <a:gd name="T23" fmla="*/ 817 h 1716"/>
                <a:gd name="T24" fmla="*/ 181 w 757"/>
                <a:gd name="T25" fmla="*/ 817 h 1716"/>
                <a:gd name="T26" fmla="*/ 181 w 757"/>
                <a:gd name="T27" fmla="*/ 1634 h 1716"/>
                <a:gd name="T28" fmla="*/ 271 w 757"/>
                <a:gd name="T29" fmla="*/ 1715 h 1716"/>
                <a:gd name="T30" fmla="*/ 353 w 757"/>
                <a:gd name="T31" fmla="*/ 1634 h 1716"/>
                <a:gd name="T32" fmla="*/ 353 w 757"/>
                <a:gd name="T33" fmla="*/ 938 h 1716"/>
                <a:gd name="T34" fmla="*/ 414 w 757"/>
                <a:gd name="T35" fmla="*/ 938 h 1716"/>
                <a:gd name="T36" fmla="*/ 414 w 757"/>
                <a:gd name="T37" fmla="*/ 1634 h 1716"/>
                <a:gd name="T38" fmla="*/ 494 w 757"/>
                <a:gd name="T39" fmla="*/ 1715 h 1716"/>
                <a:gd name="T40" fmla="*/ 584 w 757"/>
                <a:gd name="T41" fmla="*/ 1634 h 1716"/>
                <a:gd name="T42" fmla="*/ 584 w 757"/>
                <a:gd name="T43" fmla="*/ 817 h 1716"/>
                <a:gd name="T44" fmla="*/ 584 w 757"/>
                <a:gd name="T45" fmla="*/ 817 h 1716"/>
                <a:gd name="T46" fmla="*/ 584 w 757"/>
                <a:gd name="T47" fmla="*/ 817 h 1716"/>
                <a:gd name="T48" fmla="*/ 584 w 757"/>
                <a:gd name="T49" fmla="*/ 232 h 1716"/>
                <a:gd name="T50" fmla="*/ 615 w 757"/>
                <a:gd name="T51" fmla="*/ 232 h 1716"/>
                <a:gd name="T52" fmla="*/ 615 w 757"/>
                <a:gd name="T53" fmla="*/ 766 h 1716"/>
                <a:gd name="T54" fmla="*/ 686 w 757"/>
                <a:gd name="T55" fmla="*/ 877 h 1716"/>
                <a:gd name="T56" fmla="*/ 756 w 757"/>
                <a:gd name="T57" fmla="*/ 766 h 1716"/>
                <a:gd name="T58" fmla="*/ 756 w 757"/>
                <a:gd name="T59" fmla="*/ 102 h 1716"/>
                <a:gd name="T60" fmla="*/ 756 w 757"/>
                <a:gd name="T61" fmla="*/ 102 h 1716"/>
                <a:gd name="T62" fmla="*/ 666 w 757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" h="1716">
                  <a:moveTo>
                    <a:pt x="666" y="0"/>
                  </a:moveTo>
                  <a:lnTo>
                    <a:pt x="666" y="0"/>
                  </a:lnTo>
                  <a:cubicBezTo>
                    <a:pt x="90" y="0"/>
                    <a:pt x="90" y="0"/>
                    <a:pt x="90" y="0"/>
                  </a:cubicBezTo>
                  <a:cubicBezTo>
                    <a:pt x="50" y="0"/>
                    <a:pt x="1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41" y="877"/>
                    <a:pt x="81" y="877"/>
                  </a:cubicBezTo>
                  <a:cubicBezTo>
                    <a:pt x="110" y="877"/>
                    <a:pt x="150" y="848"/>
                    <a:pt x="150" y="766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22" y="1715"/>
                    <a:pt x="271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4" y="938"/>
                    <a:pt x="414" y="938"/>
                    <a:pt x="414" y="938"/>
                  </a:cubicBezTo>
                  <a:cubicBezTo>
                    <a:pt x="414" y="1634"/>
                    <a:pt x="414" y="1634"/>
                    <a:pt x="414" y="1634"/>
                  </a:cubicBezTo>
                  <a:cubicBezTo>
                    <a:pt x="414" y="1684"/>
                    <a:pt x="454" y="1715"/>
                    <a:pt x="494" y="1715"/>
                  </a:cubicBezTo>
                  <a:cubicBezTo>
                    <a:pt x="544" y="1715"/>
                    <a:pt x="584" y="1684"/>
                    <a:pt x="584" y="1634"/>
                  </a:cubicBezTo>
                  <a:cubicBezTo>
                    <a:pt x="584" y="817"/>
                    <a:pt x="584" y="817"/>
                    <a:pt x="584" y="817"/>
                  </a:cubicBezTo>
                  <a:lnTo>
                    <a:pt x="584" y="817"/>
                  </a:lnTo>
                  <a:lnTo>
                    <a:pt x="584" y="817"/>
                  </a:lnTo>
                  <a:cubicBezTo>
                    <a:pt x="584" y="232"/>
                    <a:pt x="584" y="232"/>
                    <a:pt x="584" y="232"/>
                  </a:cubicBezTo>
                  <a:cubicBezTo>
                    <a:pt x="615" y="232"/>
                    <a:pt x="615" y="232"/>
                    <a:pt x="615" y="232"/>
                  </a:cubicBezTo>
                  <a:cubicBezTo>
                    <a:pt x="615" y="766"/>
                    <a:pt x="615" y="766"/>
                    <a:pt x="615" y="766"/>
                  </a:cubicBezTo>
                  <a:cubicBezTo>
                    <a:pt x="615" y="848"/>
                    <a:pt x="646" y="877"/>
                    <a:pt x="686" y="877"/>
                  </a:cubicBezTo>
                  <a:cubicBezTo>
                    <a:pt x="726" y="877"/>
                    <a:pt x="756" y="848"/>
                    <a:pt x="756" y="766"/>
                  </a:cubicBezTo>
                  <a:cubicBezTo>
                    <a:pt x="756" y="102"/>
                    <a:pt x="756" y="102"/>
                    <a:pt x="756" y="102"/>
                  </a:cubicBezTo>
                  <a:lnTo>
                    <a:pt x="756" y="102"/>
                  </a:lnTo>
                  <a:cubicBezTo>
                    <a:pt x="756" y="51"/>
                    <a:pt x="715" y="0"/>
                    <a:pt x="66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430062" y="6466219"/>
            <a:ext cx="840630" cy="2341905"/>
            <a:chOff x="3364268" y="3515654"/>
            <a:chExt cx="840630" cy="2341905"/>
          </a:xfrm>
          <a:solidFill>
            <a:schemeClr val="accent2"/>
          </a:solidFill>
        </p:grpSpPr>
        <p:sp>
          <p:nvSpPr>
            <p:cNvPr id="273" name="Freeform 88"/>
            <p:cNvSpPr>
              <a:spLocks noChangeArrowheads="1"/>
            </p:cNvSpPr>
            <p:nvPr/>
          </p:nvSpPr>
          <p:spPr bwMode="auto">
            <a:xfrm>
              <a:off x="3614456" y="3515654"/>
              <a:ext cx="350263" cy="350285"/>
            </a:xfrm>
            <a:custGeom>
              <a:avLst/>
              <a:gdLst>
                <a:gd name="T0" fmla="*/ 152 w 314"/>
                <a:gd name="T1" fmla="*/ 312 h 313"/>
                <a:gd name="T2" fmla="*/ 152 w 314"/>
                <a:gd name="T3" fmla="*/ 312 h 313"/>
                <a:gd name="T4" fmla="*/ 313 w 314"/>
                <a:gd name="T5" fmla="*/ 151 h 313"/>
                <a:gd name="T6" fmla="*/ 152 w 314"/>
                <a:gd name="T7" fmla="*/ 0 h 313"/>
                <a:gd name="T8" fmla="*/ 0 w 314"/>
                <a:gd name="T9" fmla="*/ 151 h 313"/>
                <a:gd name="T10" fmla="*/ 152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312"/>
                  </a:moveTo>
                  <a:lnTo>
                    <a:pt x="152" y="312"/>
                  </a:lnTo>
                  <a:cubicBezTo>
                    <a:pt x="241" y="312"/>
                    <a:pt x="313" y="243"/>
                    <a:pt x="313" y="151"/>
                  </a:cubicBezTo>
                  <a:cubicBezTo>
                    <a:pt x="313" y="71"/>
                    <a:pt x="241" y="0"/>
                    <a:pt x="152" y="0"/>
                  </a:cubicBez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74" name="Freeform 89"/>
            <p:cNvSpPr>
              <a:spLocks noChangeArrowheads="1"/>
            </p:cNvSpPr>
            <p:nvPr/>
          </p:nvSpPr>
          <p:spPr bwMode="auto">
            <a:xfrm>
              <a:off x="3364268" y="3915980"/>
              <a:ext cx="840630" cy="1941579"/>
            </a:xfrm>
            <a:custGeom>
              <a:avLst/>
              <a:gdLst>
                <a:gd name="T0" fmla="*/ 746 w 747"/>
                <a:gd name="T1" fmla="*/ 102 h 1716"/>
                <a:gd name="T2" fmla="*/ 746 w 747"/>
                <a:gd name="T3" fmla="*/ 102 h 1716"/>
                <a:gd name="T4" fmla="*/ 654 w 747"/>
                <a:gd name="T5" fmla="*/ 0 h 1716"/>
                <a:gd name="T6" fmla="*/ 89 w 747"/>
                <a:gd name="T7" fmla="*/ 0 h 1716"/>
                <a:gd name="T8" fmla="*/ 0 w 747"/>
                <a:gd name="T9" fmla="*/ 102 h 1716"/>
                <a:gd name="T10" fmla="*/ 0 w 747"/>
                <a:gd name="T11" fmla="*/ 102 h 1716"/>
                <a:gd name="T12" fmla="*/ 0 w 747"/>
                <a:gd name="T13" fmla="*/ 766 h 1716"/>
                <a:gd name="T14" fmla="*/ 69 w 747"/>
                <a:gd name="T15" fmla="*/ 877 h 1716"/>
                <a:gd name="T16" fmla="*/ 141 w 747"/>
                <a:gd name="T17" fmla="*/ 766 h 1716"/>
                <a:gd name="T18" fmla="*/ 141 w 747"/>
                <a:gd name="T19" fmla="*/ 232 h 1716"/>
                <a:gd name="T20" fmla="*/ 170 w 747"/>
                <a:gd name="T21" fmla="*/ 232 h 1716"/>
                <a:gd name="T22" fmla="*/ 170 w 747"/>
                <a:gd name="T23" fmla="*/ 817 h 1716"/>
                <a:gd name="T24" fmla="*/ 170 w 747"/>
                <a:gd name="T25" fmla="*/ 817 h 1716"/>
                <a:gd name="T26" fmla="*/ 170 w 747"/>
                <a:gd name="T27" fmla="*/ 817 h 1716"/>
                <a:gd name="T28" fmla="*/ 170 w 747"/>
                <a:gd name="T29" fmla="*/ 1634 h 1716"/>
                <a:gd name="T30" fmla="*/ 261 w 747"/>
                <a:gd name="T31" fmla="*/ 1715 h 1716"/>
                <a:gd name="T32" fmla="*/ 342 w 747"/>
                <a:gd name="T33" fmla="*/ 1634 h 1716"/>
                <a:gd name="T34" fmla="*/ 342 w 747"/>
                <a:gd name="T35" fmla="*/ 938 h 1716"/>
                <a:gd name="T36" fmla="*/ 402 w 747"/>
                <a:gd name="T37" fmla="*/ 938 h 1716"/>
                <a:gd name="T38" fmla="*/ 402 w 747"/>
                <a:gd name="T39" fmla="*/ 1634 h 1716"/>
                <a:gd name="T40" fmla="*/ 493 w 747"/>
                <a:gd name="T41" fmla="*/ 1715 h 1716"/>
                <a:gd name="T42" fmla="*/ 574 w 747"/>
                <a:gd name="T43" fmla="*/ 1634 h 1716"/>
                <a:gd name="T44" fmla="*/ 574 w 747"/>
                <a:gd name="T45" fmla="*/ 817 h 1716"/>
                <a:gd name="T46" fmla="*/ 574 w 747"/>
                <a:gd name="T47" fmla="*/ 817 h 1716"/>
                <a:gd name="T48" fmla="*/ 574 w 747"/>
                <a:gd name="T49" fmla="*/ 817 h 1716"/>
                <a:gd name="T50" fmla="*/ 574 w 747"/>
                <a:gd name="T51" fmla="*/ 232 h 1716"/>
                <a:gd name="T52" fmla="*/ 605 w 747"/>
                <a:gd name="T53" fmla="*/ 232 h 1716"/>
                <a:gd name="T54" fmla="*/ 605 w 747"/>
                <a:gd name="T55" fmla="*/ 766 h 1716"/>
                <a:gd name="T56" fmla="*/ 675 w 747"/>
                <a:gd name="T57" fmla="*/ 877 h 1716"/>
                <a:gd name="T58" fmla="*/ 746 w 747"/>
                <a:gd name="T59" fmla="*/ 766 h 1716"/>
                <a:gd name="T60" fmla="*/ 746 w 747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1716">
                  <a:moveTo>
                    <a:pt x="746" y="102"/>
                  </a:moveTo>
                  <a:lnTo>
                    <a:pt x="746" y="102"/>
                  </a:lnTo>
                  <a:cubicBezTo>
                    <a:pt x="746" y="51"/>
                    <a:pt x="706" y="0"/>
                    <a:pt x="65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09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70" y="817"/>
                    <a:pt x="170" y="817"/>
                    <a:pt x="170" y="817"/>
                  </a:cubicBezTo>
                  <a:lnTo>
                    <a:pt x="170" y="817"/>
                  </a:lnTo>
                  <a:lnTo>
                    <a:pt x="170" y="817"/>
                  </a:lnTo>
                  <a:cubicBezTo>
                    <a:pt x="170" y="1634"/>
                    <a:pt x="170" y="1634"/>
                    <a:pt x="170" y="1634"/>
                  </a:cubicBezTo>
                  <a:cubicBezTo>
                    <a:pt x="170" y="1684"/>
                    <a:pt x="212" y="1715"/>
                    <a:pt x="261" y="1715"/>
                  </a:cubicBezTo>
                  <a:cubicBezTo>
                    <a:pt x="312" y="1715"/>
                    <a:pt x="342" y="1684"/>
                    <a:pt x="342" y="1634"/>
                  </a:cubicBezTo>
                  <a:cubicBezTo>
                    <a:pt x="342" y="938"/>
                    <a:pt x="342" y="938"/>
                    <a:pt x="342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2" y="1715"/>
                    <a:pt x="493" y="1715"/>
                  </a:cubicBezTo>
                  <a:cubicBezTo>
                    <a:pt x="534" y="1715"/>
                    <a:pt x="574" y="1684"/>
                    <a:pt x="574" y="1634"/>
                  </a:cubicBezTo>
                  <a:cubicBezTo>
                    <a:pt x="574" y="817"/>
                    <a:pt x="574" y="817"/>
                    <a:pt x="574" y="817"/>
                  </a:cubicBezTo>
                  <a:lnTo>
                    <a:pt x="574" y="817"/>
                  </a:lnTo>
                  <a:lnTo>
                    <a:pt x="574" y="817"/>
                  </a:lnTo>
                  <a:cubicBezTo>
                    <a:pt x="574" y="232"/>
                    <a:pt x="574" y="232"/>
                    <a:pt x="574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4" y="877"/>
                    <a:pt x="675" y="877"/>
                  </a:cubicBezTo>
                  <a:cubicBezTo>
                    <a:pt x="715" y="877"/>
                    <a:pt x="746" y="848"/>
                    <a:pt x="746" y="766"/>
                  </a:cubicBezTo>
                  <a:cubicBezTo>
                    <a:pt x="746" y="102"/>
                    <a:pt x="746" y="102"/>
                    <a:pt x="746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540894" y="6466219"/>
            <a:ext cx="850635" cy="2341905"/>
            <a:chOff x="4475099" y="3515654"/>
            <a:chExt cx="850635" cy="2341905"/>
          </a:xfrm>
          <a:solidFill>
            <a:schemeClr val="accent2"/>
          </a:solidFill>
        </p:grpSpPr>
        <p:sp>
          <p:nvSpPr>
            <p:cNvPr id="271" name="Freeform 90"/>
            <p:cNvSpPr>
              <a:spLocks noChangeArrowheads="1"/>
            </p:cNvSpPr>
            <p:nvPr/>
          </p:nvSpPr>
          <p:spPr bwMode="auto">
            <a:xfrm>
              <a:off x="4725287" y="3515654"/>
              <a:ext cx="350263" cy="350285"/>
            </a:xfrm>
            <a:custGeom>
              <a:avLst/>
              <a:gdLst>
                <a:gd name="T0" fmla="*/ 161 w 314"/>
                <a:gd name="T1" fmla="*/ 312 h 313"/>
                <a:gd name="T2" fmla="*/ 161 w 314"/>
                <a:gd name="T3" fmla="*/ 312 h 313"/>
                <a:gd name="T4" fmla="*/ 313 w 314"/>
                <a:gd name="T5" fmla="*/ 151 h 313"/>
                <a:gd name="T6" fmla="*/ 161 w 314"/>
                <a:gd name="T7" fmla="*/ 0 h 313"/>
                <a:gd name="T8" fmla="*/ 0 w 314"/>
                <a:gd name="T9" fmla="*/ 151 h 313"/>
                <a:gd name="T10" fmla="*/ 161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312"/>
                  </a:moveTo>
                  <a:lnTo>
                    <a:pt x="161" y="312"/>
                  </a:ln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43"/>
                    <a:pt x="70" y="312"/>
                    <a:pt x="161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72" name="Freeform 91"/>
            <p:cNvSpPr>
              <a:spLocks noChangeArrowheads="1"/>
            </p:cNvSpPr>
            <p:nvPr/>
          </p:nvSpPr>
          <p:spPr bwMode="auto">
            <a:xfrm>
              <a:off x="4475099" y="3915980"/>
              <a:ext cx="850635" cy="1941579"/>
            </a:xfrm>
            <a:custGeom>
              <a:avLst/>
              <a:gdLst>
                <a:gd name="T0" fmla="*/ 755 w 756"/>
                <a:gd name="T1" fmla="*/ 102 h 1716"/>
                <a:gd name="T2" fmla="*/ 755 w 756"/>
                <a:gd name="T3" fmla="*/ 102 h 1716"/>
                <a:gd name="T4" fmla="*/ 664 w 756"/>
                <a:gd name="T5" fmla="*/ 0 h 1716"/>
                <a:gd name="T6" fmla="*/ 90 w 756"/>
                <a:gd name="T7" fmla="*/ 0 h 1716"/>
                <a:gd name="T8" fmla="*/ 0 w 756"/>
                <a:gd name="T9" fmla="*/ 102 h 1716"/>
                <a:gd name="T10" fmla="*/ 0 w 756"/>
                <a:gd name="T11" fmla="*/ 102 h 1716"/>
                <a:gd name="T12" fmla="*/ 0 w 756"/>
                <a:gd name="T13" fmla="*/ 766 h 1716"/>
                <a:gd name="T14" fmla="*/ 70 w 756"/>
                <a:gd name="T15" fmla="*/ 877 h 1716"/>
                <a:gd name="T16" fmla="*/ 141 w 756"/>
                <a:gd name="T17" fmla="*/ 766 h 1716"/>
                <a:gd name="T18" fmla="*/ 141 w 756"/>
                <a:gd name="T19" fmla="*/ 232 h 1716"/>
                <a:gd name="T20" fmla="*/ 181 w 756"/>
                <a:gd name="T21" fmla="*/ 232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817 h 1716"/>
                <a:gd name="T28" fmla="*/ 181 w 756"/>
                <a:gd name="T29" fmla="*/ 1634 h 1716"/>
                <a:gd name="T30" fmla="*/ 262 w 756"/>
                <a:gd name="T31" fmla="*/ 1715 h 1716"/>
                <a:gd name="T32" fmla="*/ 353 w 756"/>
                <a:gd name="T33" fmla="*/ 1634 h 1716"/>
                <a:gd name="T34" fmla="*/ 353 w 756"/>
                <a:gd name="T35" fmla="*/ 938 h 1716"/>
                <a:gd name="T36" fmla="*/ 413 w 756"/>
                <a:gd name="T37" fmla="*/ 938 h 1716"/>
                <a:gd name="T38" fmla="*/ 413 w 756"/>
                <a:gd name="T39" fmla="*/ 1634 h 1716"/>
                <a:gd name="T40" fmla="*/ 494 w 756"/>
                <a:gd name="T41" fmla="*/ 1715 h 1716"/>
                <a:gd name="T42" fmla="*/ 583 w 756"/>
                <a:gd name="T43" fmla="*/ 1634 h 1716"/>
                <a:gd name="T44" fmla="*/ 583 w 756"/>
                <a:gd name="T45" fmla="*/ 817 h 1716"/>
                <a:gd name="T46" fmla="*/ 583 w 756"/>
                <a:gd name="T47" fmla="*/ 817 h 1716"/>
                <a:gd name="T48" fmla="*/ 583 w 756"/>
                <a:gd name="T49" fmla="*/ 817 h 1716"/>
                <a:gd name="T50" fmla="*/ 583 w 756"/>
                <a:gd name="T51" fmla="*/ 232 h 1716"/>
                <a:gd name="T52" fmla="*/ 604 w 756"/>
                <a:gd name="T53" fmla="*/ 232 h 1716"/>
                <a:gd name="T54" fmla="*/ 604 w 756"/>
                <a:gd name="T55" fmla="*/ 766 h 1716"/>
                <a:gd name="T56" fmla="*/ 684 w 756"/>
                <a:gd name="T57" fmla="*/ 877 h 1716"/>
                <a:gd name="T58" fmla="*/ 755 w 756"/>
                <a:gd name="T59" fmla="*/ 766 h 1716"/>
                <a:gd name="T60" fmla="*/ 755 w 756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1716">
                  <a:moveTo>
                    <a:pt x="755" y="102"/>
                  </a:moveTo>
                  <a:lnTo>
                    <a:pt x="755" y="102"/>
                  </a:lnTo>
                  <a:cubicBezTo>
                    <a:pt x="744" y="51"/>
                    <a:pt x="704" y="0"/>
                    <a:pt x="66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70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21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3" y="938"/>
                    <a:pt x="413" y="938"/>
                    <a:pt x="413" y="938"/>
                  </a:cubicBezTo>
                  <a:cubicBezTo>
                    <a:pt x="413" y="1634"/>
                    <a:pt x="413" y="1634"/>
                    <a:pt x="413" y="1634"/>
                  </a:cubicBezTo>
                  <a:cubicBezTo>
                    <a:pt x="413" y="1684"/>
                    <a:pt x="443" y="1715"/>
                    <a:pt x="494" y="1715"/>
                  </a:cubicBezTo>
                  <a:cubicBezTo>
                    <a:pt x="543" y="1715"/>
                    <a:pt x="583" y="1684"/>
                    <a:pt x="583" y="1634"/>
                  </a:cubicBezTo>
                  <a:cubicBezTo>
                    <a:pt x="583" y="817"/>
                    <a:pt x="583" y="817"/>
                    <a:pt x="583" y="817"/>
                  </a:cubicBezTo>
                  <a:lnTo>
                    <a:pt x="583" y="817"/>
                  </a:lnTo>
                  <a:lnTo>
                    <a:pt x="583" y="817"/>
                  </a:lnTo>
                  <a:cubicBezTo>
                    <a:pt x="583" y="232"/>
                    <a:pt x="583" y="232"/>
                    <a:pt x="583" y="232"/>
                  </a:cubicBezTo>
                  <a:cubicBezTo>
                    <a:pt x="604" y="232"/>
                    <a:pt x="604" y="232"/>
                    <a:pt x="604" y="232"/>
                  </a:cubicBezTo>
                  <a:cubicBezTo>
                    <a:pt x="604" y="766"/>
                    <a:pt x="604" y="766"/>
                    <a:pt x="604" y="766"/>
                  </a:cubicBezTo>
                  <a:cubicBezTo>
                    <a:pt x="604" y="848"/>
                    <a:pt x="644" y="877"/>
                    <a:pt x="684" y="877"/>
                  </a:cubicBezTo>
                  <a:cubicBezTo>
                    <a:pt x="726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5661732" y="6466219"/>
            <a:ext cx="840630" cy="2341905"/>
            <a:chOff x="5595938" y="3515654"/>
            <a:chExt cx="840630" cy="2341905"/>
          </a:xfrm>
          <a:solidFill>
            <a:schemeClr val="accent2"/>
          </a:solidFill>
        </p:grpSpPr>
        <p:sp>
          <p:nvSpPr>
            <p:cNvPr id="269" name="Freeform 92"/>
            <p:cNvSpPr>
              <a:spLocks noChangeArrowheads="1"/>
            </p:cNvSpPr>
            <p:nvPr/>
          </p:nvSpPr>
          <p:spPr bwMode="auto">
            <a:xfrm>
              <a:off x="5846123" y="3515654"/>
              <a:ext cx="350263" cy="350285"/>
            </a:xfrm>
            <a:custGeom>
              <a:avLst/>
              <a:gdLst>
                <a:gd name="T0" fmla="*/ 152 w 314"/>
                <a:gd name="T1" fmla="*/ 312 h 313"/>
                <a:gd name="T2" fmla="*/ 152 w 314"/>
                <a:gd name="T3" fmla="*/ 312 h 313"/>
                <a:gd name="T4" fmla="*/ 313 w 314"/>
                <a:gd name="T5" fmla="*/ 151 h 313"/>
                <a:gd name="T6" fmla="*/ 152 w 314"/>
                <a:gd name="T7" fmla="*/ 0 h 313"/>
                <a:gd name="T8" fmla="*/ 0 w 314"/>
                <a:gd name="T9" fmla="*/ 151 h 313"/>
                <a:gd name="T10" fmla="*/ 152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312"/>
                  </a:moveTo>
                  <a:lnTo>
                    <a:pt x="152" y="312"/>
                  </a:ln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70" name="Freeform 93"/>
            <p:cNvSpPr>
              <a:spLocks noChangeArrowheads="1"/>
            </p:cNvSpPr>
            <p:nvPr/>
          </p:nvSpPr>
          <p:spPr bwMode="auto">
            <a:xfrm>
              <a:off x="5595938" y="3915980"/>
              <a:ext cx="840630" cy="1941579"/>
            </a:xfrm>
            <a:custGeom>
              <a:avLst/>
              <a:gdLst>
                <a:gd name="T0" fmla="*/ 746 w 747"/>
                <a:gd name="T1" fmla="*/ 102 h 1716"/>
                <a:gd name="T2" fmla="*/ 746 w 747"/>
                <a:gd name="T3" fmla="*/ 102 h 1716"/>
                <a:gd name="T4" fmla="*/ 654 w 747"/>
                <a:gd name="T5" fmla="*/ 0 h 1716"/>
                <a:gd name="T6" fmla="*/ 91 w 747"/>
                <a:gd name="T7" fmla="*/ 0 h 1716"/>
                <a:gd name="T8" fmla="*/ 0 w 747"/>
                <a:gd name="T9" fmla="*/ 102 h 1716"/>
                <a:gd name="T10" fmla="*/ 0 w 747"/>
                <a:gd name="T11" fmla="*/ 102 h 1716"/>
                <a:gd name="T12" fmla="*/ 0 w 747"/>
                <a:gd name="T13" fmla="*/ 766 h 1716"/>
                <a:gd name="T14" fmla="*/ 69 w 747"/>
                <a:gd name="T15" fmla="*/ 877 h 1716"/>
                <a:gd name="T16" fmla="*/ 140 w 747"/>
                <a:gd name="T17" fmla="*/ 766 h 1716"/>
                <a:gd name="T18" fmla="*/ 140 w 747"/>
                <a:gd name="T19" fmla="*/ 232 h 1716"/>
                <a:gd name="T20" fmla="*/ 172 w 747"/>
                <a:gd name="T21" fmla="*/ 232 h 1716"/>
                <a:gd name="T22" fmla="*/ 172 w 747"/>
                <a:gd name="T23" fmla="*/ 817 h 1716"/>
                <a:gd name="T24" fmla="*/ 172 w 747"/>
                <a:gd name="T25" fmla="*/ 817 h 1716"/>
                <a:gd name="T26" fmla="*/ 172 w 747"/>
                <a:gd name="T27" fmla="*/ 817 h 1716"/>
                <a:gd name="T28" fmla="*/ 172 w 747"/>
                <a:gd name="T29" fmla="*/ 1634 h 1716"/>
                <a:gd name="T30" fmla="*/ 261 w 747"/>
                <a:gd name="T31" fmla="*/ 1715 h 1716"/>
                <a:gd name="T32" fmla="*/ 342 w 747"/>
                <a:gd name="T33" fmla="*/ 1634 h 1716"/>
                <a:gd name="T34" fmla="*/ 342 w 747"/>
                <a:gd name="T35" fmla="*/ 938 h 1716"/>
                <a:gd name="T36" fmla="*/ 402 w 747"/>
                <a:gd name="T37" fmla="*/ 938 h 1716"/>
                <a:gd name="T38" fmla="*/ 402 w 747"/>
                <a:gd name="T39" fmla="*/ 1634 h 1716"/>
                <a:gd name="T40" fmla="*/ 493 w 747"/>
                <a:gd name="T41" fmla="*/ 1715 h 1716"/>
                <a:gd name="T42" fmla="*/ 574 w 747"/>
                <a:gd name="T43" fmla="*/ 1634 h 1716"/>
                <a:gd name="T44" fmla="*/ 574 w 747"/>
                <a:gd name="T45" fmla="*/ 817 h 1716"/>
                <a:gd name="T46" fmla="*/ 574 w 747"/>
                <a:gd name="T47" fmla="*/ 817 h 1716"/>
                <a:gd name="T48" fmla="*/ 574 w 747"/>
                <a:gd name="T49" fmla="*/ 817 h 1716"/>
                <a:gd name="T50" fmla="*/ 574 w 747"/>
                <a:gd name="T51" fmla="*/ 232 h 1716"/>
                <a:gd name="T52" fmla="*/ 605 w 747"/>
                <a:gd name="T53" fmla="*/ 232 h 1716"/>
                <a:gd name="T54" fmla="*/ 605 w 747"/>
                <a:gd name="T55" fmla="*/ 766 h 1716"/>
                <a:gd name="T56" fmla="*/ 674 w 747"/>
                <a:gd name="T57" fmla="*/ 877 h 1716"/>
                <a:gd name="T58" fmla="*/ 746 w 747"/>
                <a:gd name="T59" fmla="*/ 766 h 1716"/>
                <a:gd name="T60" fmla="*/ 746 w 747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1716">
                  <a:moveTo>
                    <a:pt x="746" y="102"/>
                  </a:moveTo>
                  <a:lnTo>
                    <a:pt x="746" y="102"/>
                  </a:lnTo>
                  <a:cubicBezTo>
                    <a:pt x="746" y="51"/>
                    <a:pt x="706" y="0"/>
                    <a:pt x="65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09" y="877"/>
                    <a:pt x="140" y="848"/>
                    <a:pt x="140" y="766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72" y="232"/>
                    <a:pt x="172" y="232"/>
                    <a:pt x="172" y="232"/>
                  </a:cubicBezTo>
                  <a:cubicBezTo>
                    <a:pt x="172" y="817"/>
                    <a:pt x="172" y="817"/>
                    <a:pt x="172" y="817"/>
                  </a:cubicBezTo>
                  <a:lnTo>
                    <a:pt x="172" y="817"/>
                  </a:lnTo>
                  <a:lnTo>
                    <a:pt x="172" y="817"/>
                  </a:lnTo>
                  <a:cubicBezTo>
                    <a:pt x="172" y="1634"/>
                    <a:pt x="172" y="1634"/>
                    <a:pt x="172" y="1634"/>
                  </a:cubicBezTo>
                  <a:cubicBezTo>
                    <a:pt x="172" y="1684"/>
                    <a:pt x="212" y="1715"/>
                    <a:pt x="261" y="1715"/>
                  </a:cubicBezTo>
                  <a:cubicBezTo>
                    <a:pt x="301" y="1715"/>
                    <a:pt x="342" y="1684"/>
                    <a:pt x="342" y="1634"/>
                  </a:cubicBezTo>
                  <a:cubicBezTo>
                    <a:pt x="342" y="938"/>
                    <a:pt x="342" y="938"/>
                    <a:pt x="342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2" y="1715"/>
                    <a:pt x="493" y="1715"/>
                  </a:cubicBezTo>
                  <a:cubicBezTo>
                    <a:pt x="534" y="1715"/>
                    <a:pt x="574" y="1684"/>
                    <a:pt x="574" y="1634"/>
                  </a:cubicBezTo>
                  <a:cubicBezTo>
                    <a:pt x="574" y="817"/>
                    <a:pt x="574" y="817"/>
                    <a:pt x="574" y="817"/>
                  </a:cubicBezTo>
                  <a:lnTo>
                    <a:pt x="574" y="817"/>
                  </a:lnTo>
                  <a:lnTo>
                    <a:pt x="574" y="817"/>
                  </a:lnTo>
                  <a:cubicBezTo>
                    <a:pt x="574" y="232"/>
                    <a:pt x="574" y="232"/>
                    <a:pt x="574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4" y="877"/>
                    <a:pt x="674" y="877"/>
                  </a:cubicBezTo>
                  <a:cubicBezTo>
                    <a:pt x="715" y="877"/>
                    <a:pt x="746" y="848"/>
                    <a:pt x="746" y="766"/>
                  </a:cubicBezTo>
                  <a:cubicBezTo>
                    <a:pt x="746" y="102"/>
                    <a:pt x="746" y="102"/>
                    <a:pt x="746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772564" y="6466219"/>
            <a:ext cx="850635" cy="2341905"/>
            <a:chOff x="6706769" y="3515654"/>
            <a:chExt cx="850635" cy="2341905"/>
          </a:xfrm>
          <a:solidFill>
            <a:schemeClr val="accent2"/>
          </a:solidFill>
        </p:grpSpPr>
        <p:sp>
          <p:nvSpPr>
            <p:cNvPr id="267" name="Freeform 94"/>
            <p:cNvSpPr>
              <a:spLocks noChangeArrowheads="1"/>
            </p:cNvSpPr>
            <p:nvPr/>
          </p:nvSpPr>
          <p:spPr bwMode="auto">
            <a:xfrm>
              <a:off x="6956953" y="3515654"/>
              <a:ext cx="350263" cy="350285"/>
            </a:xfrm>
            <a:custGeom>
              <a:avLst/>
              <a:gdLst>
                <a:gd name="T0" fmla="*/ 161 w 314"/>
                <a:gd name="T1" fmla="*/ 312 h 313"/>
                <a:gd name="T2" fmla="*/ 161 w 314"/>
                <a:gd name="T3" fmla="*/ 312 h 313"/>
                <a:gd name="T4" fmla="*/ 313 w 314"/>
                <a:gd name="T5" fmla="*/ 151 h 313"/>
                <a:gd name="T6" fmla="*/ 161 w 314"/>
                <a:gd name="T7" fmla="*/ 0 h 313"/>
                <a:gd name="T8" fmla="*/ 0 w 314"/>
                <a:gd name="T9" fmla="*/ 151 h 313"/>
                <a:gd name="T10" fmla="*/ 161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312"/>
                  </a:moveTo>
                  <a:lnTo>
                    <a:pt x="161" y="312"/>
                  </a:ln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  <a:cubicBezTo>
                    <a:pt x="72" y="0"/>
                    <a:pt x="0" y="71"/>
                    <a:pt x="0" y="151"/>
                  </a:cubicBezTo>
                  <a:cubicBezTo>
                    <a:pt x="0" y="243"/>
                    <a:pt x="72" y="312"/>
                    <a:pt x="161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68" name="Freeform 95"/>
            <p:cNvSpPr>
              <a:spLocks noChangeArrowheads="1"/>
            </p:cNvSpPr>
            <p:nvPr/>
          </p:nvSpPr>
          <p:spPr bwMode="auto">
            <a:xfrm>
              <a:off x="6706769" y="3915980"/>
              <a:ext cx="850635" cy="1941579"/>
            </a:xfrm>
            <a:custGeom>
              <a:avLst/>
              <a:gdLst>
                <a:gd name="T0" fmla="*/ 755 w 756"/>
                <a:gd name="T1" fmla="*/ 102 h 1716"/>
                <a:gd name="T2" fmla="*/ 755 w 756"/>
                <a:gd name="T3" fmla="*/ 102 h 1716"/>
                <a:gd name="T4" fmla="*/ 666 w 756"/>
                <a:gd name="T5" fmla="*/ 0 h 1716"/>
                <a:gd name="T6" fmla="*/ 90 w 756"/>
                <a:gd name="T7" fmla="*/ 0 h 1716"/>
                <a:gd name="T8" fmla="*/ 0 w 756"/>
                <a:gd name="T9" fmla="*/ 102 h 1716"/>
                <a:gd name="T10" fmla="*/ 0 w 756"/>
                <a:gd name="T11" fmla="*/ 102 h 1716"/>
                <a:gd name="T12" fmla="*/ 0 w 756"/>
                <a:gd name="T13" fmla="*/ 766 h 1716"/>
                <a:gd name="T14" fmla="*/ 70 w 756"/>
                <a:gd name="T15" fmla="*/ 877 h 1716"/>
                <a:gd name="T16" fmla="*/ 141 w 756"/>
                <a:gd name="T17" fmla="*/ 766 h 1716"/>
                <a:gd name="T18" fmla="*/ 141 w 756"/>
                <a:gd name="T19" fmla="*/ 232 h 1716"/>
                <a:gd name="T20" fmla="*/ 181 w 756"/>
                <a:gd name="T21" fmla="*/ 232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817 h 1716"/>
                <a:gd name="T28" fmla="*/ 181 w 756"/>
                <a:gd name="T29" fmla="*/ 1634 h 1716"/>
                <a:gd name="T30" fmla="*/ 262 w 756"/>
                <a:gd name="T31" fmla="*/ 1715 h 1716"/>
                <a:gd name="T32" fmla="*/ 353 w 756"/>
                <a:gd name="T33" fmla="*/ 1634 h 1716"/>
                <a:gd name="T34" fmla="*/ 353 w 756"/>
                <a:gd name="T35" fmla="*/ 938 h 1716"/>
                <a:gd name="T36" fmla="*/ 413 w 756"/>
                <a:gd name="T37" fmla="*/ 938 h 1716"/>
                <a:gd name="T38" fmla="*/ 413 w 756"/>
                <a:gd name="T39" fmla="*/ 1634 h 1716"/>
                <a:gd name="T40" fmla="*/ 494 w 756"/>
                <a:gd name="T41" fmla="*/ 1715 h 1716"/>
                <a:gd name="T42" fmla="*/ 583 w 756"/>
                <a:gd name="T43" fmla="*/ 1634 h 1716"/>
                <a:gd name="T44" fmla="*/ 583 w 756"/>
                <a:gd name="T45" fmla="*/ 817 h 1716"/>
                <a:gd name="T46" fmla="*/ 583 w 756"/>
                <a:gd name="T47" fmla="*/ 817 h 1716"/>
                <a:gd name="T48" fmla="*/ 583 w 756"/>
                <a:gd name="T49" fmla="*/ 817 h 1716"/>
                <a:gd name="T50" fmla="*/ 583 w 756"/>
                <a:gd name="T51" fmla="*/ 232 h 1716"/>
                <a:gd name="T52" fmla="*/ 605 w 756"/>
                <a:gd name="T53" fmla="*/ 232 h 1716"/>
                <a:gd name="T54" fmla="*/ 605 w 756"/>
                <a:gd name="T55" fmla="*/ 766 h 1716"/>
                <a:gd name="T56" fmla="*/ 675 w 756"/>
                <a:gd name="T57" fmla="*/ 877 h 1716"/>
                <a:gd name="T58" fmla="*/ 755 w 756"/>
                <a:gd name="T59" fmla="*/ 766 h 1716"/>
                <a:gd name="T60" fmla="*/ 755 w 756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1716">
                  <a:moveTo>
                    <a:pt x="755" y="102"/>
                  </a:moveTo>
                  <a:lnTo>
                    <a:pt x="755" y="102"/>
                  </a:lnTo>
                  <a:cubicBezTo>
                    <a:pt x="746" y="51"/>
                    <a:pt x="706" y="0"/>
                    <a:pt x="66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70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10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3" y="938"/>
                    <a:pt x="413" y="938"/>
                    <a:pt x="413" y="938"/>
                  </a:cubicBezTo>
                  <a:cubicBezTo>
                    <a:pt x="413" y="1634"/>
                    <a:pt x="413" y="1634"/>
                    <a:pt x="413" y="1634"/>
                  </a:cubicBezTo>
                  <a:cubicBezTo>
                    <a:pt x="413" y="1684"/>
                    <a:pt x="443" y="1715"/>
                    <a:pt x="494" y="1715"/>
                  </a:cubicBezTo>
                  <a:cubicBezTo>
                    <a:pt x="543" y="1715"/>
                    <a:pt x="583" y="1684"/>
                    <a:pt x="583" y="1634"/>
                  </a:cubicBezTo>
                  <a:cubicBezTo>
                    <a:pt x="583" y="817"/>
                    <a:pt x="583" y="817"/>
                    <a:pt x="583" y="817"/>
                  </a:cubicBezTo>
                  <a:lnTo>
                    <a:pt x="583" y="817"/>
                  </a:lnTo>
                  <a:lnTo>
                    <a:pt x="583" y="817"/>
                  </a:lnTo>
                  <a:cubicBezTo>
                    <a:pt x="583" y="232"/>
                    <a:pt x="583" y="232"/>
                    <a:pt x="583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46" y="877"/>
                    <a:pt x="675" y="877"/>
                  </a:cubicBezTo>
                  <a:cubicBezTo>
                    <a:pt x="715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883395" y="6466219"/>
            <a:ext cx="855641" cy="2341905"/>
            <a:chOff x="7817600" y="3515654"/>
            <a:chExt cx="855641" cy="2341905"/>
          </a:xfrm>
          <a:solidFill>
            <a:schemeClr val="accent2"/>
          </a:solidFill>
        </p:grpSpPr>
        <p:sp>
          <p:nvSpPr>
            <p:cNvPr id="216" name="Freeform 96"/>
            <p:cNvSpPr>
              <a:spLocks noChangeArrowheads="1"/>
            </p:cNvSpPr>
            <p:nvPr/>
          </p:nvSpPr>
          <p:spPr bwMode="auto">
            <a:xfrm>
              <a:off x="8077793" y="3515654"/>
              <a:ext cx="350263" cy="350285"/>
            </a:xfrm>
            <a:custGeom>
              <a:avLst/>
              <a:gdLst>
                <a:gd name="T0" fmla="*/ 152 w 314"/>
                <a:gd name="T1" fmla="*/ 0 h 313"/>
                <a:gd name="T2" fmla="*/ 152 w 314"/>
                <a:gd name="T3" fmla="*/ 0 h 313"/>
                <a:gd name="T4" fmla="*/ 0 w 314"/>
                <a:gd name="T5" fmla="*/ 151 h 313"/>
                <a:gd name="T6" fmla="*/ 152 w 314"/>
                <a:gd name="T7" fmla="*/ 312 h 313"/>
                <a:gd name="T8" fmla="*/ 313 w 314"/>
                <a:gd name="T9" fmla="*/ 151 h 313"/>
                <a:gd name="T10" fmla="*/ 152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0"/>
                  </a:moveTo>
                  <a:lnTo>
                    <a:pt x="152" y="0"/>
                  </a:ln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17" name="Freeform 97"/>
            <p:cNvSpPr>
              <a:spLocks noChangeArrowheads="1"/>
            </p:cNvSpPr>
            <p:nvPr/>
          </p:nvSpPr>
          <p:spPr bwMode="auto">
            <a:xfrm>
              <a:off x="7817600" y="3915980"/>
              <a:ext cx="855641" cy="1941579"/>
            </a:xfrm>
            <a:custGeom>
              <a:avLst/>
              <a:gdLst>
                <a:gd name="T0" fmla="*/ 664 w 757"/>
                <a:gd name="T1" fmla="*/ 0 h 1716"/>
                <a:gd name="T2" fmla="*/ 664 w 757"/>
                <a:gd name="T3" fmla="*/ 0 h 1716"/>
                <a:gd name="T4" fmla="*/ 101 w 757"/>
                <a:gd name="T5" fmla="*/ 0 h 1716"/>
                <a:gd name="T6" fmla="*/ 0 w 757"/>
                <a:gd name="T7" fmla="*/ 102 h 1716"/>
                <a:gd name="T8" fmla="*/ 0 w 757"/>
                <a:gd name="T9" fmla="*/ 102 h 1716"/>
                <a:gd name="T10" fmla="*/ 0 w 757"/>
                <a:gd name="T11" fmla="*/ 766 h 1716"/>
                <a:gd name="T12" fmla="*/ 81 w 757"/>
                <a:gd name="T13" fmla="*/ 877 h 1716"/>
                <a:gd name="T14" fmla="*/ 150 w 757"/>
                <a:gd name="T15" fmla="*/ 766 h 1716"/>
                <a:gd name="T16" fmla="*/ 150 w 757"/>
                <a:gd name="T17" fmla="*/ 232 h 1716"/>
                <a:gd name="T18" fmla="*/ 182 w 757"/>
                <a:gd name="T19" fmla="*/ 232 h 1716"/>
                <a:gd name="T20" fmla="*/ 182 w 757"/>
                <a:gd name="T21" fmla="*/ 817 h 1716"/>
                <a:gd name="T22" fmla="*/ 182 w 757"/>
                <a:gd name="T23" fmla="*/ 817 h 1716"/>
                <a:gd name="T24" fmla="*/ 182 w 757"/>
                <a:gd name="T25" fmla="*/ 817 h 1716"/>
                <a:gd name="T26" fmla="*/ 182 w 757"/>
                <a:gd name="T27" fmla="*/ 1634 h 1716"/>
                <a:gd name="T28" fmla="*/ 271 w 757"/>
                <a:gd name="T29" fmla="*/ 1715 h 1716"/>
                <a:gd name="T30" fmla="*/ 353 w 757"/>
                <a:gd name="T31" fmla="*/ 1634 h 1716"/>
                <a:gd name="T32" fmla="*/ 353 w 757"/>
                <a:gd name="T33" fmla="*/ 938 h 1716"/>
                <a:gd name="T34" fmla="*/ 414 w 757"/>
                <a:gd name="T35" fmla="*/ 938 h 1716"/>
                <a:gd name="T36" fmla="*/ 414 w 757"/>
                <a:gd name="T37" fmla="*/ 1634 h 1716"/>
                <a:gd name="T38" fmla="*/ 503 w 757"/>
                <a:gd name="T39" fmla="*/ 1715 h 1716"/>
                <a:gd name="T40" fmla="*/ 584 w 757"/>
                <a:gd name="T41" fmla="*/ 1634 h 1716"/>
                <a:gd name="T42" fmla="*/ 584 w 757"/>
                <a:gd name="T43" fmla="*/ 817 h 1716"/>
                <a:gd name="T44" fmla="*/ 584 w 757"/>
                <a:gd name="T45" fmla="*/ 817 h 1716"/>
                <a:gd name="T46" fmla="*/ 584 w 757"/>
                <a:gd name="T47" fmla="*/ 817 h 1716"/>
                <a:gd name="T48" fmla="*/ 584 w 757"/>
                <a:gd name="T49" fmla="*/ 232 h 1716"/>
                <a:gd name="T50" fmla="*/ 615 w 757"/>
                <a:gd name="T51" fmla="*/ 232 h 1716"/>
                <a:gd name="T52" fmla="*/ 615 w 757"/>
                <a:gd name="T53" fmla="*/ 766 h 1716"/>
                <a:gd name="T54" fmla="*/ 684 w 757"/>
                <a:gd name="T55" fmla="*/ 877 h 1716"/>
                <a:gd name="T56" fmla="*/ 756 w 757"/>
                <a:gd name="T57" fmla="*/ 766 h 1716"/>
                <a:gd name="T58" fmla="*/ 756 w 757"/>
                <a:gd name="T59" fmla="*/ 102 h 1716"/>
                <a:gd name="T60" fmla="*/ 756 w 757"/>
                <a:gd name="T61" fmla="*/ 102 h 1716"/>
                <a:gd name="T62" fmla="*/ 664 w 757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" h="1716">
                  <a:moveTo>
                    <a:pt x="664" y="0"/>
                  </a:moveTo>
                  <a:lnTo>
                    <a:pt x="664" y="0"/>
                  </a:lnTo>
                  <a:cubicBezTo>
                    <a:pt x="101" y="0"/>
                    <a:pt x="101" y="0"/>
                    <a:pt x="101" y="0"/>
                  </a:cubicBezTo>
                  <a:cubicBezTo>
                    <a:pt x="50" y="0"/>
                    <a:pt x="1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41" y="877"/>
                    <a:pt x="81" y="877"/>
                  </a:cubicBezTo>
                  <a:cubicBezTo>
                    <a:pt x="121" y="877"/>
                    <a:pt x="150" y="848"/>
                    <a:pt x="150" y="766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82" y="232"/>
                    <a:pt x="182" y="232"/>
                    <a:pt x="182" y="232"/>
                  </a:cubicBezTo>
                  <a:cubicBezTo>
                    <a:pt x="182" y="817"/>
                    <a:pt x="182" y="817"/>
                    <a:pt x="182" y="817"/>
                  </a:cubicBezTo>
                  <a:lnTo>
                    <a:pt x="182" y="817"/>
                  </a:lnTo>
                  <a:lnTo>
                    <a:pt x="182" y="817"/>
                  </a:lnTo>
                  <a:cubicBezTo>
                    <a:pt x="182" y="1634"/>
                    <a:pt x="182" y="1634"/>
                    <a:pt x="182" y="1634"/>
                  </a:cubicBezTo>
                  <a:cubicBezTo>
                    <a:pt x="182" y="1684"/>
                    <a:pt x="222" y="1715"/>
                    <a:pt x="271" y="1715"/>
                  </a:cubicBezTo>
                  <a:cubicBezTo>
                    <a:pt x="311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4" y="938"/>
                    <a:pt x="414" y="938"/>
                    <a:pt x="414" y="938"/>
                  </a:cubicBezTo>
                  <a:cubicBezTo>
                    <a:pt x="414" y="1634"/>
                    <a:pt x="414" y="1634"/>
                    <a:pt x="414" y="1634"/>
                  </a:cubicBezTo>
                  <a:cubicBezTo>
                    <a:pt x="414" y="1684"/>
                    <a:pt x="454" y="1715"/>
                    <a:pt x="503" y="1715"/>
                  </a:cubicBezTo>
                  <a:cubicBezTo>
                    <a:pt x="544" y="1715"/>
                    <a:pt x="584" y="1684"/>
                    <a:pt x="584" y="1634"/>
                  </a:cubicBezTo>
                  <a:cubicBezTo>
                    <a:pt x="584" y="817"/>
                    <a:pt x="584" y="817"/>
                    <a:pt x="584" y="817"/>
                  </a:cubicBezTo>
                  <a:lnTo>
                    <a:pt x="584" y="817"/>
                  </a:lnTo>
                  <a:lnTo>
                    <a:pt x="584" y="817"/>
                  </a:lnTo>
                  <a:cubicBezTo>
                    <a:pt x="584" y="232"/>
                    <a:pt x="584" y="232"/>
                    <a:pt x="584" y="232"/>
                  </a:cubicBezTo>
                  <a:cubicBezTo>
                    <a:pt x="615" y="232"/>
                    <a:pt x="615" y="232"/>
                    <a:pt x="615" y="232"/>
                  </a:cubicBezTo>
                  <a:cubicBezTo>
                    <a:pt x="615" y="766"/>
                    <a:pt x="615" y="766"/>
                    <a:pt x="615" y="766"/>
                  </a:cubicBezTo>
                  <a:cubicBezTo>
                    <a:pt x="615" y="848"/>
                    <a:pt x="644" y="877"/>
                    <a:pt x="684" y="877"/>
                  </a:cubicBezTo>
                  <a:cubicBezTo>
                    <a:pt x="726" y="877"/>
                    <a:pt x="756" y="848"/>
                    <a:pt x="756" y="766"/>
                  </a:cubicBezTo>
                  <a:cubicBezTo>
                    <a:pt x="756" y="102"/>
                    <a:pt x="756" y="102"/>
                    <a:pt x="756" y="102"/>
                  </a:cubicBezTo>
                  <a:lnTo>
                    <a:pt x="756" y="102"/>
                  </a:lnTo>
                  <a:cubicBezTo>
                    <a:pt x="756" y="51"/>
                    <a:pt x="716" y="0"/>
                    <a:pt x="66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9004234" y="6466219"/>
            <a:ext cx="850635" cy="2341905"/>
            <a:chOff x="8938439" y="3515654"/>
            <a:chExt cx="850635" cy="2341905"/>
          </a:xfrm>
          <a:solidFill>
            <a:schemeClr val="accent2"/>
          </a:solidFill>
        </p:grpSpPr>
        <p:sp>
          <p:nvSpPr>
            <p:cNvPr id="214" name="Freeform 98"/>
            <p:cNvSpPr>
              <a:spLocks noChangeArrowheads="1"/>
            </p:cNvSpPr>
            <p:nvPr/>
          </p:nvSpPr>
          <p:spPr bwMode="auto">
            <a:xfrm>
              <a:off x="9188623" y="3515654"/>
              <a:ext cx="350263" cy="350285"/>
            </a:xfrm>
            <a:custGeom>
              <a:avLst/>
              <a:gdLst>
                <a:gd name="T0" fmla="*/ 161 w 314"/>
                <a:gd name="T1" fmla="*/ 0 h 313"/>
                <a:gd name="T2" fmla="*/ 161 w 314"/>
                <a:gd name="T3" fmla="*/ 0 h 313"/>
                <a:gd name="T4" fmla="*/ 0 w 314"/>
                <a:gd name="T5" fmla="*/ 151 h 313"/>
                <a:gd name="T6" fmla="*/ 161 w 314"/>
                <a:gd name="T7" fmla="*/ 312 h 313"/>
                <a:gd name="T8" fmla="*/ 313 w 314"/>
                <a:gd name="T9" fmla="*/ 151 h 313"/>
                <a:gd name="T10" fmla="*/ 161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0"/>
                  </a:moveTo>
                  <a:lnTo>
                    <a:pt x="161" y="0"/>
                  </a:lnTo>
                  <a:cubicBezTo>
                    <a:pt x="72" y="0"/>
                    <a:pt x="0" y="71"/>
                    <a:pt x="0" y="151"/>
                  </a:cubicBezTo>
                  <a:cubicBezTo>
                    <a:pt x="0" y="243"/>
                    <a:pt x="72" y="312"/>
                    <a:pt x="161" y="312"/>
                  </a:cubicBez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15" name="Freeform 99"/>
            <p:cNvSpPr>
              <a:spLocks noChangeArrowheads="1"/>
            </p:cNvSpPr>
            <p:nvPr/>
          </p:nvSpPr>
          <p:spPr bwMode="auto">
            <a:xfrm>
              <a:off x="8938439" y="3915980"/>
              <a:ext cx="850635" cy="1941579"/>
            </a:xfrm>
            <a:custGeom>
              <a:avLst/>
              <a:gdLst>
                <a:gd name="T0" fmla="*/ 655 w 756"/>
                <a:gd name="T1" fmla="*/ 0 h 1716"/>
                <a:gd name="T2" fmla="*/ 655 w 756"/>
                <a:gd name="T3" fmla="*/ 0 h 1716"/>
                <a:gd name="T4" fmla="*/ 91 w 756"/>
                <a:gd name="T5" fmla="*/ 0 h 1716"/>
                <a:gd name="T6" fmla="*/ 0 w 756"/>
                <a:gd name="T7" fmla="*/ 102 h 1716"/>
                <a:gd name="T8" fmla="*/ 0 w 756"/>
                <a:gd name="T9" fmla="*/ 102 h 1716"/>
                <a:gd name="T10" fmla="*/ 0 w 756"/>
                <a:gd name="T11" fmla="*/ 766 h 1716"/>
                <a:gd name="T12" fmla="*/ 69 w 756"/>
                <a:gd name="T13" fmla="*/ 877 h 1716"/>
                <a:gd name="T14" fmla="*/ 141 w 756"/>
                <a:gd name="T15" fmla="*/ 766 h 1716"/>
                <a:gd name="T16" fmla="*/ 141 w 756"/>
                <a:gd name="T17" fmla="*/ 232 h 1716"/>
                <a:gd name="T18" fmla="*/ 181 w 756"/>
                <a:gd name="T19" fmla="*/ 232 h 1716"/>
                <a:gd name="T20" fmla="*/ 181 w 756"/>
                <a:gd name="T21" fmla="*/ 817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1634 h 1716"/>
                <a:gd name="T28" fmla="*/ 262 w 756"/>
                <a:gd name="T29" fmla="*/ 1715 h 1716"/>
                <a:gd name="T30" fmla="*/ 353 w 756"/>
                <a:gd name="T31" fmla="*/ 1634 h 1716"/>
                <a:gd name="T32" fmla="*/ 353 w 756"/>
                <a:gd name="T33" fmla="*/ 938 h 1716"/>
                <a:gd name="T34" fmla="*/ 402 w 756"/>
                <a:gd name="T35" fmla="*/ 938 h 1716"/>
                <a:gd name="T36" fmla="*/ 402 w 756"/>
                <a:gd name="T37" fmla="*/ 1634 h 1716"/>
                <a:gd name="T38" fmla="*/ 494 w 756"/>
                <a:gd name="T39" fmla="*/ 1715 h 1716"/>
                <a:gd name="T40" fmla="*/ 585 w 756"/>
                <a:gd name="T41" fmla="*/ 1634 h 1716"/>
                <a:gd name="T42" fmla="*/ 585 w 756"/>
                <a:gd name="T43" fmla="*/ 817 h 1716"/>
                <a:gd name="T44" fmla="*/ 585 w 756"/>
                <a:gd name="T45" fmla="*/ 817 h 1716"/>
                <a:gd name="T46" fmla="*/ 585 w 756"/>
                <a:gd name="T47" fmla="*/ 817 h 1716"/>
                <a:gd name="T48" fmla="*/ 585 w 756"/>
                <a:gd name="T49" fmla="*/ 232 h 1716"/>
                <a:gd name="T50" fmla="*/ 605 w 756"/>
                <a:gd name="T51" fmla="*/ 232 h 1716"/>
                <a:gd name="T52" fmla="*/ 605 w 756"/>
                <a:gd name="T53" fmla="*/ 766 h 1716"/>
                <a:gd name="T54" fmla="*/ 675 w 756"/>
                <a:gd name="T55" fmla="*/ 877 h 1716"/>
                <a:gd name="T56" fmla="*/ 755 w 756"/>
                <a:gd name="T57" fmla="*/ 766 h 1716"/>
                <a:gd name="T58" fmla="*/ 755 w 756"/>
                <a:gd name="T59" fmla="*/ 102 h 1716"/>
                <a:gd name="T60" fmla="*/ 755 w 756"/>
                <a:gd name="T61" fmla="*/ 102 h 1716"/>
                <a:gd name="T62" fmla="*/ 655 w 756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6" h="1716">
                  <a:moveTo>
                    <a:pt x="655" y="0"/>
                  </a:moveTo>
                  <a:lnTo>
                    <a:pt x="655" y="0"/>
                  </a:ln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12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3" y="1715"/>
                    <a:pt x="494" y="1715"/>
                  </a:cubicBezTo>
                  <a:cubicBezTo>
                    <a:pt x="545" y="1715"/>
                    <a:pt x="585" y="1684"/>
                    <a:pt x="585" y="1634"/>
                  </a:cubicBezTo>
                  <a:cubicBezTo>
                    <a:pt x="585" y="817"/>
                    <a:pt x="585" y="817"/>
                    <a:pt x="585" y="817"/>
                  </a:cubicBezTo>
                  <a:lnTo>
                    <a:pt x="585" y="817"/>
                  </a:lnTo>
                  <a:lnTo>
                    <a:pt x="585" y="817"/>
                  </a:lnTo>
                  <a:cubicBezTo>
                    <a:pt x="585" y="232"/>
                    <a:pt x="585" y="232"/>
                    <a:pt x="585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5" y="877"/>
                    <a:pt x="675" y="877"/>
                  </a:cubicBezTo>
                  <a:cubicBezTo>
                    <a:pt x="715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  <a:lnTo>
                    <a:pt x="755" y="102"/>
                  </a:lnTo>
                  <a:cubicBezTo>
                    <a:pt x="746" y="51"/>
                    <a:pt x="706" y="0"/>
                    <a:pt x="65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0110059" y="6466219"/>
            <a:ext cx="855641" cy="2341905"/>
            <a:chOff x="10044264" y="3515654"/>
            <a:chExt cx="855641" cy="234190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12" name="Freeform 100"/>
            <p:cNvSpPr>
              <a:spLocks noChangeArrowheads="1"/>
            </p:cNvSpPr>
            <p:nvPr/>
          </p:nvSpPr>
          <p:spPr bwMode="auto">
            <a:xfrm>
              <a:off x="10309463" y="3515654"/>
              <a:ext cx="350263" cy="350285"/>
            </a:xfrm>
            <a:custGeom>
              <a:avLst/>
              <a:gdLst>
                <a:gd name="T0" fmla="*/ 152 w 314"/>
                <a:gd name="T1" fmla="*/ 0 h 313"/>
                <a:gd name="T2" fmla="*/ 152 w 314"/>
                <a:gd name="T3" fmla="*/ 0 h 313"/>
                <a:gd name="T4" fmla="*/ 0 w 314"/>
                <a:gd name="T5" fmla="*/ 151 h 313"/>
                <a:gd name="T6" fmla="*/ 152 w 314"/>
                <a:gd name="T7" fmla="*/ 312 h 313"/>
                <a:gd name="T8" fmla="*/ 313 w 314"/>
                <a:gd name="T9" fmla="*/ 151 h 313"/>
                <a:gd name="T10" fmla="*/ 152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0"/>
                  </a:moveTo>
                  <a:lnTo>
                    <a:pt x="152" y="0"/>
                  </a:lnTo>
                  <a:cubicBezTo>
                    <a:pt x="62" y="0"/>
                    <a:pt x="0" y="71"/>
                    <a:pt x="0" y="151"/>
                  </a:cubicBezTo>
                  <a:cubicBezTo>
                    <a:pt x="0" y="243"/>
                    <a:pt x="62" y="312"/>
                    <a:pt x="152" y="312"/>
                  </a:cubicBez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13" name="Freeform 101"/>
            <p:cNvSpPr>
              <a:spLocks noChangeArrowheads="1"/>
            </p:cNvSpPr>
            <p:nvPr/>
          </p:nvSpPr>
          <p:spPr bwMode="auto">
            <a:xfrm>
              <a:off x="10044264" y="3915980"/>
              <a:ext cx="855641" cy="1941579"/>
            </a:xfrm>
            <a:custGeom>
              <a:avLst/>
              <a:gdLst>
                <a:gd name="T0" fmla="*/ 666 w 757"/>
                <a:gd name="T1" fmla="*/ 0 h 1716"/>
                <a:gd name="T2" fmla="*/ 666 w 757"/>
                <a:gd name="T3" fmla="*/ 0 h 1716"/>
                <a:gd name="T4" fmla="*/ 90 w 757"/>
                <a:gd name="T5" fmla="*/ 0 h 1716"/>
                <a:gd name="T6" fmla="*/ 0 w 757"/>
                <a:gd name="T7" fmla="*/ 102 h 1716"/>
                <a:gd name="T8" fmla="*/ 0 w 757"/>
                <a:gd name="T9" fmla="*/ 102 h 1716"/>
                <a:gd name="T10" fmla="*/ 0 w 757"/>
                <a:gd name="T11" fmla="*/ 766 h 1716"/>
                <a:gd name="T12" fmla="*/ 81 w 757"/>
                <a:gd name="T13" fmla="*/ 877 h 1716"/>
                <a:gd name="T14" fmla="*/ 150 w 757"/>
                <a:gd name="T15" fmla="*/ 766 h 1716"/>
                <a:gd name="T16" fmla="*/ 150 w 757"/>
                <a:gd name="T17" fmla="*/ 232 h 1716"/>
                <a:gd name="T18" fmla="*/ 181 w 757"/>
                <a:gd name="T19" fmla="*/ 232 h 1716"/>
                <a:gd name="T20" fmla="*/ 181 w 757"/>
                <a:gd name="T21" fmla="*/ 817 h 1716"/>
                <a:gd name="T22" fmla="*/ 181 w 757"/>
                <a:gd name="T23" fmla="*/ 817 h 1716"/>
                <a:gd name="T24" fmla="*/ 181 w 757"/>
                <a:gd name="T25" fmla="*/ 817 h 1716"/>
                <a:gd name="T26" fmla="*/ 181 w 757"/>
                <a:gd name="T27" fmla="*/ 1634 h 1716"/>
                <a:gd name="T28" fmla="*/ 271 w 757"/>
                <a:gd name="T29" fmla="*/ 1715 h 1716"/>
                <a:gd name="T30" fmla="*/ 353 w 757"/>
                <a:gd name="T31" fmla="*/ 1634 h 1716"/>
                <a:gd name="T32" fmla="*/ 353 w 757"/>
                <a:gd name="T33" fmla="*/ 938 h 1716"/>
                <a:gd name="T34" fmla="*/ 414 w 757"/>
                <a:gd name="T35" fmla="*/ 938 h 1716"/>
                <a:gd name="T36" fmla="*/ 414 w 757"/>
                <a:gd name="T37" fmla="*/ 1634 h 1716"/>
                <a:gd name="T38" fmla="*/ 494 w 757"/>
                <a:gd name="T39" fmla="*/ 1715 h 1716"/>
                <a:gd name="T40" fmla="*/ 584 w 757"/>
                <a:gd name="T41" fmla="*/ 1634 h 1716"/>
                <a:gd name="T42" fmla="*/ 584 w 757"/>
                <a:gd name="T43" fmla="*/ 817 h 1716"/>
                <a:gd name="T44" fmla="*/ 584 w 757"/>
                <a:gd name="T45" fmla="*/ 817 h 1716"/>
                <a:gd name="T46" fmla="*/ 584 w 757"/>
                <a:gd name="T47" fmla="*/ 817 h 1716"/>
                <a:gd name="T48" fmla="*/ 584 w 757"/>
                <a:gd name="T49" fmla="*/ 232 h 1716"/>
                <a:gd name="T50" fmla="*/ 615 w 757"/>
                <a:gd name="T51" fmla="*/ 232 h 1716"/>
                <a:gd name="T52" fmla="*/ 615 w 757"/>
                <a:gd name="T53" fmla="*/ 766 h 1716"/>
                <a:gd name="T54" fmla="*/ 686 w 757"/>
                <a:gd name="T55" fmla="*/ 877 h 1716"/>
                <a:gd name="T56" fmla="*/ 756 w 757"/>
                <a:gd name="T57" fmla="*/ 766 h 1716"/>
                <a:gd name="T58" fmla="*/ 756 w 757"/>
                <a:gd name="T59" fmla="*/ 102 h 1716"/>
                <a:gd name="T60" fmla="*/ 756 w 757"/>
                <a:gd name="T61" fmla="*/ 102 h 1716"/>
                <a:gd name="T62" fmla="*/ 666 w 757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" h="1716">
                  <a:moveTo>
                    <a:pt x="666" y="0"/>
                  </a:moveTo>
                  <a:lnTo>
                    <a:pt x="666" y="0"/>
                  </a:lnTo>
                  <a:cubicBezTo>
                    <a:pt x="90" y="0"/>
                    <a:pt x="90" y="0"/>
                    <a:pt x="90" y="0"/>
                  </a:cubicBezTo>
                  <a:cubicBezTo>
                    <a:pt x="50" y="0"/>
                    <a:pt x="1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41" y="877"/>
                    <a:pt x="81" y="877"/>
                  </a:cubicBezTo>
                  <a:cubicBezTo>
                    <a:pt x="110" y="877"/>
                    <a:pt x="150" y="848"/>
                    <a:pt x="150" y="766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22" y="1715"/>
                    <a:pt x="271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4" y="938"/>
                    <a:pt x="414" y="938"/>
                    <a:pt x="414" y="938"/>
                  </a:cubicBezTo>
                  <a:cubicBezTo>
                    <a:pt x="414" y="1634"/>
                    <a:pt x="414" y="1634"/>
                    <a:pt x="414" y="1634"/>
                  </a:cubicBezTo>
                  <a:cubicBezTo>
                    <a:pt x="414" y="1684"/>
                    <a:pt x="454" y="1715"/>
                    <a:pt x="494" y="1715"/>
                  </a:cubicBezTo>
                  <a:cubicBezTo>
                    <a:pt x="544" y="1715"/>
                    <a:pt x="584" y="1684"/>
                    <a:pt x="584" y="1634"/>
                  </a:cubicBezTo>
                  <a:cubicBezTo>
                    <a:pt x="584" y="817"/>
                    <a:pt x="584" y="817"/>
                    <a:pt x="584" y="817"/>
                  </a:cubicBezTo>
                  <a:lnTo>
                    <a:pt x="584" y="817"/>
                  </a:lnTo>
                  <a:lnTo>
                    <a:pt x="584" y="817"/>
                  </a:lnTo>
                  <a:cubicBezTo>
                    <a:pt x="584" y="232"/>
                    <a:pt x="584" y="232"/>
                    <a:pt x="584" y="232"/>
                  </a:cubicBezTo>
                  <a:cubicBezTo>
                    <a:pt x="615" y="232"/>
                    <a:pt x="615" y="232"/>
                    <a:pt x="615" y="232"/>
                  </a:cubicBezTo>
                  <a:cubicBezTo>
                    <a:pt x="615" y="766"/>
                    <a:pt x="615" y="766"/>
                    <a:pt x="615" y="766"/>
                  </a:cubicBezTo>
                  <a:cubicBezTo>
                    <a:pt x="615" y="848"/>
                    <a:pt x="646" y="877"/>
                    <a:pt x="686" y="877"/>
                  </a:cubicBezTo>
                  <a:cubicBezTo>
                    <a:pt x="726" y="877"/>
                    <a:pt x="756" y="848"/>
                    <a:pt x="756" y="766"/>
                  </a:cubicBezTo>
                  <a:cubicBezTo>
                    <a:pt x="756" y="102"/>
                    <a:pt x="756" y="102"/>
                    <a:pt x="756" y="102"/>
                  </a:cubicBezTo>
                  <a:lnTo>
                    <a:pt x="756" y="102"/>
                  </a:lnTo>
                  <a:cubicBezTo>
                    <a:pt x="756" y="51"/>
                    <a:pt x="715" y="0"/>
                    <a:pt x="66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430062" y="9338556"/>
            <a:ext cx="840630" cy="2341905"/>
            <a:chOff x="3364268" y="3515654"/>
            <a:chExt cx="840630" cy="2341905"/>
          </a:xfrm>
          <a:solidFill>
            <a:schemeClr val="accent3"/>
          </a:solidFill>
        </p:grpSpPr>
        <p:sp>
          <p:nvSpPr>
            <p:cNvPr id="317" name="Freeform 88"/>
            <p:cNvSpPr>
              <a:spLocks noChangeArrowheads="1"/>
            </p:cNvSpPr>
            <p:nvPr/>
          </p:nvSpPr>
          <p:spPr bwMode="auto">
            <a:xfrm>
              <a:off x="3614456" y="3515654"/>
              <a:ext cx="350263" cy="350285"/>
            </a:xfrm>
            <a:custGeom>
              <a:avLst/>
              <a:gdLst>
                <a:gd name="T0" fmla="*/ 152 w 314"/>
                <a:gd name="T1" fmla="*/ 312 h 313"/>
                <a:gd name="T2" fmla="*/ 152 w 314"/>
                <a:gd name="T3" fmla="*/ 312 h 313"/>
                <a:gd name="T4" fmla="*/ 313 w 314"/>
                <a:gd name="T5" fmla="*/ 151 h 313"/>
                <a:gd name="T6" fmla="*/ 152 w 314"/>
                <a:gd name="T7" fmla="*/ 0 h 313"/>
                <a:gd name="T8" fmla="*/ 0 w 314"/>
                <a:gd name="T9" fmla="*/ 151 h 313"/>
                <a:gd name="T10" fmla="*/ 152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312"/>
                  </a:moveTo>
                  <a:lnTo>
                    <a:pt x="152" y="312"/>
                  </a:lnTo>
                  <a:cubicBezTo>
                    <a:pt x="241" y="312"/>
                    <a:pt x="313" y="243"/>
                    <a:pt x="313" y="151"/>
                  </a:cubicBezTo>
                  <a:cubicBezTo>
                    <a:pt x="313" y="71"/>
                    <a:pt x="241" y="0"/>
                    <a:pt x="152" y="0"/>
                  </a:cubicBez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18" name="Freeform 89"/>
            <p:cNvSpPr>
              <a:spLocks noChangeArrowheads="1"/>
            </p:cNvSpPr>
            <p:nvPr/>
          </p:nvSpPr>
          <p:spPr bwMode="auto">
            <a:xfrm>
              <a:off x="3364268" y="3915980"/>
              <a:ext cx="840630" cy="1941579"/>
            </a:xfrm>
            <a:custGeom>
              <a:avLst/>
              <a:gdLst>
                <a:gd name="T0" fmla="*/ 746 w 747"/>
                <a:gd name="T1" fmla="*/ 102 h 1716"/>
                <a:gd name="T2" fmla="*/ 746 w 747"/>
                <a:gd name="T3" fmla="*/ 102 h 1716"/>
                <a:gd name="T4" fmla="*/ 654 w 747"/>
                <a:gd name="T5" fmla="*/ 0 h 1716"/>
                <a:gd name="T6" fmla="*/ 89 w 747"/>
                <a:gd name="T7" fmla="*/ 0 h 1716"/>
                <a:gd name="T8" fmla="*/ 0 w 747"/>
                <a:gd name="T9" fmla="*/ 102 h 1716"/>
                <a:gd name="T10" fmla="*/ 0 w 747"/>
                <a:gd name="T11" fmla="*/ 102 h 1716"/>
                <a:gd name="T12" fmla="*/ 0 w 747"/>
                <a:gd name="T13" fmla="*/ 766 h 1716"/>
                <a:gd name="T14" fmla="*/ 69 w 747"/>
                <a:gd name="T15" fmla="*/ 877 h 1716"/>
                <a:gd name="T16" fmla="*/ 141 w 747"/>
                <a:gd name="T17" fmla="*/ 766 h 1716"/>
                <a:gd name="T18" fmla="*/ 141 w 747"/>
                <a:gd name="T19" fmla="*/ 232 h 1716"/>
                <a:gd name="T20" fmla="*/ 170 w 747"/>
                <a:gd name="T21" fmla="*/ 232 h 1716"/>
                <a:gd name="T22" fmla="*/ 170 w 747"/>
                <a:gd name="T23" fmla="*/ 817 h 1716"/>
                <a:gd name="T24" fmla="*/ 170 w 747"/>
                <a:gd name="T25" fmla="*/ 817 h 1716"/>
                <a:gd name="T26" fmla="*/ 170 w 747"/>
                <a:gd name="T27" fmla="*/ 817 h 1716"/>
                <a:gd name="T28" fmla="*/ 170 w 747"/>
                <a:gd name="T29" fmla="*/ 1634 h 1716"/>
                <a:gd name="T30" fmla="*/ 261 w 747"/>
                <a:gd name="T31" fmla="*/ 1715 h 1716"/>
                <a:gd name="T32" fmla="*/ 342 w 747"/>
                <a:gd name="T33" fmla="*/ 1634 h 1716"/>
                <a:gd name="T34" fmla="*/ 342 w 747"/>
                <a:gd name="T35" fmla="*/ 938 h 1716"/>
                <a:gd name="T36" fmla="*/ 402 w 747"/>
                <a:gd name="T37" fmla="*/ 938 h 1716"/>
                <a:gd name="T38" fmla="*/ 402 w 747"/>
                <a:gd name="T39" fmla="*/ 1634 h 1716"/>
                <a:gd name="T40" fmla="*/ 493 w 747"/>
                <a:gd name="T41" fmla="*/ 1715 h 1716"/>
                <a:gd name="T42" fmla="*/ 574 w 747"/>
                <a:gd name="T43" fmla="*/ 1634 h 1716"/>
                <a:gd name="T44" fmla="*/ 574 w 747"/>
                <a:gd name="T45" fmla="*/ 817 h 1716"/>
                <a:gd name="T46" fmla="*/ 574 w 747"/>
                <a:gd name="T47" fmla="*/ 817 h 1716"/>
                <a:gd name="T48" fmla="*/ 574 w 747"/>
                <a:gd name="T49" fmla="*/ 817 h 1716"/>
                <a:gd name="T50" fmla="*/ 574 w 747"/>
                <a:gd name="T51" fmla="*/ 232 h 1716"/>
                <a:gd name="T52" fmla="*/ 605 w 747"/>
                <a:gd name="T53" fmla="*/ 232 h 1716"/>
                <a:gd name="T54" fmla="*/ 605 w 747"/>
                <a:gd name="T55" fmla="*/ 766 h 1716"/>
                <a:gd name="T56" fmla="*/ 675 w 747"/>
                <a:gd name="T57" fmla="*/ 877 h 1716"/>
                <a:gd name="T58" fmla="*/ 746 w 747"/>
                <a:gd name="T59" fmla="*/ 766 h 1716"/>
                <a:gd name="T60" fmla="*/ 746 w 747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1716">
                  <a:moveTo>
                    <a:pt x="746" y="102"/>
                  </a:moveTo>
                  <a:lnTo>
                    <a:pt x="746" y="102"/>
                  </a:lnTo>
                  <a:cubicBezTo>
                    <a:pt x="746" y="51"/>
                    <a:pt x="706" y="0"/>
                    <a:pt x="65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09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70" y="817"/>
                    <a:pt x="170" y="817"/>
                    <a:pt x="170" y="817"/>
                  </a:cubicBezTo>
                  <a:lnTo>
                    <a:pt x="170" y="817"/>
                  </a:lnTo>
                  <a:lnTo>
                    <a:pt x="170" y="817"/>
                  </a:lnTo>
                  <a:cubicBezTo>
                    <a:pt x="170" y="1634"/>
                    <a:pt x="170" y="1634"/>
                    <a:pt x="170" y="1634"/>
                  </a:cubicBezTo>
                  <a:cubicBezTo>
                    <a:pt x="170" y="1684"/>
                    <a:pt x="212" y="1715"/>
                    <a:pt x="261" y="1715"/>
                  </a:cubicBezTo>
                  <a:cubicBezTo>
                    <a:pt x="312" y="1715"/>
                    <a:pt x="342" y="1684"/>
                    <a:pt x="342" y="1634"/>
                  </a:cubicBezTo>
                  <a:cubicBezTo>
                    <a:pt x="342" y="938"/>
                    <a:pt x="342" y="938"/>
                    <a:pt x="342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2" y="1715"/>
                    <a:pt x="493" y="1715"/>
                  </a:cubicBezTo>
                  <a:cubicBezTo>
                    <a:pt x="534" y="1715"/>
                    <a:pt x="574" y="1684"/>
                    <a:pt x="574" y="1634"/>
                  </a:cubicBezTo>
                  <a:cubicBezTo>
                    <a:pt x="574" y="817"/>
                    <a:pt x="574" y="817"/>
                    <a:pt x="574" y="817"/>
                  </a:cubicBezTo>
                  <a:lnTo>
                    <a:pt x="574" y="817"/>
                  </a:lnTo>
                  <a:lnTo>
                    <a:pt x="574" y="817"/>
                  </a:lnTo>
                  <a:cubicBezTo>
                    <a:pt x="574" y="232"/>
                    <a:pt x="574" y="232"/>
                    <a:pt x="574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4" y="877"/>
                    <a:pt x="675" y="877"/>
                  </a:cubicBezTo>
                  <a:cubicBezTo>
                    <a:pt x="715" y="877"/>
                    <a:pt x="746" y="848"/>
                    <a:pt x="746" y="766"/>
                  </a:cubicBezTo>
                  <a:cubicBezTo>
                    <a:pt x="746" y="102"/>
                    <a:pt x="746" y="102"/>
                    <a:pt x="746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4540894" y="9338556"/>
            <a:ext cx="850635" cy="2341905"/>
            <a:chOff x="4475099" y="3515654"/>
            <a:chExt cx="850635" cy="2341905"/>
          </a:xfrm>
          <a:solidFill>
            <a:schemeClr val="accent3"/>
          </a:solidFill>
        </p:grpSpPr>
        <p:sp>
          <p:nvSpPr>
            <p:cNvPr id="315" name="Freeform 90"/>
            <p:cNvSpPr>
              <a:spLocks noChangeArrowheads="1"/>
            </p:cNvSpPr>
            <p:nvPr/>
          </p:nvSpPr>
          <p:spPr bwMode="auto">
            <a:xfrm>
              <a:off x="4725287" y="3515654"/>
              <a:ext cx="350263" cy="350285"/>
            </a:xfrm>
            <a:custGeom>
              <a:avLst/>
              <a:gdLst>
                <a:gd name="T0" fmla="*/ 161 w 314"/>
                <a:gd name="T1" fmla="*/ 312 h 313"/>
                <a:gd name="T2" fmla="*/ 161 w 314"/>
                <a:gd name="T3" fmla="*/ 312 h 313"/>
                <a:gd name="T4" fmla="*/ 313 w 314"/>
                <a:gd name="T5" fmla="*/ 151 h 313"/>
                <a:gd name="T6" fmla="*/ 161 w 314"/>
                <a:gd name="T7" fmla="*/ 0 h 313"/>
                <a:gd name="T8" fmla="*/ 0 w 314"/>
                <a:gd name="T9" fmla="*/ 151 h 313"/>
                <a:gd name="T10" fmla="*/ 161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312"/>
                  </a:moveTo>
                  <a:lnTo>
                    <a:pt x="161" y="312"/>
                  </a:ln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43"/>
                    <a:pt x="70" y="312"/>
                    <a:pt x="161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16" name="Freeform 91"/>
            <p:cNvSpPr>
              <a:spLocks noChangeArrowheads="1"/>
            </p:cNvSpPr>
            <p:nvPr/>
          </p:nvSpPr>
          <p:spPr bwMode="auto">
            <a:xfrm>
              <a:off x="4475099" y="3915980"/>
              <a:ext cx="850635" cy="1941579"/>
            </a:xfrm>
            <a:custGeom>
              <a:avLst/>
              <a:gdLst>
                <a:gd name="T0" fmla="*/ 755 w 756"/>
                <a:gd name="T1" fmla="*/ 102 h 1716"/>
                <a:gd name="T2" fmla="*/ 755 w 756"/>
                <a:gd name="T3" fmla="*/ 102 h 1716"/>
                <a:gd name="T4" fmla="*/ 664 w 756"/>
                <a:gd name="T5" fmla="*/ 0 h 1716"/>
                <a:gd name="T6" fmla="*/ 90 w 756"/>
                <a:gd name="T7" fmla="*/ 0 h 1716"/>
                <a:gd name="T8" fmla="*/ 0 w 756"/>
                <a:gd name="T9" fmla="*/ 102 h 1716"/>
                <a:gd name="T10" fmla="*/ 0 w 756"/>
                <a:gd name="T11" fmla="*/ 102 h 1716"/>
                <a:gd name="T12" fmla="*/ 0 w 756"/>
                <a:gd name="T13" fmla="*/ 766 h 1716"/>
                <a:gd name="T14" fmla="*/ 70 w 756"/>
                <a:gd name="T15" fmla="*/ 877 h 1716"/>
                <a:gd name="T16" fmla="*/ 141 w 756"/>
                <a:gd name="T17" fmla="*/ 766 h 1716"/>
                <a:gd name="T18" fmla="*/ 141 w 756"/>
                <a:gd name="T19" fmla="*/ 232 h 1716"/>
                <a:gd name="T20" fmla="*/ 181 w 756"/>
                <a:gd name="T21" fmla="*/ 232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817 h 1716"/>
                <a:gd name="T28" fmla="*/ 181 w 756"/>
                <a:gd name="T29" fmla="*/ 1634 h 1716"/>
                <a:gd name="T30" fmla="*/ 262 w 756"/>
                <a:gd name="T31" fmla="*/ 1715 h 1716"/>
                <a:gd name="T32" fmla="*/ 353 w 756"/>
                <a:gd name="T33" fmla="*/ 1634 h 1716"/>
                <a:gd name="T34" fmla="*/ 353 w 756"/>
                <a:gd name="T35" fmla="*/ 938 h 1716"/>
                <a:gd name="T36" fmla="*/ 413 w 756"/>
                <a:gd name="T37" fmla="*/ 938 h 1716"/>
                <a:gd name="T38" fmla="*/ 413 w 756"/>
                <a:gd name="T39" fmla="*/ 1634 h 1716"/>
                <a:gd name="T40" fmla="*/ 494 w 756"/>
                <a:gd name="T41" fmla="*/ 1715 h 1716"/>
                <a:gd name="T42" fmla="*/ 583 w 756"/>
                <a:gd name="T43" fmla="*/ 1634 h 1716"/>
                <a:gd name="T44" fmla="*/ 583 w 756"/>
                <a:gd name="T45" fmla="*/ 817 h 1716"/>
                <a:gd name="T46" fmla="*/ 583 w 756"/>
                <a:gd name="T47" fmla="*/ 817 h 1716"/>
                <a:gd name="T48" fmla="*/ 583 w 756"/>
                <a:gd name="T49" fmla="*/ 817 h 1716"/>
                <a:gd name="T50" fmla="*/ 583 w 756"/>
                <a:gd name="T51" fmla="*/ 232 h 1716"/>
                <a:gd name="T52" fmla="*/ 604 w 756"/>
                <a:gd name="T53" fmla="*/ 232 h 1716"/>
                <a:gd name="T54" fmla="*/ 604 w 756"/>
                <a:gd name="T55" fmla="*/ 766 h 1716"/>
                <a:gd name="T56" fmla="*/ 684 w 756"/>
                <a:gd name="T57" fmla="*/ 877 h 1716"/>
                <a:gd name="T58" fmla="*/ 755 w 756"/>
                <a:gd name="T59" fmla="*/ 766 h 1716"/>
                <a:gd name="T60" fmla="*/ 755 w 756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1716">
                  <a:moveTo>
                    <a:pt x="755" y="102"/>
                  </a:moveTo>
                  <a:lnTo>
                    <a:pt x="755" y="102"/>
                  </a:lnTo>
                  <a:cubicBezTo>
                    <a:pt x="744" y="51"/>
                    <a:pt x="704" y="0"/>
                    <a:pt x="66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70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21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3" y="938"/>
                    <a:pt x="413" y="938"/>
                    <a:pt x="413" y="938"/>
                  </a:cubicBezTo>
                  <a:cubicBezTo>
                    <a:pt x="413" y="1634"/>
                    <a:pt x="413" y="1634"/>
                    <a:pt x="413" y="1634"/>
                  </a:cubicBezTo>
                  <a:cubicBezTo>
                    <a:pt x="413" y="1684"/>
                    <a:pt x="443" y="1715"/>
                    <a:pt x="494" y="1715"/>
                  </a:cubicBezTo>
                  <a:cubicBezTo>
                    <a:pt x="543" y="1715"/>
                    <a:pt x="583" y="1684"/>
                    <a:pt x="583" y="1634"/>
                  </a:cubicBezTo>
                  <a:cubicBezTo>
                    <a:pt x="583" y="817"/>
                    <a:pt x="583" y="817"/>
                    <a:pt x="583" y="817"/>
                  </a:cubicBezTo>
                  <a:lnTo>
                    <a:pt x="583" y="817"/>
                  </a:lnTo>
                  <a:lnTo>
                    <a:pt x="583" y="817"/>
                  </a:lnTo>
                  <a:cubicBezTo>
                    <a:pt x="583" y="232"/>
                    <a:pt x="583" y="232"/>
                    <a:pt x="583" y="232"/>
                  </a:cubicBezTo>
                  <a:cubicBezTo>
                    <a:pt x="604" y="232"/>
                    <a:pt x="604" y="232"/>
                    <a:pt x="604" y="232"/>
                  </a:cubicBezTo>
                  <a:cubicBezTo>
                    <a:pt x="604" y="766"/>
                    <a:pt x="604" y="766"/>
                    <a:pt x="604" y="766"/>
                  </a:cubicBezTo>
                  <a:cubicBezTo>
                    <a:pt x="604" y="848"/>
                    <a:pt x="644" y="877"/>
                    <a:pt x="684" y="877"/>
                  </a:cubicBezTo>
                  <a:cubicBezTo>
                    <a:pt x="726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5661732" y="9338556"/>
            <a:ext cx="840630" cy="2341905"/>
            <a:chOff x="5595938" y="3515654"/>
            <a:chExt cx="840630" cy="2341905"/>
          </a:xfrm>
          <a:solidFill>
            <a:schemeClr val="accent3"/>
          </a:solidFill>
        </p:grpSpPr>
        <p:sp>
          <p:nvSpPr>
            <p:cNvPr id="313" name="Freeform 92"/>
            <p:cNvSpPr>
              <a:spLocks noChangeArrowheads="1"/>
            </p:cNvSpPr>
            <p:nvPr/>
          </p:nvSpPr>
          <p:spPr bwMode="auto">
            <a:xfrm>
              <a:off x="5846123" y="3515654"/>
              <a:ext cx="350263" cy="350285"/>
            </a:xfrm>
            <a:custGeom>
              <a:avLst/>
              <a:gdLst>
                <a:gd name="T0" fmla="*/ 152 w 314"/>
                <a:gd name="T1" fmla="*/ 312 h 313"/>
                <a:gd name="T2" fmla="*/ 152 w 314"/>
                <a:gd name="T3" fmla="*/ 312 h 313"/>
                <a:gd name="T4" fmla="*/ 313 w 314"/>
                <a:gd name="T5" fmla="*/ 151 h 313"/>
                <a:gd name="T6" fmla="*/ 152 w 314"/>
                <a:gd name="T7" fmla="*/ 0 h 313"/>
                <a:gd name="T8" fmla="*/ 0 w 314"/>
                <a:gd name="T9" fmla="*/ 151 h 313"/>
                <a:gd name="T10" fmla="*/ 152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312"/>
                  </a:moveTo>
                  <a:lnTo>
                    <a:pt x="152" y="312"/>
                  </a:ln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14" name="Freeform 93"/>
            <p:cNvSpPr>
              <a:spLocks noChangeArrowheads="1"/>
            </p:cNvSpPr>
            <p:nvPr/>
          </p:nvSpPr>
          <p:spPr bwMode="auto">
            <a:xfrm>
              <a:off x="5595938" y="3915980"/>
              <a:ext cx="840630" cy="1941579"/>
            </a:xfrm>
            <a:custGeom>
              <a:avLst/>
              <a:gdLst>
                <a:gd name="T0" fmla="*/ 746 w 747"/>
                <a:gd name="T1" fmla="*/ 102 h 1716"/>
                <a:gd name="T2" fmla="*/ 746 w 747"/>
                <a:gd name="T3" fmla="*/ 102 h 1716"/>
                <a:gd name="T4" fmla="*/ 654 w 747"/>
                <a:gd name="T5" fmla="*/ 0 h 1716"/>
                <a:gd name="T6" fmla="*/ 91 w 747"/>
                <a:gd name="T7" fmla="*/ 0 h 1716"/>
                <a:gd name="T8" fmla="*/ 0 w 747"/>
                <a:gd name="T9" fmla="*/ 102 h 1716"/>
                <a:gd name="T10" fmla="*/ 0 w 747"/>
                <a:gd name="T11" fmla="*/ 102 h 1716"/>
                <a:gd name="T12" fmla="*/ 0 w 747"/>
                <a:gd name="T13" fmla="*/ 766 h 1716"/>
                <a:gd name="T14" fmla="*/ 69 w 747"/>
                <a:gd name="T15" fmla="*/ 877 h 1716"/>
                <a:gd name="T16" fmla="*/ 140 w 747"/>
                <a:gd name="T17" fmla="*/ 766 h 1716"/>
                <a:gd name="T18" fmla="*/ 140 w 747"/>
                <a:gd name="T19" fmla="*/ 232 h 1716"/>
                <a:gd name="T20" fmla="*/ 172 w 747"/>
                <a:gd name="T21" fmla="*/ 232 h 1716"/>
                <a:gd name="T22" fmla="*/ 172 w 747"/>
                <a:gd name="T23" fmla="*/ 817 h 1716"/>
                <a:gd name="T24" fmla="*/ 172 w 747"/>
                <a:gd name="T25" fmla="*/ 817 h 1716"/>
                <a:gd name="T26" fmla="*/ 172 w 747"/>
                <a:gd name="T27" fmla="*/ 817 h 1716"/>
                <a:gd name="T28" fmla="*/ 172 w 747"/>
                <a:gd name="T29" fmla="*/ 1634 h 1716"/>
                <a:gd name="T30" fmla="*/ 261 w 747"/>
                <a:gd name="T31" fmla="*/ 1715 h 1716"/>
                <a:gd name="T32" fmla="*/ 342 w 747"/>
                <a:gd name="T33" fmla="*/ 1634 h 1716"/>
                <a:gd name="T34" fmla="*/ 342 w 747"/>
                <a:gd name="T35" fmla="*/ 938 h 1716"/>
                <a:gd name="T36" fmla="*/ 402 w 747"/>
                <a:gd name="T37" fmla="*/ 938 h 1716"/>
                <a:gd name="T38" fmla="*/ 402 w 747"/>
                <a:gd name="T39" fmla="*/ 1634 h 1716"/>
                <a:gd name="T40" fmla="*/ 493 w 747"/>
                <a:gd name="T41" fmla="*/ 1715 h 1716"/>
                <a:gd name="T42" fmla="*/ 574 w 747"/>
                <a:gd name="T43" fmla="*/ 1634 h 1716"/>
                <a:gd name="T44" fmla="*/ 574 w 747"/>
                <a:gd name="T45" fmla="*/ 817 h 1716"/>
                <a:gd name="T46" fmla="*/ 574 w 747"/>
                <a:gd name="T47" fmla="*/ 817 h 1716"/>
                <a:gd name="T48" fmla="*/ 574 w 747"/>
                <a:gd name="T49" fmla="*/ 817 h 1716"/>
                <a:gd name="T50" fmla="*/ 574 w 747"/>
                <a:gd name="T51" fmla="*/ 232 h 1716"/>
                <a:gd name="T52" fmla="*/ 605 w 747"/>
                <a:gd name="T53" fmla="*/ 232 h 1716"/>
                <a:gd name="T54" fmla="*/ 605 w 747"/>
                <a:gd name="T55" fmla="*/ 766 h 1716"/>
                <a:gd name="T56" fmla="*/ 674 w 747"/>
                <a:gd name="T57" fmla="*/ 877 h 1716"/>
                <a:gd name="T58" fmla="*/ 746 w 747"/>
                <a:gd name="T59" fmla="*/ 766 h 1716"/>
                <a:gd name="T60" fmla="*/ 746 w 747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1716">
                  <a:moveTo>
                    <a:pt x="746" y="102"/>
                  </a:moveTo>
                  <a:lnTo>
                    <a:pt x="746" y="102"/>
                  </a:lnTo>
                  <a:cubicBezTo>
                    <a:pt x="746" y="51"/>
                    <a:pt x="706" y="0"/>
                    <a:pt x="65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09" y="877"/>
                    <a:pt x="140" y="848"/>
                    <a:pt x="140" y="766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72" y="232"/>
                    <a:pt x="172" y="232"/>
                    <a:pt x="172" y="232"/>
                  </a:cubicBezTo>
                  <a:cubicBezTo>
                    <a:pt x="172" y="817"/>
                    <a:pt x="172" y="817"/>
                    <a:pt x="172" y="817"/>
                  </a:cubicBezTo>
                  <a:lnTo>
                    <a:pt x="172" y="817"/>
                  </a:lnTo>
                  <a:lnTo>
                    <a:pt x="172" y="817"/>
                  </a:lnTo>
                  <a:cubicBezTo>
                    <a:pt x="172" y="1634"/>
                    <a:pt x="172" y="1634"/>
                    <a:pt x="172" y="1634"/>
                  </a:cubicBezTo>
                  <a:cubicBezTo>
                    <a:pt x="172" y="1684"/>
                    <a:pt x="212" y="1715"/>
                    <a:pt x="261" y="1715"/>
                  </a:cubicBezTo>
                  <a:cubicBezTo>
                    <a:pt x="301" y="1715"/>
                    <a:pt x="342" y="1684"/>
                    <a:pt x="342" y="1634"/>
                  </a:cubicBezTo>
                  <a:cubicBezTo>
                    <a:pt x="342" y="938"/>
                    <a:pt x="342" y="938"/>
                    <a:pt x="342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2" y="1715"/>
                    <a:pt x="493" y="1715"/>
                  </a:cubicBezTo>
                  <a:cubicBezTo>
                    <a:pt x="534" y="1715"/>
                    <a:pt x="574" y="1684"/>
                    <a:pt x="574" y="1634"/>
                  </a:cubicBezTo>
                  <a:cubicBezTo>
                    <a:pt x="574" y="817"/>
                    <a:pt x="574" y="817"/>
                    <a:pt x="574" y="817"/>
                  </a:cubicBezTo>
                  <a:lnTo>
                    <a:pt x="574" y="817"/>
                  </a:lnTo>
                  <a:lnTo>
                    <a:pt x="574" y="817"/>
                  </a:lnTo>
                  <a:cubicBezTo>
                    <a:pt x="574" y="232"/>
                    <a:pt x="574" y="232"/>
                    <a:pt x="574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4" y="877"/>
                    <a:pt x="674" y="877"/>
                  </a:cubicBezTo>
                  <a:cubicBezTo>
                    <a:pt x="715" y="877"/>
                    <a:pt x="746" y="848"/>
                    <a:pt x="746" y="766"/>
                  </a:cubicBezTo>
                  <a:cubicBezTo>
                    <a:pt x="746" y="102"/>
                    <a:pt x="746" y="102"/>
                    <a:pt x="746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6772564" y="9338556"/>
            <a:ext cx="850635" cy="2341905"/>
            <a:chOff x="6706769" y="3515654"/>
            <a:chExt cx="850635" cy="234190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1" name="Freeform 94"/>
            <p:cNvSpPr>
              <a:spLocks noChangeArrowheads="1"/>
            </p:cNvSpPr>
            <p:nvPr/>
          </p:nvSpPr>
          <p:spPr bwMode="auto">
            <a:xfrm>
              <a:off x="6956953" y="3515654"/>
              <a:ext cx="350263" cy="350285"/>
            </a:xfrm>
            <a:custGeom>
              <a:avLst/>
              <a:gdLst>
                <a:gd name="T0" fmla="*/ 161 w 314"/>
                <a:gd name="T1" fmla="*/ 312 h 313"/>
                <a:gd name="T2" fmla="*/ 161 w 314"/>
                <a:gd name="T3" fmla="*/ 312 h 313"/>
                <a:gd name="T4" fmla="*/ 313 w 314"/>
                <a:gd name="T5" fmla="*/ 151 h 313"/>
                <a:gd name="T6" fmla="*/ 161 w 314"/>
                <a:gd name="T7" fmla="*/ 0 h 313"/>
                <a:gd name="T8" fmla="*/ 0 w 314"/>
                <a:gd name="T9" fmla="*/ 151 h 313"/>
                <a:gd name="T10" fmla="*/ 161 w 314"/>
                <a:gd name="T11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312"/>
                  </a:moveTo>
                  <a:lnTo>
                    <a:pt x="161" y="312"/>
                  </a:ln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  <a:cubicBezTo>
                    <a:pt x="72" y="0"/>
                    <a:pt x="0" y="71"/>
                    <a:pt x="0" y="151"/>
                  </a:cubicBezTo>
                  <a:cubicBezTo>
                    <a:pt x="0" y="243"/>
                    <a:pt x="72" y="312"/>
                    <a:pt x="161" y="3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12" name="Freeform 95"/>
            <p:cNvSpPr>
              <a:spLocks noChangeArrowheads="1"/>
            </p:cNvSpPr>
            <p:nvPr/>
          </p:nvSpPr>
          <p:spPr bwMode="auto">
            <a:xfrm>
              <a:off x="6706769" y="3915980"/>
              <a:ext cx="850635" cy="1941579"/>
            </a:xfrm>
            <a:custGeom>
              <a:avLst/>
              <a:gdLst>
                <a:gd name="T0" fmla="*/ 755 w 756"/>
                <a:gd name="T1" fmla="*/ 102 h 1716"/>
                <a:gd name="T2" fmla="*/ 755 w 756"/>
                <a:gd name="T3" fmla="*/ 102 h 1716"/>
                <a:gd name="T4" fmla="*/ 666 w 756"/>
                <a:gd name="T5" fmla="*/ 0 h 1716"/>
                <a:gd name="T6" fmla="*/ 90 w 756"/>
                <a:gd name="T7" fmla="*/ 0 h 1716"/>
                <a:gd name="T8" fmla="*/ 0 w 756"/>
                <a:gd name="T9" fmla="*/ 102 h 1716"/>
                <a:gd name="T10" fmla="*/ 0 w 756"/>
                <a:gd name="T11" fmla="*/ 102 h 1716"/>
                <a:gd name="T12" fmla="*/ 0 w 756"/>
                <a:gd name="T13" fmla="*/ 766 h 1716"/>
                <a:gd name="T14" fmla="*/ 70 w 756"/>
                <a:gd name="T15" fmla="*/ 877 h 1716"/>
                <a:gd name="T16" fmla="*/ 141 w 756"/>
                <a:gd name="T17" fmla="*/ 766 h 1716"/>
                <a:gd name="T18" fmla="*/ 141 w 756"/>
                <a:gd name="T19" fmla="*/ 232 h 1716"/>
                <a:gd name="T20" fmla="*/ 181 w 756"/>
                <a:gd name="T21" fmla="*/ 232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817 h 1716"/>
                <a:gd name="T28" fmla="*/ 181 w 756"/>
                <a:gd name="T29" fmla="*/ 1634 h 1716"/>
                <a:gd name="T30" fmla="*/ 262 w 756"/>
                <a:gd name="T31" fmla="*/ 1715 h 1716"/>
                <a:gd name="T32" fmla="*/ 353 w 756"/>
                <a:gd name="T33" fmla="*/ 1634 h 1716"/>
                <a:gd name="T34" fmla="*/ 353 w 756"/>
                <a:gd name="T35" fmla="*/ 938 h 1716"/>
                <a:gd name="T36" fmla="*/ 413 w 756"/>
                <a:gd name="T37" fmla="*/ 938 h 1716"/>
                <a:gd name="T38" fmla="*/ 413 w 756"/>
                <a:gd name="T39" fmla="*/ 1634 h 1716"/>
                <a:gd name="T40" fmla="*/ 494 w 756"/>
                <a:gd name="T41" fmla="*/ 1715 h 1716"/>
                <a:gd name="T42" fmla="*/ 583 w 756"/>
                <a:gd name="T43" fmla="*/ 1634 h 1716"/>
                <a:gd name="T44" fmla="*/ 583 w 756"/>
                <a:gd name="T45" fmla="*/ 817 h 1716"/>
                <a:gd name="T46" fmla="*/ 583 w 756"/>
                <a:gd name="T47" fmla="*/ 817 h 1716"/>
                <a:gd name="T48" fmla="*/ 583 w 756"/>
                <a:gd name="T49" fmla="*/ 817 h 1716"/>
                <a:gd name="T50" fmla="*/ 583 w 756"/>
                <a:gd name="T51" fmla="*/ 232 h 1716"/>
                <a:gd name="T52" fmla="*/ 605 w 756"/>
                <a:gd name="T53" fmla="*/ 232 h 1716"/>
                <a:gd name="T54" fmla="*/ 605 w 756"/>
                <a:gd name="T55" fmla="*/ 766 h 1716"/>
                <a:gd name="T56" fmla="*/ 675 w 756"/>
                <a:gd name="T57" fmla="*/ 877 h 1716"/>
                <a:gd name="T58" fmla="*/ 755 w 756"/>
                <a:gd name="T59" fmla="*/ 766 h 1716"/>
                <a:gd name="T60" fmla="*/ 755 w 756"/>
                <a:gd name="T61" fmla="*/ 10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1716">
                  <a:moveTo>
                    <a:pt x="755" y="102"/>
                  </a:moveTo>
                  <a:lnTo>
                    <a:pt x="755" y="102"/>
                  </a:lnTo>
                  <a:cubicBezTo>
                    <a:pt x="746" y="51"/>
                    <a:pt x="706" y="0"/>
                    <a:pt x="66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70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10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3" y="938"/>
                    <a:pt x="413" y="938"/>
                    <a:pt x="413" y="938"/>
                  </a:cubicBezTo>
                  <a:cubicBezTo>
                    <a:pt x="413" y="1634"/>
                    <a:pt x="413" y="1634"/>
                    <a:pt x="413" y="1634"/>
                  </a:cubicBezTo>
                  <a:cubicBezTo>
                    <a:pt x="413" y="1684"/>
                    <a:pt x="443" y="1715"/>
                    <a:pt x="494" y="1715"/>
                  </a:cubicBezTo>
                  <a:cubicBezTo>
                    <a:pt x="543" y="1715"/>
                    <a:pt x="583" y="1684"/>
                    <a:pt x="583" y="1634"/>
                  </a:cubicBezTo>
                  <a:cubicBezTo>
                    <a:pt x="583" y="817"/>
                    <a:pt x="583" y="817"/>
                    <a:pt x="583" y="817"/>
                  </a:cubicBezTo>
                  <a:lnTo>
                    <a:pt x="583" y="817"/>
                  </a:lnTo>
                  <a:lnTo>
                    <a:pt x="583" y="817"/>
                  </a:lnTo>
                  <a:cubicBezTo>
                    <a:pt x="583" y="232"/>
                    <a:pt x="583" y="232"/>
                    <a:pt x="583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46" y="877"/>
                    <a:pt x="675" y="877"/>
                  </a:cubicBezTo>
                  <a:cubicBezTo>
                    <a:pt x="715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7883395" y="9338556"/>
            <a:ext cx="855641" cy="2341905"/>
            <a:chOff x="7817600" y="3515654"/>
            <a:chExt cx="855641" cy="234190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" name="Freeform 96"/>
            <p:cNvSpPr>
              <a:spLocks noChangeArrowheads="1"/>
            </p:cNvSpPr>
            <p:nvPr/>
          </p:nvSpPr>
          <p:spPr bwMode="auto">
            <a:xfrm>
              <a:off x="8077793" y="3515654"/>
              <a:ext cx="350263" cy="350285"/>
            </a:xfrm>
            <a:custGeom>
              <a:avLst/>
              <a:gdLst>
                <a:gd name="T0" fmla="*/ 152 w 314"/>
                <a:gd name="T1" fmla="*/ 0 h 313"/>
                <a:gd name="T2" fmla="*/ 152 w 314"/>
                <a:gd name="T3" fmla="*/ 0 h 313"/>
                <a:gd name="T4" fmla="*/ 0 w 314"/>
                <a:gd name="T5" fmla="*/ 151 h 313"/>
                <a:gd name="T6" fmla="*/ 152 w 314"/>
                <a:gd name="T7" fmla="*/ 312 h 313"/>
                <a:gd name="T8" fmla="*/ 313 w 314"/>
                <a:gd name="T9" fmla="*/ 151 h 313"/>
                <a:gd name="T10" fmla="*/ 152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0"/>
                  </a:moveTo>
                  <a:lnTo>
                    <a:pt x="152" y="0"/>
                  </a:lnTo>
                  <a:cubicBezTo>
                    <a:pt x="71" y="0"/>
                    <a:pt x="0" y="71"/>
                    <a:pt x="0" y="151"/>
                  </a:cubicBezTo>
                  <a:cubicBezTo>
                    <a:pt x="0" y="243"/>
                    <a:pt x="71" y="312"/>
                    <a:pt x="152" y="312"/>
                  </a:cubicBez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10" name="Freeform 97"/>
            <p:cNvSpPr>
              <a:spLocks noChangeArrowheads="1"/>
            </p:cNvSpPr>
            <p:nvPr/>
          </p:nvSpPr>
          <p:spPr bwMode="auto">
            <a:xfrm>
              <a:off x="7817600" y="3915980"/>
              <a:ext cx="855641" cy="1941579"/>
            </a:xfrm>
            <a:custGeom>
              <a:avLst/>
              <a:gdLst>
                <a:gd name="T0" fmla="*/ 664 w 757"/>
                <a:gd name="T1" fmla="*/ 0 h 1716"/>
                <a:gd name="T2" fmla="*/ 664 w 757"/>
                <a:gd name="T3" fmla="*/ 0 h 1716"/>
                <a:gd name="T4" fmla="*/ 101 w 757"/>
                <a:gd name="T5" fmla="*/ 0 h 1716"/>
                <a:gd name="T6" fmla="*/ 0 w 757"/>
                <a:gd name="T7" fmla="*/ 102 h 1716"/>
                <a:gd name="T8" fmla="*/ 0 w 757"/>
                <a:gd name="T9" fmla="*/ 102 h 1716"/>
                <a:gd name="T10" fmla="*/ 0 w 757"/>
                <a:gd name="T11" fmla="*/ 766 h 1716"/>
                <a:gd name="T12" fmla="*/ 81 w 757"/>
                <a:gd name="T13" fmla="*/ 877 h 1716"/>
                <a:gd name="T14" fmla="*/ 150 w 757"/>
                <a:gd name="T15" fmla="*/ 766 h 1716"/>
                <a:gd name="T16" fmla="*/ 150 w 757"/>
                <a:gd name="T17" fmla="*/ 232 h 1716"/>
                <a:gd name="T18" fmla="*/ 182 w 757"/>
                <a:gd name="T19" fmla="*/ 232 h 1716"/>
                <a:gd name="T20" fmla="*/ 182 w 757"/>
                <a:gd name="T21" fmla="*/ 817 h 1716"/>
                <a:gd name="T22" fmla="*/ 182 w 757"/>
                <a:gd name="T23" fmla="*/ 817 h 1716"/>
                <a:gd name="T24" fmla="*/ 182 w 757"/>
                <a:gd name="T25" fmla="*/ 817 h 1716"/>
                <a:gd name="T26" fmla="*/ 182 w 757"/>
                <a:gd name="T27" fmla="*/ 1634 h 1716"/>
                <a:gd name="T28" fmla="*/ 271 w 757"/>
                <a:gd name="T29" fmla="*/ 1715 h 1716"/>
                <a:gd name="T30" fmla="*/ 353 w 757"/>
                <a:gd name="T31" fmla="*/ 1634 h 1716"/>
                <a:gd name="T32" fmla="*/ 353 w 757"/>
                <a:gd name="T33" fmla="*/ 938 h 1716"/>
                <a:gd name="T34" fmla="*/ 414 w 757"/>
                <a:gd name="T35" fmla="*/ 938 h 1716"/>
                <a:gd name="T36" fmla="*/ 414 w 757"/>
                <a:gd name="T37" fmla="*/ 1634 h 1716"/>
                <a:gd name="T38" fmla="*/ 503 w 757"/>
                <a:gd name="T39" fmla="*/ 1715 h 1716"/>
                <a:gd name="T40" fmla="*/ 584 w 757"/>
                <a:gd name="T41" fmla="*/ 1634 h 1716"/>
                <a:gd name="T42" fmla="*/ 584 w 757"/>
                <a:gd name="T43" fmla="*/ 817 h 1716"/>
                <a:gd name="T44" fmla="*/ 584 w 757"/>
                <a:gd name="T45" fmla="*/ 817 h 1716"/>
                <a:gd name="T46" fmla="*/ 584 w 757"/>
                <a:gd name="T47" fmla="*/ 817 h 1716"/>
                <a:gd name="T48" fmla="*/ 584 w 757"/>
                <a:gd name="T49" fmla="*/ 232 h 1716"/>
                <a:gd name="T50" fmla="*/ 615 w 757"/>
                <a:gd name="T51" fmla="*/ 232 h 1716"/>
                <a:gd name="T52" fmla="*/ 615 w 757"/>
                <a:gd name="T53" fmla="*/ 766 h 1716"/>
                <a:gd name="T54" fmla="*/ 684 w 757"/>
                <a:gd name="T55" fmla="*/ 877 h 1716"/>
                <a:gd name="T56" fmla="*/ 756 w 757"/>
                <a:gd name="T57" fmla="*/ 766 h 1716"/>
                <a:gd name="T58" fmla="*/ 756 w 757"/>
                <a:gd name="T59" fmla="*/ 102 h 1716"/>
                <a:gd name="T60" fmla="*/ 756 w 757"/>
                <a:gd name="T61" fmla="*/ 102 h 1716"/>
                <a:gd name="T62" fmla="*/ 664 w 757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" h="1716">
                  <a:moveTo>
                    <a:pt x="664" y="0"/>
                  </a:moveTo>
                  <a:lnTo>
                    <a:pt x="664" y="0"/>
                  </a:lnTo>
                  <a:cubicBezTo>
                    <a:pt x="101" y="0"/>
                    <a:pt x="101" y="0"/>
                    <a:pt x="101" y="0"/>
                  </a:cubicBezTo>
                  <a:cubicBezTo>
                    <a:pt x="50" y="0"/>
                    <a:pt x="1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41" y="877"/>
                    <a:pt x="81" y="877"/>
                  </a:cubicBezTo>
                  <a:cubicBezTo>
                    <a:pt x="121" y="877"/>
                    <a:pt x="150" y="848"/>
                    <a:pt x="150" y="766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82" y="232"/>
                    <a:pt x="182" y="232"/>
                    <a:pt x="182" y="232"/>
                  </a:cubicBezTo>
                  <a:cubicBezTo>
                    <a:pt x="182" y="817"/>
                    <a:pt x="182" y="817"/>
                    <a:pt x="182" y="817"/>
                  </a:cubicBezTo>
                  <a:lnTo>
                    <a:pt x="182" y="817"/>
                  </a:lnTo>
                  <a:lnTo>
                    <a:pt x="182" y="817"/>
                  </a:lnTo>
                  <a:cubicBezTo>
                    <a:pt x="182" y="1634"/>
                    <a:pt x="182" y="1634"/>
                    <a:pt x="182" y="1634"/>
                  </a:cubicBezTo>
                  <a:cubicBezTo>
                    <a:pt x="182" y="1684"/>
                    <a:pt x="222" y="1715"/>
                    <a:pt x="271" y="1715"/>
                  </a:cubicBezTo>
                  <a:cubicBezTo>
                    <a:pt x="311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4" y="938"/>
                    <a:pt x="414" y="938"/>
                    <a:pt x="414" y="938"/>
                  </a:cubicBezTo>
                  <a:cubicBezTo>
                    <a:pt x="414" y="1634"/>
                    <a:pt x="414" y="1634"/>
                    <a:pt x="414" y="1634"/>
                  </a:cubicBezTo>
                  <a:cubicBezTo>
                    <a:pt x="414" y="1684"/>
                    <a:pt x="454" y="1715"/>
                    <a:pt x="503" y="1715"/>
                  </a:cubicBezTo>
                  <a:cubicBezTo>
                    <a:pt x="544" y="1715"/>
                    <a:pt x="584" y="1684"/>
                    <a:pt x="584" y="1634"/>
                  </a:cubicBezTo>
                  <a:cubicBezTo>
                    <a:pt x="584" y="817"/>
                    <a:pt x="584" y="817"/>
                    <a:pt x="584" y="817"/>
                  </a:cubicBezTo>
                  <a:lnTo>
                    <a:pt x="584" y="817"/>
                  </a:lnTo>
                  <a:lnTo>
                    <a:pt x="584" y="817"/>
                  </a:lnTo>
                  <a:cubicBezTo>
                    <a:pt x="584" y="232"/>
                    <a:pt x="584" y="232"/>
                    <a:pt x="584" y="232"/>
                  </a:cubicBezTo>
                  <a:cubicBezTo>
                    <a:pt x="615" y="232"/>
                    <a:pt x="615" y="232"/>
                    <a:pt x="615" y="232"/>
                  </a:cubicBezTo>
                  <a:cubicBezTo>
                    <a:pt x="615" y="766"/>
                    <a:pt x="615" y="766"/>
                    <a:pt x="615" y="766"/>
                  </a:cubicBezTo>
                  <a:cubicBezTo>
                    <a:pt x="615" y="848"/>
                    <a:pt x="644" y="877"/>
                    <a:pt x="684" y="877"/>
                  </a:cubicBezTo>
                  <a:cubicBezTo>
                    <a:pt x="726" y="877"/>
                    <a:pt x="756" y="848"/>
                    <a:pt x="756" y="766"/>
                  </a:cubicBezTo>
                  <a:cubicBezTo>
                    <a:pt x="756" y="102"/>
                    <a:pt x="756" y="102"/>
                    <a:pt x="756" y="102"/>
                  </a:cubicBezTo>
                  <a:lnTo>
                    <a:pt x="756" y="102"/>
                  </a:lnTo>
                  <a:cubicBezTo>
                    <a:pt x="756" y="51"/>
                    <a:pt x="716" y="0"/>
                    <a:pt x="66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9004234" y="9338556"/>
            <a:ext cx="850635" cy="2341905"/>
            <a:chOff x="8938439" y="3515654"/>
            <a:chExt cx="850635" cy="234190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7" name="Freeform 98"/>
            <p:cNvSpPr>
              <a:spLocks noChangeArrowheads="1"/>
            </p:cNvSpPr>
            <p:nvPr/>
          </p:nvSpPr>
          <p:spPr bwMode="auto">
            <a:xfrm>
              <a:off x="9188623" y="3515654"/>
              <a:ext cx="350263" cy="350285"/>
            </a:xfrm>
            <a:custGeom>
              <a:avLst/>
              <a:gdLst>
                <a:gd name="T0" fmla="*/ 161 w 314"/>
                <a:gd name="T1" fmla="*/ 0 h 313"/>
                <a:gd name="T2" fmla="*/ 161 w 314"/>
                <a:gd name="T3" fmla="*/ 0 h 313"/>
                <a:gd name="T4" fmla="*/ 0 w 314"/>
                <a:gd name="T5" fmla="*/ 151 h 313"/>
                <a:gd name="T6" fmla="*/ 161 w 314"/>
                <a:gd name="T7" fmla="*/ 312 h 313"/>
                <a:gd name="T8" fmla="*/ 313 w 314"/>
                <a:gd name="T9" fmla="*/ 151 h 313"/>
                <a:gd name="T10" fmla="*/ 161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61" y="0"/>
                  </a:moveTo>
                  <a:lnTo>
                    <a:pt x="161" y="0"/>
                  </a:lnTo>
                  <a:cubicBezTo>
                    <a:pt x="72" y="0"/>
                    <a:pt x="0" y="71"/>
                    <a:pt x="0" y="151"/>
                  </a:cubicBezTo>
                  <a:cubicBezTo>
                    <a:pt x="0" y="243"/>
                    <a:pt x="72" y="312"/>
                    <a:pt x="161" y="312"/>
                  </a:cubicBezTo>
                  <a:cubicBezTo>
                    <a:pt x="242" y="312"/>
                    <a:pt x="313" y="243"/>
                    <a:pt x="313" y="151"/>
                  </a:cubicBezTo>
                  <a:cubicBezTo>
                    <a:pt x="313" y="71"/>
                    <a:pt x="242" y="0"/>
                    <a:pt x="16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08" name="Freeform 99"/>
            <p:cNvSpPr>
              <a:spLocks noChangeArrowheads="1"/>
            </p:cNvSpPr>
            <p:nvPr/>
          </p:nvSpPr>
          <p:spPr bwMode="auto">
            <a:xfrm>
              <a:off x="8938439" y="3915980"/>
              <a:ext cx="850635" cy="1941579"/>
            </a:xfrm>
            <a:custGeom>
              <a:avLst/>
              <a:gdLst>
                <a:gd name="T0" fmla="*/ 655 w 756"/>
                <a:gd name="T1" fmla="*/ 0 h 1716"/>
                <a:gd name="T2" fmla="*/ 655 w 756"/>
                <a:gd name="T3" fmla="*/ 0 h 1716"/>
                <a:gd name="T4" fmla="*/ 91 w 756"/>
                <a:gd name="T5" fmla="*/ 0 h 1716"/>
                <a:gd name="T6" fmla="*/ 0 w 756"/>
                <a:gd name="T7" fmla="*/ 102 h 1716"/>
                <a:gd name="T8" fmla="*/ 0 w 756"/>
                <a:gd name="T9" fmla="*/ 102 h 1716"/>
                <a:gd name="T10" fmla="*/ 0 w 756"/>
                <a:gd name="T11" fmla="*/ 766 h 1716"/>
                <a:gd name="T12" fmla="*/ 69 w 756"/>
                <a:gd name="T13" fmla="*/ 877 h 1716"/>
                <a:gd name="T14" fmla="*/ 141 w 756"/>
                <a:gd name="T15" fmla="*/ 766 h 1716"/>
                <a:gd name="T16" fmla="*/ 141 w 756"/>
                <a:gd name="T17" fmla="*/ 232 h 1716"/>
                <a:gd name="T18" fmla="*/ 181 w 756"/>
                <a:gd name="T19" fmla="*/ 232 h 1716"/>
                <a:gd name="T20" fmla="*/ 181 w 756"/>
                <a:gd name="T21" fmla="*/ 817 h 1716"/>
                <a:gd name="T22" fmla="*/ 181 w 756"/>
                <a:gd name="T23" fmla="*/ 817 h 1716"/>
                <a:gd name="T24" fmla="*/ 181 w 756"/>
                <a:gd name="T25" fmla="*/ 817 h 1716"/>
                <a:gd name="T26" fmla="*/ 181 w 756"/>
                <a:gd name="T27" fmla="*/ 1634 h 1716"/>
                <a:gd name="T28" fmla="*/ 262 w 756"/>
                <a:gd name="T29" fmla="*/ 1715 h 1716"/>
                <a:gd name="T30" fmla="*/ 353 w 756"/>
                <a:gd name="T31" fmla="*/ 1634 h 1716"/>
                <a:gd name="T32" fmla="*/ 353 w 756"/>
                <a:gd name="T33" fmla="*/ 938 h 1716"/>
                <a:gd name="T34" fmla="*/ 402 w 756"/>
                <a:gd name="T35" fmla="*/ 938 h 1716"/>
                <a:gd name="T36" fmla="*/ 402 w 756"/>
                <a:gd name="T37" fmla="*/ 1634 h 1716"/>
                <a:gd name="T38" fmla="*/ 494 w 756"/>
                <a:gd name="T39" fmla="*/ 1715 h 1716"/>
                <a:gd name="T40" fmla="*/ 585 w 756"/>
                <a:gd name="T41" fmla="*/ 1634 h 1716"/>
                <a:gd name="T42" fmla="*/ 585 w 756"/>
                <a:gd name="T43" fmla="*/ 817 h 1716"/>
                <a:gd name="T44" fmla="*/ 585 w 756"/>
                <a:gd name="T45" fmla="*/ 817 h 1716"/>
                <a:gd name="T46" fmla="*/ 585 w 756"/>
                <a:gd name="T47" fmla="*/ 817 h 1716"/>
                <a:gd name="T48" fmla="*/ 585 w 756"/>
                <a:gd name="T49" fmla="*/ 232 h 1716"/>
                <a:gd name="T50" fmla="*/ 605 w 756"/>
                <a:gd name="T51" fmla="*/ 232 h 1716"/>
                <a:gd name="T52" fmla="*/ 605 w 756"/>
                <a:gd name="T53" fmla="*/ 766 h 1716"/>
                <a:gd name="T54" fmla="*/ 675 w 756"/>
                <a:gd name="T55" fmla="*/ 877 h 1716"/>
                <a:gd name="T56" fmla="*/ 755 w 756"/>
                <a:gd name="T57" fmla="*/ 766 h 1716"/>
                <a:gd name="T58" fmla="*/ 755 w 756"/>
                <a:gd name="T59" fmla="*/ 102 h 1716"/>
                <a:gd name="T60" fmla="*/ 755 w 756"/>
                <a:gd name="T61" fmla="*/ 102 h 1716"/>
                <a:gd name="T62" fmla="*/ 655 w 756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6" h="1716">
                  <a:moveTo>
                    <a:pt x="655" y="0"/>
                  </a:moveTo>
                  <a:lnTo>
                    <a:pt x="655" y="0"/>
                  </a:ln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29" y="877"/>
                    <a:pt x="69" y="877"/>
                  </a:cubicBezTo>
                  <a:cubicBezTo>
                    <a:pt x="110" y="877"/>
                    <a:pt x="141" y="848"/>
                    <a:pt x="141" y="766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12" y="1715"/>
                    <a:pt x="262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02" y="938"/>
                    <a:pt x="402" y="938"/>
                    <a:pt x="402" y="938"/>
                  </a:cubicBezTo>
                  <a:cubicBezTo>
                    <a:pt x="402" y="1634"/>
                    <a:pt x="402" y="1634"/>
                    <a:pt x="402" y="1634"/>
                  </a:cubicBezTo>
                  <a:cubicBezTo>
                    <a:pt x="402" y="1684"/>
                    <a:pt x="443" y="1715"/>
                    <a:pt x="494" y="1715"/>
                  </a:cubicBezTo>
                  <a:cubicBezTo>
                    <a:pt x="545" y="1715"/>
                    <a:pt x="585" y="1684"/>
                    <a:pt x="585" y="1634"/>
                  </a:cubicBezTo>
                  <a:cubicBezTo>
                    <a:pt x="585" y="817"/>
                    <a:pt x="585" y="817"/>
                    <a:pt x="585" y="817"/>
                  </a:cubicBezTo>
                  <a:lnTo>
                    <a:pt x="585" y="817"/>
                  </a:lnTo>
                  <a:lnTo>
                    <a:pt x="585" y="817"/>
                  </a:lnTo>
                  <a:cubicBezTo>
                    <a:pt x="585" y="232"/>
                    <a:pt x="585" y="232"/>
                    <a:pt x="585" y="232"/>
                  </a:cubicBezTo>
                  <a:cubicBezTo>
                    <a:pt x="605" y="232"/>
                    <a:pt x="605" y="232"/>
                    <a:pt x="605" y="232"/>
                  </a:cubicBezTo>
                  <a:cubicBezTo>
                    <a:pt x="605" y="766"/>
                    <a:pt x="605" y="766"/>
                    <a:pt x="605" y="766"/>
                  </a:cubicBezTo>
                  <a:cubicBezTo>
                    <a:pt x="605" y="848"/>
                    <a:pt x="635" y="877"/>
                    <a:pt x="675" y="877"/>
                  </a:cubicBezTo>
                  <a:cubicBezTo>
                    <a:pt x="715" y="877"/>
                    <a:pt x="755" y="848"/>
                    <a:pt x="755" y="766"/>
                  </a:cubicBezTo>
                  <a:cubicBezTo>
                    <a:pt x="755" y="102"/>
                    <a:pt x="755" y="102"/>
                    <a:pt x="755" y="102"/>
                  </a:cubicBezTo>
                  <a:lnTo>
                    <a:pt x="755" y="102"/>
                  </a:lnTo>
                  <a:cubicBezTo>
                    <a:pt x="746" y="51"/>
                    <a:pt x="706" y="0"/>
                    <a:pt x="65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0110059" y="9338556"/>
            <a:ext cx="855641" cy="2341905"/>
            <a:chOff x="10044264" y="3515654"/>
            <a:chExt cx="855641" cy="234190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5" name="Freeform 100"/>
            <p:cNvSpPr>
              <a:spLocks noChangeArrowheads="1"/>
            </p:cNvSpPr>
            <p:nvPr/>
          </p:nvSpPr>
          <p:spPr bwMode="auto">
            <a:xfrm>
              <a:off x="10309463" y="3515654"/>
              <a:ext cx="350263" cy="350285"/>
            </a:xfrm>
            <a:custGeom>
              <a:avLst/>
              <a:gdLst>
                <a:gd name="T0" fmla="*/ 152 w 314"/>
                <a:gd name="T1" fmla="*/ 0 h 313"/>
                <a:gd name="T2" fmla="*/ 152 w 314"/>
                <a:gd name="T3" fmla="*/ 0 h 313"/>
                <a:gd name="T4" fmla="*/ 0 w 314"/>
                <a:gd name="T5" fmla="*/ 151 h 313"/>
                <a:gd name="T6" fmla="*/ 152 w 314"/>
                <a:gd name="T7" fmla="*/ 312 h 313"/>
                <a:gd name="T8" fmla="*/ 313 w 314"/>
                <a:gd name="T9" fmla="*/ 151 h 313"/>
                <a:gd name="T10" fmla="*/ 152 w 314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152" y="0"/>
                  </a:moveTo>
                  <a:lnTo>
                    <a:pt x="152" y="0"/>
                  </a:lnTo>
                  <a:cubicBezTo>
                    <a:pt x="62" y="0"/>
                    <a:pt x="0" y="71"/>
                    <a:pt x="0" y="151"/>
                  </a:cubicBezTo>
                  <a:cubicBezTo>
                    <a:pt x="0" y="243"/>
                    <a:pt x="62" y="312"/>
                    <a:pt x="152" y="312"/>
                  </a:cubicBezTo>
                  <a:cubicBezTo>
                    <a:pt x="243" y="312"/>
                    <a:pt x="313" y="243"/>
                    <a:pt x="313" y="151"/>
                  </a:cubicBezTo>
                  <a:cubicBezTo>
                    <a:pt x="313" y="71"/>
                    <a:pt x="243" y="0"/>
                    <a:pt x="1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06" name="Freeform 101"/>
            <p:cNvSpPr>
              <a:spLocks noChangeArrowheads="1"/>
            </p:cNvSpPr>
            <p:nvPr/>
          </p:nvSpPr>
          <p:spPr bwMode="auto">
            <a:xfrm>
              <a:off x="10044264" y="3915980"/>
              <a:ext cx="855641" cy="1941579"/>
            </a:xfrm>
            <a:custGeom>
              <a:avLst/>
              <a:gdLst>
                <a:gd name="T0" fmla="*/ 666 w 757"/>
                <a:gd name="T1" fmla="*/ 0 h 1716"/>
                <a:gd name="T2" fmla="*/ 666 w 757"/>
                <a:gd name="T3" fmla="*/ 0 h 1716"/>
                <a:gd name="T4" fmla="*/ 90 w 757"/>
                <a:gd name="T5" fmla="*/ 0 h 1716"/>
                <a:gd name="T6" fmla="*/ 0 w 757"/>
                <a:gd name="T7" fmla="*/ 102 h 1716"/>
                <a:gd name="T8" fmla="*/ 0 w 757"/>
                <a:gd name="T9" fmla="*/ 102 h 1716"/>
                <a:gd name="T10" fmla="*/ 0 w 757"/>
                <a:gd name="T11" fmla="*/ 766 h 1716"/>
                <a:gd name="T12" fmla="*/ 81 w 757"/>
                <a:gd name="T13" fmla="*/ 877 h 1716"/>
                <a:gd name="T14" fmla="*/ 150 w 757"/>
                <a:gd name="T15" fmla="*/ 766 h 1716"/>
                <a:gd name="T16" fmla="*/ 150 w 757"/>
                <a:gd name="T17" fmla="*/ 232 h 1716"/>
                <a:gd name="T18" fmla="*/ 181 w 757"/>
                <a:gd name="T19" fmla="*/ 232 h 1716"/>
                <a:gd name="T20" fmla="*/ 181 w 757"/>
                <a:gd name="T21" fmla="*/ 817 h 1716"/>
                <a:gd name="T22" fmla="*/ 181 w 757"/>
                <a:gd name="T23" fmla="*/ 817 h 1716"/>
                <a:gd name="T24" fmla="*/ 181 w 757"/>
                <a:gd name="T25" fmla="*/ 817 h 1716"/>
                <a:gd name="T26" fmla="*/ 181 w 757"/>
                <a:gd name="T27" fmla="*/ 1634 h 1716"/>
                <a:gd name="T28" fmla="*/ 271 w 757"/>
                <a:gd name="T29" fmla="*/ 1715 h 1716"/>
                <a:gd name="T30" fmla="*/ 353 w 757"/>
                <a:gd name="T31" fmla="*/ 1634 h 1716"/>
                <a:gd name="T32" fmla="*/ 353 w 757"/>
                <a:gd name="T33" fmla="*/ 938 h 1716"/>
                <a:gd name="T34" fmla="*/ 414 w 757"/>
                <a:gd name="T35" fmla="*/ 938 h 1716"/>
                <a:gd name="T36" fmla="*/ 414 w 757"/>
                <a:gd name="T37" fmla="*/ 1634 h 1716"/>
                <a:gd name="T38" fmla="*/ 494 w 757"/>
                <a:gd name="T39" fmla="*/ 1715 h 1716"/>
                <a:gd name="T40" fmla="*/ 584 w 757"/>
                <a:gd name="T41" fmla="*/ 1634 h 1716"/>
                <a:gd name="T42" fmla="*/ 584 w 757"/>
                <a:gd name="T43" fmla="*/ 817 h 1716"/>
                <a:gd name="T44" fmla="*/ 584 w 757"/>
                <a:gd name="T45" fmla="*/ 817 h 1716"/>
                <a:gd name="T46" fmla="*/ 584 w 757"/>
                <a:gd name="T47" fmla="*/ 817 h 1716"/>
                <a:gd name="T48" fmla="*/ 584 w 757"/>
                <a:gd name="T49" fmla="*/ 232 h 1716"/>
                <a:gd name="T50" fmla="*/ 615 w 757"/>
                <a:gd name="T51" fmla="*/ 232 h 1716"/>
                <a:gd name="T52" fmla="*/ 615 w 757"/>
                <a:gd name="T53" fmla="*/ 766 h 1716"/>
                <a:gd name="T54" fmla="*/ 686 w 757"/>
                <a:gd name="T55" fmla="*/ 877 h 1716"/>
                <a:gd name="T56" fmla="*/ 756 w 757"/>
                <a:gd name="T57" fmla="*/ 766 h 1716"/>
                <a:gd name="T58" fmla="*/ 756 w 757"/>
                <a:gd name="T59" fmla="*/ 102 h 1716"/>
                <a:gd name="T60" fmla="*/ 756 w 757"/>
                <a:gd name="T61" fmla="*/ 102 h 1716"/>
                <a:gd name="T62" fmla="*/ 666 w 757"/>
                <a:gd name="T6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" h="1716">
                  <a:moveTo>
                    <a:pt x="666" y="0"/>
                  </a:moveTo>
                  <a:lnTo>
                    <a:pt x="666" y="0"/>
                  </a:lnTo>
                  <a:cubicBezTo>
                    <a:pt x="90" y="0"/>
                    <a:pt x="90" y="0"/>
                    <a:pt x="90" y="0"/>
                  </a:cubicBezTo>
                  <a:cubicBezTo>
                    <a:pt x="50" y="0"/>
                    <a:pt x="10" y="51"/>
                    <a:pt x="0" y="102"/>
                  </a:cubicBezTo>
                  <a:lnTo>
                    <a:pt x="0" y="102"/>
                  </a:lnTo>
                  <a:cubicBezTo>
                    <a:pt x="0" y="766"/>
                    <a:pt x="0" y="766"/>
                    <a:pt x="0" y="766"/>
                  </a:cubicBezTo>
                  <a:cubicBezTo>
                    <a:pt x="0" y="848"/>
                    <a:pt x="41" y="877"/>
                    <a:pt x="81" y="877"/>
                  </a:cubicBezTo>
                  <a:cubicBezTo>
                    <a:pt x="110" y="877"/>
                    <a:pt x="150" y="848"/>
                    <a:pt x="150" y="766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817"/>
                    <a:pt x="181" y="817"/>
                    <a:pt x="181" y="817"/>
                  </a:cubicBezTo>
                  <a:lnTo>
                    <a:pt x="181" y="817"/>
                  </a:lnTo>
                  <a:lnTo>
                    <a:pt x="181" y="817"/>
                  </a:lnTo>
                  <a:cubicBezTo>
                    <a:pt x="181" y="1634"/>
                    <a:pt x="181" y="1634"/>
                    <a:pt x="181" y="1634"/>
                  </a:cubicBezTo>
                  <a:cubicBezTo>
                    <a:pt x="181" y="1684"/>
                    <a:pt x="222" y="1715"/>
                    <a:pt x="271" y="1715"/>
                  </a:cubicBezTo>
                  <a:cubicBezTo>
                    <a:pt x="313" y="1715"/>
                    <a:pt x="353" y="1684"/>
                    <a:pt x="353" y="1634"/>
                  </a:cubicBezTo>
                  <a:cubicBezTo>
                    <a:pt x="353" y="938"/>
                    <a:pt x="353" y="938"/>
                    <a:pt x="353" y="938"/>
                  </a:cubicBezTo>
                  <a:cubicBezTo>
                    <a:pt x="414" y="938"/>
                    <a:pt x="414" y="938"/>
                    <a:pt x="414" y="938"/>
                  </a:cubicBezTo>
                  <a:cubicBezTo>
                    <a:pt x="414" y="1634"/>
                    <a:pt x="414" y="1634"/>
                    <a:pt x="414" y="1634"/>
                  </a:cubicBezTo>
                  <a:cubicBezTo>
                    <a:pt x="414" y="1684"/>
                    <a:pt x="454" y="1715"/>
                    <a:pt x="494" y="1715"/>
                  </a:cubicBezTo>
                  <a:cubicBezTo>
                    <a:pt x="544" y="1715"/>
                    <a:pt x="584" y="1684"/>
                    <a:pt x="584" y="1634"/>
                  </a:cubicBezTo>
                  <a:cubicBezTo>
                    <a:pt x="584" y="817"/>
                    <a:pt x="584" y="817"/>
                    <a:pt x="584" y="817"/>
                  </a:cubicBezTo>
                  <a:lnTo>
                    <a:pt x="584" y="817"/>
                  </a:lnTo>
                  <a:lnTo>
                    <a:pt x="584" y="817"/>
                  </a:lnTo>
                  <a:cubicBezTo>
                    <a:pt x="584" y="232"/>
                    <a:pt x="584" y="232"/>
                    <a:pt x="584" y="232"/>
                  </a:cubicBezTo>
                  <a:cubicBezTo>
                    <a:pt x="615" y="232"/>
                    <a:pt x="615" y="232"/>
                    <a:pt x="615" y="232"/>
                  </a:cubicBezTo>
                  <a:cubicBezTo>
                    <a:pt x="615" y="766"/>
                    <a:pt x="615" y="766"/>
                    <a:pt x="615" y="766"/>
                  </a:cubicBezTo>
                  <a:cubicBezTo>
                    <a:pt x="615" y="848"/>
                    <a:pt x="646" y="877"/>
                    <a:pt x="686" y="877"/>
                  </a:cubicBezTo>
                  <a:cubicBezTo>
                    <a:pt x="726" y="877"/>
                    <a:pt x="756" y="848"/>
                    <a:pt x="756" y="766"/>
                  </a:cubicBezTo>
                  <a:cubicBezTo>
                    <a:pt x="756" y="102"/>
                    <a:pt x="756" y="102"/>
                    <a:pt x="756" y="102"/>
                  </a:cubicBezTo>
                  <a:lnTo>
                    <a:pt x="756" y="102"/>
                  </a:lnTo>
                  <a:cubicBezTo>
                    <a:pt x="756" y="51"/>
                    <a:pt x="715" y="0"/>
                    <a:pt x="66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96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886850" y="6866545"/>
            <a:ext cx="2013938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6000" b="1" dirty="0">
                <a:solidFill>
                  <a:srgbClr val="445469"/>
                </a:solidFill>
              </a:rPr>
              <a:t>70%</a:t>
            </a:r>
            <a:endParaRPr lang="id-ID" sz="6000" b="1" dirty="0">
              <a:solidFill>
                <a:srgbClr val="445469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004795" y="9940248"/>
            <a:ext cx="2070044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6000" b="1" dirty="0">
                <a:solidFill>
                  <a:srgbClr val="445469"/>
                </a:solidFill>
              </a:rPr>
              <a:t>40%</a:t>
            </a:r>
            <a:endParaRPr lang="id-ID" sz="6000" b="1" dirty="0">
              <a:solidFill>
                <a:srgbClr val="445469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39662" y="4103493"/>
            <a:ext cx="1996305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6000" b="1" dirty="0">
                <a:solidFill>
                  <a:srgbClr val="445469"/>
                </a:solidFill>
              </a:rPr>
              <a:t>50%</a:t>
            </a:r>
            <a:endParaRPr lang="id-ID" sz="6000" b="1" dirty="0">
              <a:solidFill>
                <a:srgbClr val="445469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1655957" y="4103493"/>
            <a:ext cx="12150588" cy="160149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800" dirty="0">
                <a:solidFill>
                  <a:srgbClr val="445469"/>
                </a:solidFill>
                <a:latin typeface="Lato Light"/>
                <a:cs typeface="Lato Light"/>
              </a:rPr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  <p:sp>
        <p:nvSpPr>
          <p:cNvPr id="344" name="Subtitle 2"/>
          <p:cNvSpPr txBox="1">
            <a:spLocks/>
          </p:cNvSpPr>
          <p:nvPr/>
        </p:nvSpPr>
        <p:spPr bwMode="auto">
          <a:xfrm>
            <a:off x="6626792" y="12372403"/>
            <a:ext cx="1242502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900" b="1" dirty="0">
                <a:solidFill>
                  <a:srgbClr val="445469"/>
                </a:solidFill>
                <a:latin typeface="Lato Light"/>
                <a:ea typeface="Lato"/>
                <a:cs typeface="Lato Light"/>
              </a:rPr>
              <a:t>User 2</a:t>
            </a:r>
          </a:p>
        </p:txBody>
      </p:sp>
      <p:sp>
        <p:nvSpPr>
          <p:cNvPr id="345" name="Oval 344"/>
          <p:cNvSpPr>
            <a:spLocks noChangeAspect="1"/>
          </p:cNvSpPr>
          <p:nvPr/>
        </p:nvSpPr>
        <p:spPr>
          <a:xfrm>
            <a:off x="6243125" y="12478969"/>
            <a:ext cx="382977" cy="3829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48" name="Subtitle 2"/>
          <p:cNvSpPr txBox="1">
            <a:spLocks/>
          </p:cNvSpPr>
          <p:nvPr/>
        </p:nvSpPr>
        <p:spPr bwMode="auto">
          <a:xfrm>
            <a:off x="8908035" y="12372403"/>
            <a:ext cx="1242502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900" b="1" dirty="0">
                <a:solidFill>
                  <a:srgbClr val="445469"/>
                </a:solidFill>
                <a:latin typeface="Lato Light"/>
                <a:ea typeface="Lato"/>
                <a:cs typeface="Lato Light"/>
              </a:rPr>
              <a:t>User 3</a:t>
            </a:r>
          </a:p>
        </p:txBody>
      </p:sp>
      <p:sp>
        <p:nvSpPr>
          <p:cNvPr id="349" name="Oval 348"/>
          <p:cNvSpPr>
            <a:spLocks noChangeAspect="1"/>
          </p:cNvSpPr>
          <p:nvPr/>
        </p:nvSpPr>
        <p:spPr>
          <a:xfrm>
            <a:off x="8524368" y="12478969"/>
            <a:ext cx="382977" cy="3829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50" name="Subtitle 2"/>
          <p:cNvSpPr txBox="1">
            <a:spLocks/>
          </p:cNvSpPr>
          <p:nvPr/>
        </p:nvSpPr>
        <p:spPr bwMode="auto">
          <a:xfrm>
            <a:off x="4597716" y="12372403"/>
            <a:ext cx="1242502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900" b="1" dirty="0">
                <a:solidFill>
                  <a:srgbClr val="445469"/>
                </a:solidFill>
                <a:latin typeface="Lato Light"/>
                <a:ea typeface="Lato"/>
                <a:cs typeface="Lato Light"/>
              </a:rPr>
              <a:t>User 1</a:t>
            </a:r>
          </a:p>
        </p:txBody>
      </p:sp>
      <p:sp>
        <p:nvSpPr>
          <p:cNvPr id="351" name="Oval 350"/>
          <p:cNvSpPr>
            <a:spLocks noChangeAspect="1"/>
          </p:cNvSpPr>
          <p:nvPr/>
        </p:nvSpPr>
        <p:spPr>
          <a:xfrm>
            <a:off x="4214049" y="12478969"/>
            <a:ext cx="382977" cy="382977"/>
          </a:xfrm>
          <a:prstGeom prst="ellipse">
            <a:avLst/>
          </a:prstGeom>
          <a:solidFill>
            <a:srgbClr val="8C10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C2F3B-2377-4CA6-BE4D-910091C9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445469"/>
                </a:solidFill>
                <a:latin typeface="Lato Regular" charset="0"/>
                <a:cs typeface="Lato Regular" charset="0"/>
              </a:rPr>
              <a:t>Population Infographic</a:t>
            </a:r>
            <a:br>
              <a:rPr lang="en-US" sz="6000" b="1" dirty="0">
                <a:solidFill>
                  <a:srgbClr val="445469"/>
                </a:solidFill>
                <a:latin typeface="Lato Regular" charset="0"/>
                <a:cs typeface="Lato Regular" charset="0"/>
              </a:rPr>
            </a:b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A12F67-F1E8-4BA8-A1C9-0BAD11068806}"/>
              </a:ext>
            </a:extLst>
          </p:cNvPr>
          <p:cNvSpPr txBox="1"/>
          <p:nvPr/>
        </p:nvSpPr>
        <p:spPr>
          <a:xfrm>
            <a:off x="11655957" y="7036588"/>
            <a:ext cx="12150588" cy="160149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800" dirty="0">
                <a:solidFill>
                  <a:srgbClr val="445469"/>
                </a:solidFill>
                <a:latin typeface="Lato Light"/>
                <a:cs typeface="Lato Light"/>
              </a:rPr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612AD7-583F-4D4B-B5E3-B8AE73017CEE}"/>
              </a:ext>
            </a:extLst>
          </p:cNvPr>
          <p:cNvSpPr txBox="1"/>
          <p:nvPr/>
        </p:nvSpPr>
        <p:spPr>
          <a:xfrm>
            <a:off x="11655957" y="9876387"/>
            <a:ext cx="12150588" cy="160149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800" dirty="0">
                <a:solidFill>
                  <a:srgbClr val="445469"/>
                </a:solidFill>
                <a:latin typeface="Lato Light"/>
                <a:cs typeface="Lato Light"/>
              </a:rPr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7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452"/>
          <p:cNvSpPr>
            <a:spLocks noChangeArrowheads="1"/>
          </p:cNvSpPr>
          <p:nvPr/>
        </p:nvSpPr>
        <p:spPr bwMode="auto">
          <a:xfrm>
            <a:off x="4085668" y="4892140"/>
            <a:ext cx="464084" cy="1329869"/>
          </a:xfrm>
          <a:custGeom>
            <a:avLst/>
            <a:gdLst>
              <a:gd name="T0" fmla="*/ 227 w 463"/>
              <a:gd name="T1" fmla="*/ 200 h 1317"/>
              <a:gd name="T2" fmla="*/ 227 w 463"/>
              <a:gd name="T3" fmla="*/ 200 h 1317"/>
              <a:gd name="T4" fmla="*/ 332 w 463"/>
              <a:gd name="T5" fmla="*/ 105 h 1317"/>
              <a:gd name="T6" fmla="*/ 227 w 463"/>
              <a:gd name="T7" fmla="*/ 0 h 1317"/>
              <a:gd name="T8" fmla="*/ 130 w 463"/>
              <a:gd name="T9" fmla="*/ 105 h 1317"/>
              <a:gd name="T10" fmla="*/ 227 w 463"/>
              <a:gd name="T11" fmla="*/ 200 h 1317"/>
              <a:gd name="T12" fmla="*/ 462 w 463"/>
              <a:gd name="T13" fmla="*/ 332 h 1317"/>
              <a:gd name="T14" fmla="*/ 462 w 463"/>
              <a:gd name="T15" fmla="*/ 332 h 1317"/>
              <a:gd name="T16" fmla="*/ 365 w 463"/>
              <a:gd name="T17" fmla="*/ 244 h 1317"/>
              <a:gd name="T18" fmla="*/ 87 w 463"/>
              <a:gd name="T19" fmla="*/ 244 h 1317"/>
              <a:gd name="T20" fmla="*/ 0 w 463"/>
              <a:gd name="T21" fmla="*/ 332 h 1317"/>
              <a:gd name="T22" fmla="*/ 0 w 463"/>
              <a:gd name="T23" fmla="*/ 697 h 1317"/>
              <a:gd name="T24" fmla="*/ 35 w 463"/>
              <a:gd name="T25" fmla="*/ 741 h 1317"/>
              <a:gd name="T26" fmla="*/ 78 w 463"/>
              <a:gd name="T27" fmla="*/ 697 h 1317"/>
              <a:gd name="T28" fmla="*/ 78 w 463"/>
              <a:gd name="T29" fmla="*/ 367 h 1317"/>
              <a:gd name="T30" fmla="*/ 95 w 463"/>
              <a:gd name="T31" fmla="*/ 367 h 1317"/>
              <a:gd name="T32" fmla="*/ 95 w 463"/>
              <a:gd name="T33" fmla="*/ 1265 h 1317"/>
              <a:gd name="T34" fmla="*/ 148 w 463"/>
              <a:gd name="T35" fmla="*/ 1316 h 1317"/>
              <a:gd name="T36" fmla="*/ 208 w 463"/>
              <a:gd name="T37" fmla="*/ 1265 h 1317"/>
              <a:gd name="T38" fmla="*/ 208 w 463"/>
              <a:gd name="T39" fmla="*/ 767 h 1317"/>
              <a:gd name="T40" fmla="*/ 243 w 463"/>
              <a:gd name="T41" fmla="*/ 767 h 1317"/>
              <a:gd name="T42" fmla="*/ 243 w 463"/>
              <a:gd name="T43" fmla="*/ 1265 h 1317"/>
              <a:gd name="T44" fmla="*/ 305 w 463"/>
              <a:gd name="T45" fmla="*/ 1316 h 1317"/>
              <a:gd name="T46" fmla="*/ 365 w 463"/>
              <a:gd name="T47" fmla="*/ 1265 h 1317"/>
              <a:gd name="T48" fmla="*/ 365 w 463"/>
              <a:gd name="T49" fmla="*/ 367 h 1317"/>
              <a:gd name="T50" fmla="*/ 375 w 463"/>
              <a:gd name="T51" fmla="*/ 367 h 1317"/>
              <a:gd name="T52" fmla="*/ 375 w 463"/>
              <a:gd name="T53" fmla="*/ 697 h 1317"/>
              <a:gd name="T54" fmla="*/ 419 w 463"/>
              <a:gd name="T55" fmla="*/ 741 h 1317"/>
              <a:gd name="T56" fmla="*/ 462 w 463"/>
              <a:gd name="T57" fmla="*/ 697 h 1317"/>
              <a:gd name="T58" fmla="*/ 462 w 463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27" y="200"/>
                </a:moveTo>
                <a:lnTo>
                  <a:pt x="227" y="200"/>
                </a:lnTo>
                <a:cubicBezTo>
                  <a:pt x="287" y="200"/>
                  <a:pt x="332" y="157"/>
                  <a:pt x="332" y="105"/>
                </a:cubicBezTo>
                <a:cubicBezTo>
                  <a:pt x="332" y="52"/>
                  <a:pt x="287" y="0"/>
                  <a:pt x="227" y="0"/>
                </a:cubicBezTo>
                <a:cubicBezTo>
                  <a:pt x="173" y="0"/>
                  <a:pt x="130" y="52"/>
                  <a:pt x="130" y="105"/>
                </a:cubicBezTo>
                <a:cubicBezTo>
                  <a:pt x="130" y="157"/>
                  <a:pt x="173" y="200"/>
                  <a:pt x="227" y="200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79"/>
                  <a:pt x="419" y="244"/>
                  <a:pt x="365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35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6" y="741"/>
                  <a:pt x="35" y="741"/>
                </a:cubicBezTo>
                <a:cubicBezTo>
                  <a:pt x="60" y="741"/>
                  <a:pt x="78" y="724"/>
                  <a:pt x="78" y="697"/>
                </a:cubicBezTo>
                <a:cubicBezTo>
                  <a:pt x="78" y="367"/>
                  <a:pt x="78" y="367"/>
                  <a:pt x="78" y="367"/>
                </a:cubicBezTo>
                <a:cubicBezTo>
                  <a:pt x="95" y="367"/>
                  <a:pt x="95" y="367"/>
                  <a:pt x="95" y="367"/>
                </a:cubicBezTo>
                <a:cubicBezTo>
                  <a:pt x="95" y="1265"/>
                  <a:pt x="95" y="1265"/>
                  <a:pt x="95" y="1265"/>
                </a:cubicBezTo>
                <a:cubicBezTo>
                  <a:pt x="95" y="1291"/>
                  <a:pt x="122" y="1316"/>
                  <a:pt x="148" y="1316"/>
                </a:cubicBezTo>
                <a:cubicBezTo>
                  <a:pt x="183" y="1316"/>
                  <a:pt x="208" y="1291"/>
                  <a:pt x="208" y="1265"/>
                </a:cubicBezTo>
                <a:cubicBezTo>
                  <a:pt x="208" y="767"/>
                  <a:pt x="208" y="767"/>
                  <a:pt x="208" y="767"/>
                </a:cubicBezTo>
                <a:cubicBezTo>
                  <a:pt x="243" y="767"/>
                  <a:pt x="243" y="767"/>
                  <a:pt x="243" y="767"/>
                </a:cubicBezTo>
                <a:cubicBezTo>
                  <a:pt x="243" y="1265"/>
                  <a:pt x="243" y="1265"/>
                  <a:pt x="243" y="1265"/>
                </a:cubicBezTo>
                <a:cubicBezTo>
                  <a:pt x="243" y="1291"/>
                  <a:pt x="270" y="1316"/>
                  <a:pt x="305" y="1316"/>
                </a:cubicBezTo>
                <a:cubicBezTo>
                  <a:pt x="340" y="1316"/>
                  <a:pt x="365" y="1291"/>
                  <a:pt x="365" y="1265"/>
                </a:cubicBezTo>
                <a:cubicBezTo>
                  <a:pt x="365" y="367"/>
                  <a:pt x="365" y="367"/>
                  <a:pt x="365" y="367"/>
                </a:cubicBezTo>
                <a:cubicBezTo>
                  <a:pt x="375" y="367"/>
                  <a:pt x="375" y="367"/>
                  <a:pt x="375" y="36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716"/>
                  <a:pt x="400" y="741"/>
                  <a:pt x="419" y="741"/>
                </a:cubicBezTo>
                <a:cubicBezTo>
                  <a:pt x="444" y="741"/>
                  <a:pt x="462" y="716"/>
                  <a:pt x="462" y="697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9600"/>
          </a:p>
        </p:txBody>
      </p:sp>
      <p:sp>
        <p:nvSpPr>
          <p:cNvPr id="86" name="Freeform 453"/>
          <p:cNvSpPr>
            <a:spLocks noChangeArrowheads="1"/>
          </p:cNvSpPr>
          <p:nvPr/>
        </p:nvSpPr>
        <p:spPr bwMode="auto">
          <a:xfrm>
            <a:off x="4844268" y="4892140"/>
            <a:ext cx="464084" cy="1329869"/>
          </a:xfrm>
          <a:custGeom>
            <a:avLst/>
            <a:gdLst>
              <a:gd name="T0" fmla="*/ 237 w 465"/>
              <a:gd name="T1" fmla="*/ 200 h 1317"/>
              <a:gd name="T2" fmla="*/ 237 w 465"/>
              <a:gd name="T3" fmla="*/ 200 h 1317"/>
              <a:gd name="T4" fmla="*/ 340 w 465"/>
              <a:gd name="T5" fmla="*/ 105 h 1317"/>
              <a:gd name="T6" fmla="*/ 237 w 465"/>
              <a:gd name="T7" fmla="*/ 0 h 1317"/>
              <a:gd name="T8" fmla="*/ 140 w 465"/>
              <a:gd name="T9" fmla="*/ 105 h 1317"/>
              <a:gd name="T10" fmla="*/ 237 w 465"/>
              <a:gd name="T11" fmla="*/ 200 h 1317"/>
              <a:gd name="T12" fmla="*/ 464 w 465"/>
              <a:gd name="T13" fmla="*/ 332 h 1317"/>
              <a:gd name="T14" fmla="*/ 464 w 465"/>
              <a:gd name="T15" fmla="*/ 332 h 1317"/>
              <a:gd name="T16" fmla="*/ 375 w 465"/>
              <a:gd name="T17" fmla="*/ 244 h 1317"/>
              <a:gd name="T18" fmla="*/ 97 w 465"/>
              <a:gd name="T19" fmla="*/ 244 h 1317"/>
              <a:gd name="T20" fmla="*/ 0 w 465"/>
              <a:gd name="T21" fmla="*/ 332 h 1317"/>
              <a:gd name="T22" fmla="*/ 0 w 465"/>
              <a:gd name="T23" fmla="*/ 697 h 1317"/>
              <a:gd name="T24" fmla="*/ 45 w 465"/>
              <a:gd name="T25" fmla="*/ 741 h 1317"/>
              <a:gd name="T26" fmla="*/ 88 w 465"/>
              <a:gd name="T27" fmla="*/ 697 h 1317"/>
              <a:gd name="T28" fmla="*/ 88 w 465"/>
              <a:gd name="T29" fmla="*/ 367 h 1317"/>
              <a:gd name="T30" fmla="*/ 97 w 465"/>
              <a:gd name="T31" fmla="*/ 367 h 1317"/>
              <a:gd name="T32" fmla="*/ 97 w 465"/>
              <a:gd name="T33" fmla="*/ 1265 h 1317"/>
              <a:gd name="T34" fmla="*/ 159 w 465"/>
              <a:gd name="T35" fmla="*/ 1316 h 1317"/>
              <a:gd name="T36" fmla="*/ 219 w 465"/>
              <a:gd name="T37" fmla="*/ 1265 h 1317"/>
              <a:gd name="T38" fmla="*/ 219 w 465"/>
              <a:gd name="T39" fmla="*/ 767 h 1317"/>
              <a:gd name="T40" fmla="*/ 254 w 465"/>
              <a:gd name="T41" fmla="*/ 767 h 1317"/>
              <a:gd name="T42" fmla="*/ 254 w 465"/>
              <a:gd name="T43" fmla="*/ 1265 h 1317"/>
              <a:gd name="T44" fmla="*/ 315 w 465"/>
              <a:gd name="T45" fmla="*/ 1316 h 1317"/>
              <a:gd name="T46" fmla="*/ 375 w 465"/>
              <a:gd name="T47" fmla="*/ 1265 h 1317"/>
              <a:gd name="T48" fmla="*/ 375 w 465"/>
              <a:gd name="T49" fmla="*/ 367 h 1317"/>
              <a:gd name="T50" fmla="*/ 384 w 465"/>
              <a:gd name="T51" fmla="*/ 367 h 1317"/>
              <a:gd name="T52" fmla="*/ 384 w 465"/>
              <a:gd name="T53" fmla="*/ 697 h 1317"/>
              <a:gd name="T54" fmla="*/ 429 w 465"/>
              <a:gd name="T55" fmla="*/ 741 h 1317"/>
              <a:gd name="T56" fmla="*/ 464 w 465"/>
              <a:gd name="T57" fmla="*/ 697 h 1317"/>
              <a:gd name="T58" fmla="*/ 464 w 465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17">
                <a:moveTo>
                  <a:pt x="237" y="200"/>
                </a:moveTo>
                <a:lnTo>
                  <a:pt x="237" y="200"/>
                </a:lnTo>
                <a:cubicBezTo>
                  <a:pt x="297" y="200"/>
                  <a:pt x="340" y="157"/>
                  <a:pt x="340" y="105"/>
                </a:cubicBezTo>
                <a:cubicBezTo>
                  <a:pt x="340" y="52"/>
                  <a:pt x="297" y="0"/>
                  <a:pt x="237" y="0"/>
                </a:cubicBezTo>
                <a:cubicBezTo>
                  <a:pt x="184" y="0"/>
                  <a:pt x="140" y="52"/>
                  <a:pt x="140" y="105"/>
                </a:cubicBezTo>
                <a:cubicBezTo>
                  <a:pt x="140" y="157"/>
                  <a:pt x="184" y="200"/>
                  <a:pt x="237" y="200"/>
                </a:cubicBezTo>
                <a:close/>
                <a:moveTo>
                  <a:pt x="464" y="332"/>
                </a:moveTo>
                <a:lnTo>
                  <a:pt x="464" y="332"/>
                </a:lnTo>
                <a:cubicBezTo>
                  <a:pt x="464" y="279"/>
                  <a:pt x="429" y="244"/>
                  <a:pt x="375" y="244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45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27" y="741"/>
                  <a:pt x="45" y="741"/>
                </a:cubicBezTo>
                <a:cubicBezTo>
                  <a:pt x="70" y="741"/>
                  <a:pt x="88" y="724"/>
                  <a:pt x="88" y="697"/>
                </a:cubicBezTo>
                <a:cubicBezTo>
                  <a:pt x="88" y="367"/>
                  <a:pt x="88" y="367"/>
                  <a:pt x="88" y="367"/>
                </a:cubicBezTo>
                <a:cubicBezTo>
                  <a:pt x="97" y="367"/>
                  <a:pt x="97" y="367"/>
                  <a:pt x="97" y="367"/>
                </a:cubicBezTo>
                <a:cubicBezTo>
                  <a:pt x="97" y="1265"/>
                  <a:pt x="97" y="1265"/>
                  <a:pt x="97" y="1265"/>
                </a:cubicBezTo>
                <a:cubicBezTo>
                  <a:pt x="97" y="1291"/>
                  <a:pt x="132" y="1316"/>
                  <a:pt x="159" y="1316"/>
                </a:cubicBezTo>
                <a:cubicBezTo>
                  <a:pt x="194" y="1316"/>
                  <a:pt x="219" y="1291"/>
                  <a:pt x="219" y="1265"/>
                </a:cubicBezTo>
                <a:cubicBezTo>
                  <a:pt x="219" y="767"/>
                  <a:pt x="219" y="767"/>
                  <a:pt x="219" y="767"/>
                </a:cubicBezTo>
                <a:cubicBezTo>
                  <a:pt x="254" y="767"/>
                  <a:pt x="254" y="767"/>
                  <a:pt x="254" y="767"/>
                </a:cubicBezTo>
                <a:cubicBezTo>
                  <a:pt x="254" y="1265"/>
                  <a:pt x="254" y="1265"/>
                  <a:pt x="254" y="1265"/>
                </a:cubicBezTo>
                <a:cubicBezTo>
                  <a:pt x="254" y="1291"/>
                  <a:pt x="280" y="1316"/>
                  <a:pt x="315" y="1316"/>
                </a:cubicBezTo>
                <a:cubicBezTo>
                  <a:pt x="340" y="1316"/>
                  <a:pt x="375" y="1291"/>
                  <a:pt x="375" y="1265"/>
                </a:cubicBezTo>
                <a:cubicBezTo>
                  <a:pt x="375" y="367"/>
                  <a:pt x="375" y="367"/>
                  <a:pt x="375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2" y="741"/>
                  <a:pt x="429" y="741"/>
                </a:cubicBezTo>
                <a:cubicBezTo>
                  <a:pt x="446" y="741"/>
                  <a:pt x="464" y="716"/>
                  <a:pt x="464" y="697"/>
                </a:cubicBezTo>
                <a:lnTo>
                  <a:pt x="464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</a:endParaRPr>
          </a:p>
        </p:txBody>
      </p:sp>
      <p:sp>
        <p:nvSpPr>
          <p:cNvPr id="87" name="Freeform 454"/>
          <p:cNvSpPr>
            <a:spLocks noChangeArrowheads="1"/>
          </p:cNvSpPr>
          <p:nvPr/>
        </p:nvSpPr>
        <p:spPr bwMode="auto">
          <a:xfrm>
            <a:off x="5611795" y="4892140"/>
            <a:ext cx="464084" cy="1329869"/>
          </a:xfrm>
          <a:custGeom>
            <a:avLst/>
            <a:gdLst>
              <a:gd name="T0" fmla="*/ 237 w 463"/>
              <a:gd name="T1" fmla="*/ 200 h 1317"/>
              <a:gd name="T2" fmla="*/ 237 w 463"/>
              <a:gd name="T3" fmla="*/ 200 h 1317"/>
              <a:gd name="T4" fmla="*/ 341 w 463"/>
              <a:gd name="T5" fmla="*/ 105 h 1317"/>
              <a:gd name="T6" fmla="*/ 237 w 463"/>
              <a:gd name="T7" fmla="*/ 0 h 1317"/>
              <a:gd name="T8" fmla="*/ 140 w 463"/>
              <a:gd name="T9" fmla="*/ 105 h 1317"/>
              <a:gd name="T10" fmla="*/ 237 w 463"/>
              <a:gd name="T11" fmla="*/ 200 h 1317"/>
              <a:gd name="T12" fmla="*/ 462 w 463"/>
              <a:gd name="T13" fmla="*/ 332 h 1317"/>
              <a:gd name="T14" fmla="*/ 462 w 463"/>
              <a:gd name="T15" fmla="*/ 332 h 1317"/>
              <a:gd name="T16" fmla="*/ 376 w 463"/>
              <a:gd name="T17" fmla="*/ 244 h 1317"/>
              <a:gd name="T18" fmla="*/ 97 w 463"/>
              <a:gd name="T19" fmla="*/ 244 h 1317"/>
              <a:gd name="T20" fmla="*/ 0 w 463"/>
              <a:gd name="T21" fmla="*/ 332 h 1317"/>
              <a:gd name="T22" fmla="*/ 0 w 463"/>
              <a:gd name="T23" fmla="*/ 697 h 1317"/>
              <a:gd name="T24" fmla="*/ 44 w 463"/>
              <a:gd name="T25" fmla="*/ 741 h 1317"/>
              <a:gd name="T26" fmla="*/ 79 w 463"/>
              <a:gd name="T27" fmla="*/ 697 h 1317"/>
              <a:gd name="T28" fmla="*/ 79 w 463"/>
              <a:gd name="T29" fmla="*/ 367 h 1317"/>
              <a:gd name="T30" fmla="*/ 97 w 463"/>
              <a:gd name="T31" fmla="*/ 367 h 1317"/>
              <a:gd name="T32" fmla="*/ 97 w 463"/>
              <a:gd name="T33" fmla="*/ 1265 h 1317"/>
              <a:gd name="T34" fmla="*/ 157 w 463"/>
              <a:gd name="T35" fmla="*/ 1316 h 1317"/>
              <a:gd name="T36" fmla="*/ 219 w 463"/>
              <a:gd name="T37" fmla="*/ 1265 h 1317"/>
              <a:gd name="T38" fmla="*/ 219 w 463"/>
              <a:gd name="T39" fmla="*/ 767 h 1317"/>
              <a:gd name="T40" fmla="*/ 254 w 463"/>
              <a:gd name="T41" fmla="*/ 767 h 1317"/>
              <a:gd name="T42" fmla="*/ 254 w 463"/>
              <a:gd name="T43" fmla="*/ 1265 h 1317"/>
              <a:gd name="T44" fmla="*/ 316 w 463"/>
              <a:gd name="T45" fmla="*/ 1316 h 1317"/>
              <a:gd name="T46" fmla="*/ 367 w 463"/>
              <a:gd name="T47" fmla="*/ 1265 h 1317"/>
              <a:gd name="T48" fmla="*/ 367 w 463"/>
              <a:gd name="T49" fmla="*/ 367 h 1317"/>
              <a:gd name="T50" fmla="*/ 384 w 463"/>
              <a:gd name="T51" fmla="*/ 367 h 1317"/>
              <a:gd name="T52" fmla="*/ 384 w 463"/>
              <a:gd name="T53" fmla="*/ 697 h 1317"/>
              <a:gd name="T54" fmla="*/ 427 w 463"/>
              <a:gd name="T55" fmla="*/ 741 h 1317"/>
              <a:gd name="T56" fmla="*/ 462 w 463"/>
              <a:gd name="T57" fmla="*/ 697 h 1317"/>
              <a:gd name="T58" fmla="*/ 462 w 463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7" y="200"/>
                </a:moveTo>
                <a:lnTo>
                  <a:pt x="237" y="200"/>
                </a:lnTo>
                <a:cubicBezTo>
                  <a:pt x="297" y="200"/>
                  <a:pt x="341" y="157"/>
                  <a:pt x="341" y="105"/>
                </a:cubicBezTo>
                <a:cubicBezTo>
                  <a:pt x="341" y="52"/>
                  <a:pt x="297" y="0"/>
                  <a:pt x="237" y="0"/>
                </a:cubicBezTo>
                <a:cubicBezTo>
                  <a:pt x="184" y="0"/>
                  <a:pt x="140" y="52"/>
                  <a:pt x="140" y="105"/>
                </a:cubicBezTo>
                <a:cubicBezTo>
                  <a:pt x="140" y="157"/>
                  <a:pt x="184" y="200"/>
                  <a:pt x="237" y="200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79"/>
                  <a:pt x="427" y="244"/>
                  <a:pt x="376" y="244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44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9" y="741"/>
                  <a:pt x="44" y="741"/>
                </a:cubicBezTo>
                <a:cubicBezTo>
                  <a:pt x="62" y="741"/>
                  <a:pt x="79" y="724"/>
                  <a:pt x="79" y="697"/>
                </a:cubicBezTo>
                <a:cubicBezTo>
                  <a:pt x="79" y="367"/>
                  <a:pt x="79" y="367"/>
                  <a:pt x="79" y="367"/>
                </a:cubicBezTo>
                <a:cubicBezTo>
                  <a:pt x="97" y="367"/>
                  <a:pt x="97" y="367"/>
                  <a:pt x="97" y="367"/>
                </a:cubicBezTo>
                <a:cubicBezTo>
                  <a:pt x="97" y="1265"/>
                  <a:pt x="97" y="1265"/>
                  <a:pt x="97" y="1265"/>
                </a:cubicBezTo>
                <a:cubicBezTo>
                  <a:pt x="97" y="1291"/>
                  <a:pt x="122" y="1316"/>
                  <a:pt x="157" y="1316"/>
                </a:cubicBezTo>
                <a:cubicBezTo>
                  <a:pt x="192" y="1316"/>
                  <a:pt x="219" y="1291"/>
                  <a:pt x="219" y="1265"/>
                </a:cubicBezTo>
                <a:cubicBezTo>
                  <a:pt x="219" y="767"/>
                  <a:pt x="219" y="767"/>
                  <a:pt x="219" y="767"/>
                </a:cubicBezTo>
                <a:cubicBezTo>
                  <a:pt x="254" y="767"/>
                  <a:pt x="254" y="767"/>
                  <a:pt x="254" y="767"/>
                </a:cubicBezTo>
                <a:cubicBezTo>
                  <a:pt x="254" y="1265"/>
                  <a:pt x="254" y="1265"/>
                  <a:pt x="254" y="1265"/>
                </a:cubicBezTo>
                <a:cubicBezTo>
                  <a:pt x="254" y="1291"/>
                  <a:pt x="281" y="1316"/>
                  <a:pt x="316" y="1316"/>
                </a:cubicBezTo>
                <a:cubicBezTo>
                  <a:pt x="341" y="1316"/>
                  <a:pt x="367" y="1291"/>
                  <a:pt x="367" y="1265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2" y="741"/>
                  <a:pt x="427" y="741"/>
                </a:cubicBezTo>
                <a:cubicBezTo>
                  <a:pt x="446" y="741"/>
                  <a:pt x="462" y="716"/>
                  <a:pt x="462" y="697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8" name="Freeform 455"/>
          <p:cNvSpPr>
            <a:spLocks noChangeArrowheads="1"/>
          </p:cNvSpPr>
          <p:nvPr/>
        </p:nvSpPr>
        <p:spPr bwMode="auto">
          <a:xfrm>
            <a:off x="6379320" y="4892140"/>
            <a:ext cx="464084" cy="1329869"/>
          </a:xfrm>
          <a:custGeom>
            <a:avLst/>
            <a:gdLst>
              <a:gd name="T0" fmla="*/ 236 w 464"/>
              <a:gd name="T1" fmla="*/ 200 h 1317"/>
              <a:gd name="T2" fmla="*/ 236 w 464"/>
              <a:gd name="T3" fmla="*/ 200 h 1317"/>
              <a:gd name="T4" fmla="*/ 341 w 464"/>
              <a:gd name="T5" fmla="*/ 105 h 1317"/>
              <a:gd name="T6" fmla="*/ 236 w 464"/>
              <a:gd name="T7" fmla="*/ 0 h 1317"/>
              <a:gd name="T8" fmla="*/ 141 w 464"/>
              <a:gd name="T9" fmla="*/ 105 h 1317"/>
              <a:gd name="T10" fmla="*/ 236 w 464"/>
              <a:gd name="T11" fmla="*/ 200 h 1317"/>
              <a:gd name="T12" fmla="*/ 463 w 464"/>
              <a:gd name="T13" fmla="*/ 332 h 1317"/>
              <a:gd name="T14" fmla="*/ 463 w 464"/>
              <a:gd name="T15" fmla="*/ 332 h 1317"/>
              <a:gd name="T16" fmla="*/ 376 w 464"/>
              <a:gd name="T17" fmla="*/ 244 h 1317"/>
              <a:gd name="T18" fmla="*/ 97 w 464"/>
              <a:gd name="T19" fmla="*/ 244 h 1317"/>
              <a:gd name="T20" fmla="*/ 0 w 464"/>
              <a:gd name="T21" fmla="*/ 332 h 1317"/>
              <a:gd name="T22" fmla="*/ 0 w 464"/>
              <a:gd name="T23" fmla="*/ 697 h 1317"/>
              <a:gd name="T24" fmla="*/ 44 w 464"/>
              <a:gd name="T25" fmla="*/ 741 h 1317"/>
              <a:gd name="T26" fmla="*/ 79 w 464"/>
              <a:gd name="T27" fmla="*/ 697 h 1317"/>
              <a:gd name="T28" fmla="*/ 79 w 464"/>
              <a:gd name="T29" fmla="*/ 367 h 1317"/>
              <a:gd name="T30" fmla="*/ 97 w 464"/>
              <a:gd name="T31" fmla="*/ 367 h 1317"/>
              <a:gd name="T32" fmla="*/ 97 w 464"/>
              <a:gd name="T33" fmla="*/ 1265 h 1317"/>
              <a:gd name="T34" fmla="*/ 157 w 464"/>
              <a:gd name="T35" fmla="*/ 1316 h 1317"/>
              <a:gd name="T36" fmla="*/ 219 w 464"/>
              <a:gd name="T37" fmla="*/ 1265 h 1317"/>
              <a:gd name="T38" fmla="*/ 219 w 464"/>
              <a:gd name="T39" fmla="*/ 767 h 1317"/>
              <a:gd name="T40" fmla="*/ 254 w 464"/>
              <a:gd name="T41" fmla="*/ 767 h 1317"/>
              <a:gd name="T42" fmla="*/ 254 w 464"/>
              <a:gd name="T43" fmla="*/ 1265 h 1317"/>
              <a:gd name="T44" fmla="*/ 306 w 464"/>
              <a:gd name="T45" fmla="*/ 1316 h 1317"/>
              <a:gd name="T46" fmla="*/ 368 w 464"/>
              <a:gd name="T47" fmla="*/ 1265 h 1317"/>
              <a:gd name="T48" fmla="*/ 368 w 464"/>
              <a:gd name="T49" fmla="*/ 367 h 1317"/>
              <a:gd name="T50" fmla="*/ 384 w 464"/>
              <a:gd name="T51" fmla="*/ 367 h 1317"/>
              <a:gd name="T52" fmla="*/ 384 w 464"/>
              <a:gd name="T53" fmla="*/ 697 h 1317"/>
              <a:gd name="T54" fmla="*/ 428 w 464"/>
              <a:gd name="T55" fmla="*/ 741 h 1317"/>
              <a:gd name="T56" fmla="*/ 463 w 464"/>
              <a:gd name="T57" fmla="*/ 697 h 1317"/>
              <a:gd name="T58" fmla="*/ 463 w 464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17">
                <a:moveTo>
                  <a:pt x="236" y="200"/>
                </a:moveTo>
                <a:lnTo>
                  <a:pt x="236" y="200"/>
                </a:lnTo>
                <a:cubicBezTo>
                  <a:pt x="289" y="200"/>
                  <a:pt x="341" y="157"/>
                  <a:pt x="341" y="105"/>
                </a:cubicBezTo>
                <a:cubicBezTo>
                  <a:pt x="341" y="52"/>
                  <a:pt x="289" y="0"/>
                  <a:pt x="236" y="0"/>
                </a:cubicBezTo>
                <a:cubicBezTo>
                  <a:pt x="184" y="0"/>
                  <a:pt x="141" y="52"/>
                  <a:pt x="141" y="105"/>
                </a:cubicBezTo>
                <a:cubicBezTo>
                  <a:pt x="141" y="157"/>
                  <a:pt x="184" y="200"/>
                  <a:pt x="236" y="200"/>
                </a:cubicBezTo>
                <a:close/>
                <a:moveTo>
                  <a:pt x="463" y="332"/>
                </a:moveTo>
                <a:lnTo>
                  <a:pt x="463" y="332"/>
                </a:lnTo>
                <a:cubicBezTo>
                  <a:pt x="463" y="279"/>
                  <a:pt x="428" y="244"/>
                  <a:pt x="376" y="244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44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9" y="741"/>
                  <a:pt x="44" y="741"/>
                </a:cubicBezTo>
                <a:cubicBezTo>
                  <a:pt x="62" y="741"/>
                  <a:pt x="79" y="724"/>
                  <a:pt x="79" y="697"/>
                </a:cubicBezTo>
                <a:cubicBezTo>
                  <a:pt x="79" y="367"/>
                  <a:pt x="79" y="367"/>
                  <a:pt x="79" y="367"/>
                </a:cubicBezTo>
                <a:cubicBezTo>
                  <a:pt x="97" y="367"/>
                  <a:pt x="97" y="367"/>
                  <a:pt x="97" y="367"/>
                </a:cubicBezTo>
                <a:cubicBezTo>
                  <a:pt x="97" y="1265"/>
                  <a:pt x="97" y="1265"/>
                  <a:pt x="97" y="1265"/>
                </a:cubicBezTo>
                <a:cubicBezTo>
                  <a:pt x="97" y="1291"/>
                  <a:pt x="122" y="1316"/>
                  <a:pt x="157" y="1316"/>
                </a:cubicBezTo>
                <a:cubicBezTo>
                  <a:pt x="192" y="1316"/>
                  <a:pt x="219" y="1291"/>
                  <a:pt x="219" y="1265"/>
                </a:cubicBezTo>
                <a:cubicBezTo>
                  <a:pt x="219" y="767"/>
                  <a:pt x="219" y="767"/>
                  <a:pt x="219" y="767"/>
                </a:cubicBezTo>
                <a:cubicBezTo>
                  <a:pt x="254" y="767"/>
                  <a:pt x="254" y="767"/>
                  <a:pt x="254" y="767"/>
                </a:cubicBezTo>
                <a:cubicBezTo>
                  <a:pt x="254" y="1265"/>
                  <a:pt x="254" y="1265"/>
                  <a:pt x="254" y="1265"/>
                </a:cubicBezTo>
                <a:cubicBezTo>
                  <a:pt x="254" y="1291"/>
                  <a:pt x="281" y="1316"/>
                  <a:pt x="306" y="1316"/>
                </a:cubicBezTo>
                <a:cubicBezTo>
                  <a:pt x="341" y="1316"/>
                  <a:pt x="368" y="1291"/>
                  <a:pt x="368" y="1265"/>
                </a:cubicBezTo>
                <a:cubicBezTo>
                  <a:pt x="368" y="367"/>
                  <a:pt x="368" y="367"/>
                  <a:pt x="368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3" y="741"/>
                  <a:pt x="428" y="741"/>
                </a:cubicBezTo>
                <a:cubicBezTo>
                  <a:pt x="446" y="741"/>
                  <a:pt x="463" y="716"/>
                  <a:pt x="463" y="697"/>
                </a:cubicBezTo>
                <a:lnTo>
                  <a:pt x="463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9" name="Freeform 456"/>
          <p:cNvSpPr>
            <a:spLocks noChangeArrowheads="1"/>
          </p:cNvSpPr>
          <p:nvPr/>
        </p:nvSpPr>
        <p:spPr bwMode="auto">
          <a:xfrm>
            <a:off x="7151306" y="4892140"/>
            <a:ext cx="464084" cy="1329869"/>
          </a:xfrm>
          <a:custGeom>
            <a:avLst/>
            <a:gdLst>
              <a:gd name="T0" fmla="*/ 235 w 463"/>
              <a:gd name="T1" fmla="*/ 200 h 1317"/>
              <a:gd name="T2" fmla="*/ 235 w 463"/>
              <a:gd name="T3" fmla="*/ 200 h 1317"/>
              <a:gd name="T4" fmla="*/ 332 w 463"/>
              <a:gd name="T5" fmla="*/ 105 h 1317"/>
              <a:gd name="T6" fmla="*/ 235 w 463"/>
              <a:gd name="T7" fmla="*/ 0 h 1317"/>
              <a:gd name="T8" fmla="*/ 140 w 463"/>
              <a:gd name="T9" fmla="*/ 105 h 1317"/>
              <a:gd name="T10" fmla="*/ 235 w 463"/>
              <a:gd name="T11" fmla="*/ 200 h 1317"/>
              <a:gd name="T12" fmla="*/ 462 w 463"/>
              <a:gd name="T13" fmla="*/ 332 h 1317"/>
              <a:gd name="T14" fmla="*/ 462 w 463"/>
              <a:gd name="T15" fmla="*/ 332 h 1317"/>
              <a:gd name="T16" fmla="*/ 375 w 463"/>
              <a:gd name="T17" fmla="*/ 244 h 1317"/>
              <a:gd name="T18" fmla="*/ 96 w 463"/>
              <a:gd name="T19" fmla="*/ 244 h 1317"/>
              <a:gd name="T20" fmla="*/ 0 w 463"/>
              <a:gd name="T21" fmla="*/ 332 h 1317"/>
              <a:gd name="T22" fmla="*/ 0 w 463"/>
              <a:gd name="T23" fmla="*/ 697 h 1317"/>
              <a:gd name="T24" fmla="*/ 43 w 463"/>
              <a:gd name="T25" fmla="*/ 741 h 1317"/>
              <a:gd name="T26" fmla="*/ 78 w 463"/>
              <a:gd name="T27" fmla="*/ 697 h 1317"/>
              <a:gd name="T28" fmla="*/ 78 w 463"/>
              <a:gd name="T29" fmla="*/ 367 h 1317"/>
              <a:gd name="T30" fmla="*/ 96 w 463"/>
              <a:gd name="T31" fmla="*/ 367 h 1317"/>
              <a:gd name="T32" fmla="*/ 96 w 463"/>
              <a:gd name="T33" fmla="*/ 1265 h 1317"/>
              <a:gd name="T34" fmla="*/ 157 w 463"/>
              <a:gd name="T35" fmla="*/ 1316 h 1317"/>
              <a:gd name="T36" fmla="*/ 218 w 463"/>
              <a:gd name="T37" fmla="*/ 1265 h 1317"/>
              <a:gd name="T38" fmla="*/ 218 w 463"/>
              <a:gd name="T39" fmla="*/ 767 h 1317"/>
              <a:gd name="T40" fmla="*/ 253 w 463"/>
              <a:gd name="T41" fmla="*/ 767 h 1317"/>
              <a:gd name="T42" fmla="*/ 253 w 463"/>
              <a:gd name="T43" fmla="*/ 1265 h 1317"/>
              <a:gd name="T44" fmla="*/ 305 w 463"/>
              <a:gd name="T45" fmla="*/ 1316 h 1317"/>
              <a:gd name="T46" fmla="*/ 367 w 463"/>
              <a:gd name="T47" fmla="*/ 1265 h 1317"/>
              <a:gd name="T48" fmla="*/ 367 w 463"/>
              <a:gd name="T49" fmla="*/ 367 h 1317"/>
              <a:gd name="T50" fmla="*/ 383 w 463"/>
              <a:gd name="T51" fmla="*/ 367 h 1317"/>
              <a:gd name="T52" fmla="*/ 383 w 463"/>
              <a:gd name="T53" fmla="*/ 697 h 1317"/>
              <a:gd name="T54" fmla="*/ 427 w 463"/>
              <a:gd name="T55" fmla="*/ 741 h 1317"/>
              <a:gd name="T56" fmla="*/ 462 w 463"/>
              <a:gd name="T57" fmla="*/ 697 h 1317"/>
              <a:gd name="T58" fmla="*/ 462 w 463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5" y="200"/>
                </a:moveTo>
                <a:lnTo>
                  <a:pt x="235" y="200"/>
                </a:lnTo>
                <a:cubicBezTo>
                  <a:pt x="288" y="200"/>
                  <a:pt x="332" y="157"/>
                  <a:pt x="332" y="105"/>
                </a:cubicBezTo>
                <a:cubicBezTo>
                  <a:pt x="332" y="52"/>
                  <a:pt x="288" y="0"/>
                  <a:pt x="235" y="0"/>
                </a:cubicBezTo>
                <a:cubicBezTo>
                  <a:pt x="183" y="0"/>
                  <a:pt x="140" y="52"/>
                  <a:pt x="140" y="105"/>
                </a:cubicBezTo>
                <a:cubicBezTo>
                  <a:pt x="140" y="157"/>
                  <a:pt x="183" y="200"/>
                  <a:pt x="235" y="200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79"/>
                  <a:pt x="418" y="244"/>
                  <a:pt x="375" y="244"/>
                </a:cubicBezTo>
                <a:cubicBezTo>
                  <a:pt x="96" y="244"/>
                  <a:pt x="96" y="244"/>
                  <a:pt x="96" y="244"/>
                </a:cubicBezTo>
                <a:cubicBezTo>
                  <a:pt x="43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8" y="741"/>
                  <a:pt x="43" y="741"/>
                </a:cubicBezTo>
                <a:cubicBezTo>
                  <a:pt x="61" y="741"/>
                  <a:pt x="78" y="724"/>
                  <a:pt x="78" y="697"/>
                </a:cubicBezTo>
                <a:cubicBezTo>
                  <a:pt x="78" y="367"/>
                  <a:pt x="78" y="367"/>
                  <a:pt x="78" y="367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96" y="1265"/>
                  <a:pt x="96" y="1265"/>
                  <a:pt x="96" y="1265"/>
                </a:cubicBezTo>
                <a:cubicBezTo>
                  <a:pt x="96" y="1291"/>
                  <a:pt x="121" y="1316"/>
                  <a:pt x="157" y="1316"/>
                </a:cubicBezTo>
                <a:cubicBezTo>
                  <a:pt x="192" y="1316"/>
                  <a:pt x="218" y="1291"/>
                  <a:pt x="218" y="1265"/>
                </a:cubicBezTo>
                <a:cubicBezTo>
                  <a:pt x="218" y="767"/>
                  <a:pt x="218" y="767"/>
                  <a:pt x="218" y="767"/>
                </a:cubicBezTo>
                <a:cubicBezTo>
                  <a:pt x="253" y="767"/>
                  <a:pt x="253" y="767"/>
                  <a:pt x="253" y="767"/>
                </a:cubicBezTo>
                <a:cubicBezTo>
                  <a:pt x="253" y="1265"/>
                  <a:pt x="253" y="1265"/>
                  <a:pt x="253" y="1265"/>
                </a:cubicBezTo>
                <a:cubicBezTo>
                  <a:pt x="253" y="1291"/>
                  <a:pt x="278" y="1316"/>
                  <a:pt x="305" y="1316"/>
                </a:cubicBezTo>
                <a:cubicBezTo>
                  <a:pt x="340" y="1316"/>
                  <a:pt x="367" y="1291"/>
                  <a:pt x="367" y="1265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83" y="367"/>
                  <a:pt x="383" y="367"/>
                  <a:pt x="383" y="367"/>
                </a:cubicBezTo>
                <a:cubicBezTo>
                  <a:pt x="383" y="697"/>
                  <a:pt x="383" y="697"/>
                  <a:pt x="383" y="697"/>
                </a:cubicBezTo>
                <a:cubicBezTo>
                  <a:pt x="383" y="716"/>
                  <a:pt x="402" y="741"/>
                  <a:pt x="427" y="741"/>
                </a:cubicBezTo>
                <a:cubicBezTo>
                  <a:pt x="445" y="741"/>
                  <a:pt x="462" y="716"/>
                  <a:pt x="462" y="697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0" name="Freeform 457"/>
          <p:cNvSpPr>
            <a:spLocks noChangeArrowheads="1"/>
          </p:cNvSpPr>
          <p:nvPr/>
        </p:nvSpPr>
        <p:spPr bwMode="auto">
          <a:xfrm>
            <a:off x="7918833" y="4892140"/>
            <a:ext cx="464084" cy="1329869"/>
          </a:xfrm>
          <a:custGeom>
            <a:avLst/>
            <a:gdLst>
              <a:gd name="T0" fmla="*/ 235 w 463"/>
              <a:gd name="T1" fmla="*/ 200 h 1317"/>
              <a:gd name="T2" fmla="*/ 235 w 463"/>
              <a:gd name="T3" fmla="*/ 200 h 1317"/>
              <a:gd name="T4" fmla="*/ 332 w 463"/>
              <a:gd name="T5" fmla="*/ 105 h 1317"/>
              <a:gd name="T6" fmla="*/ 235 w 463"/>
              <a:gd name="T7" fmla="*/ 0 h 1317"/>
              <a:gd name="T8" fmla="*/ 130 w 463"/>
              <a:gd name="T9" fmla="*/ 105 h 1317"/>
              <a:gd name="T10" fmla="*/ 235 w 463"/>
              <a:gd name="T11" fmla="*/ 200 h 1317"/>
              <a:gd name="T12" fmla="*/ 462 w 463"/>
              <a:gd name="T13" fmla="*/ 332 h 1317"/>
              <a:gd name="T14" fmla="*/ 462 w 463"/>
              <a:gd name="T15" fmla="*/ 332 h 1317"/>
              <a:gd name="T16" fmla="*/ 375 w 463"/>
              <a:gd name="T17" fmla="*/ 244 h 1317"/>
              <a:gd name="T18" fmla="*/ 87 w 463"/>
              <a:gd name="T19" fmla="*/ 244 h 1317"/>
              <a:gd name="T20" fmla="*/ 0 w 463"/>
              <a:gd name="T21" fmla="*/ 332 h 1317"/>
              <a:gd name="T22" fmla="*/ 0 w 463"/>
              <a:gd name="T23" fmla="*/ 697 h 1317"/>
              <a:gd name="T24" fmla="*/ 43 w 463"/>
              <a:gd name="T25" fmla="*/ 741 h 1317"/>
              <a:gd name="T26" fmla="*/ 78 w 463"/>
              <a:gd name="T27" fmla="*/ 697 h 1317"/>
              <a:gd name="T28" fmla="*/ 78 w 463"/>
              <a:gd name="T29" fmla="*/ 367 h 1317"/>
              <a:gd name="T30" fmla="*/ 95 w 463"/>
              <a:gd name="T31" fmla="*/ 367 h 1317"/>
              <a:gd name="T32" fmla="*/ 95 w 463"/>
              <a:gd name="T33" fmla="*/ 1265 h 1317"/>
              <a:gd name="T34" fmla="*/ 157 w 463"/>
              <a:gd name="T35" fmla="*/ 1316 h 1317"/>
              <a:gd name="T36" fmla="*/ 218 w 463"/>
              <a:gd name="T37" fmla="*/ 1265 h 1317"/>
              <a:gd name="T38" fmla="*/ 218 w 463"/>
              <a:gd name="T39" fmla="*/ 767 h 1317"/>
              <a:gd name="T40" fmla="*/ 244 w 463"/>
              <a:gd name="T41" fmla="*/ 767 h 1317"/>
              <a:gd name="T42" fmla="*/ 244 w 463"/>
              <a:gd name="T43" fmla="*/ 1265 h 1317"/>
              <a:gd name="T44" fmla="*/ 305 w 463"/>
              <a:gd name="T45" fmla="*/ 1316 h 1317"/>
              <a:gd name="T46" fmla="*/ 367 w 463"/>
              <a:gd name="T47" fmla="*/ 1265 h 1317"/>
              <a:gd name="T48" fmla="*/ 367 w 463"/>
              <a:gd name="T49" fmla="*/ 367 h 1317"/>
              <a:gd name="T50" fmla="*/ 384 w 463"/>
              <a:gd name="T51" fmla="*/ 367 h 1317"/>
              <a:gd name="T52" fmla="*/ 384 w 463"/>
              <a:gd name="T53" fmla="*/ 697 h 1317"/>
              <a:gd name="T54" fmla="*/ 419 w 463"/>
              <a:gd name="T55" fmla="*/ 741 h 1317"/>
              <a:gd name="T56" fmla="*/ 462 w 463"/>
              <a:gd name="T57" fmla="*/ 697 h 1317"/>
              <a:gd name="T58" fmla="*/ 462 w 463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5" y="200"/>
                </a:moveTo>
                <a:lnTo>
                  <a:pt x="235" y="200"/>
                </a:lnTo>
                <a:cubicBezTo>
                  <a:pt x="287" y="200"/>
                  <a:pt x="332" y="157"/>
                  <a:pt x="332" y="105"/>
                </a:cubicBezTo>
                <a:cubicBezTo>
                  <a:pt x="332" y="52"/>
                  <a:pt x="287" y="0"/>
                  <a:pt x="235" y="0"/>
                </a:cubicBezTo>
                <a:cubicBezTo>
                  <a:pt x="183" y="0"/>
                  <a:pt x="130" y="52"/>
                  <a:pt x="130" y="105"/>
                </a:cubicBezTo>
                <a:cubicBezTo>
                  <a:pt x="130" y="157"/>
                  <a:pt x="183" y="200"/>
                  <a:pt x="235" y="200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79"/>
                  <a:pt x="419" y="244"/>
                  <a:pt x="375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43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7" y="741"/>
                  <a:pt x="43" y="741"/>
                </a:cubicBezTo>
                <a:cubicBezTo>
                  <a:pt x="62" y="741"/>
                  <a:pt x="78" y="724"/>
                  <a:pt x="78" y="697"/>
                </a:cubicBezTo>
                <a:cubicBezTo>
                  <a:pt x="78" y="367"/>
                  <a:pt x="78" y="367"/>
                  <a:pt x="78" y="367"/>
                </a:cubicBezTo>
                <a:cubicBezTo>
                  <a:pt x="95" y="367"/>
                  <a:pt x="95" y="367"/>
                  <a:pt x="95" y="367"/>
                </a:cubicBezTo>
                <a:cubicBezTo>
                  <a:pt x="95" y="1265"/>
                  <a:pt x="95" y="1265"/>
                  <a:pt x="95" y="1265"/>
                </a:cubicBezTo>
                <a:cubicBezTo>
                  <a:pt x="95" y="1291"/>
                  <a:pt x="122" y="1316"/>
                  <a:pt x="157" y="1316"/>
                </a:cubicBezTo>
                <a:cubicBezTo>
                  <a:pt x="192" y="1316"/>
                  <a:pt x="218" y="1291"/>
                  <a:pt x="218" y="1265"/>
                </a:cubicBezTo>
                <a:cubicBezTo>
                  <a:pt x="218" y="767"/>
                  <a:pt x="218" y="767"/>
                  <a:pt x="218" y="767"/>
                </a:cubicBezTo>
                <a:cubicBezTo>
                  <a:pt x="244" y="767"/>
                  <a:pt x="244" y="767"/>
                  <a:pt x="244" y="767"/>
                </a:cubicBezTo>
                <a:cubicBezTo>
                  <a:pt x="244" y="1265"/>
                  <a:pt x="244" y="1265"/>
                  <a:pt x="244" y="1265"/>
                </a:cubicBezTo>
                <a:cubicBezTo>
                  <a:pt x="244" y="1291"/>
                  <a:pt x="270" y="1316"/>
                  <a:pt x="305" y="1316"/>
                </a:cubicBezTo>
                <a:cubicBezTo>
                  <a:pt x="340" y="1316"/>
                  <a:pt x="367" y="1291"/>
                  <a:pt x="367" y="1265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0" y="741"/>
                  <a:pt x="419" y="741"/>
                </a:cubicBezTo>
                <a:cubicBezTo>
                  <a:pt x="445" y="741"/>
                  <a:pt x="462" y="716"/>
                  <a:pt x="462" y="697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1" name="Freeform 458"/>
          <p:cNvSpPr>
            <a:spLocks noChangeArrowheads="1"/>
          </p:cNvSpPr>
          <p:nvPr/>
        </p:nvSpPr>
        <p:spPr bwMode="auto">
          <a:xfrm>
            <a:off x="8686358" y="4892140"/>
            <a:ext cx="464084" cy="1329869"/>
          </a:xfrm>
          <a:custGeom>
            <a:avLst/>
            <a:gdLst>
              <a:gd name="T0" fmla="*/ 235 w 463"/>
              <a:gd name="T1" fmla="*/ 200 h 1317"/>
              <a:gd name="T2" fmla="*/ 235 w 463"/>
              <a:gd name="T3" fmla="*/ 200 h 1317"/>
              <a:gd name="T4" fmla="*/ 330 w 463"/>
              <a:gd name="T5" fmla="*/ 105 h 1317"/>
              <a:gd name="T6" fmla="*/ 235 w 463"/>
              <a:gd name="T7" fmla="*/ 0 h 1317"/>
              <a:gd name="T8" fmla="*/ 130 w 463"/>
              <a:gd name="T9" fmla="*/ 105 h 1317"/>
              <a:gd name="T10" fmla="*/ 235 w 463"/>
              <a:gd name="T11" fmla="*/ 200 h 1317"/>
              <a:gd name="T12" fmla="*/ 462 w 463"/>
              <a:gd name="T13" fmla="*/ 332 h 1317"/>
              <a:gd name="T14" fmla="*/ 462 w 463"/>
              <a:gd name="T15" fmla="*/ 332 h 1317"/>
              <a:gd name="T16" fmla="*/ 366 w 463"/>
              <a:gd name="T17" fmla="*/ 244 h 1317"/>
              <a:gd name="T18" fmla="*/ 87 w 463"/>
              <a:gd name="T19" fmla="*/ 244 h 1317"/>
              <a:gd name="T20" fmla="*/ 0 w 463"/>
              <a:gd name="T21" fmla="*/ 332 h 1317"/>
              <a:gd name="T22" fmla="*/ 0 w 463"/>
              <a:gd name="T23" fmla="*/ 697 h 1317"/>
              <a:gd name="T24" fmla="*/ 35 w 463"/>
              <a:gd name="T25" fmla="*/ 741 h 1317"/>
              <a:gd name="T26" fmla="*/ 79 w 463"/>
              <a:gd name="T27" fmla="*/ 697 h 1317"/>
              <a:gd name="T28" fmla="*/ 79 w 463"/>
              <a:gd name="T29" fmla="*/ 367 h 1317"/>
              <a:gd name="T30" fmla="*/ 95 w 463"/>
              <a:gd name="T31" fmla="*/ 367 h 1317"/>
              <a:gd name="T32" fmla="*/ 95 w 463"/>
              <a:gd name="T33" fmla="*/ 1265 h 1317"/>
              <a:gd name="T34" fmla="*/ 157 w 463"/>
              <a:gd name="T35" fmla="*/ 1316 h 1317"/>
              <a:gd name="T36" fmla="*/ 217 w 463"/>
              <a:gd name="T37" fmla="*/ 1265 h 1317"/>
              <a:gd name="T38" fmla="*/ 217 w 463"/>
              <a:gd name="T39" fmla="*/ 767 h 1317"/>
              <a:gd name="T40" fmla="*/ 244 w 463"/>
              <a:gd name="T41" fmla="*/ 767 h 1317"/>
              <a:gd name="T42" fmla="*/ 244 w 463"/>
              <a:gd name="T43" fmla="*/ 1265 h 1317"/>
              <a:gd name="T44" fmla="*/ 305 w 463"/>
              <a:gd name="T45" fmla="*/ 1316 h 1317"/>
              <a:gd name="T46" fmla="*/ 366 w 463"/>
              <a:gd name="T47" fmla="*/ 1265 h 1317"/>
              <a:gd name="T48" fmla="*/ 366 w 463"/>
              <a:gd name="T49" fmla="*/ 367 h 1317"/>
              <a:gd name="T50" fmla="*/ 384 w 463"/>
              <a:gd name="T51" fmla="*/ 367 h 1317"/>
              <a:gd name="T52" fmla="*/ 384 w 463"/>
              <a:gd name="T53" fmla="*/ 697 h 1317"/>
              <a:gd name="T54" fmla="*/ 419 w 463"/>
              <a:gd name="T55" fmla="*/ 741 h 1317"/>
              <a:gd name="T56" fmla="*/ 462 w 463"/>
              <a:gd name="T57" fmla="*/ 697 h 1317"/>
              <a:gd name="T58" fmla="*/ 462 w 463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5" y="200"/>
                </a:moveTo>
                <a:lnTo>
                  <a:pt x="235" y="200"/>
                </a:lnTo>
                <a:cubicBezTo>
                  <a:pt x="287" y="200"/>
                  <a:pt x="330" y="157"/>
                  <a:pt x="330" y="105"/>
                </a:cubicBezTo>
                <a:cubicBezTo>
                  <a:pt x="330" y="52"/>
                  <a:pt x="287" y="0"/>
                  <a:pt x="235" y="0"/>
                </a:cubicBezTo>
                <a:cubicBezTo>
                  <a:pt x="174" y="0"/>
                  <a:pt x="130" y="52"/>
                  <a:pt x="130" y="105"/>
                </a:cubicBezTo>
                <a:cubicBezTo>
                  <a:pt x="130" y="157"/>
                  <a:pt x="174" y="200"/>
                  <a:pt x="235" y="200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79"/>
                  <a:pt x="419" y="244"/>
                  <a:pt x="366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43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7" y="741"/>
                  <a:pt x="35" y="741"/>
                </a:cubicBezTo>
                <a:cubicBezTo>
                  <a:pt x="60" y="741"/>
                  <a:pt x="79" y="724"/>
                  <a:pt x="79" y="697"/>
                </a:cubicBezTo>
                <a:cubicBezTo>
                  <a:pt x="79" y="367"/>
                  <a:pt x="79" y="367"/>
                  <a:pt x="79" y="367"/>
                </a:cubicBezTo>
                <a:cubicBezTo>
                  <a:pt x="95" y="367"/>
                  <a:pt x="95" y="367"/>
                  <a:pt x="95" y="367"/>
                </a:cubicBezTo>
                <a:cubicBezTo>
                  <a:pt x="95" y="1265"/>
                  <a:pt x="95" y="1265"/>
                  <a:pt x="95" y="1265"/>
                </a:cubicBezTo>
                <a:cubicBezTo>
                  <a:pt x="95" y="1291"/>
                  <a:pt x="122" y="1316"/>
                  <a:pt x="157" y="1316"/>
                </a:cubicBezTo>
                <a:cubicBezTo>
                  <a:pt x="192" y="1316"/>
                  <a:pt x="217" y="1291"/>
                  <a:pt x="217" y="1265"/>
                </a:cubicBezTo>
                <a:cubicBezTo>
                  <a:pt x="217" y="767"/>
                  <a:pt x="217" y="767"/>
                  <a:pt x="217" y="767"/>
                </a:cubicBezTo>
                <a:cubicBezTo>
                  <a:pt x="244" y="767"/>
                  <a:pt x="244" y="767"/>
                  <a:pt x="244" y="767"/>
                </a:cubicBezTo>
                <a:cubicBezTo>
                  <a:pt x="244" y="1265"/>
                  <a:pt x="244" y="1265"/>
                  <a:pt x="244" y="1265"/>
                </a:cubicBezTo>
                <a:cubicBezTo>
                  <a:pt x="244" y="1291"/>
                  <a:pt x="270" y="1316"/>
                  <a:pt x="305" y="1316"/>
                </a:cubicBezTo>
                <a:cubicBezTo>
                  <a:pt x="341" y="1316"/>
                  <a:pt x="366" y="1291"/>
                  <a:pt x="366" y="1265"/>
                </a:cubicBezTo>
                <a:cubicBezTo>
                  <a:pt x="366" y="367"/>
                  <a:pt x="366" y="367"/>
                  <a:pt x="366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1" y="741"/>
                  <a:pt x="419" y="741"/>
                </a:cubicBezTo>
                <a:cubicBezTo>
                  <a:pt x="444" y="741"/>
                  <a:pt x="462" y="716"/>
                  <a:pt x="462" y="697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2" name="Freeform 459"/>
          <p:cNvSpPr>
            <a:spLocks noChangeArrowheads="1"/>
          </p:cNvSpPr>
          <p:nvPr/>
        </p:nvSpPr>
        <p:spPr bwMode="auto">
          <a:xfrm>
            <a:off x="9453883" y="4892140"/>
            <a:ext cx="464084" cy="1329869"/>
          </a:xfrm>
          <a:custGeom>
            <a:avLst/>
            <a:gdLst>
              <a:gd name="T0" fmla="*/ 236 w 464"/>
              <a:gd name="T1" fmla="*/ 200 h 1317"/>
              <a:gd name="T2" fmla="*/ 236 w 464"/>
              <a:gd name="T3" fmla="*/ 200 h 1317"/>
              <a:gd name="T4" fmla="*/ 331 w 464"/>
              <a:gd name="T5" fmla="*/ 105 h 1317"/>
              <a:gd name="T6" fmla="*/ 236 w 464"/>
              <a:gd name="T7" fmla="*/ 0 h 1317"/>
              <a:gd name="T8" fmla="*/ 130 w 464"/>
              <a:gd name="T9" fmla="*/ 105 h 1317"/>
              <a:gd name="T10" fmla="*/ 236 w 464"/>
              <a:gd name="T11" fmla="*/ 200 h 1317"/>
              <a:gd name="T12" fmla="*/ 463 w 464"/>
              <a:gd name="T13" fmla="*/ 332 h 1317"/>
              <a:gd name="T14" fmla="*/ 463 w 464"/>
              <a:gd name="T15" fmla="*/ 332 h 1317"/>
              <a:gd name="T16" fmla="*/ 366 w 464"/>
              <a:gd name="T17" fmla="*/ 244 h 1317"/>
              <a:gd name="T18" fmla="*/ 87 w 464"/>
              <a:gd name="T19" fmla="*/ 244 h 1317"/>
              <a:gd name="T20" fmla="*/ 0 w 464"/>
              <a:gd name="T21" fmla="*/ 332 h 1317"/>
              <a:gd name="T22" fmla="*/ 0 w 464"/>
              <a:gd name="T23" fmla="*/ 697 h 1317"/>
              <a:gd name="T24" fmla="*/ 35 w 464"/>
              <a:gd name="T25" fmla="*/ 741 h 1317"/>
              <a:gd name="T26" fmla="*/ 79 w 464"/>
              <a:gd name="T27" fmla="*/ 697 h 1317"/>
              <a:gd name="T28" fmla="*/ 79 w 464"/>
              <a:gd name="T29" fmla="*/ 367 h 1317"/>
              <a:gd name="T30" fmla="*/ 95 w 464"/>
              <a:gd name="T31" fmla="*/ 367 h 1317"/>
              <a:gd name="T32" fmla="*/ 95 w 464"/>
              <a:gd name="T33" fmla="*/ 1265 h 1317"/>
              <a:gd name="T34" fmla="*/ 157 w 464"/>
              <a:gd name="T35" fmla="*/ 1316 h 1317"/>
              <a:gd name="T36" fmla="*/ 209 w 464"/>
              <a:gd name="T37" fmla="*/ 1265 h 1317"/>
              <a:gd name="T38" fmla="*/ 209 w 464"/>
              <a:gd name="T39" fmla="*/ 767 h 1317"/>
              <a:gd name="T40" fmla="*/ 244 w 464"/>
              <a:gd name="T41" fmla="*/ 767 h 1317"/>
              <a:gd name="T42" fmla="*/ 244 w 464"/>
              <a:gd name="T43" fmla="*/ 1265 h 1317"/>
              <a:gd name="T44" fmla="*/ 306 w 464"/>
              <a:gd name="T45" fmla="*/ 1316 h 1317"/>
              <a:gd name="T46" fmla="*/ 366 w 464"/>
              <a:gd name="T47" fmla="*/ 1265 h 1317"/>
              <a:gd name="T48" fmla="*/ 366 w 464"/>
              <a:gd name="T49" fmla="*/ 367 h 1317"/>
              <a:gd name="T50" fmla="*/ 384 w 464"/>
              <a:gd name="T51" fmla="*/ 367 h 1317"/>
              <a:gd name="T52" fmla="*/ 384 w 464"/>
              <a:gd name="T53" fmla="*/ 697 h 1317"/>
              <a:gd name="T54" fmla="*/ 419 w 464"/>
              <a:gd name="T55" fmla="*/ 741 h 1317"/>
              <a:gd name="T56" fmla="*/ 463 w 464"/>
              <a:gd name="T57" fmla="*/ 697 h 1317"/>
              <a:gd name="T58" fmla="*/ 463 w 464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17">
                <a:moveTo>
                  <a:pt x="236" y="200"/>
                </a:moveTo>
                <a:lnTo>
                  <a:pt x="236" y="200"/>
                </a:lnTo>
                <a:cubicBezTo>
                  <a:pt x="287" y="200"/>
                  <a:pt x="331" y="157"/>
                  <a:pt x="331" y="105"/>
                </a:cubicBezTo>
                <a:cubicBezTo>
                  <a:pt x="331" y="52"/>
                  <a:pt x="287" y="0"/>
                  <a:pt x="236" y="0"/>
                </a:cubicBezTo>
                <a:cubicBezTo>
                  <a:pt x="174" y="0"/>
                  <a:pt x="130" y="52"/>
                  <a:pt x="130" y="105"/>
                </a:cubicBezTo>
                <a:cubicBezTo>
                  <a:pt x="130" y="157"/>
                  <a:pt x="174" y="200"/>
                  <a:pt x="236" y="200"/>
                </a:cubicBezTo>
                <a:close/>
                <a:moveTo>
                  <a:pt x="463" y="332"/>
                </a:moveTo>
                <a:lnTo>
                  <a:pt x="463" y="332"/>
                </a:lnTo>
                <a:cubicBezTo>
                  <a:pt x="463" y="279"/>
                  <a:pt x="419" y="244"/>
                  <a:pt x="366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35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7" y="741"/>
                  <a:pt x="35" y="741"/>
                </a:cubicBezTo>
                <a:cubicBezTo>
                  <a:pt x="60" y="741"/>
                  <a:pt x="79" y="724"/>
                  <a:pt x="79" y="697"/>
                </a:cubicBezTo>
                <a:cubicBezTo>
                  <a:pt x="79" y="367"/>
                  <a:pt x="79" y="367"/>
                  <a:pt x="79" y="367"/>
                </a:cubicBezTo>
                <a:cubicBezTo>
                  <a:pt x="95" y="367"/>
                  <a:pt x="95" y="367"/>
                  <a:pt x="95" y="367"/>
                </a:cubicBezTo>
                <a:cubicBezTo>
                  <a:pt x="95" y="1265"/>
                  <a:pt x="95" y="1265"/>
                  <a:pt x="95" y="1265"/>
                </a:cubicBezTo>
                <a:cubicBezTo>
                  <a:pt x="95" y="1291"/>
                  <a:pt x="122" y="1316"/>
                  <a:pt x="157" y="1316"/>
                </a:cubicBezTo>
                <a:cubicBezTo>
                  <a:pt x="182" y="1316"/>
                  <a:pt x="209" y="1291"/>
                  <a:pt x="209" y="1265"/>
                </a:cubicBezTo>
                <a:cubicBezTo>
                  <a:pt x="209" y="767"/>
                  <a:pt x="209" y="767"/>
                  <a:pt x="209" y="767"/>
                </a:cubicBezTo>
                <a:cubicBezTo>
                  <a:pt x="244" y="767"/>
                  <a:pt x="244" y="767"/>
                  <a:pt x="244" y="767"/>
                </a:cubicBezTo>
                <a:cubicBezTo>
                  <a:pt x="244" y="1265"/>
                  <a:pt x="244" y="1265"/>
                  <a:pt x="244" y="1265"/>
                </a:cubicBezTo>
                <a:cubicBezTo>
                  <a:pt x="244" y="1291"/>
                  <a:pt x="271" y="1316"/>
                  <a:pt x="306" y="1316"/>
                </a:cubicBezTo>
                <a:cubicBezTo>
                  <a:pt x="339" y="1316"/>
                  <a:pt x="366" y="1291"/>
                  <a:pt x="366" y="1265"/>
                </a:cubicBezTo>
                <a:cubicBezTo>
                  <a:pt x="366" y="367"/>
                  <a:pt x="366" y="367"/>
                  <a:pt x="366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1" y="741"/>
                  <a:pt x="419" y="741"/>
                </a:cubicBezTo>
                <a:cubicBezTo>
                  <a:pt x="444" y="741"/>
                  <a:pt x="463" y="716"/>
                  <a:pt x="463" y="697"/>
                </a:cubicBezTo>
                <a:lnTo>
                  <a:pt x="463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3" name="Freeform 460"/>
          <p:cNvSpPr>
            <a:spLocks noChangeArrowheads="1"/>
          </p:cNvSpPr>
          <p:nvPr/>
        </p:nvSpPr>
        <p:spPr bwMode="auto">
          <a:xfrm>
            <a:off x="10221407" y="4892140"/>
            <a:ext cx="464084" cy="1329869"/>
          </a:xfrm>
          <a:custGeom>
            <a:avLst/>
            <a:gdLst>
              <a:gd name="T0" fmla="*/ 227 w 465"/>
              <a:gd name="T1" fmla="*/ 200 h 1317"/>
              <a:gd name="T2" fmla="*/ 227 w 465"/>
              <a:gd name="T3" fmla="*/ 200 h 1317"/>
              <a:gd name="T4" fmla="*/ 332 w 465"/>
              <a:gd name="T5" fmla="*/ 105 h 1317"/>
              <a:gd name="T6" fmla="*/ 227 w 465"/>
              <a:gd name="T7" fmla="*/ 0 h 1317"/>
              <a:gd name="T8" fmla="*/ 132 w 465"/>
              <a:gd name="T9" fmla="*/ 105 h 1317"/>
              <a:gd name="T10" fmla="*/ 227 w 465"/>
              <a:gd name="T11" fmla="*/ 200 h 1317"/>
              <a:gd name="T12" fmla="*/ 464 w 465"/>
              <a:gd name="T13" fmla="*/ 332 h 1317"/>
              <a:gd name="T14" fmla="*/ 464 w 465"/>
              <a:gd name="T15" fmla="*/ 332 h 1317"/>
              <a:gd name="T16" fmla="*/ 367 w 465"/>
              <a:gd name="T17" fmla="*/ 244 h 1317"/>
              <a:gd name="T18" fmla="*/ 88 w 465"/>
              <a:gd name="T19" fmla="*/ 244 h 1317"/>
              <a:gd name="T20" fmla="*/ 0 w 465"/>
              <a:gd name="T21" fmla="*/ 332 h 1317"/>
              <a:gd name="T22" fmla="*/ 0 w 465"/>
              <a:gd name="T23" fmla="*/ 697 h 1317"/>
              <a:gd name="T24" fmla="*/ 35 w 465"/>
              <a:gd name="T25" fmla="*/ 741 h 1317"/>
              <a:gd name="T26" fmla="*/ 80 w 465"/>
              <a:gd name="T27" fmla="*/ 697 h 1317"/>
              <a:gd name="T28" fmla="*/ 80 w 465"/>
              <a:gd name="T29" fmla="*/ 367 h 1317"/>
              <a:gd name="T30" fmla="*/ 97 w 465"/>
              <a:gd name="T31" fmla="*/ 367 h 1317"/>
              <a:gd name="T32" fmla="*/ 97 w 465"/>
              <a:gd name="T33" fmla="*/ 1265 h 1317"/>
              <a:gd name="T34" fmla="*/ 158 w 465"/>
              <a:gd name="T35" fmla="*/ 1316 h 1317"/>
              <a:gd name="T36" fmla="*/ 210 w 465"/>
              <a:gd name="T37" fmla="*/ 1265 h 1317"/>
              <a:gd name="T38" fmla="*/ 210 w 465"/>
              <a:gd name="T39" fmla="*/ 767 h 1317"/>
              <a:gd name="T40" fmla="*/ 245 w 465"/>
              <a:gd name="T41" fmla="*/ 767 h 1317"/>
              <a:gd name="T42" fmla="*/ 245 w 465"/>
              <a:gd name="T43" fmla="*/ 1265 h 1317"/>
              <a:gd name="T44" fmla="*/ 305 w 465"/>
              <a:gd name="T45" fmla="*/ 1316 h 1317"/>
              <a:gd name="T46" fmla="*/ 367 w 465"/>
              <a:gd name="T47" fmla="*/ 1265 h 1317"/>
              <a:gd name="T48" fmla="*/ 367 w 465"/>
              <a:gd name="T49" fmla="*/ 367 h 1317"/>
              <a:gd name="T50" fmla="*/ 384 w 465"/>
              <a:gd name="T51" fmla="*/ 367 h 1317"/>
              <a:gd name="T52" fmla="*/ 384 w 465"/>
              <a:gd name="T53" fmla="*/ 697 h 1317"/>
              <a:gd name="T54" fmla="*/ 419 w 465"/>
              <a:gd name="T55" fmla="*/ 741 h 1317"/>
              <a:gd name="T56" fmla="*/ 464 w 465"/>
              <a:gd name="T57" fmla="*/ 697 h 1317"/>
              <a:gd name="T58" fmla="*/ 464 w 465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17">
                <a:moveTo>
                  <a:pt x="227" y="200"/>
                </a:moveTo>
                <a:lnTo>
                  <a:pt x="227" y="200"/>
                </a:lnTo>
                <a:cubicBezTo>
                  <a:pt x="289" y="200"/>
                  <a:pt x="332" y="157"/>
                  <a:pt x="332" y="105"/>
                </a:cubicBezTo>
                <a:cubicBezTo>
                  <a:pt x="332" y="52"/>
                  <a:pt x="289" y="0"/>
                  <a:pt x="227" y="0"/>
                </a:cubicBezTo>
                <a:cubicBezTo>
                  <a:pt x="175" y="0"/>
                  <a:pt x="132" y="52"/>
                  <a:pt x="132" y="105"/>
                </a:cubicBezTo>
                <a:cubicBezTo>
                  <a:pt x="132" y="157"/>
                  <a:pt x="175" y="200"/>
                  <a:pt x="227" y="200"/>
                </a:cubicBezTo>
                <a:close/>
                <a:moveTo>
                  <a:pt x="464" y="332"/>
                </a:moveTo>
                <a:lnTo>
                  <a:pt x="464" y="332"/>
                </a:lnTo>
                <a:cubicBezTo>
                  <a:pt x="464" y="279"/>
                  <a:pt x="419" y="244"/>
                  <a:pt x="367" y="244"/>
                </a:cubicBezTo>
                <a:cubicBezTo>
                  <a:pt x="88" y="244"/>
                  <a:pt x="88" y="244"/>
                  <a:pt x="88" y="244"/>
                </a:cubicBezTo>
                <a:cubicBezTo>
                  <a:pt x="35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8" y="741"/>
                  <a:pt x="35" y="741"/>
                </a:cubicBezTo>
                <a:cubicBezTo>
                  <a:pt x="62" y="741"/>
                  <a:pt x="80" y="724"/>
                  <a:pt x="80" y="697"/>
                </a:cubicBezTo>
                <a:cubicBezTo>
                  <a:pt x="80" y="367"/>
                  <a:pt x="80" y="367"/>
                  <a:pt x="80" y="367"/>
                </a:cubicBezTo>
                <a:cubicBezTo>
                  <a:pt x="97" y="367"/>
                  <a:pt x="97" y="367"/>
                  <a:pt x="97" y="367"/>
                </a:cubicBezTo>
                <a:cubicBezTo>
                  <a:pt x="97" y="1265"/>
                  <a:pt x="97" y="1265"/>
                  <a:pt x="97" y="1265"/>
                </a:cubicBezTo>
                <a:cubicBezTo>
                  <a:pt x="97" y="1291"/>
                  <a:pt x="123" y="1316"/>
                  <a:pt x="158" y="1316"/>
                </a:cubicBezTo>
                <a:cubicBezTo>
                  <a:pt x="183" y="1316"/>
                  <a:pt x="210" y="1291"/>
                  <a:pt x="210" y="1265"/>
                </a:cubicBezTo>
                <a:cubicBezTo>
                  <a:pt x="210" y="767"/>
                  <a:pt x="210" y="767"/>
                  <a:pt x="210" y="767"/>
                </a:cubicBezTo>
                <a:cubicBezTo>
                  <a:pt x="245" y="767"/>
                  <a:pt x="245" y="767"/>
                  <a:pt x="245" y="767"/>
                </a:cubicBezTo>
                <a:cubicBezTo>
                  <a:pt x="245" y="1265"/>
                  <a:pt x="245" y="1265"/>
                  <a:pt x="245" y="1265"/>
                </a:cubicBezTo>
                <a:cubicBezTo>
                  <a:pt x="245" y="1291"/>
                  <a:pt x="270" y="1316"/>
                  <a:pt x="305" y="1316"/>
                </a:cubicBezTo>
                <a:cubicBezTo>
                  <a:pt x="340" y="1316"/>
                  <a:pt x="367" y="1291"/>
                  <a:pt x="367" y="1265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6"/>
                  <a:pt x="402" y="741"/>
                  <a:pt x="419" y="741"/>
                </a:cubicBezTo>
                <a:cubicBezTo>
                  <a:pt x="445" y="741"/>
                  <a:pt x="464" y="716"/>
                  <a:pt x="464" y="697"/>
                </a:cubicBezTo>
                <a:lnTo>
                  <a:pt x="464" y="332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4" name="Freeform 461"/>
          <p:cNvSpPr>
            <a:spLocks noChangeArrowheads="1"/>
          </p:cNvSpPr>
          <p:nvPr/>
        </p:nvSpPr>
        <p:spPr bwMode="auto">
          <a:xfrm>
            <a:off x="10988935" y="4892140"/>
            <a:ext cx="464084" cy="1329869"/>
          </a:xfrm>
          <a:custGeom>
            <a:avLst/>
            <a:gdLst>
              <a:gd name="T0" fmla="*/ 227 w 463"/>
              <a:gd name="T1" fmla="*/ 200 h 1317"/>
              <a:gd name="T2" fmla="*/ 227 w 463"/>
              <a:gd name="T3" fmla="*/ 200 h 1317"/>
              <a:gd name="T4" fmla="*/ 332 w 463"/>
              <a:gd name="T5" fmla="*/ 105 h 1317"/>
              <a:gd name="T6" fmla="*/ 227 w 463"/>
              <a:gd name="T7" fmla="*/ 0 h 1317"/>
              <a:gd name="T8" fmla="*/ 132 w 463"/>
              <a:gd name="T9" fmla="*/ 105 h 1317"/>
              <a:gd name="T10" fmla="*/ 227 w 463"/>
              <a:gd name="T11" fmla="*/ 200 h 1317"/>
              <a:gd name="T12" fmla="*/ 462 w 463"/>
              <a:gd name="T13" fmla="*/ 332 h 1317"/>
              <a:gd name="T14" fmla="*/ 462 w 463"/>
              <a:gd name="T15" fmla="*/ 332 h 1317"/>
              <a:gd name="T16" fmla="*/ 367 w 463"/>
              <a:gd name="T17" fmla="*/ 244 h 1317"/>
              <a:gd name="T18" fmla="*/ 89 w 463"/>
              <a:gd name="T19" fmla="*/ 244 h 1317"/>
              <a:gd name="T20" fmla="*/ 0 w 463"/>
              <a:gd name="T21" fmla="*/ 332 h 1317"/>
              <a:gd name="T22" fmla="*/ 0 w 463"/>
              <a:gd name="T23" fmla="*/ 697 h 1317"/>
              <a:gd name="T24" fmla="*/ 35 w 463"/>
              <a:gd name="T25" fmla="*/ 741 h 1317"/>
              <a:gd name="T26" fmla="*/ 79 w 463"/>
              <a:gd name="T27" fmla="*/ 697 h 1317"/>
              <a:gd name="T28" fmla="*/ 79 w 463"/>
              <a:gd name="T29" fmla="*/ 367 h 1317"/>
              <a:gd name="T30" fmla="*/ 97 w 463"/>
              <a:gd name="T31" fmla="*/ 367 h 1317"/>
              <a:gd name="T32" fmla="*/ 97 w 463"/>
              <a:gd name="T33" fmla="*/ 1265 h 1317"/>
              <a:gd name="T34" fmla="*/ 149 w 463"/>
              <a:gd name="T35" fmla="*/ 1316 h 1317"/>
              <a:gd name="T36" fmla="*/ 210 w 463"/>
              <a:gd name="T37" fmla="*/ 1265 h 1317"/>
              <a:gd name="T38" fmla="*/ 210 w 463"/>
              <a:gd name="T39" fmla="*/ 767 h 1317"/>
              <a:gd name="T40" fmla="*/ 245 w 463"/>
              <a:gd name="T41" fmla="*/ 767 h 1317"/>
              <a:gd name="T42" fmla="*/ 245 w 463"/>
              <a:gd name="T43" fmla="*/ 1265 h 1317"/>
              <a:gd name="T44" fmla="*/ 305 w 463"/>
              <a:gd name="T45" fmla="*/ 1316 h 1317"/>
              <a:gd name="T46" fmla="*/ 367 w 463"/>
              <a:gd name="T47" fmla="*/ 1265 h 1317"/>
              <a:gd name="T48" fmla="*/ 367 w 463"/>
              <a:gd name="T49" fmla="*/ 367 h 1317"/>
              <a:gd name="T50" fmla="*/ 376 w 463"/>
              <a:gd name="T51" fmla="*/ 367 h 1317"/>
              <a:gd name="T52" fmla="*/ 376 w 463"/>
              <a:gd name="T53" fmla="*/ 697 h 1317"/>
              <a:gd name="T54" fmla="*/ 419 w 463"/>
              <a:gd name="T55" fmla="*/ 741 h 1317"/>
              <a:gd name="T56" fmla="*/ 462 w 463"/>
              <a:gd name="T57" fmla="*/ 697 h 1317"/>
              <a:gd name="T58" fmla="*/ 462 w 463"/>
              <a:gd name="T59" fmla="*/ 332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27" y="200"/>
                </a:moveTo>
                <a:lnTo>
                  <a:pt x="227" y="200"/>
                </a:lnTo>
                <a:cubicBezTo>
                  <a:pt x="289" y="200"/>
                  <a:pt x="332" y="157"/>
                  <a:pt x="332" y="105"/>
                </a:cubicBezTo>
                <a:cubicBezTo>
                  <a:pt x="332" y="52"/>
                  <a:pt x="289" y="0"/>
                  <a:pt x="227" y="0"/>
                </a:cubicBezTo>
                <a:cubicBezTo>
                  <a:pt x="175" y="0"/>
                  <a:pt x="132" y="52"/>
                  <a:pt x="132" y="105"/>
                </a:cubicBezTo>
                <a:cubicBezTo>
                  <a:pt x="132" y="157"/>
                  <a:pt x="175" y="200"/>
                  <a:pt x="227" y="200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79"/>
                  <a:pt x="419" y="244"/>
                  <a:pt x="367" y="244"/>
                </a:cubicBezTo>
                <a:cubicBezTo>
                  <a:pt x="89" y="244"/>
                  <a:pt x="89" y="244"/>
                  <a:pt x="89" y="244"/>
                </a:cubicBezTo>
                <a:cubicBezTo>
                  <a:pt x="35" y="244"/>
                  <a:pt x="0" y="279"/>
                  <a:pt x="0" y="332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4"/>
                  <a:pt x="18" y="741"/>
                  <a:pt x="35" y="741"/>
                </a:cubicBezTo>
                <a:cubicBezTo>
                  <a:pt x="62" y="741"/>
                  <a:pt x="79" y="724"/>
                  <a:pt x="79" y="697"/>
                </a:cubicBezTo>
                <a:cubicBezTo>
                  <a:pt x="79" y="367"/>
                  <a:pt x="79" y="367"/>
                  <a:pt x="79" y="367"/>
                </a:cubicBezTo>
                <a:cubicBezTo>
                  <a:pt x="97" y="367"/>
                  <a:pt x="97" y="367"/>
                  <a:pt x="97" y="367"/>
                </a:cubicBezTo>
                <a:cubicBezTo>
                  <a:pt x="97" y="1265"/>
                  <a:pt x="97" y="1265"/>
                  <a:pt x="97" y="1265"/>
                </a:cubicBezTo>
                <a:cubicBezTo>
                  <a:pt x="97" y="1291"/>
                  <a:pt x="124" y="1316"/>
                  <a:pt x="149" y="1316"/>
                </a:cubicBezTo>
                <a:cubicBezTo>
                  <a:pt x="184" y="1316"/>
                  <a:pt x="210" y="1291"/>
                  <a:pt x="210" y="1265"/>
                </a:cubicBezTo>
                <a:cubicBezTo>
                  <a:pt x="210" y="767"/>
                  <a:pt x="210" y="767"/>
                  <a:pt x="210" y="767"/>
                </a:cubicBezTo>
                <a:cubicBezTo>
                  <a:pt x="245" y="767"/>
                  <a:pt x="245" y="767"/>
                  <a:pt x="245" y="767"/>
                </a:cubicBezTo>
                <a:cubicBezTo>
                  <a:pt x="245" y="1265"/>
                  <a:pt x="245" y="1265"/>
                  <a:pt x="245" y="1265"/>
                </a:cubicBezTo>
                <a:cubicBezTo>
                  <a:pt x="245" y="1291"/>
                  <a:pt x="270" y="1316"/>
                  <a:pt x="305" y="1316"/>
                </a:cubicBezTo>
                <a:cubicBezTo>
                  <a:pt x="340" y="1316"/>
                  <a:pt x="367" y="1291"/>
                  <a:pt x="367" y="1265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76" y="367"/>
                  <a:pt x="376" y="367"/>
                  <a:pt x="376" y="36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716"/>
                  <a:pt x="392" y="741"/>
                  <a:pt x="419" y="741"/>
                </a:cubicBezTo>
                <a:cubicBezTo>
                  <a:pt x="446" y="741"/>
                  <a:pt x="462" y="716"/>
                  <a:pt x="462" y="697"/>
                </a:cubicBezTo>
                <a:lnTo>
                  <a:pt x="462" y="332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5" name="Freeform 462"/>
          <p:cNvSpPr>
            <a:spLocks noChangeArrowheads="1"/>
          </p:cNvSpPr>
          <p:nvPr/>
        </p:nvSpPr>
        <p:spPr bwMode="auto">
          <a:xfrm>
            <a:off x="4085668" y="6391590"/>
            <a:ext cx="464084" cy="1329869"/>
          </a:xfrm>
          <a:custGeom>
            <a:avLst/>
            <a:gdLst>
              <a:gd name="T0" fmla="*/ 227 w 463"/>
              <a:gd name="T1" fmla="*/ 201 h 1318"/>
              <a:gd name="T2" fmla="*/ 227 w 463"/>
              <a:gd name="T3" fmla="*/ 201 h 1318"/>
              <a:gd name="T4" fmla="*/ 332 w 463"/>
              <a:gd name="T5" fmla="*/ 105 h 1318"/>
              <a:gd name="T6" fmla="*/ 227 w 463"/>
              <a:gd name="T7" fmla="*/ 0 h 1318"/>
              <a:gd name="T8" fmla="*/ 130 w 463"/>
              <a:gd name="T9" fmla="*/ 105 h 1318"/>
              <a:gd name="T10" fmla="*/ 227 w 463"/>
              <a:gd name="T11" fmla="*/ 201 h 1318"/>
              <a:gd name="T12" fmla="*/ 462 w 463"/>
              <a:gd name="T13" fmla="*/ 331 h 1318"/>
              <a:gd name="T14" fmla="*/ 462 w 463"/>
              <a:gd name="T15" fmla="*/ 331 h 1318"/>
              <a:gd name="T16" fmla="*/ 365 w 463"/>
              <a:gd name="T17" fmla="*/ 244 h 1318"/>
              <a:gd name="T18" fmla="*/ 87 w 463"/>
              <a:gd name="T19" fmla="*/ 244 h 1318"/>
              <a:gd name="T20" fmla="*/ 0 w 463"/>
              <a:gd name="T21" fmla="*/ 331 h 1318"/>
              <a:gd name="T22" fmla="*/ 0 w 463"/>
              <a:gd name="T23" fmla="*/ 698 h 1318"/>
              <a:gd name="T24" fmla="*/ 35 w 463"/>
              <a:gd name="T25" fmla="*/ 741 h 1318"/>
              <a:gd name="T26" fmla="*/ 78 w 463"/>
              <a:gd name="T27" fmla="*/ 698 h 1318"/>
              <a:gd name="T28" fmla="*/ 78 w 463"/>
              <a:gd name="T29" fmla="*/ 366 h 1318"/>
              <a:gd name="T30" fmla="*/ 95 w 463"/>
              <a:gd name="T31" fmla="*/ 366 h 1318"/>
              <a:gd name="T32" fmla="*/ 95 w 463"/>
              <a:gd name="T33" fmla="*/ 1257 h 1318"/>
              <a:gd name="T34" fmla="*/ 148 w 463"/>
              <a:gd name="T35" fmla="*/ 1317 h 1318"/>
              <a:gd name="T36" fmla="*/ 208 w 463"/>
              <a:gd name="T37" fmla="*/ 1257 h 1318"/>
              <a:gd name="T38" fmla="*/ 208 w 463"/>
              <a:gd name="T39" fmla="*/ 768 h 1318"/>
              <a:gd name="T40" fmla="*/ 243 w 463"/>
              <a:gd name="T41" fmla="*/ 768 h 1318"/>
              <a:gd name="T42" fmla="*/ 243 w 463"/>
              <a:gd name="T43" fmla="*/ 1257 h 1318"/>
              <a:gd name="T44" fmla="*/ 305 w 463"/>
              <a:gd name="T45" fmla="*/ 1317 h 1318"/>
              <a:gd name="T46" fmla="*/ 365 w 463"/>
              <a:gd name="T47" fmla="*/ 1257 h 1318"/>
              <a:gd name="T48" fmla="*/ 365 w 463"/>
              <a:gd name="T49" fmla="*/ 366 h 1318"/>
              <a:gd name="T50" fmla="*/ 375 w 463"/>
              <a:gd name="T51" fmla="*/ 366 h 1318"/>
              <a:gd name="T52" fmla="*/ 375 w 463"/>
              <a:gd name="T53" fmla="*/ 698 h 1318"/>
              <a:gd name="T54" fmla="*/ 419 w 463"/>
              <a:gd name="T55" fmla="*/ 733 h 1318"/>
              <a:gd name="T56" fmla="*/ 462 w 463"/>
              <a:gd name="T57" fmla="*/ 698 h 1318"/>
              <a:gd name="T58" fmla="*/ 462 w 463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8">
                <a:moveTo>
                  <a:pt x="227" y="201"/>
                </a:moveTo>
                <a:lnTo>
                  <a:pt x="227" y="201"/>
                </a:lnTo>
                <a:cubicBezTo>
                  <a:pt x="287" y="201"/>
                  <a:pt x="332" y="157"/>
                  <a:pt x="332" y="105"/>
                </a:cubicBezTo>
                <a:cubicBezTo>
                  <a:pt x="332" y="52"/>
                  <a:pt x="287" y="0"/>
                  <a:pt x="227" y="0"/>
                </a:cubicBezTo>
                <a:cubicBezTo>
                  <a:pt x="173" y="0"/>
                  <a:pt x="130" y="52"/>
                  <a:pt x="130" y="105"/>
                </a:cubicBezTo>
                <a:cubicBezTo>
                  <a:pt x="130" y="157"/>
                  <a:pt x="173" y="201"/>
                  <a:pt x="227" y="201"/>
                </a:cubicBezTo>
                <a:close/>
                <a:moveTo>
                  <a:pt x="462" y="331"/>
                </a:moveTo>
                <a:lnTo>
                  <a:pt x="462" y="331"/>
                </a:lnTo>
                <a:cubicBezTo>
                  <a:pt x="462" y="279"/>
                  <a:pt x="419" y="244"/>
                  <a:pt x="365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35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6" y="741"/>
                  <a:pt x="35" y="741"/>
                </a:cubicBezTo>
                <a:cubicBezTo>
                  <a:pt x="60" y="741"/>
                  <a:pt x="78" y="724"/>
                  <a:pt x="78" y="698"/>
                </a:cubicBezTo>
                <a:cubicBezTo>
                  <a:pt x="78" y="366"/>
                  <a:pt x="78" y="366"/>
                  <a:pt x="78" y="366"/>
                </a:cubicBezTo>
                <a:cubicBezTo>
                  <a:pt x="95" y="366"/>
                  <a:pt x="95" y="366"/>
                  <a:pt x="95" y="366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7"/>
                  <a:pt x="148" y="1317"/>
                </a:cubicBezTo>
                <a:cubicBezTo>
                  <a:pt x="183" y="1317"/>
                  <a:pt x="208" y="1292"/>
                  <a:pt x="208" y="1257"/>
                </a:cubicBezTo>
                <a:cubicBezTo>
                  <a:pt x="208" y="768"/>
                  <a:pt x="208" y="768"/>
                  <a:pt x="208" y="768"/>
                </a:cubicBezTo>
                <a:cubicBezTo>
                  <a:pt x="243" y="768"/>
                  <a:pt x="243" y="768"/>
                  <a:pt x="243" y="768"/>
                </a:cubicBezTo>
                <a:cubicBezTo>
                  <a:pt x="243" y="1257"/>
                  <a:pt x="243" y="1257"/>
                  <a:pt x="243" y="1257"/>
                </a:cubicBezTo>
                <a:cubicBezTo>
                  <a:pt x="243" y="1292"/>
                  <a:pt x="270" y="1317"/>
                  <a:pt x="305" y="1317"/>
                </a:cubicBezTo>
                <a:cubicBezTo>
                  <a:pt x="340" y="1317"/>
                  <a:pt x="365" y="1292"/>
                  <a:pt x="365" y="1257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75" y="366"/>
                  <a:pt x="375" y="366"/>
                  <a:pt x="375" y="366"/>
                </a:cubicBezTo>
                <a:cubicBezTo>
                  <a:pt x="375" y="698"/>
                  <a:pt x="375" y="698"/>
                  <a:pt x="375" y="698"/>
                </a:cubicBezTo>
                <a:cubicBezTo>
                  <a:pt x="375" y="714"/>
                  <a:pt x="400" y="733"/>
                  <a:pt x="419" y="733"/>
                </a:cubicBezTo>
                <a:cubicBezTo>
                  <a:pt x="444" y="733"/>
                  <a:pt x="462" y="714"/>
                  <a:pt x="462" y="698"/>
                </a:cubicBezTo>
                <a:lnTo>
                  <a:pt x="462" y="3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9600"/>
          </a:p>
        </p:txBody>
      </p:sp>
      <p:sp>
        <p:nvSpPr>
          <p:cNvPr id="96" name="Freeform 463"/>
          <p:cNvSpPr>
            <a:spLocks noChangeArrowheads="1"/>
          </p:cNvSpPr>
          <p:nvPr/>
        </p:nvSpPr>
        <p:spPr bwMode="auto">
          <a:xfrm>
            <a:off x="4844268" y="6391590"/>
            <a:ext cx="464084" cy="1329869"/>
          </a:xfrm>
          <a:custGeom>
            <a:avLst/>
            <a:gdLst>
              <a:gd name="T0" fmla="*/ 237 w 465"/>
              <a:gd name="T1" fmla="*/ 201 h 1318"/>
              <a:gd name="T2" fmla="*/ 237 w 465"/>
              <a:gd name="T3" fmla="*/ 201 h 1318"/>
              <a:gd name="T4" fmla="*/ 340 w 465"/>
              <a:gd name="T5" fmla="*/ 105 h 1318"/>
              <a:gd name="T6" fmla="*/ 237 w 465"/>
              <a:gd name="T7" fmla="*/ 0 h 1318"/>
              <a:gd name="T8" fmla="*/ 140 w 465"/>
              <a:gd name="T9" fmla="*/ 105 h 1318"/>
              <a:gd name="T10" fmla="*/ 237 w 465"/>
              <a:gd name="T11" fmla="*/ 201 h 1318"/>
              <a:gd name="T12" fmla="*/ 464 w 465"/>
              <a:gd name="T13" fmla="*/ 331 h 1318"/>
              <a:gd name="T14" fmla="*/ 464 w 465"/>
              <a:gd name="T15" fmla="*/ 331 h 1318"/>
              <a:gd name="T16" fmla="*/ 375 w 465"/>
              <a:gd name="T17" fmla="*/ 244 h 1318"/>
              <a:gd name="T18" fmla="*/ 97 w 465"/>
              <a:gd name="T19" fmla="*/ 244 h 1318"/>
              <a:gd name="T20" fmla="*/ 0 w 465"/>
              <a:gd name="T21" fmla="*/ 331 h 1318"/>
              <a:gd name="T22" fmla="*/ 0 w 465"/>
              <a:gd name="T23" fmla="*/ 698 h 1318"/>
              <a:gd name="T24" fmla="*/ 45 w 465"/>
              <a:gd name="T25" fmla="*/ 741 h 1318"/>
              <a:gd name="T26" fmla="*/ 88 w 465"/>
              <a:gd name="T27" fmla="*/ 698 h 1318"/>
              <a:gd name="T28" fmla="*/ 88 w 465"/>
              <a:gd name="T29" fmla="*/ 366 h 1318"/>
              <a:gd name="T30" fmla="*/ 97 w 465"/>
              <a:gd name="T31" fmla="*/ 366 h 1318"/>
              <a:gd name="T32" fmla="*/ 97 w 465"/>
              <a:gd name="T33" fmla="*/ 1257 h 1318"/>
              <a:gd name="T34" fmla="*/ 159 w 465"/>
              <a:gd name="T35" fmla="*/ 1317 h 1318"/>
              <a:gd name="T36" fmla="*/ 219 w 465"/>
              <a:gd name="T37" fmla="*/ 1257 h 1318"/>
              <a:gd name="T38" fmla="*/ 219 w 465"/>
              <a:gd name="T39" fmla="*/ 768 h 1318"/>
              <a:gd name="T40" fmla="*/ 254 w 465"/>
              <a:gd name="T41" fmla="*/ 768 h 1318"/>
              <a:gd name="T42" fmla="*/ 254 w 465"/>
              <a:gd name="T43" fmla="*/ 1257 h 1318"/>
              <a:gd name="T44" fmla="*/ 315 w 465"/>
              <a:gd name="T45" fmla="*/ 1317 h 1318"/>
              <a:gd name="T46" fmla="*/ 375 w 465"/>
              <a:gd name="T47" fmla="*/ 1257 h 1318"/>
              <a:gd name="T48" fmla="*/ 375 w 465"/>
              <a:gd name="T49" fmla="*/ 366 h 1318"/>
              <a:gd name="T50" fmla="*/ 384 w 465"/>
              <a:gd name="T51" fmla="*/ 366 h 1318"/>
              <a:gd name="T52" fmla="*/ 384 w 465"/>
              <a:gd name="T53" fmla="*/ 698 h 1318"/>
              <a:gd name="T54" fmla="*/ 429 w 465"/>
              <a:gd name="T55" fmla="*/ 733 h 1318"/>
              <a:gd name="T56" fmla="*/ 464 w 465"/>
              <a:gd name="T57" fmla="*/ 698 h 1318"/>
              <a:gd name="T58" fmla="*/ 464 w 465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18">
                <a:moveTo>
                  <a:pt x="237" y="201"/>
                </a:moveTo>
                <a:lnTo>
                  <a:pt x="237" y="201"/>
                </a:lnTo>
                <a:cubicBezTo>
                  <a:pt x="297" y="201"/>
                  <a:pt x="340" y="157"/>
                  <a:pt x="340" y="105"/>
                </a:cubicBezTo>
                <a:cubicBezTo>
                  <a:pt x="340" y="52"/>
                  <a:pt x="297" y="0"/>
                  <a:pt x="237" y="0"/>
                </a:cubicBezTo>
                <a:cubicBezTo>
                  <a:pt x="184" y="0"/>
                  <a:pt x="140" y="52"/>
                  <a:pt x="140" y="105"/>
                </a:cubicBezTo>
                <a:cubicBezTo>
                  <a:pt x="140" y="157"/>
                  <a:pt x="184" y="201"/>
                  <a:pt x="237" y="201"/>
                </a:cubicBezTo>
                <a:close/>
                <a:moveTo>
                  <a:pt x="464" y="331"/>
                </a:moveTo>
                <a:lnTo>
                  <a:pt x="464" y="331"/>
                </a:lnTo>
                <a:cubicBezTo>
                  <a:pt x="464" y="279"/>
                  <a:pt x="429" y="244"/>
                  <a:pt x="375" y="244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45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27" y="741"/>
                  <a:pt x="45" y="741"/>
                </a:cubicBezTo>
                <a:cubicBezTo>
                  <a:pt x="70" y="741"/>
                  <a:pt x="88" y="724"/>
                  <a:pt x="88" y="698"/>
                </a:cubicBezTo>
                <a:cubicBezTo>
                  <a:pt x="88" y="366"/>
                  <a:pt x="88" y="366"/>
                  <a:pt x="88" y="366"/>
                </a:cubicBezTo>
                <a:cubicBezTo>
                  <a:pt x="97" y="366"/>
                  <a:pt x="97" y="366"/>
                  <a:pt x="97" y="366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32" y="1317"/>
                  <a:pt x="159" y="1317"/>
                </a:cubicBezTo>
                <a:cubicBezTo>
                  <a:pt x="194" y="1317"/>
                  <a:pt x="219" y="1292"/>
                  <a:pt x="219" y="1257"/>
                </a:cubicBezTo>
                <a:cubicBezTo>
                  <a:pt x="219" y="768"/>
                  <a:pt x="219" y="768"/>
                  <a:pt x="219" y="768"/>
                </a:cubicBezTo>
                <a:cubicBezTo>
                  <a:pt x="254" y="768"/>
                  <a:pt x="254" y="768"/>
                  <a:pt x="254" y="768"/>
                </a:cubicBezTo>
                <a:cubicBezTo>
                  <a:pt x="254" y="1257"/>
                  <a:pt x="254" y="1257"/>
                  <a:pt x="254" y="1257"/>
                </a:cubicBezTo>
                <a:cubicBezTo>
                  <a:pt x="254" y="1292"/>
                  <a:pt x="280" y="1317"/>
                  <a:pt x="315" y="1317"/>
                </a:cubicBezTo>
                <a:cubicBezTo>
                  <a:pt x="340" y="1317"/>
                  <a:pt x="375" y="1292"/>
                  <a:pt x="375" y="1257"/>
                </a:cubicBezTo>
                <a:cubicBezTo>
                  <a:pt x="375" y="366"/>
                  <a:pt x="375" y="366"/>
                  <a:pt x="375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2" y="733"/>
                  <a:pt x="429" y="733"/>
                </a:cubicBezTo>
                <a:cubicBezTo>
                  <a:pt x="446" y="733"/>
                  <a:pt x="464" y="714"/>
                  <a:pt x="464" y="698"/>
                </a:cubicBezTo>
                <a:lnTo>
                  <a:pt x="464" y="3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</a:endParaRPr>
          </a:p>
        </p:txBody>
      </p:sp>
      <p:sp>
        <p:nvSpPr>
          <p:cNvPr id="97" name="Freeform 464"/>
          <p:cNvSpPr>
            <a:spLocks noChangeArrowheads="1"/>
          </p:cNvSpPr>
          <p:nvPr/>
        </p:nvSpPr>
        <p:spPr bwMode="auto">
          <a:xfrm>
            <a:off x="5611795" y="6391590"/>
            <a:ext cx="464084" cy="1329869"/>
          </a:xfrm>
          <a:custGeom>
            <a:avLst/>
            <a:gdLst>
              <a:gd name="T0" fmla="*/ 237 w 463"/>
              <a:gd name="T1" fmla="*/ 201 h 1318"/>
              <a:gd name="T2" fmla="*/ 237 w 463"/>
              <a:gd name="T3" fmla="*/ 201 h 1318"/>
              <a:gd name="T4" fmla="*/ 341 w 463"/>
              <a:gd name="T5" fmla="*/ 105 h 1318"/>
              <a:gd name="T6" fmla="*/ 237 w 463"/>
              <a:gd name="T7" fmla="*/ 0 h 1318"/>
              <a:gd name="T8" fmla="*/ 140 w 463"/>
              <a:gd name="T9" fmla="*/ 105 h 1318"/>
              <a:gd name="T10" fmla="*/ 237 w 463"/>
              <a:gd name="T11" fmla="*/ 201 h 1318"/>
              <a:gd name="T12" fmla="*/ 462 w 463"/>
              <a:gd name="T13" fmla="*/ 331 h 1318"/>
              <a:gd name="T14" fmla="*/ 462 w 463"/>
              <a:gd name="T15" fmla="*/ 331 h 1318"/>
              <a:gd name="T16" fmla="*/ 376 w 463"/>
              <a:gd name="T17" fmla="*/ 244 h 1318"/>
              <a:gd name="T18" fmla="*/ 97 w 463"/>
              <a:gd name="T19" fmla="*/ 244 h 1318"/>
              <a:gd name="T20" fmla="*/ 0 w 463"/>
              <a:gd name="T21" fmla="*/ 331 h 1318"/>
              <a:gd name="T22" fmla="*/ 0 w 463"/>
              <a:gd name="T23" fmla="*/ 698 h 1318"/>
              <a:gd name="T24" fmla="*/ 44 w 463"/>
              <a:gd name="T25" fmla="*/ 741 h 1318"/>
              <a:gd name="T26" fmla="*/ 79 w 463"/>
              <a:gd name="T27" fmla="*/ 698 h 1318"/>
              <a:gd name="T28" fmla="*/ 79 w 463"/>
              <a:gd name="T29" fmla="*/ 366 h 1318"/>
              <a:gd name="T30" fmla="*/ 97 w 463"/>
              <a:gd name="T31" fmla="*/ 366 h 1318"/>
              <a:gd name="T32" fmla="*/ 97 w 463"/>
              <a:gd name="T33" fmla="*/ 1257 h 1318"/>
              <a:gd name="T34" fmla="*/ 157 w 463"/>
              <a:gd name="T35" fmla="*/ 1317 h 1318"/>
              <a:gd name="T36" fmla="*/ 219 w 463"/>
              <a:gd name="T37" fmla="*/ 1257 h 1318"/>
              <a:gd name="T38" fmla="*/ 219 w 463"/>
              <a:gd name="T39" fmla="*/ 768 h 1318"/>
              <a:gd name="T40" fmla="*/ 254 w 463"/>
              <a:gd name="T41" fmla="*/ 768 h 1318"/>
              <a:gd name="T42" fmla="*/ 254 w 463"/>
              <a:gd name="T43" fmla="*/ 1257 h 1318"/>
              <a:gd name="T44" fmla="*/ 316 w 463"/>
              <a:gd name="T45" fmla="*/ 1317 h 1318"/>
              <a:gd name="T46" fmla="*/ 367 w 463"/>
              <a:gd name="T47" fmla="*/ 1257 h 1318"/>
              <a:gd name="T48" fmla="*/ 367 w 463"/>
              <a:gd name="T49" fmla="*/ 366 h 1318"/>
              <a:gd name="T50" fmla="*/ 384 w 463"/>
              <a:gd name="T51" fmla="*/ 366 h 1318"/>
              <a:gd name="T52" fmla="*/ 384 w 463"/>
              <a:gd name="T53" fmla="*/ 698 h 1318"/>
              <a:gd name="T54" fmla="*/ 427 w 463"/>
              <a:gd name="T55" fmla="*/ 733 h 1318"/>
              <a:gd name="T56" fmla="*/ 462 w 463"/>
              <a:gd name="T57" fmla="*/ 698 h 1318"/>
              <a:gd name="T58" fmla="*/ 462 w 463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8">
                <a:moveTo>
                  <a:pt x="237" y="201"/>
                </a:moveTo>
                <a:lnTo>
                  <a:pt x="237" y="201"/>
                </a:lnTo>
                <a:cubicBezTo>
                  <a:pt x="297" y="201"/>
                  <a:pt x="341" y="157"/>
                  <a:pt x="341" y="105"/>
                </a:cubicBezTo>
                <a:cubicBezTo>
                  <a:pt x="341" y="52"/>
                  <a:pt x="297" y="0"/>
                  <a:pt x="237" y="0"/>
                </a:cubicBezTo>
                <a:cubicBezTo>
                  <a:pt x="184" y="0"/>
                  <a:pt x="140" y="52"/>
                  <a:pt x="140" y="105"/>
                </a:cubicBezTo>
                <a:cubicBezTo>
                  <a:pt x="140" y="157"/>
                  <a:pt x="184" y="201"/>
                  <a:pt x="237" y="201"/>
                </a:cubicBezTo>
                <a:close/>
                <a:moveTo>
                  <a:pt x="462" y="331"/>
                </a:moveTo>
                <a:lnTo>
                  <a:pt x="462" y="331"/>
                </a:lnTo>
                <a:cubicBezTo>
                  <a:pt x="462" y="279"/>
                  <a:pt x="427" y="244"/>
                  <a:pt x="376" y="244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44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9" y="741"/>
                  <a:pt x="44" y="741"/>
                </a:cubicBezTo>
                <a:cubicBezTo>
                  <a:pt x="62" y="741"/>
                  <a:pt x="79" y="724"/>
                  <a:pt x="79" y="698"/>
                </a:cubicBezTo>
                <a:cubicBezTo>
                  <a:pt x="79" y="366"/>
                  <a:pt x="79" y="366"/>
                  <a:pt x="79" y="366"/>
                </a:cubicBezTo>
                <a:cubicBezTo>
                  <a:pt x="97" y="366"/>
                  <a:pt x="97" y="366"/>
                  <a:pt x="97" y="366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2" y="1317"/>
                  <a:pt x="157" y="1317"/>
                </a:cubicBezTo>
                <a:cubicBezTo>
                  <a:pt x="192" y="1317"/>
                  <a:pt x="219" y="1292"/>
                  <a:pt x="219" y="1257"/>
                </a:cubicBezTo>
                <a:cubicBezTo>
                  <a:pt x="219" y="768"/>
                  <a:pt x="219" y="768"/>
                  <a:pt x="219" y="768"/>
                </a:cubicBezTo>
                <a:cubicBezTo>
                  <a:pt x="254" y="768"/>
                  <a:pt x="254" y="768"/>
                  <a:pt x="254" y="768"/>
                </a:cubicBezTo>
                <a:cubicBezTo>
                  <a:pt x="254" y="1257"/>
                  <a:pt x="254" y="1257"/>
                  <a:pt x="254" y="1257"/>
                </a:cubicBezTo>
                <a:cubicBezTo>
                  <a:pt x="254" y="1292"/>
                  <a:pt x="281" y="1317"/>
                  <a:pt x="316" y="1317"/>
                </a:cubicBezTo>
                <a:cubicBezTo>
                  <a:pt x="341" y="1317"/>
                  <a:pt x="367" y="1292"/>
                  <a:pt x="367" y="125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2" y="733"/>
                  <a:pt x="427" y="733"/>
                </a:cubicBezTo>
                <a:cubicBezTo>
                  <a:pt x="446" y="733"/>
                  <a:pt x="462" y="714"/>
                  <a:pt x="462" y="698"/>
                </a:cubicBezTo>
                <a:lnTo>
                  <a:pt x="462" y="3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8" name="Freeform 465"/>
          <p:cNvSpPr>
            <a:spLocks noChangeArrowheads="1"/>
          </p:cNvSpPr>
          <p:nvPr/>
        </p:nvSpPr>
        <p:spPr bwMode="auto">
          <a:xfrm>
            <a:off x="6379320" y="6391590"/>
            <a:ext cx="464084" cy="1329869"/>
          </a:xfrm>
          <a:custGeom>
            <a:avLst/>
            <a:gdLst>
              <a:gd name="T0" fmla="*/ 236 w 464"/>
              <a:gd name="T1" fmla="*/ 201 h 1318"/>
              <a:gd name="T2" fmla="*/ 236 w 464"/>
              <a:gd name="T3" fmla="*/ 201 h 1318"/>
              <a:gd name="T4" fmla="*/ 341 w 464"/>
              <a:gd name="T5" fmla="*/ 105 h 1318"/>
              <a:gd name="T6" fmla="*/ 236 w 464"/>
              <a:gd name="T7" fmla="*/ 0 h 1318"/>
              <a:gd name="T8" fmla="*/ 141 w 464"/>
              <a:gd name="T9" fmla="*/ 105 h 1318"/>
              <a:gd name="T10" fmla="*/ 236 w 464"/>
              <a:gd name="T11" fmla="*/ 201 h 1318"/>
              <a:gd name="T12" fmla="*/ 463 w 464"/>
              <a:gd name="T13" fmla="*/ 331 h 1318"/>
              <a:gd name="T14" fmla="*/ 463 w 464"/>
              <a:gd name="T15" fmla="*/ 331 h 1318"/>
              <a:gd name="T16" fmla="*/ 376 w 464"/>
              <a:gd name="T17" fmla="*/ 244 h 1318"/>
              <a:gd name="T18" fmla="*/ 97 w 464"/>
              <a:gd name="T19" fmla="*/ 244 h 1318"/>
              <a:gd name="T20" fmla="*/ 0 w 464"/>
              <a:gd name="T21" fmla="*/ 331 h 1318"/>
              <a:gd name="T22" fmla="*/ 0 w 464"/>
              <a:gd name="T23" fmla="*/ 698 h 1318"/>
              <a:gd name="T24" fmla="*/ 44 w 464"/>
              <a:gd name="T25" fmla="*/ 741 h 1318"/>
              <a:gd name="T26" fmla="*/ 79 w 464"/>
              <a:gd name="T27" fmla="*/ 698 h 1318"/>
              <a:gd name="T28" fmla="*/ 79 w 464"/>
              <a:gd name="T29" fmla="*/ 366 h 1318"/>
              <a:gd name="T30" fmla="*/ 97 w 464"/>
              <a:gd name="T31" fmla="*/ 366 h 1318"/>
              <a:gd name="T32" fmla="*/ 97 w 464"/>
              <a:gd name="T33" fmla="*/ 1257 h 1318"/>
              <a:gd name="T34" fmla="*/ 157 w 464"/>
              <a:gd name="T35" fmla="*/ 1317 h 1318"/>
              <a:gd name="T36" fmla="*/ 219 w 464"/>
              <a:gd name="T37" fmla="*/ 1257 h 1318"/>
              <a:gd name="T38" fmla="*/ 219 w 464"/>
              <a:gd name="T39" fmla="*/ 768 h 1318"/>
              <a:gd name="T40" fmla="*/ 254 w 464"/>
              <a:gd name="T41" fmla="*/ 768 h 1318"/>
              <a:gd name="T42" fmla="*/ 254 w 464"/>
              <a:gd name="T43" fmla="*/ 1257 h 1318"/>
              <a:gd name="T44" fmla="*/ 306 w 464"/>
              <a:gd name="T45" fmla="*/ 1317 h 1318"/>
              <a:gd name="T46" fmla="*/ 368 w 464"/>
              <a:gd name="T47" fmla="*/ 1257 h 1318"/>
              <a:gd name="T48" fmla="*/ 368 w 464"/>
              <a:gd name="T49" fmla="*/ 366 h 1318"/>
              <a:gd name="T50" fmla="*/ 384 w 464"/>
              <a:gd name="T51" fmla="*/ 366 h 1318"/>
              <a:gd name="T52" fmla="*/ 384 w 464"/>
              <a:gd name="T53" fmla="*/ 698 h 1318"/>
              <a:gd name="T54" fmla="*/ 428 w 464"/>
              <a:gd name="T55" fmla="*/ 733 h 1318"/>
              <a:gd name="T56" fmla="*/ 463 w 464"/>
              <a:gd name="T57" fmla="*/ 698 h 1318"/>
              <a:gd name="T58" fmla="*/ 463 w 464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18">
                <a:moveTo>
                  <a:pt x="236" y="201"/>
                </a:moveTo>
                <a:lnTo>
                  <a:pt x="236" y="201"/>
                </a:lnTo>
                <a:cubicBezTo>
                  <a:pt x="289" y="201"/>
                  <a:pt x="341" y="157"/>
                  <a:pt x="341" y="105"/>
                </a:cubicBezTo>
                <a:cubicBezTo>
                  <a:pt x="341" y="52"/>
                  <a:pt x="289" y="0"/>
                  <a:pt x="236" y="0"/>
                </a:cubicBezTo>
                <a:cubicBezTo>
                  <a:pt x="184" y="0"/>
                  <a:pt x="141" y="52"/>
                  <a:pt x="141" y="105"/>
                </a:cubicBezTo>
                <a:cubicBezTo>
                  <a:pt x="141" y="157"/>
                  <a:pt x="184" y="201"/>
                  <a:pt x="236" y="201"/>
                </a:cubicBezTo>
                <a:close/>
                <a:moveTo>
                  <a:pt x="463" y="331"/>
                </a:moveTo>
                <a:lnTo>
                  <a:pt x="463" y="331"/>
                </a:lnTo>
                <a:cubicBezTo>
                  <a:pt x="463" y="279"/>
                  <a:pt x="428" y="244"/>
                  <a:pt x="376" y="244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44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9" y="741"/>
                  <a:pt x="44" y="741"/>
                </a:cubicBezTo>
                <a:cubicBezTo>
                  <a:pt x="62" y="741"/>
                  <a:pt x="79" y="724"/>
                  <a:pt x="79" y="698"/>
                </a:cubicBezTo>
                <a:cubicBezTo>
                  <a:pt x="79" y="366"/>
                  <a:pt x="79" y="366"/>
                  <a:pt x="79" y="366"/>
                </a:cubicBezTo>
                <a:cubicBezTo>
                  <a:pt x="97" y="366"/>
                  <a:pt x="97" y="366"/>
                  <a:pt x="97" y="366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2" y="1317"/>
                  <a:pt x="157" y="1317"/>
                </a:cubicBezTo>
                <a:cubicBezTo>
                  <a:pt x="192" y="1317"/>
                  <a:pt x="219" y="1292"/>
                  <a:pt x="219" y="1257"/>
                </a:cubicBezTo>
                <a:cubicBezTo>
                  <a:pt x="219" y="768"/>
                  <a:pt x="219" y="768"/>
                  <a:pt x="219" y="768"/>
                </a:cubicBezTo>
                <a:cubicBezTo>
                  <a:pt x="254" y="768"/>
                  <a:pt x="254" y="768"/>
                  <a:pt x="254" y="768"/>
                </a:cubicBezTo>
                <a:cubicBezTo>
                  <a:pt x="254" y="1257"/>
                  <a:pt x="254" y="1257"/>
                  <a:pt x="254" y="1257"/>
                </a:cubicBezTo>
                <a:cubicBezTo>
                  <a:pt x="254" y="1292"/>
                  <a:pt x="281" y="1317"/>
                  <a:pt x="306" y="1317"/>
                </a:cubicBezTo>
                <a:cubicBezTo>
                  <a:pt x="341" y="1317"/>
                  <a:pt x="368" y="1292"/>
                  <a:pt x="368" y="1257"/>
                </a:cubicBezTo>
                <a:cubicBezTo>
                  <a:pt x="368" y="366"/>
                  <a:pt x="368" y="366"/>
                  <a:pt x="368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3" y="733"/>
                  <a:pt x="428" y="733"/>
                </a:cubicBezTo>
                <a:cubicBezTo>
                  <a:pt x="446" y="733"/>
                  <a:pt x="463" y="714"/>
                  <a:pt x="463" y="698"/>
                </a:cubicBezTo>
                <a:lnTo>
                  <a:pt x="463" y="3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9" name="Freeform 466"/>
          <p:cNvSpPr>
            <a:spLocks noChangeArrowheads="1"/>
          </p:cNvSpPr>
          <p:nvPr/>
        </p:nvSpPr>
        <p:spPr bwMode="auto">
          <a:xfrm>
            <a:off x="7151306" y="6391590"/>
            <a:ext cx="464084" cy="1329869"/>
          </a:xfrm>
          <a:custGeom>
            <a:avLst/>
            <a:gdLst>
              <a:gd name="T0" fmla="*/ 235 w 463"/>
              <a:gd name="T1" fmla="*/ 201 h 1318"/>
              <a:gd name="T2" fmla="*/ 235 w 463"/>
              <a:gd name="T3" fmla="*/ 201 h 1318"/>
              <a:gd name="T4" fmla="*/ 332 w 463"/>
              <a:gd name="T5" fmla="*/ 105 h 1318"/>
              <a:gd name="T6" fmla="*/ 235 w 463"/>
              <a:gd name="T7" fmla="*/ 0 h 1318"/>
              <a:gd name="T8" fmla="*/ 140 w 463"/>
              <a:gd name="T9" fmla="*/ 105 h 1318"/>
              <a:gd name="T10" fmla="*/ 235 w 463"/>
              <a:gd name="T11" fmla="*/ 201 h 1318"/>
              <a:gd name="T12" fmla="*/ 462 w 463"/>
              <a:gd name="T13" fmla="*/ 331 h 1318"/>
              <a:gd name="T14" fmla="*/ 462 w 463"/>
              <a:gd name="T15" fmla="*/ 331 h 1318"/>
              <a:gd name="T16" fmla="*/ 375 w 463"/>
              <a:gd name="T17" fmla="*/ 244 h 1318"/>
              <a:gd name="T18" fmla="*/ 96 w 463"/>
              <a:gd name="T19" fmla="*/ 244 h 1318"/>
              <a:gd name="T20" fmla="*/ 0 w 463"/>
              <a:gd name="T21" fmla="*/ 331 h 1318"/>
              <a:gd name="T22" fmla="*/ 0 w 463"/>
              <a:gd name="T23" fmla="*/ 698 h 1318"/>
              <a:gd name="T24" fmla="*/ 43 w 463"/>
              <a:gd name="T25" fmla="*/ 741 h 1318"/>
              <a:gd name="T26" fmla="*/ 78 w 463"/>
              <a:gd name="T27" fmla="*/ 698 h 1318"/>
              <a:gd name="T28" fmla="*/ 78 w 463"/>
              <a:gd name="T29" fmla="*/ 366 h 1318"/>
              <a:gd name="T30" fmla="*/ 96 w 463"/>
              <a:gd name="T31" fmla="*/ 366 h 1318"/>
              <a:gd name="T32" fmla="*/ 96 w 463"/>
              <a:gd name="T33" fmla="*/ 1257 h 1318"/>
              <a:gd name="T34" fmla="*/ 157 w 463"/>
              <a:gd name="T35" fmla="*/ 1317 h 1318"/>
              <a:gd name="T36" fmla="*/ 218 w 463"/>
              <a:gd name="T37" fmla="*/ 1257 h 1318"/>
              <a:gd name="T38" fmla="*/ 218 w 463"/>
              <a:gd name="T39" fmla="*/ 768 h 1318"/>
              <a:gd name="T40" fmla="*/ 253 w 463"/>
              <a:gd name="T41" fmla="*/ 768 h 1318"/>
              <a:gd name="T42" fmla="*/ 253 w 463"/>
              <a:gd name="T43" fmla="*/ 1257 h 1318"/>
              <a:gd name="T44" fmla="*/ 305 w 463"/>
              <a:gd name="T45" fmla="*/ 1317 h 1318"/>
              <a:gd name="T46" fmla="*/ 367 w 463"/>
              <a:gd name="T47" fmla="*/ 1257 h 1318"/>
              <a:gd name="T48" fmla="*/ 367 w 463"/>
              <a:gd name="T49" fmla="*/ 366 h 1318"/>
              <a:gd name="T50" fmla="*/ 383 w 463"/>
              <a:gd name="T51" fmla="*/ 366 h 1318"/>
              <a:gd name="T52" fmla="*/ 383 w 463"/>
              <a:gd name="T53" fmla="*/ 698 h 1318"/>
              <a:gd name="T54" fmla="*/ 427 w 463"/>
              <a:gd name="T55" fmla="*/ 733 h 1318"/>
              <a:gd name="T56" fmla="*/ 462 w 463"/>
              <a:gd name="T57" fmla="*/ 698 h 1318"/>
              <a:gd name="T58" fmla="*/ 462 w 463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8">
                <a:moveTo>
                  <a:pt x="235" y="201"/>
                </a:moveTo>
                <a:lnTo>
                  <a:pt x="235" y="201"/>
                </a:lnTo>
                <a:cubicBezTo>
                  <a:pt x="288" y="201"/>
                  <a:pt x="332" y="157"/>
                  <a:pt x="332" y="105"/>
                </a:cubicBezTo>
                <a:cubicBezTo>
                  <a:pt x="332" y="52"/>
                  <a:pt x="288" y="0"/>
                  <a:pt x="235" y="0"/>
                </a:cubicBezTo>
                <a:cubicBezTo>
                  <a:pt x="183" y="0"/>
                  <a:pt x="140" y="52"/>
                  <a:pt x="140" y="105"/>
                </a:cubicBezTo>
                <a:cubicBezTo>
                  <a:pt x="140" y="157"/>
                  <a:pt x="183" y="201"/>
                  <a:pt x="235" y="201"/>
                </a:cubicBezTo>
                <a:close/>
                <a:moveTo>
                  <a:pt x="462" y="331"/>
                </a:moveTo>
                <a:lnTo>
                  <a:pt x="462" y="331"/>
                </a:lnTo>
                <a:cubicBezTo>
                  <a:pt x="462" y="279"/>
                  <a:pt x="418" y="244"/>
                  <a:pt x="375" y="244"/>
                </a:cubicBezTo>
                <a:cubicBezTo>
                  <a:pt x="96" y="244"/>
                  <a:pt x="96" y="244"/>
                  <a:pt x="96" y="244"/>
                </a:cubicBezTo>
                <a:cubicBezTo>
                  <a:pt x="43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8" y="741"/>
                  <a:pt x="43" y="741"/>
                </a:cubicBezTo>
                <a:cubicBezTo>
                  <a:pt x="61" y="741"/>
                  <a:pt x="78" y="724"/>
                  <a:pt x="78" y="698"/>
                </a:cubicBezTo>
                <a:cubicBezTo>
                  <a:pt x="78" y="366"/>
                  <a:pt x="78" y="366"/>
                  <a:pt x="78" y="366"/>
                </a:cubicBezTo>
                <a:cubicBezTo>
                  <a:pt x="96" y="366"/>
                  <a:pt x="96" y="366"/>
                  <a:pt x="96" y="366"/>
                </a:cubicBezTo>
                <a:cubicBezTo>
                  <a:pt x="96" y="1257"/>
                  <a:pt x="96" y="1257"/>
                  <a:pt x="96" y="1257"/>
                </a:cubicBezTo>
                <a:cubicBezTo>
                  <a:pt x="96" y="1292"/>
                  <a:pt x="121" y="1317"/>
                  <a:pt x="157" y="1317"/>
                </a:cubicBezTo>
                <a:cubicBezTo>
                  <a:pt x="192" y="1317"/>
                  <a:pt x="218" y="1292"/>
                  <a:pt x="218" y="1257"/>
                </a:cubicBezTo>
                <a:cubicBezTo>
                  <a:pt x="218" y="768"/>
                  <a:pt x="218" y="768"/>
                  <a:pt x="218" y="768"/>
                </a:cubicBezTo>
                <a:cubicBezTo>
                  <a:pt x="253" y="768"/>
                  <a:pt x="253" y="768"/>
                  <a:pt x="253" y="768"/>
                </a:cubicBezTo>
                <a:cubicBezTo>
                  <a:pt x="253" y="1257"/>
                  <a:pt x="253" y="1257"/>
                  <a:pt x="253" y="1257"/>
                </a:cubicBezTo>
                <a:cubicBezTo>
                  <a:pt x="253" y="1292"/>
                  <a:pt x="278" y="1317"/>
                  <a:pt x="305" y="1317"/>
                </a:cubicBezTo>
                <a:cubicBezTo>
                  <a:pt x="340" y="1317"/>
                  <a:pt x="367" y="1292"/>
                  <a:pt x="367" y="125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83" y="366"/>
                  <a:pt x="383" y="366"/>
                  <a:pt x="383" y="366"/>
                </a:cubicBezTo>
                <a:cubicBezTo>
                  <a:pt x="383" y="698"/>
                  <a:pt x="383" y="698"/>
                  <a:pt x="383" y="698"/>
                </a:cubicBezTo>
                <a:cubicBezTo>
                  <a:pt x="383" y="714"/>
                  <a:pt x="402" y="733"/>
                  <a:pt x="427" y="733"/>
                </a:cubicBezTo>
                <a:cubicBezTo>
                  <a:pt x="445" y="733"/>
                  <a:pt x="462" y="714"/>
                  <a:pt x="462" y="698"/>
                </a:cubicBezTo>
                <a:lnTo>
                  <a:pt x="462" y="33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0" name="Freeform 467"/>
          <p:cNvSpPr>
            <a:spLocks noChangeArrowheads="1"/>
          </p:cNvSpPr>
          <p:nvPr/>
        </p:nvSpPr>
        <p:spPr bwMode="auto">
          <a:xfrm>
            <a:off x="7918833" y="6391590"/>
            <a:ext cx="464084" cy="1329869"/>
          </a:xfrm>
          <a:custGeom>
            <a:avLst/>
            <a:gdLst>
              <a:gd name="T0" fmla="*/ 235 w 463"/>
              <a:gd name="T1" fmla="*/ 201 h 1318"/>
              <a:gd name="T2" fmla="*/ 235 w 463"/>
              <a:gd name="T3" fmla="*/ 201 h 1318"/>
              <a:gd name="T4" fmla="*/ 332 w 463"/>
              <a:gd name="T5" fmla="*/ 105 h 1318"/>
              <a:gd name="T6" fmla="*/ 235 w 463"/>
              <a:gd name="T7" fmla="*/ 0 h 1318"/>
              <a:gd name="T8" fmla="*/ 130 w 463"/>
              <a:gd name="T9" fmla="*/ 105 h 1318"/>
              <a:gd name="T10" fmla="*/ 235 w 463"/>
              <a:gd name="T11" fmla="*/ 201 h 1318"/>
              <a:gd name="T12" fmla="*/ 462 w 463"/>
              <a:gd name="T13" fmla="*/ 331 h 1318"/>
              <a:gd name="T14" fmla="*/ 462 w 463"/>
              <a:gd name="T15" fmla="*/ 331 h 1318"/>
              <a:gd name="T16" fmla="*/ 375 w 463"/>
              <a:gd name="T17" fmla="*/ 244 h 1318"/>
              <a:gd name="T18" fmla="*/ 87 w 463"/>
              <a:gd name="T19" fmla="*/ 244 h 1318"/>
              <a:gd name="T20" fmla="*/ 0 w 463"/>
              <a:gd name="T21" fmla="*/ 331 h 1318"/>
              <a:gd name="T22" fmla="*/ 0 w 463"/>
              <a:gd name="T23" fmla="*/ 698 h 1318"/>
              <a:gd name="T24" fmla="*/ 43 w 463"/>
              <a:gd name="T25" fmla="*/ 741 h 1318"/>
              <a:gd name="T26" fmla="*/ 78 w 463"/>
              <a:gd name="T27" fmla="*/ 698 h 1318"/>
              <a:gd name="T28" fmla="*/ 78 w 463"/>
              <a:gd name="T29" fmla="*/ 366 h 1318"/>
              <a:gd name="T30" fmla="*/ 95 w 463"/>
              <a:gd name="T31" fmla="*/ 366 h 1318"/>
              <a:gd name="T32" fmla="*/ 95 w 463"/>
              <a:gd name="T33" fmla="*/ 1257 h 1318"/>
              <a:gd name="T34" fmla="*/ 157 w 463"/>
              <a:gd name="T35" fmla="*/ 1317 h 1318"/>
              <a:gd name="T36" fmla="*/ 218 w 463"/>
              <a:gd name="T37" fmla="*/ 1257 h 1318"/>
              <a:gd name="T38" fmla="*/ 218 w 463"/>
              <a:gd name="T39" fmla="*/ 768 h 1318"/>
              <a:gd name="T40" fmla="*/ 244 w 463"/>
              <a:gd name="T41" fmla="*/ 768 h 1318"/>
              <a:gd name="T42" fmla="*/ 244 w 463"/>
              <a:gd name="T43" fmla="*/ 1257 h 1318"/>
              <a:gd name="T44" fmla="*/ 305 w 463"/>
              <a:gd name="T45" fmla="*/ 1317 h 1318"/>
              <a:gd name="T46" fmla="*/ 367 w 463"/>
              <a:gd name="T47" fmla="*/ 1257 h 1318"/>
              <a:gd name="T48" fmla="*/ 367 w 463"/>
              <a:gd name="T49" fmla="*/ 366 h 1318"/>
              <a:gd name="T50" fmla="*/ 384 w 463"/>
              <a:gd name="T51" fmla="*/ 366 h 1318"/>
              <a:gd name="T52" fmla="*/ 384 w 463"/>
              <a:gd name="T53" fmla="*/ 698 h 1318"/>
              <a:gd name="T54" fmla="*/ 419 w 463"/>
              <a:gd name="T55" fmla="*/ 733 h 1318"/>
              <a:gd name="T56" fmla="*/ 462 w 463"/>
              <a:gd name="T57" fmla="*/ 698 h 1318"/>
              <a:gd name="T58" fmla="*/ 462 w 463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8">
                <a:moveTo>
                  <a:pt x="235" y="201"/>
                </a:moveTo>
                <a:lnTo>
                  <a:pt x="235" y="201"/>
                </a:lnTo>
                <a:cubicBezTo>
                  <a:pt x="287" y="201"/>
                  <a:pt x="332" y="157"/>
                  <a:pt x="332" y="105"/>
                </a:cubicBezTo>
                <a:cubicBezTo>
                  <a:pt x="332" y="52"/>
                  <a:pt x="287" y="0"/>
                  <a:pt x="235" y="0"/>
                </a:cubicBezTo>
                <a:cubicBezTo>
                  <a:pt x="183" y="0"/>
                  <a:pt x="130" y="52"/>
                  <a:pt x="130" y="105"/>
                </a:cubicBezTo>
                <a:cubicBezTo>
                  <a:pt x="130" y="157"/>
                  <a:pt x="183" y="201"/>
                  <a:pt x="235" y="201"/>
                </a:cubicBezTo>
                <a:close/>
                <a:moveTo>
                  <a:pt x="462" y="331"/>
                </a:moveTo>
                <a:lnTo>
                  <a:pt x="462" y="331"/>
                </a:lnTo>
                <a:cubicBezTo>
                  <a:pt x="462" y="279"/>
                  <a:pt x="419" y="244"/>
                  <a:pt x="375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43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7" y="741"/>
                  <a:pt x="43" y="741"/>
                </a:cubicBezTo>
                <a:cubicBezTo>
                  <a:pt x="62" y="741"/>
                  <a:pt x="78" y="724"/>
                  <a:pt x="78" y="698"/>
                </a:cubicBezTo>
                <a:cubicBezTo>
                  <a:pt x="78" y="366"/>
                  <a:pt x="78" y="366"/>
                  <a:pt x="78" y="366"/>
                </a:cubicBezTo>
                <a:cubicBezTo>
                  <a:pt x="95" y="366"/>
                  <a:pt x="95" y="366"/>
                  <a:pt x="95" y="366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7"/>
                  <a:pt x="157" y="1317"/>
                </a:cubicBezTo>
                <a:cubicBezTo>
                  <a:pt x="192" y="1317"/>
                  <a:pt x="218" y="1292"/>
                  <a:pt x="218" y="1257"/>
                </a:cubicBezTo>
                <a:cubicBezTo>
                  <a:pt x="218" y="768"/>
                  <a:pt x="218" y="768"/>
                  <a:pt x="218" y="768"/>
                </a:cubicBezTo>
                <a:cubicBezTo>
                  <a:pt x="244" y="768"/>
                  <a:pt x="244" y="768"/>
                  <a:pt x="244" y="768"/>
                </a:cubicBezTo>
                <a:cubicBezTo>
                  <a:pt x="244" y="1257"/>
                  <a:pt x="244" y="1257"/>
                  <a:pt x="244" y="1257"/>
                </a:cubicBezTo>
                <a:cubicBezTo>
                  <a:pt x="244" y="1292"/>
                  <a:pt x="270" y="1317"/>
                  <a:pt x="305" y="1317"/>
                </a:cubicBezTo>
                <a:cubicBezTo>
                  <a:pt x="340" y="1317"/>
                  <a:pt x="367" y="1292"/>
                  <a:pt x="367" y="125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0" y="733"/>
                  <a:pt x="419" y="733"/>
                </a:cubicBezTo>
                <a:cubicBezTo>
                  <a:pt x="445" y="733"/>
                  <a:pt x="462" y="714"/>
                  <a:pt x="462" y="698"/>
                </a:cubicBezTo>
                <a:lnTo>
                  <a:pt x="462" y="33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1" name="Freeform 468"/>
          <p:cNvSpPr>
            <a:spLocks noChangeArrowheads="1"/>
          </p:cNvSpPr>
          <p:nvPr/>
        </p:nvSpPr>
        <p:spPr bwMode="auto">
          <a:xfrm>
            <a:off x="8686358" y="6391590"/>
            <a:ext cx="464084" cy="1329869"/>
          </a:xfrm>
          <a:custGeom>
            <a:avLst/>
            <a:gdLst>
              <a:gd name="T0" fmla="*/ 235 w 463"/>
              <a:gd name="T1" fmla="*/ 201 h 1318"/>
              <a:gd name="T2" fmla="*/ 235 w 463"/>
              <a:gd name="T3" fmla="*/ 201 h 1318"/>
              <a:gd name="T4" fmla="*/ 330 w 463"/>
              <a:gd name="T5" fmla="*/ 105 h 1318"/>
              <a:gd name="T6" fmla="*/ 235 w 463"/>
              <a:gd name="T7" fmla="*/ 0 h 1318"/>
              <a:gd name="T8" fmla="*/ 130 w 463"/>
              <a:gd name="T9" fmla="*/ 105 h 1318"/>
              <a:gd name="T10" fmla="*/ 235 w 463"/>
              <a:gd name="T11" fmla="*/ 201 h 1318"/>
              <a:gd name="T12" fmla="*/ 462 w 463"/>
              <a:gd name="T13" fmla="*/ 331 h 1318"/>
              <a:gd name="T14" fmla="*/ 462 w 463"/>
              <a:gd name="T15" fmla="*/ 331 h 1318"/>
              <a:gd name="T16" fmla="*/ 366 w 463"/>
              <a:gd name="T17" fmla="*/ 244 h 1318"/>
              <a:gd name="T18" fmla="*/ 87 w 463"/>
              <a:gd name="T19" fmla="*/ 244 h 1318"/>
              <a:gd name="T20" fmla="*/ 0 w 463"/>
              <a:gd name="T21" fmla="*/ 331 h 1318"/>
              <a:gd name="T22" fmla="*/ 0 w 463"/>
              <a:gd name="T23" fmla="*/ 698 h 1318"/>
              <a:gd name="T24" fmla="*/ 35 w 463"/>
              <a:gd name="T25" fmla="*/ 741 h 1318"/>
              <a:gd name="T26" fmla="*/ 79 w 463"/>
              <a:gd name="T27" fmla="*/ 698 h 1318"/>
              <a:gd name="T28" fmla="*/ 79 w 463"/>
              <a:gd name="T29" fmla="*/ 366 h 1318"/>
              <a:gd name="T30" fmla="*/ 95 w 463"/>
              <a:gd name="T31" fmla="*/ 366 h 1318"/>
              <a:gd name="T32" fmla="*/ 95 w 463"/>
              <a:gd name="T33" fmla="*/ 1257 h 1318"/>
              <a:gd name="T34" fmla="*/ 157 w 463"/>
              <a:gd name="T35" fmla="*/ 1317 h 1318"/>
              <a:gd name="T36" fmla="*/ 217 w 463"/>
              <a:gd name="T37" fmla="*/ 1257 h 1318"/>
              <a:gd name="T38" fmla="*/ 217 w 463"/>
              <a:gd name="T39" fmla="*/ 768 h 1318"/>
              <a:gd name="T40" fmla="*/ 244 w 463"/>
              <a:gd name="T41" fmla="*/ 768 h 1318"/>
              <a:gd name="T42" fmla="*/ 244 w 463"/>
              <a:gd name="T43" fmla="*/ 1257 h 1318"/>
              <a:gd name="T44" fmla="*/ 305 w 463"/>
              <a:gd name="T45" fmla="*/ 1317 h 1318"/>
              <a:gd name="T46" fmla="*/ 366 w 463"/>
              <a:gd name="T47" fmla="*/ 1257 h 1318"/>
              <a:gd name="T48" fmla="*/ 366 w 463"/>
              <a:gd name="T49" fmla="*/ 366 h 1318"/>
              <a:gd name="T50" fmla="*/ 384 w 463"/>
              <a:gd name="T51" fmla="*/ 366 h 1318"/>
              <a:gd name="T52" fmla="*/ 384 w 463"/>
              <a:gd name="T53" fmla="*/ 698 h 1318"/>
              <a:gd name="T54" fmla="*/ 419 w 463"/>
              <a:gd name="T55" fmla="*/ 733 h 1318"/>
              <a:gd name="T56" fmla="*/ 462 w 463"/>
              <a:gd name="T57" fmla="*/ 698 h 1318"/>
              <a:gd name="T58" fmla="*/ 462 w 463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8">
                <a:moveTo>
                  <a:pt x="235" y="201"/>
                </a:moveTo>
                <a:lnTo>
                  <a:pt x="235" y="201"/>
                </a:lnTo>
                <a:cubicBezTo>
                  <a:pt x="287" y="201"/>
                  <a:pt x="330" y="157"/>
                  <a:pt x="330" y="105"/>
                </a:cubicBezTo>
                <a:cubicBezTo>
                  <a:pt x="330" y="52"/>
                  <a:pt x="287" y="0"/>
                  <a:pt x="235" y="0"/>
                </a:cubicBezTo>
                <a:cubicBezTo>
                  <a:pt x="174" y="0"/>
                  <a:pt x="130" y="52"/>
                  <a:pt x="130" y="105"/>
                </a:cubicBezTo>
                <a:cubicBezTo>
                  <a:pt x="130" y="157"/>
                  <a:pt x="174" y="201"/>
                  <a:pt x="235" y="201"/>
                </a:cubicBezTo>
                <a:close/>
                <a:moveTo>
                  <a:pt x="462" y="331"/>
                </a:moveTo>
                <a:lnTo>
                  <a:pt x="462" y="331"/>
                </a:lnTo>
                <a:cubicBezTo>
                  <a:pt x="462" y="279"/>
                  <a:pt x="419" y="244"/>
                  <a:pt x="366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43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7" y="741"/>
                  <a:pt x="35" y="741"/>
                </a:cubicBezTo>
                <a:cubicBezTo>
                  <a:pt x="60" y="741"/>
                  <a:pt x="79" y="724"/>
                  <a:pt x="79" y="698"/>
                </a:cubicBezTo>
                <a:cubicBezTo>
                  <a:pt x="79" y="366"/>
                  <a:pt x="79" y="366"/>
                  <a:pt x="79" y="366"/>
                </a:cubicBezTo>
                <a:cubicBezTo>
                  <a:pt x="95" y="366"/>
                  <a:pt x="95" y="366"/>
                  <a:pt x="95" y="366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7"/>
                  <a:pt x="157" y="1317"/>
                </a:cubicBezTo>
                <a:cubicBezTo>
                  <a:pt x="192" y="1317"/>
                  <a:pt x="217" y="1292"/>
                  <a:pt x="217" y="1257"/>
                </a:cubicBezTo>
                <a:cubicBezTo>
                  <a:pt x="217" y="768"/>
                  <a:pt x="217" y="768"/>
                  <a:pt x="217" y="768"/>
                </a:cubicBezTo>
                <a:cubicBezTo>
                  <a:pt x="244" y="768"/>
                  <a:pt x="244" y="768"/>
                  <a:pt x="244" y="768"/>
                </a:cubicBezTo>
                <a:cubicBezTo>
                  <a:pt x="244" y="1257"/>
                  <a:pt x="244" y="1257"/>
                  <a:pt x="244" y="1257"/>
                </a:cubicBezTo>
                <a:cubicBezTo>
                  <a:pt x="244" y="1292"/>
                  <a:pt x="270" y="1317"/>
                  <a:pt x="305" y="1317"/>
                </a:cubicBezTo>
                <a:cubicBezTo>
                  <a:pt x="341" y="1317"/>
                  <a:pt x="366" y="1292"/>
                  <a:pt x="366" y="1257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1" y="733"/>
                  <a:pt x="419" y="733"/>
                </a:cubicBezTo>
                <a:cubicBezTo>
                  <a:pt x="444" y="733"/>
                  <a:pt x="462" y="714"/>
                  <a:pt x="462" y="698"/>
                </a:cubicBezTo>
                <a:lnTo>
                  <a:pt x="462" y="33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2" name="Freeform 469"/>
          <p:cNvSpPr>
            <a:spLocks noChangeArrowheads="1"/>
          </p:cNvSpPr>
          <p:nvPr/>
        </p:nvSpPr>
        <p:spPr bwMode="auto">
          <a:xfrm>
            <a:off x="9453883" y="6391590"/>
            <a:ext cx="464084" cy="1329869"/>
          </a:xfrm>
          <a:custGeom>
            <a:avLst/>
            <a:gdLst>
              <a:gd name="T0" fmla="*/ 236 w 464"/>
              <a:gd name="T1" fmla="*/ 201 h 1318"/>
              <a:gd name="T2" fmla="*/ 236 w 464"/>
              <a:gd name="T3" fmla="*/ 201 h 1318"/>
              <a:gd name="T4" fmla="*/ 331 w 464"/>
              <a:gd name="T5" fmla="*/ 105 h 1318"/>
              <a:gd name="T6" fmla="*/ 236 w 464"/>
              <a:gd name="T7" fmla="*/ 0 h 1318"/>
              <a:gd name="T8" fmla="*/ 130 w 464"/>
              <a:gd name="T9" fmla="*/ 105 h 1318"/>
              <a:gd name="T10" fmla="*/ 236 w 464"/>
              <a:gd name="T11" fmla="*/ 201 h 1318"/>
              <a:gd name="T12" fmla="*/ 463 w 464"/>
              <a:gd name="T13" fmla="*/ 331 h 1318"/>
              <a:gd name="T14" fmla="*/ 463 w 464"/>
              <a:gd name="T15" fmla="*/ 331 h 1318"/>
              <a:gd name="T16" fmla="*/ 366 w 464"/>
              <a:gd name="T17" fmla="*/ 244 h 1318"/>
              <a:gd name="T18" fmla="*/ 87 w 464"/>
              <a:gd name="T19" fmla="*/ 244 h 1318"/>
              <a:gd name="T20" fmla="*/ 0 w 464"/>
              <a:gd name="T21" fmla="*/ 331 h 1318"/>
              <a:gd name="T22" fmla="*/ 0 w 464"/>
              <a:gd name="T23" fmla="*/ 698 h 1318"/>
              <a:gd name="T24" fmla="*/ 35 w 464"/>
              <a:gd name="T25" fmla="*/ 741 h 1318"/>
              <a:gd name="T26" fmla="*/ 79 w 464"/>
              <a:gd name="T27" fmla="*/ 698 h 1318"/>
              <a:gd name="T28" fmla="*/ 79 w 464"/>
              <a:gd name="T29" fmla="*/ 366 h 1318"/>
              <a:gd name="T30" fmla="*/ 95 w 464"/>
              <a:gd name="T31" fmla="*/ 366 h 1318"/>
              <a:gd name="T32" fmla="*/ 95 w 464"/>
              <a:gd name="T33" fmla="*/ 1257 h 1318"/>
              <a:gd name="T34" fmla="*/ 157 w 464"/>
              <a:gd name="T35" fmla="*/ 1317 h 1318"/>
              <a:gd name="T36" fmla="*/ 209 w 464"/>
              <a:gd name="T37" fmla="*/ 1257 h 1318"/>
              <a:gd name="T38" fmla="*/ 209 w 464"/>
              <a:gd name="T39" fmla="*/ 768 h 1318"/>
              <a:gd name="T40" fmla="*/ 244 w 464"/>
              <a:gd name="T41" fmla="*/ 768 h 1318"/>
              <a:gd name="T42" fmla="*/ 244 w 464"/>
              <a:gd name="T43" fmla="*/ 1257 h 1318"/>
              <a:gd name="T44" fmla="*/ 306 w 464"/>
              <a:gd name="T45" fmla="*/ 1317 h 1318"/>
              <a:gd name="T46" fmla="*/ 366 w 464"/>
              <a:gd name="T47" fmla="*/ 1257 h 1318"/>
              <a:gd name="T48" fmla="*/ 366 w 464"/>
              <a:gd name="T49" fmla="*/ 366 h 1318"/>
              <a:gd name="T50" fmla="*/ 384 w 464"/>
              <a:gd name="T51" fmla="*/ 366 h 1318"/>
              <a:gd name="T52" fmla="*/ 384 w 464"/>
              <a:gd name="T53" fmla="*/ 698 h 1318"/>
              <a:gd name="T54" fmla="*/ 419 w 464"/>
              <a:gd name="T55" fmla="*/ 733 h 1318"/>
              <a:gd name="T56" fmla="*/ 463 w 464"/>
              <a:gd name="T57" fmla="*/ 698 h 1318"/>
              <a:gd name="T58" fmla="*/ 463 w 464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18">
                <a:moveTo>
                  <a:pt x="236" y="201"/>
                </a:moveTo>
                <a:lnTo>
                  <a:pt x="236" y="201"/>
                </a:lnTo>
                <a:cubicBezTo>
                  <a:pt x="287" y="201"/>
                  <a:pt x="331" y="157"/>
                  <a:pt x="331" y="105"/>
                </a:cubicBezTo>
                <a:cubicBezTo>
                  <a:pt x="331" y="52"/>
                  <a:pt x="287" y="0"/>
                  <a:pt x="236" y="0"/>
                </a:cubicBezTo>
                <a:cubicBezTo>
                  <a:pt x="174" y="0"/>
                  <a:pt x="130" y="52"/>
                  <a:pt x="130" y="105"/>
                </a:cubicBezTo>
                <a:cubicBezTo>
                  <a:pt x="130" y="157"/>
                  <a:pt x="174" y="201"/>
                  <a:pt x="236" y="201"/>
                </a:cubicBezTo>
                <a:close/>
                <a:moveTo>
                  <a:pt x="463" y="331"/>
                </a:moveTo>
                <a:lnTo>
                  <a:pt x="463" y="331"/>
                </a:lnTo>
                <a:cubicBezTo>
                  <a:pt x="463" y="279"/>
                  <a:pt x="419" y="244"/>
                  <a:pt x="366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35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7" y="741"/>
                  <a:pt x="35" y="741"/>
                </a:cubicBezTo>
                <a:cubicBezTo>
                  <a:pt x="60" y="741"/>
                  <a:pt x="79" y="724"/>
                  <a:pt x="79" y="698"/>
                </a:cubicBezTo>
                <a:cubicBezTo>
                  <a:pt x="79" y="366"/>
                  <a:pt x="79" y="366"/>
                  <a:pt x="79" y="366"/>
                </a:cubicBezTo>
                <a:cubicBezTo>
                  <a:pt x="95" y="366"/>
                  <a:pt x="95" y="366"/>
                  <a:pt x="95" y="366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7"/>
                  <a:pt x="157" y="1317"/>
                </a:cubicBezTo>
                <a:cubicBezTo>
                  <a:pt x="182" y="1317"/>
                  <a:pt x="209" y="1292"/>
                  <a:pt x="209" y="1257"/>
                </a:cubicBezTo>
                <a:cubicBezTo>
                  <a:pt x="209" y="768"/>
                  <a:pt x="209" y="768"/>
                  <a:pt x="209" y="768"/>
                </a:cubicBezTo>
                <a:cubicBezTo>
                  <a:pt x="244" y="768"/>
                  <a:pt x="244" y="768"/>
                  <a:pt x="244" y="768"/>
                </a:cubicBezTo>
                <a:cubicBezTo>
                  <a:pt x="244" y="1257"/>
                  <a:pt x="244" y="1257"/>
                  <a:pt x="244" y="1257"/>
                </a:cubicBezTo>
                <a:cubicBezTo>
                  <a:pt x="244" y="1292"/>
                  <a:pt x="271" y="1317"/>
                  <a:pt x="306" y="1317"/>
                </a:cubicBezTo>
                <a:cubicBezTo>
                  <a:pt x="339" y="1317"/>
                  <a:pt x="366" y="1292"/>
                  <a:pt x="366" y="1257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1" y="733"/>
                  <a:pt x="419" y="733"/>
                </a:cubicBezTo>
                <a:cubicBezTo>
                  <a:pt x="444" y="733"/>
                  <a:pt x="463" y="714"/>
                  <a:pt x="463" y="698"/>
                </a:cubicBezTo>
                <a:lnTo>
                  <a:pt x="463" y="33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3" name="Freeform 470"/>
          <p:cNvSpPr>
            <a:spLocks noChangeArrowheads="1"/>
          </p:cNvSpPr>
          <p:nvPr/>
        </p:nvSpPr>
        <p:spPr bwMode="auto">
          <a:xfrm>
            <a:off x="10221407" y="6391590"/>
            <a:ext cx="464084" cy="1329869"/>
          </a:xfrm>
          <a:custGeom>
            <a:avLst/>
            <a:gdLst>
              <a:gd name="T0" fmla="*/ 227 w 465"/>
              <a:gd name="T1" fmla="*/ 201 h 1318"/>
              <a:gd name="T2" fmla="*/ 227 w 465"/>
              <a:gd name="T3" fmla="*/ 201 h 1318"/>
              <a:gd name="T4" fmla="*/ 332 w 465"/>
              <a:gd name="T5" fmla="*/ 105 h 1318"/>
              <a:gd name="T6" fmla="*/ 227 w 465"/>
              <a:gd name="T7" fmla="*/ 0 h 1318"/>
              <a:gd name="T8" fmla="*/ 132 w 465"/>
              <a:gd name="T9" fmla="*/ 105 h 1318"/>
              <a:gd name="T10" fmla="*/ 227 w 465"/>
              <a:gd name="T11" fmla="*/ 201 h 1318"/>
              <a:gd name="T12" fmla="*/ 464 w 465"/>
              <a:gd name="T13" fmla="*/ 331 h 1318"/>
              <a:gd name="T14" fmla="*/ 464 w 465"/>
              <a:gd name="T15" fmla="*/ 331 h 1318"/>
              <a:gd name="T16" fmla="*/ 367 w 465"/>
              <a:gd name="T17" fmla="*/ 244 h 1318"/>
              <a:gd name="T18" fmla="*/ 88 w 465"/>
              <a:gd name="T19" fmla="*/ 244 h 1318"/>
              <a:gd name="T20" fmla="*/ 0 w 465"/>
              <a:gd name="T21" fmla="*/ 331 h 1318"/>
              <a:gd name="T22" fmla="*/ 0 w 465"/>
              <a:gd name="T23" fmla="*/ 698 h 1318"/>
              <a:gd name="T24" fmla="*/ 35 w 465"/>
              <a:gd name="T25" fmla="*/ 741 h 1318"/>
              <a:gd name="T26" fmla="*/ 80 w 465"/>
              <a:gd name="T27" fmla="*/ 698 h 1318"/>
              <a:gd name="T28" fmla="*/ 80 w 465"/>
              <a:gd name="T29" fmla="*/ 366 h 1318"/>
              <a:gd name="T30" fmla="*/ 97 w 465"/>
              <a:gd name="T31" fmla="*/ 366 h 1318"/>
              <a:gd name="T32" fmla="*/ 97 w 465"/>
              <a:gd name="T33" fmla="*/ 1257 h 1318"/>
              <a:gd name="T34" fmla="*/ 158 w 465"/>
              <a:gd name="T35" fmla="*/ 1317 h 1318"/>
              <a:gd name="T36" fmla="*/ 210 w 465"/>
              <a:gd name="T37" fmla="*/ 1257 h 1318"/>
              <a:gd name="T38" fmla="*/ 210 w 465"/>
              <a:gd name="T39" fmla="*/ 768 h 1318"/>
              <a:gd name="T40" fmla="*/ 245 w 465"/>
              <a:gd name="T41" fmla="*/ 768 h 1318"/>
              <a:gd name="T42" fmla="*/ 245 w 465"/>
              <a:gd name="T43" fmla="*/ 1257 h 1318"/>
              <a:gd name="T44" fmla="*/ 305 w 465"/>
              <a:gd name="T45" fmla="*/ 1317 h 1318"/>
              <a:gd name="T46" fmla="*/ 367 w 465"/>
              <a:gd name="T47" fmla="*/ 1257 h 1318"/>
              <a:gd name="T48" fmla="*/ 367 w 465"/>
              <a:gd name="T49" fmla="*/ 366 h 1318"/>
              <a:gd name="T50" fmla="*/ 384 w 465"/>
              <a:gd name="T51" fmla="*/ 366 h 1318"/>
              <a:gd name="T52" fmla="*/ 384 w 465"/>
              <a:gd name="T53" fmla="*/ 698 h 1318"/>
              <a:gd name="T54" fmla="*/ 419 w 465"/>
              <a:gd name="T55" fmla="*/ 733 h 1318"/>
              <a:gd name="T56" fmla="*/ 464 w 465"/>
              <a:gd name="T57" fmla="*/ 698 h 1318"/>
              <a:gd name="T58" fmla="*/ 464 w 465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18">
                <a:moveTo>
                  <a:pt x="227" y="201"/>
                </a:moveTo>
                <a:lnTo>
                  <a:pt x="227" y="201"/>
                </a:lnTo>
                <a:cubicBezTo>
                  <a:pt x="289" y="201"/>
                  <a:pt x="332" y="157"/>
                  <a:pt x="332" y="105"/>
                </a:cubicBezTo>
                <a:cubicBezTo>
                  <a:pt x="332" y="52"/>
                  <a:pt x="289" y="0"/>
                  <a:pt x="227" y="0"/>
                </a:cubicBezTo>
                <a:cubicBezTo>
                  <a:pt x="175" y="0"/>
                  <a:pt x="132" y="52"/>
                  <a:pt x="132" y="105"/>
                </a:cubicBezTo>
                <a:cubicBezTo>
                  <a:pt x="132" y="157"/>
                  <a:pt x="175" y="201"/>
                  <a:pt x="227" y="201"/>
                </a:cubicBezTo>
                <a:close/>
                <a:moveTo>
                  <a:pt x="464" y="331"/>
                </a:moveTo>
                <a:lnTo>
                  <a:pt x="464" y="331"/>
                </a:lnTo>
                <a:cubicBezTo>
                  <a:pt x="464" y="279"/>
                  <a:pt x="419" y="244"/>
                  <a:pt x="367" y="244"/>
                </a:cubicBezTo>
                <a:cubicBezTo>
                  <a:pt x="88" y="244"/>
                  <a:pt x="88" y="244"/>
                  <a:pt x="88" y="244"/>
                </a:cubicBezTo>
                <a:cubicBezTo>
                  <a:pt x="35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8" y="741"/>
                  <a:pt x="35" y="741"/>
                </a:cubicBezTo>
                <a:cubicBezTo>
                  <a:pt x="62" y="741"/>
                  <a:pt x="80" y="724"/>
                  <a:pt x="80" y="698"/>
                </a:cubicBezTo>
                <a:cubicBezTo>
                  <a:pt x="80" y="366"/>
                  <a:pt x="80" y="366"/>
                  <a:pt x="80" y="366"/>
                </a:cubicBezTo>
                <a:cubicBezTo>
                  <a:pt x="97" y="366"/>
                  <a:pt x="97" y="366"/>
                  <a:pt x="97" y="366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3" y="1317"/>
                  <a:pt x="158" y="1317"/>
                </a:cubicBezTo>
                <a:cubicBezTo>
                  <a:pt x="183" y="1317"/>
                  <a:pt x="210" y="1292"/>
                  <a:pt x="210" y="1257"/>
                </a:cubicBezTo>
                <a:cubicBezTo>
                  <a:pt x="210" y="768"/>
                  <a:pt x="210" y="768"/>
                  <a:pt x="210" y="768"/>
                </a:cubicBezTo>
                <a:cubicBezTo>
                  <a:pt x="245" y="768"/>
                  <a:pt x="245" y="768"/>
                  <a:pt x="245" y="768"/>
                </a:cubicBezTo>
                <a:cubicBezTo>
                  <a:pt x="245" y="1257"/>
                  <a:pt x="245" y="1257"/>
                  <a:pt x="245" y="1257"/>
                </a:cubicBezTo>
                <a:cubicBezTo>
                  <a:pt x="245" y="1292"/>
                  <a:pt x="270" y="1317"/>
                  <a:pt x="305" y="1317"/>
                </a:cubicBezTo>
                <a:cubicBezTo>
                  <a:pt x="340" y="1317"/>
                  <a:pt x="367" y="1292"/>
                  <a:pt x="367" y="125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84" y="366"/>
                  <a:pt x="384" y="366"/>
                  <a:pt x="384" y="366"/>
                </a:cubicBezTo>
                <a:cubicBezTo>
                  <a:pt x="384" y="698"/>
                  <a:pt x="384" y="698"/>
                  <a:pt x="384" y="698"/>
                </a:cubicBezTo>
                <a:cubicBezTo>
                  <a:pt x="384" y="714"/>
                  <a:pt x="402" y="733"/>
                  <a:pt x="419" y="733"/>
                </a:cubicBezTo>
                <a:cubicBezTo>
                  <a:pt x="445" y="733"/>
                  <a:pt x="464" y="714"/>
                  <a:pt x="464" y="698"/>
                </a:cubicBezTo>
                <a:lnTo>
                  <a:pt x="464" y="33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4" name="Freeform 471"/>
          <p:cNvSpPr>
            <a:spLocks noChangeArrowheads="1"/>
          </p:cNvSpPr>
          <p:nvPr/>
        </p:nvSpPr>
        <p:spPr bwMode="auto">
          <a:xfrm>
            <a:off x="10988935" y="6391590"/>
            <a:ext cx="464084" cy="1329869"/>
          </a:xfrm>
          <a:custGeom>
            <a:avLst/>
            <a:gdLst>
              <a:gd name="T0" fmla="*/ 227 w 463"/>
              <a:gd name="T1" fmla="*/ 201 h 1318"/>
              <a:gd name="T2" fmla="*/ 227 w 463"/>
              <a:gd name="T3" fmla="*/ 201 h 1318"/>
              <a:gd name="T4" fmla="*/ 332 w 463"/>
              <a:gd name="T5" fmla="*/ 105 h 1318"/>
              <a:gd name="T6" fmla="*/ 227 w 463"/>
              <a:gd name="T7" fmla="*/ 0 h 1318"/>
              <a:gd name="T8" fmla="*/ 132 w 463"/>
              <a:gd name="T9" fmla="*/ 105 h 1318"/>
              <a:gd name="T10" fmla="*/ 227 w 463"/>
              <a:gd name="T11" fmla="*/ 201 h 1318"/>
              <a:gd name="T12" fmla="*/ 462 w 463"/>
              <a:gd name="T13" fmla="*/ 331 h 1318"/>
              <a:gd name="T14" fmla="*/ 462 w 463"/>
              <a:gd name="T15" fmla="*/ 331 h 1318"/>
              <a:gd name="T16" fmla="*/ 367 w 463"/>
              <a:gd name="T17" fmla="*/ 244 h 1318"/>
              <a:gd name="T18" fmla="*/ 89 w 463"/>
              <a:gd name="T19" fmla="*/ 244 h 1318"/>
              <a:gd name="T20" fmla="*/ 0 w 463"/>
              <a:gd name="T21" fmla="*/ 331 h 1318"/>
              <a:gd name="T22" fmla="*/ 0 w 463"/>
              <a:gd name="T23" fmla="*/ 698 h 1318"/>
              <a:gd name="T24" fmla="*/ 35 w 463"/>
              <a:gd name="T25" fmla="*/ 741 h 1318"/>
              <a:gd name="T26" fmla="*/ 79 w 463"/>
              <a:gd name="T27" fmla="*/ 698 h 1318"/>
              <a:gd name="T28" fmla="*/ 79 w 463"/>
              <a:gd name="T29" fmla="*/ 366 h 1318"/>
              <a:gd name="T30" fmla="*/ 97 w 463"/>
              <a:gd name="T31" fmla="*/ 366 h 1318"/>
              <a:gd name="T32" fmla="*/ 97 w 463"/>
              <a:gd name="T33" fmla="*/ 1257 h 1318"/>
              <a:gd name="T34" fmla="*/ 149 w 463"/>
              <a:gd name="T35" fmla="*/ 1317 h 1318"/>
              <a:gd name="T36" fmla="*/ 210 w 463"/>
              <a:gd name="T37" fmla="*/ 1257 h 1318"/>
              <a:gd name="T38" fmla="*/ 210 w 463"/>
              <a:gd name="T39" fmla="*/ 768 h 1318"/>
              <a:gd name="T40" fmla="*/ 245 w 463"/>
              <a:gd name="T41" fmla="*/ 768 h 1318"/>
              <a:gd name="T42" fmla="*/ 245 w 463"/>
              <a:gd name="T43" fmla="*/ 1257 h 1318"/>
              <a:gd name="T44" fmla="*/ 305 w 463"/>
              <a:gd name="T45" fmla="*/ 1317 h 1318"/>
              <a:gd name="T46" fmla="*/ 367 w 463"/>
              <a:gd name="T47" fmla="*/ 1257 h 1318"/>
              <a:gd name="T48" fmla="*/ 367 w 463"/>
              <a:gd name="T49" fmla="*/ 366 h 1318"/>
              <a:gd name="T50" fmla="*/ 376 w 463"/>
              <a:gd name="T51" fmla="*/ 366 h 1318"/>
              <a:gd name="T52" fmla="*/ 376 w 463"/>
              <a:gd name="T53" fmla="*/ 698 h 1318"/>
              <a:gd name="T54" fmla="*/ 419 w 463"/>
              <a:gd name="T55" fmla="*/ 733 h 1318"/>
              <a:gd name="T56" fmla="*/ 462 w 463"/>
              <a:gd name="T57" fmla="*/ 698 h 1318"/>
              <a:gd name="T58" fmla="*/ 462 w 463"/>
              <a:gd name="T59" fmla="*/ 331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8">
                <a:moveTo>
                  <a:pt x="227" y="201"/>
                </a:moveTo>
                <a:lnTo>
                  <a:pt x="227" y="201"/>
                </a:lnTo>
                <a:cubicBezTo>
                  <a:pt x="289" y="201"/>
                  <a:pt x="332" y="157"/>
                  <a:pt x="332" y="105"/>
                </a:cubicBezTo>
                <a:cubicBezTo>
                  <a:pt x="332" y="52"/>
                  <a:pt x="289" y="0"/>
                  <a:pt x="227" y="0"/>
                </a:cubicBezTo>
                <a:cubicBezTo>
                  <a:pt x="175" y="0"/>
                  <a:pt x="132" y="52"/>
                  <a:pt x="132" y="105"/>
                </a:cubicBezTo>
                <a:cubicBezTo>
                  <a:pt x="132" y="157"/>
                  <a:pt x="175" y="201"/>
                  <a:pt x="227" y="201"/>
                </a:cubicBezTo>
                <a:close/>
                <a:moveTo>
                  <a:pt x="462" y="331"/>
                </a:moveTo>
                <a:lnTo>
                  <a:pt x="462" y="331"/>
                </a:lnTo>
                <a:cubicBezTo>
                  <a:pt x="462" y="279"/>
                  <a:pt x="419" y="244"/>
                  <a:pt x="367" y="244"/>
                </a:cubicBezTo>
                <a:cubicBezTo>
                  <a:pt x="89" y="244"/>
                  <a:pt x="89" y="244"/>
                  <a:pt x="89" y="244"/>
                </a:cubicBezTo>
                <a:cubicBezTo>
                  <a:pt x="35" y="244"/>
                  <a:pt x="0" y="279"/>
                  <a:pt x="0" y="331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724"/>
                  <a:pt x="18" y="741"/>
                  <a:pt x="35" y="741"/>
                </a:cubicBezTo>
                <a:cubicBezTo>
                  <a:pt x="62" y="741"/>
                  <a:pt x="79" y="724"/>
                  <a:pt x="79" y="698"/>
                </a:cubicBezTo>
                <a:cubicBezTo>
                  <a:pt x="79" y="366"/>
                  <a:pt x="79" y="366"/>
                  <a:pt x="79" y="366"/>
                </a:cubicBezTo>
                <a:cubicBezTo>
                  <a:pt x="97" y="366"/>
                  <a:pt x="97" y="366"/>
                  <a:pt x="97" y="366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4" y="1317"/>
                  <a:pt x="149" y="1317"/>
                </a:cubicBezTo>
                <a:cubicBezTo>
                  <a:pt x="184" y="1317"/>
                  <a:pt x="210" y="1292"/>
                  <a:pt x="210" y="1257"/>
                </a:cubicBezTo>
                <a:cubicBezTo>
                  <a:pt x="210" y="768"/>
                  <a:pt x="210" y="768"/>
                  <a:pt x="210" y="768"/>
                </a:cubicBezTo>
                <a:cubicBezTo>
                  <a:pt x="245" y="768"/>
                  <a:pt x="245" y="768"/>
                  <a:pt x="245" y="768"/>
                </a:cubicBezTo>
                <a:cubicBezTo>
                  <a:pt x="245" y="1257"/>
                  <a:pt x="245" y="1257"/>
                  <a:pt x="245" y="1257"/>
                </a:cubicBezTo>
                <a:cubicBezTo>
                  <a:pt x="245" y="1292"/>
                  <a:pt x="270" y="1317"/>
                  <a:pt x="305" y="1317"/>
                </a:cubicBezTo>
                <a:cubicBezTo>
                  <a:pt x="340" y="1317"/>
                  <a:pt x="367" y="1292"/>
                  <a:pt x="367" y="125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76" y="366"/>
                  <a:pt x="376" y="366"/>
                  <a:pt x="376" y="366"/>
                </a:cubicBezTo>
                <a:cubicBezTo>
                  <a:pt x="376" y="698"/>
                  <a:pt x="376" y="698"/>
                  <a:pt x="376" y="698"/>
                </a:cubicBezTo>
                <a:cubicBezTo>
                  <a:pt x="376" y="714"/>
                  <a:pt x="392" y="733"/>
                  <a:pt x="419" y="733"/>
                </a:cubicBezTo>
                <a:cubicBezTo>
                  <a:pt x="446" y="733"/>
                  <a:pt x="462" y="714"/>
                  <a:pt x="462" y="698"/>
                </a:cubicBezTo>
                <a:lnTo>
                  <a:pt x="462" y="33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5" name="Freeform 472"/>
          <p:cNvSpPr>
            <a:spLocks noChangeArrowheads="1"/>
          </p:cNvSpPr>
          <p:nvPr/>
        </p:nvSpPr>
        <p:spPr bwMode="auto">
          <a:xfrm>
            <a:off x="4085668" y="7895503"/>
            <a:ext cx="464084" cy="1329869"/>
          </a:xfrm>
          <a:custGeom>
            <a:avLst/>
            <a:gdLst>
              <a:gd name="T0" fmla="*/ 227 w 463"/>
              <a:gd name="T1" fmla="*/ 200 h 1317"/>
              <a:gd name="T2" fmla="*/ 227 w 463"/>
              <a:gd name="T3" fmla="*/ 200 h 1317"/>
              <a:gd name="T4" fmla="*/ 332 w 463"/>
              <a:gd name="T5" fmla="*/ 103 h 1317"/>
              <a:gd name="T6" fmla="*/ 227 w 463"/>
              <a:gd name="T7" fmla="*/ 0 h 1317"/>
              <a:gd name="T8" fmla="*/ 130 w 463"/>
              <a:gd name="T9" fmla="*/ 103 h 1317"/>
              <a:gd name="T10" fmla="*/ 227 w 463"/>
              <a:gd name="T11" fmla="*/ 200 h 1317"/>
              <a:gd name="T12" fmla="*/ 462 w 463"/>
              <a:gd name="T13" fmla="*/ 330 h 1317"/>
              <a:gd name="T14" fmla="*/ 462 w 463"/>
              <a:gd name="T15" fmla="*/ 330 h 1317"/>
              <a:gd name="T16" fmla="*/ 365 w 463"/>
              <a:gd name="T17" fmla="*/ 235 h 1317"/>
              <a:gd name="T18" fmla="*/ 87 w 463"/>
              <a:gd name="T19" fmla="*/ 235 h 1317"/>
              <a:gd name="T20" fmla="*/ 0 w 463"/>
              <a:gd name="T21" fmla="*/ 330 h 1317"/>
              <a:gd name="T22" fmla="*/ 0 w 463"/>
              <a:gd name="T23" fmla="*/ 697 h 1317"/>
              <a:gd name="T24" fmla="*/ 35 w 463"/>
              <a:gd name="T25" fmla="*/ 741 h 1317"/>
              <a:gd name="T26" fmla="*/ 78 w 463"/>
              <a:gd name="T27" fmla="*/ 697 h 1317"/>
              <a:gd name="T28" fmla="*/ 78 w 463"/>
              <a:gd name="T29" fmla="*/ 365 h 1317"/>
              <a:gd name="T30" fmla="*/ 95 w 463"/>
              <a:gd name="T31" fmla="*/ 365 h 1317"/>
              <a:gd name="T32" fmla="*/ 95 w 463"/>
              <a:gd name="T33" fmla="*/ 1254 h 1317"/>
              <a:gd name="T34" fmla="*/ 148 w 463"/>
              <a:gd name="T35" fmla="*/ 1316 h 1317"/>
              <a:gd name="T36" fmla="*/ 208 w 463"/>
              <a:gd name="T37" fmla="*/ 1254 h 1317"/>
              <a:gd name="T38" fmla="*/ 208 w 463"/>
              <a:gd name="T39" fmla="*/ 767 h 1317"/>
              <a:gd name="T40" fmla="*/ 243 w 463"/>
              <a:gd name="T41" fmla="*/ 767 h 1317"/>
              <a:gd name="T42" fmla="*/ 243 w 463"/>
              <a:gd name="T43" fmla="*/ 1254 h 1317"/>
              <a:gd name="T44" fmla="*/ 305 w 463"/>
              <a:gd name="T45" fmla="*/ 1316 h 1317"/>
              <a:gd name="T46" fmla="*/ 365 w 463"/>
              <a:gd name="T47" fmla="*/ 1254 h 1317"/>
              <a:gd name="T48" fmla="*/ 365 w 463"/>
              <a:gd name="T49" fmla="*/ 365 h 1317"/>
              <a:gd name="T50" fmla="*/ 375 w 463"/>
              <a:gd name="T51" fmla="*/ 365 h 1317"/>
              <a:gd name="T52" fmla="*/ 375 w 463"/>
              <a:gd name="T53" fmla="*/ 697 h 1317"/>
              <a:gd name="T54" fmla="*/ 419 w 463"/>
              <a:gd name="T55" fmla="*/ 732 h 1317"/>
              <a:gd name="T56" fmla="*/ 462 w 463"/>
              <a:gd name="T57" fmla="*/ 697 h 1317"/>
              <a:gd name="T58" fmla="*/ 462 w 463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27" y="200"/>
                </a:moveTo>
                <a:lnTo>
                  <a:pt x="227" y="200"/>
                </a:lnTo>
                <a:cubicBezTo>
                  <a:pt x="287" y="200"/>
                  <a:pt x="332" y="157"/>
                  <a:pt x="332" y="103"/>
                </a:cubicBezTo>
                <a:cubicBezTo>
                  <a:pt x="332" y="43"/>
                  <a:pt x="287" y="0"/>
                  <a:pt x="227" y="0"/>
                </a:cubicBezTo>
                <a:cubicBezTo>
                  <a:pt x="173" y="0"/>
                  <a:pt x="130" y="43"/>
                  <a:pt x="130" y="103"/>
                </a:cubicBezTo>
                <a:cubicBezTo>
                  <a:pt x="130" y="157"/>
                  <a:pt x="173" y="200"/>
                  <a:pt x="227" y="200"/>
                </a:cubicBezTo>
                <a:close/>
                <a:moveTo>
                  <a:pt x="462" y="330"/>
                </a:moveTo>
                <a:lnTo>
                  <a:pt x="462" y="330"/>
                </a:lnTo>
                <a:cubicBezTo>
                  <a:pt x="462" y="278"/>
                  <a:pt x="419" y="235"/>
                  <a:pt x="365" y="235"/>
                </a:cubicBezTo>
                <a:cubicBezTo>
                  <a:pt x="87" y="235"/>
                  <a:pt x="87" y="235"/>
                  <a:pt x="87" y="235"/>
                </a:cubicBezTo>
                <a:cubicBezTo>
                  <a:pt x="35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6" y="741"/>
                  <a:pt x="35" y="741"/>
                </a:cubicBezTo>
                <a:cubicBezTo>
                  <a:pt x="60" y="741"/>
                  <a:pt x="78" y="722"/>
                  <a:pt x="78" y="697"/>
                </a:cubicBezTo>
                <a:cubicBezTo>
                  <a:pt x="78" y="365"/>
                  <a:pt x="78" y="365"/>
                  <a:pt x="78" y="365"/>
                </a:cubicBezTo>
                <a:cubicBezTo>
                  <a:pt x="95" y="365"/>
                  <a:pt x="95" y="365"/>
                  <a:pt x="95" y="365"/>
                </a:cubicBezTo>
                <a:cubicBezTo>
                  <a:pt x="95" y="1254"/>
                  <a:pt x="95" y="1254"/>
                  <a:pt x="95" y="1254"/>
                </a:cubicBezTo>
                <a:cubicBezTo>
                  <a:pt x="95" y="1290"/>
                  <a:pt x="122" y="1316"/>
                  <a:pt x="148" y="1316"/>
                </a:cubicBezTo>
                <a:cubicBezTo>
                  <a:pt x="183" y="1316"/>
                  <a:pt x="208" y="1290"/>
                  <a:pt x="208" y="1254"/>
                </a:cubicBezTo>
                <a:cubicBezTo>
                  <a:pt x="208" y="767"/>
                  <a:pt x="208" y="767"/>
                  <a:pt x="208" y="767"/>
                </a:cubicBezTo>
                <a:cubicBezTo>
                  <a:pt x="243" y="767"/>
                  <a:pt x="243" y="767"/>
                  <a:pt x="243" y="767"/>
                </a:cubicBezTo>
                <a:cubicBezTo>
                  <a:pt x="243" y="1254"/>
                  <a:pt x="243" y="1254"/>
                  <a:pt x="243" y="1254"/>
                </a:cubicBezTo>
                <a:cubicBezTo>
                  <a:pt x="243" y="1290"/>
                  <a:pt x="270" y="1316"/>
                  <a:pt x="305" y="1316"/>
                </a:cubicBezTo>
                <a:cubicBezTo>
                  <a:pt x="340" y="1316"/>
                  <a:pt x="365" y="1290"/>
                  <a:pt x="365" y="1254"/>
                </a:cubicBezTo>
                <a:cubicBezTo>
                  <a:pt x="365" y="365"/>
                  <a:pt x="365" y="365"/>
                  <a:pt x="365" y="365"/>
                </a:cubicBezTo>
                <a:cubicBezTo>
                  <a:pt x="375" y="365"/>
                  <a:pt x="375" y="365"/>
                  <a:pt x="375" y="365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714"/>
                  <a:pt x="400" y="732"/>
                  <a:pt x="419" y="732"/>
                </a:cubicBezTo>
                <a:cubicBezTo>
                  <a:pt x="444" y="732"/>
                  <a:pt x="462" y="714"/>
                  <a:pt x="462" y="697"/>
                </a:cubicBezTo>
                <a:lnTo>
                  <a:pt x="462" y="3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9600"/>
          </a:p>
        </p:txBody>
      </p:sp>
      <p:sp>
        <p:nvSpPr>
          <p:cNvPr id="106" name="Freeform 473"/>
          <p:cNvSpPr>
            <a:spLocks noChangeArrowheads="1"/>
          </p:cNvSpPr>
          <p:nvPr/>
        </p:nvSpPr>
        <p:spPr bwMode="auto">
          <a:xfrm>
            <a:off x="4844268" y="7895503"/>
            <a:ext cx="464084" cy="1329869"/>
          </a:xfrm>
          <a:custGeom>
            <a:avLst/>
            <a:gdLst>
              <a:gd name="T0" fmla="*/ 237 w 465"/>
              <a:gd name="T1" fmla="*/ 200 h 1317"/>
              <a:gd name="T2" fmla="*/ 237 w 465"/>
              <a:gd name="T3" fmla="*/ 200 h 1317"/>
              <a:gd name="T4" fmla="*/ 340 w 465"/>
              <a:gd name="T5" fmla="*/ 103 h 1317"/>
              <a:gd name="T6" fmla="*/ 237 w 465"/>
              <a:gd name="T7" fmla="*/ 0 h 1317"/>
              <a:gd name="T8" fmla="*/ 140 w 465"/>
              <a:gd name="T9" fmla="*/ 103 h 1317"/>
              <a:gd name="T10" fmla="*/ 237 w 465"/>
              <a:gd name="T11" fmla="*/ 200 h 1317"/>
              <a:gd name="T12" fmla="*/ 464 w 465"/>
              <a:gd name="T13" fmla="*/ 330 h 1317"/>
              <a:gd name="T14" fmla="*/ 464 w 465"/>
              <a:gd name="T15" fmla="*/ 330 h 1317"/>
              <a:gd name="T16" fmla="*/ 375 w 465"/>
              <a:gd name="T17" fmla="*/ 235 h 1317"/>
              <a:gd name="T18" fmla="*/ 97 w 465"/>
              <a:gd name="T19" fmla="*/ 235 h 1317"/>
              <a:gd name="T20" fmla="*/ 0 w 465"/>
              <a:gd name="T21" fmla="*/ 330 h 1317"/>
              <a:gd name="T22" fmla="*/ 0 w 465"/>
              <a:gd name="T23" fmla="*/ 697 h 1317"/>
              <a:gd name="T24" fmla="*/ 45 w 465"/>
              <a:gd name="T25" fmla="*/ 741 h 1317"/>
              <a:gd name="T26" fmla="*/ 88 w 465"/>
              <a:gd name="T27" fmla="*/ 697 h 1317"/>
              <a:gd name="T28" fmla="*/ 88 w 465"/>
              <a:gd name="T29" fmla="*/ 365 h 1317"/>
              <a:gd name="T30" fmla="*/ 97 w 465"/>
              <a:gd name="T31" fmla="*/ 365 h 1317"/>
              <a:gd name="T32" fmla="*/ 97 w 465"/>
              <a:gd name="T33" fmla="*/ 1254 h 1317"/>
              <a:gd name="T34" fmla="*/ 159 w 465"/>
              <a:gd name="T35" fmla="*/ 1316 h 1317"/>
              <a:gd name="T36" fmla="*/ 219 w 465"/>
              <a:gd name="T37" fmla="*/ 1254 h 1317"/>
              <a:gd name="T38" fmla="*/ 219 w 465"/>
              <a:gd name="T39" fmla="*/ 767 h 1317"/>
              <a:gd name="T40" fmla="*/ 254 w 465"/>
              <a:gd name="T41" fmla="*/ 767 h 1317"/>
              <a:gd name="T42" fmla="*/ 254 w 465"/>
              <a:gd name="T43" fmla="*/ 1254 h 1317"/>
              <a:gd name="T44" fmla="*/ 315 w 465"/>
              <a:gd name="T45" fmla="*/ 1316 h 1317"/>
              <a:gd name="T46" fmla="*/ 375 w 465"/>
              <a:gd name="T47" fmla="*/ 1254 h 1317"/>
              <a:gd name="T48" fmla="*/ 375 w 465"/>
              <a:gd name="T49" fmla="*/ 365 h 1317"/>
              <a:gd name="T50" fmla="*/ 384 w 465"/>
              <a:gd name="T51" fmla="*/ 365 h 1317"/>
              <a:gd name="T52" fmla="*/ 384 w 465"/>
              <a:gd name="T53" fmla="*/ 697 h 1317"/>
              <a:gd name="T54" fmla="*/ 429 w 465"/>
              <a:gd name="T55" fmla="*/ 732 h 1317"/>
              <a:gd name="T56" fmla="*/ 464 w 465"/>
              <a:gd name="T57" fmla="*/ 697 h 1317"/>
              <a:gd name="T58" fmla="*/ 464 w 465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17">
                <a:moveTo>
                  <a:pt x="237" y="200"/>
                </a:moveTo>
                <a:lnTo>
                  <a:pt x="237" y="200"/>
                </a:lnTo>
                <a:cubicBezTo>
                  <a:pt x="297" y="200"/>
                  <a:pt x="340" y="157"/>
                  <a:pt x="340" y="103"/>
                </a:cubicBezTo>
                <a:cubicBezTo>
                  <a:pt x="340" y="43"/>
                  <a:pt x="297" y="0"/>
                  <a:pt x="237" y="0"/>
                </a:cubicBezTo>
                <a:cubicBezTo>
                  <a:pt x="184" y="0"/>
                  <a:pt x="140" y="43"/>
                  <a:pt x="140" y="103"/>
                </a:cubicBezTo>
                <a:cubicBezTo>
                  <a:pt x="140" y="157"/>
                  <a:pt x="184" y="200"/>
                  <a:pt x="237" y="200"/>
                </a:cubicBezTo>
                <a:close/>
                <a:moveTo>
                  <a:pt x="464" y="330"/>
                </a:moveTo>
                <a:lnTo>
                  <a:pt x="464" y="330"/>
                </a:lnTo>
                <a:cubicBezTo>
                  <a:pt x="464" y="278"/>
                  <a:pt x="429" y="235"/>
                  <a:pt x="375" y="235"/>
                </a:cubicBezTo>
                <a:cubicBezTo>
                  <a:pt x="97" y="235"/>
                  <a:pt x="97" y="235"/>
                  <a:pt x="97" y="235"/>
                </a:cubicBezTo>
                <a:cubicBezTo>
                  <a:pt x="45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27" y="741"/>
                  <a:pt x="45" y="741"/>
                </a:cubicBezTo>
                <a:cubicBezTo>
                  <a:pt x="70" y="741"/>
                  <a:pt x="88" y="722"/>
                  <a:pt x="88" y="697"/>
                </a:cubicBezTo>
                <a:cubicBezTo>
                  <a:pt x="88" y="365"/>
                  <a:pt x="88" y="365"/>
                  <a:pt x="88" y="365"/>
                </a:cubicBezTo>
                <a:cubicBezTo>
                  <a:pt x="97" y="365"/>
                  <a:pt x="97" y="365"/>
                  <a:pt x="97" y="365"/>
                </a:cubicBezTo>
                <a:cubicBezTo>
                  <a:pt x="97" y="1254"/>
                  <a:pt x="97" y="1254"/>
                  <a:pt x="97" y="1254"/>
                </a:cubicBezTo>
                <a:cubicBezTo>
                  <a:pt x="97" y="1290"/>
                  <a:pt x="132" y="1316"/>
                  <a:pt x="159" y="1316"/>
                </a:cubicBezTo>
                <a:cubicBezTo>
                  <a:pt x="194" y="1316"/>
                  <a:pt x="219" y="1290"/>
                  <a:pt x="219" y="1254"/>
                </a:cubicBezTo>
                <a:cubicBezTo>
                  <a:pt x="219" y="767"/>
                  <a:pt x="219" y="767"/>
                  <a:pt x="219" y="767"/>
                </a:cubicBezTo>
                <a:cubicBezTo>
                  <a:pt x="254" y="767"/>
                  <a:pt x="254" y="767"/>
                  <a:pt x="254" y="767"/>
                </a:cubicBezTo>
                <a:cubicBezTo>
                  <a:pt x="254" y="1254"/>
                  <a:pt x="254" y="1254"/>
                  <a:pt x="254" y="1254"/>
                </a:cubicBezTo>
                <a:cubicBezTo>
                  <a:pt x="254" y="1290"/>
                  <a:pt x="280" y="1316"/>
                  <a:pt x="315" y="1316"/>
                </a:cubicBezTo>
                <a:cubicBezTo>
                  <a:pt x="340" y="1316"/>
                  <a:pt x="375" y="1290"/>
                  <a:pt x="375" y="1254"/>
                </a:cubicBezTo>
                <a:cubicBezTo>
                  <a:pt x="375" y="365"/>
                  <a:pt x="375" y="365"/>
                  <a:pt x="375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2" y="732"/>
                  <a:pt x="429" y="732"/>
                </a:cubicBezTo>
                <a:cubicBezTo>
                  <a:pt x="446" y="732"/>
                  <a:pt x="464" y="714"/>
                  <a:pt x="464" y="697"/>
                </a:cubicBezTo>
                <a:lnTo>
                  <a:pt x="464" y="3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</a:endParaRPr>
          </a:p>
        </p:txBody>
      </p:sp>
      <p:sp>
        <p:nvSpPr>
          <p:cNvPr id="107" name="Freeform 474"/>
          <p:cNvSpPr>
            <a:spLocks noChangeArrowheads="1"/>
          </p:cNvSpPr>
          <p:nvPr/>
        </p:nvSpPr>
        <p:spPr bwMode="auto">
          <a:xfrm>
            <a:off x="5611795" y="7895503"/>
            <a:ext cx="464084" cy="1329869"/>
          </a:xfrm>
          <a:custGeom>
            <a:avLst/>
            <a:gdLst>
              <a:gd name="T0" fmla="*/ 237 w 463"/>
              <a:gd name="T1" fmla="*/ 200 h 1317"/>
              <a:gd name="T2" fmla="*/ 237 w 463"/>
              <a:gd name="T3" fmla="*/ 200 h 1317"/>
              <a:gd name="T4" fmla="*/ 341 w 463"/>
              <a:gd name="T5" fmla="*/ 103 h 1317"/>
              <a:gd name="T6" fmla="*/ 237 w 463"/>
              <a:gd name="T7" fmla="*/ 0 h 1317"/>
              <a:gd name="T8" fmla="*/ 140 w 463"/>
              <a:gd name="T9" fmla="*/ 103 h 1317"/>
              <a:gd name="T10" fmla="*/ 237 w 463"/>
              <a:gd name="T11" fmla="*/ 200 h 1317"/>
              <a:gd name="T12" fmla="*/ 462 w 463"/>
              <a:gd name="T13" fmla="*/ 330 h 1317"/>
              <a:gd name="T14" fmla="*/ 462 w 463"/>
              <a:gd name="T15" fmla="*/ 330 h 1317"/>
              <a:gd name="T16" fmla="*/ 376 w 463"/>
              <a:gd name="T17" fmla="*/ 235 h 1317"/>
              <a:gd name="T18" fmla="*/ 97 w 463"/>
              <a:gd name="T19" fmla="*/ 235 h 1317"/>
              <a:gd name="T20" fmla="*/ 0 w 463"/>
              <a:gd name="T21" fmla="*/ 330 h 1317"/>
              <a:gd name="T22" fmla="*/ 0 w 463"/>
              <a:gd name="T23" fmla="*/ 697 h 1317"/>
              <a:gd name="T24" fmla="*/ 44 w 463"/>
              <a:gd name="T25" fmla="*/ 741 h 1317"/>
              <a:gd name="T26" fmla="*/ 79 w 463"/>
              <a:gd name="T27" fmla="*/ 697 h 1317"/>
              <a:gd name="T28" fmla="*/ 79 w 463"/>
              <a:gd name="T29" fmla="*/ 365 h 1317"/>
              <a:gd name="T30" fmla="*/ 97 w 463"/>
              <a:gd name="T31" fmla="*/ 365 h 1317"/>
              <a:gd name="T32" fmla="*/ 97 w 463"/>
              <a:gd name="T33" fmla="*/ 1254 h 1317"/>
              <a:gd name="T34" fmla="*/ 157 w 463"/>
              <a:gd name="T35" fmla="*/ 1316 h 1317"/>
              <a:gd name="T36" fmla="*/ 219 w 463"/>
              <a:gd name="T37" fmla="*/ 1254 h 1317"/>
              <a:gd name="T38" fmla="*/ 219 w 463"/>
              <a:gd name="T39" fmla="*/ 767 h 1317"/>
              <a:gd name="T40" fmla="*/ 254 w 463"/>
              <a:gd name="T41" fmla="*/ 767 h 1317"/>
              <a:gd name="T42" fmla="*/ 254 w 463"/>
              <a:gd name="T43" fmla="*/ 1254 h 1317"/>
              <a:gd name="T44" fmla="*/ 316 w 463"/>
              <a:gd name="T45" fmla="*/ 1316 h 1317"/>
              <a:gd name="T46" fmla="*/ 367 w 463"/>
              <a:gd name="T47" fmla="*/ 1254 h 1317"/>
              <a:gd name="T48" fmla="*/ 367 w 463"/>
              <a:gd name="T49" fmla="*/ 365 h 1317"/>
              <a:gd name="T50" fmla="*/ 384 w 463"/>
              <a:gd name="T51" fmla="*/ 365 h 1317"/>
              <a:gd name="T52" fmla="*/ 384 w 463"/>
              <a:gd name="T53" fmla="*/ 697 h 1317"/>
              <a:gd name="T54" fmla="*/ 427 w 463"/>
              <a:gd name="T55" fmla="*/ 732 h 1317"/>
              <a:gd name="T56" fmla="*/ 462 w 463"/>
              <a:gd name="T57" fmla="*/ 697 h 1317"/>
              <a:gd name="T58" fmla="*/ 462 w 463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7" y="200"/>
                </a:moveTo>
                <a:lnTo>
                  <a:pt x="237" y="200"/>
                </a:lnTo>
                <a:cubicBezTo>
                  <a:pt x="297" y="200"/>
                  <a:pt x="341" y="157"/>
                  <a:pt x="341" y="103"/>
                </a:cubicBezTo>
                <a:cubicBezTo>
                  <a:pt x="341" y="43"/>
                  <a:pt x="297" y="0"/>
                  <a:pt x="237" y="0"/>
                </a:cubicBezTo>
                <a:cubicBezTo>
                  <a:pt x="184" y="0"/>
                  <a:pt x="140" y="43"/>
                  <a:pt x="140" y="103"/>
                </a:cubicBezTo>
                <a:cubicBezTo>
                  <a:pt x="140" y="157"/>
                  <a:pt x="184" y="200"/>
                  <a:pt x="237" y="200"/>
                </a:cubicBezTo>
                <a:close/>
                <a:moveTo>
                  <a:pt x="462" y="330"/>
                </a:moveTo>
                <a:lnTo>
                  <a:pt x="462" y="330"/>
                </a:lnTo>
                <a:cubicBezTo>
                  <a:pt x="462" y="278"/>
                  <a:pt x="427" y="235"/>
                  <a:pt x="376" y="235"/>
                </a:cubicBezTo>
                <a:cubicBezTo>
                  <a:pt x="97" y="235"/>
                  <a:pt x="97" y="235"/>
                  <a:pt x="97" y="235"/>
                </a:cubicBezTo>
                <a:cubicBezTo>
                  <a:pt x="44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9" y="741"/>
                  <a:pt x="44" y="741"/>
                </a:cubicBezTo>
                <a:cubicBezTo>
                  <a:pt x="62" y="741"/>
                  <a:pt x="79" y="722"/>
                  <a:pt x="79" y="697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97" y="365"/>
                  <a:pt x="97" y="365"/>
                  <a:pt x="97" y="365"/>
                </a:cubicBezTo>
                <a:cubicBezTo>
                  <a:pt x="97" y="1254"/>
                  <a:pt x="97" y="1254"/>
                  <a:pt x="97" y="1254"/>
                </a:cubicBezTo>
                <a:cubicBezTo>
                  <a:pt x="97" y="1290"/>
                  <a:pt x="122" y="1316"/>
                  <a:pt x="157" y="1316"/>
                </a:cubicBezTo>
                <a:cubicBezTo>
                  <a:pt x="192" y="1316"/>
                  <a:pt x="219" y="1290"/>
                  <a:pt x="219" y="1254"/>
                </a:cubicBezTo>
                <a:cubicBezTo>
                  <a:pt x="219" y="767"/>
                  <a:pt x="219" y="767"/>
                  <a:pt x="219" y="767"/>
                </a:cubicBezTo>
                <a:cubicBezTo>
                  <a:pt x="254" y="767"/>
                  <a:pt x="254" y="767"/>
                  <a:pt x="254" y="767"/>
                </a:cubicBezTo>
                <a:cubicBezTo>
                  <a:pt x="254" y="1254"/>
                  <a:pt x="254" y="1254"/>
                  <a:pt x="254" y="1254"/>
                </a:cubicBezTo>
                <a:cubicBezTo>
                  <a:pt x="254" y="1290"/>
                  <a:pt x="281" y="1316"/>
                  <a:pt x="316" y="1316"/>
                </a:cubicBezTo>
                <a:cubicBezTo>
                  <a:pt x="341" y="1316"/>
                  <a:pt x="367" y="1290"/>
                  <a:pt x="367" y="1254"/>
                </a:cubicBezTo>
                <a:cubicBezTo>
                  <a:pt x="367" y="365"/>
                  <a:pt x="367" y="365"/>
                  <a:pt x="367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2" y="732"/>
                  <a:pt x="427" y="732"/>
                </a:cubicBezTo>
                <a:cubicBezTo>
                  <a:pt x="446" y="732"/>
                  <a:pt x="462" y="714"/>
                  <a:pt x="462" y="697"/>
                </a:cubicBezTo>
                <a:lnTo>
                  <a:pt x="462" y="3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8" name="Freeform 475"/>
          <p:cNvSpPr>
            <a:spLocks noChangeArrowheads="1"/>
          </p:cNvSpPr>
          <p:nvPr/>
        </p:nvSpPr>
        <p:spPr bwMode="auto">
          <a:xfrm>
            <a:off x="6379320" y="7895503"/>
            <a:ext cx="464084" cy="1329869"/>
          </a:xfrm>
          <a:custGeom>
            <a:avLst/>
            <a:gdLst>
              <a:gd name="T0" fmla="*/ 236 w 464"/>
              <a:gd name="T1" fmla="*/ 200 h 1317"/>
              <a:gd name="T2" fmla="*/ 236 w 464"/>
              <a:gd name="T3" fmla="*/ 200 h 1317"/>
              <a:gd name="T4" fmla="*/ 341 w 464"/>
              <a:gd name="T5" fmla="*/ 103 h 1317"/>
              <a:gd name="T6" fmla="*/ 236 w 464"/>
              <a:gd name="T7" fmla="*/ 0 h 1317"/>
              <a:gd name="T8" fmla="*/ 141 w 464"/>
              <a:gd name="T9" fmla="*/ 103 h 1317"/>
              <a:gd name="T10" fmla="*/ 236 w 464"/>
              <a:gd name="T11" fmla="*/ 200 h 1317"/>
              <a:gd name="T12" fmla="*/ 463 w 464"/>
              <a:gd name="T13" fmla="*/ 330 h 1317"/>
              <a:gd name="T14" fmla="*/ 463 w 464"/>
              <a:gd name="T15" fmla="*/ 330 h 1317"/>
              <a:gd name="T16" fmla="*/ 376 w 464"/>
              <a:gd name="T17" fmla="*/ 235 h 1317"/>
              <a:gd name="T18" fmla="*/ 97 w 464"/>
              <a:gd name="T19" fmla="*/ 235 h 1317"/>
              <a:gd name="T20" fmla="*/ 0 w 464"/>
              <a:gd name="T21" fmla="*/ 330 h 1317"/>
              <a:gd name="T22" fmla="*/ 0 w 464"/>
              <a:gd name="T23" fmla="*/ 697 h 1317"/>
              <a:gd name="T24" fmla="*/ 44 w 464"/>
              <a:gd name="T25" fmla="*/ 741 h 1317"/>
              <a:gd name="T26" fmla="*/ 79 w 464"/>
              <a:gd name="T27" fmla="*/ 697 h 1317"/>
              <a:gd name="T28" fmla="*/ 79 w 464"/>
              <a:gd name="T29" fmla="*/ 365 h 1317"/>
              <a:gd name="T30" fmla="*/ 97 w 464"/>
              <a:gd name="T31" fmla="*/ 365 h 1317"/>
              <a:gd name="T32" fmla="*/ 97 w 464"/>
              <a:gd name="T33" fmla="*/ 1254 h 1317"/>
              <a:gd name="T34" fmla="*/ 157 w 464"/>
              <a:gd name="T35" fmla="*/ 1316 h 1317"/>
              <a:gd name="T36" fmla="*/ 219 w 464"/>
              <a:gd name="T37" fmla="*/ 1254 h 1317"/>
              <a:gd name="T38" fmla="*/ 219 w 464"/>
              <a:gd name="T39" fmla="*/ 767 h 1317"/>
              <a:gd name="T40" fmla="*/ 254 w 464"/>
              <a:gd name="T41" fmla="*/ 767 h 1317"/>
              <a:gd name="T42" fmla="*/ 254 w 464"/>
              <a:gd name="T43" fmla="*/ 1254 h 1317"/>
              <a:gd name="T44" fmla="*/ 306 w 464"/>
              <a:gd name="T45" fmla="*/ 1316 h 1317"/>
              <a:gd name="T46" fmla="*/ 368 w 464"/>
              <a:gd name="T47" fmla="*/ 1254 h 1317"/>
              <a:gd name="T48" fmla="*/ 368 w 464"/>
              <a:gd name="T49" fmla="*/ 365 h 1317"/>
              <a:gd name="T50" fmla="*/ 384 w 464"/>
              <a:gd name="T51" fmla="*/ 365 h 1317"/>
              <a:gd name="T52" fmla="*/ 384 w 464"/>
              <a:gd name="T53" fmla="*/ 697 h 1317"/>
              <a:gd name="T54" fmla="*/ 428 w 464"/>
              <a:gd name="T55" fmla="*/ 732 h 1317"/>
              <a:gd name="T56" fmla="*/ 463 w 464"/>
              <a:gd name="T57" fmla="*/ 697 h 1317"/>
              <a:gd name="T58" fmla="*/ 463 w 464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17">
                <a:moveTo>
                  <a:pt x="236" y="200"/>
                </a:moveTo>
                <a:lnTo>
                  <a:pt x="236" y="200"/>
                </a:lnTo>
                <a:cubicBezTo>
                  <a:pt x="289" y="200"/>
                  <a:pt x="341" y="157"/>
                  <a:pt x="341" y="103"/>
                </a:cubicBezTo>
                <a:cubicBezTo>
                  <a:pt x="341" y="43"/>
                  <a:pt x="289" y="0"/>
                  <a:pt x="236" y="0"/>
                </a:cubicBezTo>
                <a:cubicBezTo>
                  <a:pt x="184" y="0"/>
                  <a:pt x="141" y="43"/>
                  <a:pt x="141" y="103"/>
                </a:cubicBezTo>
                <a:cubicBezTo>
                  <a:pt x="141" y="157"/>
                  <a:pt x="184" y="200"/>
                  <a:pt x="236" y="200"/>
                </a:cubicBezTo>
                <a:close/>
                <a:moveTo>
                  <a:pt x="463" y="330"/>
                </a:moveTo>
                <a:lnTo>
                  <a:pt x="463" y="330"/>
                </a:lnTo>
                <a:cubicBezTo>
                  <a:pt x="463" y="278"/>
                  <a:pt x="428" y="235"/>
                  <a:pt x="376" y="235"/>
                </a:cubicBezTo>
                <a:cubicBezTo>
                  <a:pt x="97" y="235"/>
                  <a:pt x="97" y="235"/>
                  <a:pt x="97" y="235"/>
                </a:cubicBezTo>
                <a:cubicBezTo>
                  <a:pt x="44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9" y="741"/>
                  <a:pt x="44" y="741"/>
                </a:cubicBezTo>
                <a:cubicBezTo>
                  <a:pt x="62" y="741"/>
                  <a:pt x="79" y="722"/>
                  <a:pt x="79" y="697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97" y="365"/>
                  <a:pt x="97" y="365"/>
                  <a:pt x="97" y="365"/>
                </a:cubicBezTo>
                <a:cubicBezTo>
                  <a:pt x="97" y="1254"/>
                  <a:pt x="97" y="1254"/>
                  <a:pt x="97" y="1254"/>
                </a:cubicBezTo>
                <a:cubicBezTo>
                  <a:pt x="97" y="1290"/>
                  <a:pt x="122" y="1316"/>
                  <a:pt x="157" y="1316"/>
                </a:cubicBezTo>
                <a:cubicBezTo>
                  <a:pt x="192" y="1316"/>
                  <a:pt x="219" y="1290"/>
                  <a:pt x="219" y="1254"/>
                </a:cubicBezTo>
                <a:cubicBezTo>
                  <a:pt x="219" y="767"/>
                  <a:pt x="219" y="767"/>
                  <a:pt x="219" y="767"/>
                </a:cubicBezTo>
                <a:cubicBezTo>
                  <a:pt x="254" y="767"/>
                  <a:pt x="254" y="767"/>
                  <a:pt x="254" y="767"/>
                </a:cubicBezTo>
                <a:cubicBezTo>
                  <a:pt x="254" y="1254"/>
                  <a:pt x="254" y="1254"/>
                  <a:pt x="254" y="1254"/>
                </a:cubicBezTo>
                <a:cubicBezTo>
                  <a:pt x="254" y="1290"/>
                  <a:pt x="281" y="1316"/>
                  <a:pt x="306" y="1316"/>
                </a:cubicBezTo>
                <a:cubicBezTo>
                  <a:pt x="341" y="1316"/>
                  <a:pt x="368" y="1290"/>
                  <a:pt x="368" y="1254"/>
                </a:cubicBezTo>
                <a:cubicBezTo>
                  <a:pt x="368" y="365"/>
                  <a:pt x="368" y="365"/>
                  <a:pt x="368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3" y="732"/>
                  <a:pt x="428" y="732"/>
                </a:cubicBezTo>
                <a:cubicBezTo>
                  <a:pt x="446" y="732"/>
                  <a:pt x="463" y="714"/>
                  <a:pt x="463" y="697"/>
                </a:cubicBezTo>
                <a:lnTo>
                  <a:pt x="463" y="3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9" name="Freeform 476"/>
          <p:cNvSpPr>
            <a:spLocks noChangeArrowheads="1"/>
          </p:cNvSpPr>
          <p:nvPr/>
        </p:nvSpPr>
        <p:spPr bwMode="auto">
          <a:xfrm>
            <a:off x="7151306" y="7895503"/>
            <a:ext cx="464084" cy="1329869"/>
          </a:xfrm>
          <a:custGeom>
            <a:avLst/>
            <a:gdLst>
              <a:gd name="T0" fmla="*/ 235 w 463"/>
              <a:gd name="T1" fmla="*/ 200 h 1317"/>
              <a:gd name="T2" fmla="*/ 235 w 463"/>
              <a:gd name="T3" fmla="*/ 200 h 1317"/>
              <a:gd name="T4" fmla="*/ 332 w 463"/>
              <a:gd name="T5" fmla="*/ 103 h 1317"/>
              <a:gd name="T6" fmla="*/ 235 w 463"/>
              <a:gd name="T7" fmla="*/ 0 h 1317"/>
              <a:gd name="T8" fmla="*/ 140 w 463"/>
              <a:gd name="T9" fmla="*/ 103 h 1317"/>
              <a:gd name="T10" fmla="*/ 235 w 463"/>
              <a:gd name="T11" fmla="*/ 200 h 1317"/>
              <a:gd name="T12" fmla="*/ 462 w 463"/>
              <a:gd name="T13" fmla="*/ 330 h 1317"/>
              <a:gd name="T14" fmla="*/ 462 w 463"/>
              <a:gd name="T15" fmla="*/ 330 h 1317"/>
              <a:gd name="T16" fmla="*/ 375 w 463"/>
              <a:gd name="T17" fmla="*/ 235 h 1317"/>
              <a:gd name="T18" fmla="*/ 96 w 463"/>
              <a:gd name="T19" fmla="*/ 235 h 1317"/>
              <a:gd name="T20" fmla="*/ 0 w 463"/>
              <a:gd name="T21" fmla="*/ 330 h 1317"/>
              <a:gd name="T22" fmla="*/ 0 w 463"/>
              <a:gd name="T23" fmla="*/ 697 h 1317"/>
              <a:gd name="T24" fmla="*/ 43 w 463"/>
              <a:gd name="T25" fmla="*/ 741 h 1317"/>
              <a:gd name="T26" fmla="*/ 78 w 463"/>
              <a:gd name="T27" fmla="*/ 697 h 1317"/>
              <a:gd name="T28" fmla="*/ 78 w 463"/>
              <a:gd name="T29" fmla="*/ 365 h 1317"/>
              <a:gd name="T30" fmla="*/ 96 w 463"/>
              <a:gd name="T31" fmla="*/ 365 h 1317"/>
              <a:gd name="T32" fmla="*/ 96 w 463"/>
              <a:gd name="T33" fmla="*/ 1254 h 1317"/>
              <a:gd name="T34" fmla="*/ 157 w 463"/>
              <a:gd name="T35" fmla="*/ 1316 h 1317"/>
              <a:gd name="T36" fmla="*/ 218 w 463"/>
              <a:gd name="T37" fmla="*/ 1254 h 1317"/>
              <a:gd name="T38" fmla="*/ 218 w 463"/>
              <a:gd name="T39" fmla="*/ 767 h 1317"/>
              <a:gd name="T40" fmla="*/ 253 w 463"/>
              <a:gd name="T41" fmla="*/ 767 h 1317"/>
              <a:gd name="T42" fmla="*/ 253 w 463"/>
              <a:gd name="T43" fmla="*/ 1254 h 1317"/>
              <a:gd name="T44" fmla="*/ 305 w 463"/>
              <a:gd name="T45" fmla="*/ 1316 h 1317"/>
              <a:gd name="T46" fmla="*/ 367 w 463"/>
              <a:gd name="T47" fmla="*/ 1254 h 1317"/>
              <a:gd name="T48" fmla="*/ 367 w 463"/>
              <a:gd name="T49" fmla="*/ 365 h 1317"/>
              <a:gd name="T50" fmla="*/ 383 w 463"/>
              <a:gd name="T51" fmla="*/ 365 h 1317"/>
              <a:gd name="T52" fmla="*/ 383 w 463"/>
              <a:gd name="T53" fmla="*/ 697 h 1317"/>
              <a:gd name="T54" fmla="*/ 427 w 463"/>
              <a:gd name="T55" fmla="*/ 732 h 1317"/>
              <a:gd name="T56" fmla="*/ 462 w 463"/>
              <a:gd name="T57" fmla="*/ 697 h 1317"/>
              <a:gd name="T58" fmla="*/ 462 w 463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5" y="200"/>
                </a:moveTo>
                <a:lnTo>
                  <a:pt x="235" y="200"/>
                </a:lnTo>
                <a:cubicBezTo>
                  <a:pt x="288" y="200"/>
                  <a:pt x="332" y="157"/>
                  <a:pt x="332" y="103"/>
                </a:cubicBezTo>
                <a:cubicBezTo>
                  <a:pt x="332" y="43"/>
                  <a:pt x="288" y="0"/>
                  <a:pt x="235" y="0"/>
                </a:cubicBezTo>
                <a:cubicBezTo>
                  <a:pt x="183" y="0"/>
                  <a:pt x="140" y="43"/>
                  <a:pt x="140" y="103"/>
                </a:cubicBezTo>
                <a:cubicBezTo>
                  <a:pt x="140" y="157"/>
                  <a:pt x="183" y="200"/>
                  <a:pt x="235" y="200"/>
                </a:cubicBezTo>
                <a:close/>
                <a:moveTo>
                  <a:pt x="462" y="330"/>
                </a:moveTo>
                <a:lnTo>
                  <a:pt x="462" y="330"/>
                </a:lnTo>
                <a:cubicBezTo>
                  <a:pt x="462" y="278"/>
                  <a:pt x="418" y="235"/>
                  <a:pt x="375" y="235"/>
                </a:cubicBezTo>
                <a:cubicBezTo>
                  <a:pt x="96" y="235"/>
                  <a:pt x="96" y="235"/>
                  <a:pt x="96" y="235"/>
                </a:cubicBezTo>
                <a:cubicBezTo>
                  <a:pt x="43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8" y="741"/>
                  <a:pt x="43" y="741"/>
                </a:cubicBezTo>
                <a:cubicBezTo>
                  <a:pt x="61" y="741"/>
                  <a:pt x="78" y="722"/>
                  <a:pt x="78" y="697"/>
                </a:cubicBezTo>
                <a:cubicBezTo>
                  <a:pt x="78" y="365"/>
                  <a:pt x="78" y="365"/>
                  <a:pt x="78" y="365"/>
                </a:cubicBezTo>
                <a:cubicBezTo>
                  <a:pt x="96" y="365"/>
                  <a:pt x="96" y="365"/>
                  <a:pt x="96" y="365"/>
                </a:cubicBezTo>
                <a:cubicBezTo>
                  <a:pt x="96" y="1254"/>
                  <a:pt x="96" y="1254"/>
                  <a:pt x="96" y="1254"/>
                </a:cubicBezTo>
                <a:cubicBezTo>
                  <a:pt x="96" y="1290"/>
                  <a:pt x="121" y="1316"/>
                  <a:pt x="157" y="1316"/>
                </a:cubicBezTo>
                <a:cubicBezTo>
                  <a:pt x="192" y="1316"/>
                  <a:pt x="218" y="1290"/>
                  <a:pt x="218" y="1254"/>
                </a:cubicBezTo>
                <a:cubicBezTo>
                  <a:pt x="218" y="767"/>
                  <a:pt x="218" y="767"/>
                  <a:pt x="218" y="767"/>
                </a:cubicBezTo>
                <a:cubicBezTo>
                  <a:pt x="253" y="767"/>
                  <a:pt x="253" y="767"/>
                  <a:pt x="253" y="767"/>
                </a:cubicBezTo>
                <a:cubicBezTo>
                  <a:pt x="253" y="1254"/>
                  <a:pt x="253" y="1254"/>
                  <a:pt x="253" y="1254"/>
                </a:cubicBezTo>
                <a:cubicBezTo>
                  <a:pt x="253" y="1290"/>
                  <a:pt x="278" y="1316"/>
                  <a:pt x="305" y="1316"/>
                </a:cubicBezTo>
                <a:cubicBezTo>
                  <a:pt x="340" y="1316"/>
                  <a:pt x="367" y="1290"/>
                  <a:pt x="367" y="1254"/>
                </a:cubicBezTo>
                <a:cubicBezTo>
                  <a:pt x="367" y="365"/>
                  <a:pt x="367" y="365"/>
                  <a:pt x="367" y="365"/>
                </a:cubicBezTo>
                <a:cubicBezTo>
                  <a:pt x="383" y="365"/>
                  <a:pt x="383" y="365"/>
                  <a:pt x="383" y="365"/>
                </a:cubicBezTo>
                <a:cubicBezTo>
                  <a:pt x="383" y="697"/>
                  <a:pt x="383" y="697"/>
                  <a:pt x="383" y="697"/>
                </a:cubicBezTo>
                <a:cubicBezTo>
                  <a:pt x="383" y="714"/>
                  <a:pt x="402" y="732"/>
                  <a:pt x="427" y="732"/>
                </a:cubicBezTo>
                <a:cubicBezTo>
                  <a:pt x="445" y="732"/>
                  <a:pt x="462" y="714"/>
                  <a:pt x="462" y="697"/>
                </a:cubicBezTo>
                <a:lnTo>
                  <a:pt x="462" y="3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0" name="Freeform 477"/>
          <p:cNvSpPr>
            <a:spLocks noChangeArrowheads="1"/>
          </p:cNvSpPr>
          <p:nvPr/>
        </p:nvSpPr>
        <p:spPr bwMode="auto">
          <a:xfrm>
            <a:off x="7918833" y="7895503"/>
            <a:ext cx="464084" cy="1329869"/>
          </a:xfrm>
          <a:custGeom>
            <a:avLst/>
            <a:gdLst>
              <a:gd name="T0" fmla="*/ 235 w 463"/>
              <a:gd name="T1" fmla="*/ 200 h 1317"/>
              <a:gd name="T2" fmla="*/ 235 w 463"/>
              <a:gd name="T3" fmla="*/ 200 h 1317"/>
              <a:gd name="T4" fmla="*/ 332 w 463"/>
              <a:gd name="T5" fmla="*/ 103 h 1317"/>
              <a:gd name="T6" fmla="*/ 235 w 463"/>
              <a:gd name="T7" fmla="*/ 0 h 1317"/>
              <a:gd name="T8" fmla="*/ 130 w 463"/>
              <a:gd name="T9" fmla="*/ 103 h 1317"/>
              <a:gd name="T10" fmla="*/ 235 w 463"/>
              <a:gd name="T11" fmla="*/ 200 h 1317"/>
              <a:gd name="T12" fmla="*/ 462 w 463"/>
              <a:gd name="T13" fmla="*/ 330 h 1317"/>
              <a:gd name="T14" fmla="*/ 462 w 463"/>
              <a:gd name="T15" fmla="*/ 330 h 1317"/>
              <a:gd name="T16" fmla="*/ 375 w 463"/>
              <a:gd name="T17" fmla="*/ 235 h 1317"/>
              <a:gd name="T18" fmla="*/ 87 w 463"/>
              <a:gd name="T19" fmla="*/ 235 h 1317"/>
              <a:gd name="T20" fmla="*/ 0 w 463"/>
              <a:gd name="T21" fmla="*/ 330 h 1317"/>
              <a:gd name="T22" fmla="*/ 0 w 463"/>
              <a:gd name="T23" fmla="*/ 697 h 1317"/>
              <a:gd name="T24" fmla="*/ 43 w 463"/>
              <a:gd name="T25" fmla="*/ 741 h 1317"/>
              <a:gd name="T26" fmla="*/ 78 w 463"/>
              <a:gd name="T27" fmla="*/ 697 h 1317"/>
              <a:gd name="T28" fmla="*/ 78 w 463"/>
              <a:gd name="T29" fmla="*/ 365 h 1317"/>
              <a:gd name="T30" fmla="*/ 95 w 463"/>
              <a:gd name="T31" fmla="*/ 365 h 1317"/>
              <a:gd name="T32" fmla="*/ 95 w 463"/>
              <a:gd name="T33" fmla="*/ 1254 h 1317"/>
              <a:gd name="T34" fmla="*/ 157 w 463"/>
              <a:gd name="T35" fmla="*/ 1316 h 1317"/>
              <a:gd name="T36" fmla="*/ 218 w 463"/>
              <a:gd name="T37" fmla="*/ 1254 h 1317"/>
              <a:gd name="T38" fmla="*/ 218 w 463"/>
              <a:gd name="T39" fmla="*/ 767 h 1317"/>
              <a:gd name="T40" fmla="*/ 244 w 463"/>
              <a:gd name="T41" fmla="*/ 767 h 1317"/>
              <a:gd name="T42" fmla="*/ 244 w 463"/>
              <a:gd name="T43" fmla="*/ 1254 h 1317"/>
              <a:gd name="T44" fmla="*/ 305 w 463"/>
              <a:gd name="T45" fmla="*/ 1316 h 1317"/>
              <a:gd name="T46" fmla="*/ 367 w 463"/>
              <a:gd name="T47" fmla="*/ 1254 h 1317"/>
              <a:gd name="T48" fmla="*/ 367 w 463"/>
              <a:gd name="T49" fmla="*/ 365 h 1317"/>
              <a:gd name="T50" fmla="*/ 384 w 463"/>
              <a:gd name="T51" fmla="*/ 365 h 1317"/>
              <a:gd name="T52" fmla="*/ 384 w 463"/>
              <a:gd name="T53" fmla="*/ 697 h 1317"/>
              <a:gd name="T54" fmla="*/ 419 w 463"/>
              <a:gd name="T55" fmla="*/ 732 h 1317"/>
              <a:gd name="T56" fmla="*/ 462 w 463"/>
              <a:gd name="T57" fmla="*/ 697 h 1317"/>
              <a:gd name="T58" fmla="*/ 462 w 463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5" y="200"/>
                </a:moveTo>
                <a:lnTo>
                  <a:pt x="235" y="200"/>
                </a:lnTo>
                <a:cubicBezTo>
                  <a:pt x="287" y="200"/>
                  <a:pt x="332" y="157"/>
                  <a:pt x="332" y="103"/>
                </a:cubicBezTo>
                <a:cubicBezTo>
                  <a:pt x="332" y="43"/>
                  <a:pt x="287" y="0"/>
                  <a:pt x="235" y="0"/>
                </a:cubicBezTo>
                <a:cubicBezTo>
                  <a:pt x="183" y="0"/>
                  <a:pt x="130" y="43"/>
                  <a:pt x="130" y="103"/>
                </a:cubicBezTo>
                <a:cubicBezTo>
                  <a:pt x="130" y="157"/>
                  <a:pt x="183" y="200"/>
                  <a:pt x="235" y="200"/>
                </a:cubicBezTo>
                <a:close/>
                <a:moveTo>
                  <a:pt x="462" y="330"/>
                </a:moveTo>
                <a:lnTo>
                  <a:pt x="462" y="330"/>
                </a:lnTo>
                <a:cubicBezTo>
                  <a:pt x="462" y="278"/>
                  <a:pt x="419" y="235"/>
                  <a:pt x="375" y="235"/>
                </a:cubicBezTo>
                <a:cubicBezTo>
                  <a:pt x="87" y="235"/>
                  <a:pt x="87" y="235"/>
                  <a:pt x="87" y="235"/>
                </a:cubicBezTo>
                <a:cubicBezTo>
                  <a:pt x="43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7" y="741"/>
                  <a:pt x="43" y="741"/>
                </a:cubicBezTo>
                <a:cubicBezTo>
                  <a:pt x="62" y="741"/>
                  <a:pt x="78" y="722"/>
                  <a:pt x="78" y="697"/>
                </a:cubicBezTo>
                <a:cubicBezTo>
                  <a:pt x="78" y="365"/>
                  <a:pt x="78" y="365"/>
                  <a:pt x="78" y="365"/>
                </a:cubicBezTo>
                <a:cubicBezTo>
                  <a:pt x="95" y="365"/>
                  <a:pt x="95" y="365"/>
                  <a:pt x="95" y="365"/>
                </a:cubicBezTo>
                <a:cubicBezTo>
                  <a:pt x="95" y="1254"/>
                  <a:pt x="95" y="1254"/>
                  <a:pt x="95" y="1254"/>
                </a:cubicBezTo>
                <a:cubicBezTo>
                  <a:pt x="95" y="1290"/>
                  <a:pt x="122" y="1316"/>
                  <a:pt x="157" y="1316"/>
                </a:cubicBezTo>
                <a:cubicBezTo>
                  <a:pt x="192" y="1316"/>
                  <a:pt x="218" y="1290"/>
                  <a:pt x="218" y="1254"/>
                </a:cubicBezTo>
                <a:cubicBezTo>
                  <a:pt x="218" y="767"/>
                  <a:pt x="218" y="767"/>
                  <a:pt x="218" y="767"/>
                </a:cubicBezTo>
                <a:cubicBezTo>
                  <a:pt x="244" y="767"/>
                  <a:pt x="244" y="767"/>
                  <a:pt x="244" y="767"/>
                </a:cubicBezTo>
                <a:cubicBezTo>
                  <a:pt x="244" y="1254"/>
                  <a:pt x="244" y="1254"/>
                  <a:pt x="244" y="1254"/>
                </a:cubicBezTo>
                <a:cubicBezTo>
                  <a:pt x="244" y="1290"/>
                  <a:pt x="270" y="1316"/>
                  <a:pt x="305" y="1316"/>
                </a:cubicBezTo>
                <a:cubicBezTo>
                  <a:pt x="340" y="1316"/>
                  <a:pt x="367" y="1290"/>
                  <a:pt x="367" y="1254"/>
                </a:cubicBezTo>
                <a:cubicBezTo>
                  <a:pt x="367" y="365"/>
                  <a:pt x="367" y="365"/>
                  <a:pt x="367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0" y="732"/>
                  <a:pt x="419" y="732"/>
                </a:cubicBezTo>
                <a:cubicBezTo>
                  <a:pt x="445" y="732"/>
                  <a:pt x="462" y="714"/>
                  <a:pt x="462" y="697"/>
                </a:cubicBezTo>
                <a:lnTo>
                  <a:pt x="462" y="33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1" name="Freeform 478"/>
          <p:cNvSpPr>
            <a:spLocks noChangeArrowheads="1"/>
          </p:cNvSpPr>
          <p:nvPr/>
        </p:nvSpPr>
        <p:spPr bwMode="auto">
          <a:xfrm>
            <a:off x="8686358" y="7895503"/>
            <a:ext cx="464084" cy="1329869"/>
          </a:xfrm>
          <a:custGeom>
            <a:avLst/>
            <a:gdLst>
              <a:gd name="T0" fmla="*/ 235 w 463"/>
              <a:gd name="T1" fmla="*/ 200 h 1317"/>
              <a:gd name="T2" fmla="*/ 235 w 463"/>
              <a:gd name="T3" fmla="*/ 200 h 1317"/>
              <a:gd name="T4" fmla="*/ 330 w 463"/>
              <a:gd name="T5" fmla="*/ 103 h 1317"/>
              <a:gd name="T6" fmla="*/ 235 w 463"/>
              <a:gd name="T7" fmla="*/ 0 h 1317"/>
              <a:gd name="T8" fmla="*/ 130 w 463"/>
              <a:gd name="T9" fmla="*/ 103 h 1317"/>
              <a:gd name="T10" fmla="*/ 235 w 463"/>
              <a:gd name="T11" fmla="*/ 200 h 1317"/>
              <a:gd name="T12" fmla="*/ 462 w 463"/>
              <a:gd name="T13" fmla="*/ 330 h 1317"/>
              <a:gd name="T14" fmla="*/ 462 w 463"/>
              <a:gd name="T15" fmla="*/ 330 h 1317"/>
              <a:gd name="T16" fmla="*/ 366 w 463"/>
              <a:gd name="T17" fmla="*/ 235 h 1317"/>
              <a:gd name="T18" fmla="*/ 87 w 463"/>
              <a:gd name="T19" fmla="*/ 235 h 1317"/>
              <a:gd name="T20" fmla="*/ 0 w 463"/>
              <a:gd name="T21" fmla="*/ 330 h 1317"/>
              <a:gd name="T22" fmla="*/ 0 w 463"/>
              <a:gd name="T23" fmla="*/ 697 h 1317"/>
              <a:gd name="T24" fmla="*/ 35 w 463"/>
              <a:gd name="T25" fmla="*/ 741 h 1317"/>
              <a:gd name="T26" fmla="*/ 79 w 463"/>
              <a:gd name="T27" fmla="*/ 697 h 1317"/>
              <a:gd name="T28" fmla="*/ 79 w 463"/>
              <a:gd name="T29" fmla="*/ 365 h 1317"/>
              <a:gd name="T30" fmla="*/ 95 w 463"/>
              <a:gd name="T31" fmla="*/ 365 h 1317"/>
              <a:gd name="T32" fmla="*/ 95 w 463"/>
              <a:gd name="T33" fmla="*/ 1254 h 1317"/>
              <a:gd name="T34" fmla="*/ 157 w 463"/>
              <a:gd name="T35" fmla="*/ 1316 h 1317"/>
              <a:gd name="T36" fmla="*/ 217 w 463"/>
              <a:gd name="T37" fmla="*/ 1254 h 1317"/>
              <a:gd name="T38" fmla="*/ 217 w 463"/>
              <a:gd name="T39" fmla="*/ 767 h 1317"/>
              <a:gd name="T40" fmla="*/ 244 w 463"/>
              <a:gd name="T41" fmla="*/ 767 h 1317"/>
              <a:gd name="T42" fmla="*/ 244 w 463"/>
              <a:gd name="T43" fmla="*/ 1254 h 1317"/>
              <a:gd name="T44" fmla="*/ 305 w 463"/>
              <a:gd name="T45" fmla="*/ 1316 h 1317"/>
              <a:gd name="T46" fmla="*/ 366 w 463"/>
              <a:gd name="T47" fmla="*/ 1254 h 1317"/>
              <a:gd name="T48" fmla="*/ 366 w 463"/>
              <a:gd name="T49" fmla="*/ 365 h 1317"/>
              <a:gd name="T50" fmla="*/ 384 w 463"/>
              <a:gd name="T51" fmla="*/ 365 h 1317"/>
              <a:gd name="T52" fmla="*/ 384 w 463"/>
              <a:gd name="T53" fmla="*/ 697 h 1317"/>
              <a:gd name="T54" fmla="*/ 419 w 463"/>
              <a:gd name="T55" fmla="*/ 732 h 1317"/>
              <a:gd name="T56" fmla="*/ 462 w 463"/>
              <a:gd name="T57" fmla="*/ 697 h 1317"/>
              <a:gd name="T58" fmla="*/ 462 w 463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35" y="200"/>
                </a:moveTo>
                <a:lnTo>
                  <a:pt x="235" y="200"/>
                </a:lnTo>
                <a:cubicBezTo>
                  <a:pt x="287" y="200"/>
                  <a:pt x="330" y="157"/>
                  <a:pt x="330" y="103"/>
                </a:cubicBezTo>
                <a:cubicBezTo>
                  <a:pt x="330" y="43"/>
                  <a:pt x="287" y="0"/>
                  <a:pt x="235" y="0"/>
                </a:cubicBezTo>
                <a:cubicBezTo>
                  <a:pt x="174" y="0"/>
                  <a:pt x="130" y="43"/>
                  <a:pt x="130" y="103"/>
                </a:cubicBezTo>
                <a:cubicBezTo>
                  <a:pt x="130" y="157"/>
                  <a:pt x="174" y="200"/>
                  <a:pt x="235" y="200"/>
                </a:cubicBezTo>
                <a:close/>
                <a:moveTo>
                  <a:pt x="462" y="330"/>
                </a:moveTo>
                <a:lnTo>
                  <a:pt x="462" y="330"/>
                </a:lnTo>
                <a:cubicBezTo>
                  <a:pt x="462" y="278"/>
                  <a:pt x="419" y="235"/>
                  <a:pt x="366" y="235"/>
                </a:cubicBezTo>
                <a:cubicBezTo>
                  <a:pt x="87" y="235"/>
                  <a:pt x="87" y="235"/>
                  <a:pt x="87" y="235"/>
                </a:cubicBezTo>
                <a:cubicBezTo>
                  <a:pt x="43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7" y="741"/>
                  <a:pt x="35" y="741"/>
                </a:cubicBezTo>
                <a:cubicBezTo>
                  <a:pt x="60" y="741"/>
                  <a:pt x="79" y="722"/>
                  <a:pt x="79" y="697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95" y="365"/>
                  <a:pt x="95" y="365"/>
                  <a:pt x="95" y="365"/>
                </a:cubicBezTo>
                <a:cubicBezTo>
                  <a:pt x="95" y="1254"/>
                  <a:pt x="95" y="1254"/>
                  <a:pt x="95" y="1254"/>
                </a:cubicBezTo>
                <a:cubicBezTo>
                  <a:pt x="95" y="1290"/>
                  <a:pt x="122" y="1316"/>
                  <a:pt x="157" y="1316"/>
                </a:cubicBezTo>
                <a:cubicBezTo>
                  <a:pt x="192" y="1316"/>
                  <a:pt x="217" y="1290"/>
                  <a:pt x="217" y="1254"/>
                </a:cubicBezTo>
                <a:cubicBezTo>
                  <a:pt x="217" y="767"/>
                  <a:pt x="217" y="767"/>
                  <a:pt x="217" y="767"/>
                </a:cubicBezTo>
                <a:cubicBezTo>
                  <a:pt x="244" y="767"/>
                  <a:pt x="244" y="767"/>
                  <a:pt x="244" y="767"/>
                </a:cubicBezTo>
                <a:cubicBezTo>
                  <a:pt x="244" y="1254"/>
                  <a:pt x="244" y="1254"/>
                  <a:pt x="244" y="1254"/>
                </a:cubicBezTo>
                <a:cubicBezTo>
                  <a:pt x="244" y="1290"/>
                  <a:pt x="270" y="1316"/>
                  <a:pt x="305" y="1316"/>
                </a:cubicBezTo>
                <a:cubicBezTo>
                  <a:pt x="341" y="1316"/>
                  <a:pt x="366" y="1290"/>
                  <a:pt x="366" y="1254"/>
                </a:cubicBezTo>
                <a:cubicBezTo>
                  <a:pt x="366" y="365"/>
                  <a:pt x="366" y="365"/>
                  <a:pt x="366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1" y="732"/>
                  <a:pt x="419" y="732"/>
                </a:cubicBezTo>
                <a:cubicBezTo>
                  <a:pt x="444" y="732"/>
                  <a:pt x="462" y="714"/>
                  <a:pt x="462" y="697"/>
                </a:cubicBezTo>
                <a:lnTo>
                  <a:pt x="462" y="33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2" name="Freeform 479"/>
          <p:cNvSpPr>
            <a:spLocks noChangeArrowheads="1"/>
          </p:cNvSpPr>
          <p:nvPr/>
        </p:nvSpPr>
        <p:spPr bwMode="auto">
          <a:xfrm>
            <a:off x="9453883" y="7895503"/>
            <a:ext cx="464084" cy="1329869"/>
          </a:xfrm>
          <a:custGeom>
            <a:avLst/>
            <a:gdLst>
              <a:gd name="T0" fmla="*/ 236 w 464"/>
              <a:gd name="T1" fmla="*/ 200 h 1317"/>
              <a:gd name="T2" fmla="*/ 236 w 464"/>
              <a:gd name="T3" fmla="*/ 200 h 1317"/>
              <a:gd name="T4" fmla="*/ 331 w 464"/>
              <a:gd name="T5" fmla="*/ 103 h 1317"/>
              <a:gd name="T6" fmla="*/ 236 w 464"/>
              <a:gd name="T7" fmla="*/ 0 h 1317"/>
              <a:gd name="T8" fmla="*/ 130 w 464"/>
              <a:gd name="T9" fmla="*/ 103 h 1317"/>
              <a:gd name="T10" fmla="*/ 236 w 464"/>
              <a:gd name="T11" fmla="*/ 200 h 1317"/>
              <a:gd name="T12" fmla="*/ 463 w 464"/>
              <a:gd name="T13" fmla="*/ 330 h 1317"/>
              <a:gd name="T14" fmla="*/ 463 w 464"/>
              <a:gd name="T15" fmla="*/ 330 h 1317"/>
              <a:gd name="T16" fmla="*/ 366 w 464"/>
              <a:gd name="T17" fmla="*/ 235 h 1317"/>
              <a:gd name="T18" fmla="*/ 87 w 464"/>
              <a:gd name="T19" fmla="*/ 235 h 1317"/>
              <a:gd name="T20" fmla="*/ 0 w 464"/>
              <a:gd name="T21" fmla="*/ 330 h 1317"/>
              <a:gd name="T22" fmla="*/ 0 w 464"/>
              <a:gd name="T23" fmla="*/ 697 h 1317"/>
              <a:gd name="T24" fmla="*/ 35 w 464"/>
              <a:gd name="T25" fmla="*/ 741 h 1317"/>
              <a:gd name="T26" fmla="*/ 79 w 464"/>
              <a:gd name="T27" fmla="*/ 697 h 1317"/>
              <a:gd name="T28" fmla="*/ 79 w 464"/>
              <a:gd name="T29" fmla="*/ 365 h 1317"/>
              <a:gd name="T30" fmla="*/ 95 w 464"/>
              <a:gd name="T31" fmla="*/ 365 h 1317"/>
              <a:gd name="T32" fmla="*/ 95 w 464"/>
              <a:gd name="T33" fmla="*/ 1254 h 1317"/>
              <a:gd name="T34" fmla="*/ 157 w 464"/>
              <a:gd name="T35" fmla="*/ 1316 h 1317"/>
              <a:gd name="T36" fmla="*/ 209 w 464"/>
              <a:gd name="T37" fmla="*/ 1254 h 1317"/>
              <a:gd name="T38" fmla="*/ 209 w 464"/>
              <a:gd name="T39" fmla="*/ 767 h 1317"/>
              <a:gd name="T40" fmla="*/ 244 w 464"/>
              <a:gd name="T41" fmla="*/ 767 h 1317"/>
              <a:gd name="T42" fmla="*/ 244 w 464"/>
              <a:gd name="T43" fmla="*/ 1254 h 1317"/>
              <a:gd name="T44" fmla="*/ 306 w 464"/>
              <a:gd name="T45" fmla="*/ 1316 h 1317"/>
              <a:gd name="T46" fmla="*/ 366 w 464"/>
              <a:gd name="T47" fmla="*/ 1254 h 1317"/>
              <a:gd name="T48" fmla="*/ 366 w 464"/>
              <a:gd name="T49" fmla="*/ 365 h 1317"/>
              <a:gd name="T50" fmla="*/ 384 w 464"/>
              <a:gd name="T51" fmla="*/ 365 h 1317"/>
              <a:gd name="T52" fmla="*/ 384 w 464"/>
              <a:gd name="T53" fmla="*/ 697 h 1317"/>
              <a:gd name="T54" fmla="*/ 419 w 464"/>
              <a:gd name="T55" fmla="*/ 732 h 1317"/>
              <a:gd name="T56" fmla="*/ 463 w 464"/>
              <a:gd name="T57" fmla="*/ 697 h 1317"/>
              <a:gd name="T58" fmla="*/ 463 w 464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17">
                <a:moveTo>
                  <a:pt x="236" y="200"/>
                </a:moveTo>
                <a:lnTo>
                  <a:pt x="236" y="200"/>
                </a:lnTo>
                <a:cubicBezTo>
                  <a:pt x="287" y="200"/>
                  <a:pt x="331" y="157"/>
                  <a:pt x="331" y="103"/>
                </a:cubicBezTo>
                <a:cubicBezTo>
                  <a:pt x="331" y="43"/>
                  <a:pt x="287" y="0"/>
                  <a:pt x="236" y="0"/>
                </a:cubicBezTo>
                <a:cubicBezTo>
                  <a:pt x="174" y="0"/>
                  <a:pt x="130" y="43"/>
                  <a:pt x="130" y="103"/>
                </a:cubicBezTo>
                <a:cubicBezTo>
                  <a:pt x="130" y="157"/>
                  <a:pt x="174" y="200"/>
                  <a:pt x="236" y="200"/>
                </a:cubicBezTo>
                <a:close/>
                <a:moveTo>
                  <a:pt x="463" y="330"/>
                </a:moveTo>
                <a:lnTo>
                  <a:pt x="463" y="330"/>
                </a:lnTo>
                <a:cubicBezTo>
                  <a:pt x="463" y="278"/>
                  <a:pt x="419" y="235"/>
                  <a:pt x="366" y="235"/>
                </a:cubicBezTo>
                <a:cubicBezTo>
                  <a:pt x="87" y="235"/>
                  <a:pt x="87" y="235"/>
                  <a:pt x="87" y="235"/>
                </a:cubicBezTo>
                <a:cubicBezTo>
                  <a:pt x="35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7" y="741"/>
                  <a:pt x="35" y="741"/>
                </a:cubicBezTo>
                <a:cubicBezTo>
                  <a:pt x="60" y="741"/>
                  <a:pt x="79" y="722"/>
                  <a:pt x="79" y="697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95" y="365"/>
                  <a:pt x="95" y="365"/>
                  <a:pt x="95" y="365"/>
                </a:cubicBezTo>
                <a:cubicBezTo>
                  <a:pt x="95" y="1254"/>
                  <a:pt x="95" y="1254"/>
                  <a:pt x="95" y="1254"/>
                </a:cubicBezTo>
                <a:cubicBezTo>
                  <a:pt x="95" y="1290"/>
                  <a:pt x="122" y="1316"/>
                  <a:pt x="157" y="1316"/>
                </a:cubicBezTo>
                <a:cubicBezTo>
                  <a:pt x="182" y="1316"/>
                  <a:pt x="209" y="1290"/>
                  <a:pt x="209" y="1254"/>
                </a:cubicBezTo>
                <a:cubicBezTo>
                  <a:pt x="209" y="767"/>
                  <a:pt x="209" y="767"/>
                  <a:pt x="209" y="767"/>
                </a:cubicBezTo>
                <a:cubicBezTo>
                  <a:pt x="244" y="767"/>
                  <a:pt x="244" y="767"/>
                  <a:pt x="244" y="767"/>
                </a:cubicBezTo>
                <a:cubicBezTo>
                  <a:pt x="244" y="1254"/>
                  <a:pt x="244" y="1254"/>
                  <a:pt x="244" y="1254"/>
                </a:cubicBezTo>
                <a:cubicBezTo>
                  <a:pt x="244" y="1290"/>
                  <a:pt x="271" y="1316"/>
                  <a:pt x="306" y="1316"/>
                </a:cubicBezTo>
                <a:cubicBezTo>
                  <a:pt x="339" y="1316"/>
                  <a:pt x="366" y="1290"/>
                  <a:pt x="366" y="1254"/>
                </a:cubicBezTo>
                <a:cubicBezTo>
                  <a:pt x="366" y="365"/>
                  <a:pt x="366" y="365"/>
                  <a:pt x="366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1" y="732"/>
                  <a:pt x="419" y="732"/>
                </a:cubicBezTo>
                <a:cubicBezTo>
                  <a:pt x="444" y="732"/>
                  <a:pt x="463" y="714"/>
                  <a:pt x="463" y="697"/>
                </a:cubicBezTo>
                <a:lnTo>
                  <a:pt x="463" y="33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3" name="Freeform 480"/>
          <p:cNvSpPr>
            <a:spLocks noChangeArrowheads="1"/>
          </p:cNvSpPr>
          <p:nvPr/>
        </p:nvSpPr>
        <p:spPr bwMode="auto">
          <a:xfrm>
            <a:off x="10221407" y="7895503"/>
            <a:ext cx="464084" cy="1329869"/>
          </a:xfrm>
          <a:custGeom>
            <a:avLst/>
            <a:gdLst>
              <a:gd name="T0" fmla="*/ 227 w 465"/>
              <a:gd name="T1" fmla="*/ 200 h 1317"/>
              <a:gd name="T2" fmla="*/ 227 w 465"/>
              <a:gd name="T3" fmla="*/ 200 h 1317"/>
              <a:gd name="T4" fmla="*/ 332 w 465"/>
              <a:gd name="T5" fmla="*/ 103 h 1317"/>
              <a:gd name="T6" fmla="*/ 227 w 465"/>
              <a:gd name="T7" fmla="*/ 0 h 1317"/>
              <a:gd name="T8" fmla="*/ 132 w 465"/>
              <a:gd name="T9" fmla="*/ 103 h 1317"/>
              <a:gd name="T10" fmla="*/ 227 w 465"/>
              <a:gd name="T11" fmla="*/ 200 h 1317"/>
              <a:gd name="T12" fmla="*/ 464 w 465"/>
              <a:gd name="T13" fmla="*/ 330 h 1317"/>
              <a:gd name="T14" fmla="*/ 464 w 465"/>
              <a:gd name="T15" fmla="*/ 330 h 1317"/>
              <a:gd name="T16" fmla="*/ 367 w 465"/>
              <a:gd name="T17" fmla="*/ 235 h 1317"/>
              <a:gd name="T18" fmla="*/ 88 w 465"/>
              <a:gd name="T19" fmla="*/ 235 h 1317"/>
              <a:gd name="T20" fmla="*/ 0 w 465"/>
              <a:gd name="T21" fmla="*/ 330 h 1317"/>
              <a:gd name="T22" fmla="*/ 0 w 465"/>
              <a:gd name="T23" fmla="*/ 697 h 1317"/>
              <a:gd name="T24" fmla="*/ 35 w 465"/>
              <a:gd name="T25" fmla="*/ 741 h 1317"/>
              <a:gd name="T26" fmla="*/ 80 w 465"/>
              <a:gd name="T27" fmla="*/ 697 h 1317"/>
              <a:gd name="T28" fmla="*/ 80 w 465"/>
              <a:gd name="T29" fmla="*/ 365 h 1317"/>
              <a:gd name="T30" fmla="*/ 97 w 465"/>
              <a:gd name="T31" fmla="*/ 365 h 1317"/>
              <a:gd name="T32" fmla="*/ 97 w 465"/>
              <a:gd name="T33" fmla="*/ 1254 h 1317"/>
              <a:gd name="T34" fmla="*/ 158 w 465"/>
              <a:gd name="T35" fmla="*/ 1316 h 1317"/>
              <a:gd name="T36" fmla="*/ 210 w 465"/>
              <a:gd name="T37" fmla="*/ 1254 h 1317"/>
              <a:gd name="T38" fmla="*/ 210 w 465"/>
              <a:gd name="T39" fmla="*/ 767 h 1317"/>
              <a:gd name="T40" fmla="*/ 245 w 465"/>
              <a:gd name="T41" fmla="*/ 767 h 1317"/>
              <a:gd name="T42" fmla="*/ 245 w 465"/>
              <a:gd name="T43" fmla="*/ 1254 h 1317"/>
              <a:gd name="T44" fmla="*/ 305 w 465"/>
              <a:gd name="T45" fmla="*/ 1316 h 1317"/>
              <a:gd name="T46" fmla="*/ 367 w 465"/>
              <a:gd name="T47" fmla="*/ 1254 h 1317"/>
              <a:gd name="T48" fmla="*/ 367 w 465"/>
              <a:gd name="T49" fmla="*/ 365 h 1317"/>
              <a:gd name="T50" fmla="*/ 384 w 465"/>
              <a:gd name="T51" fmla="*/ 365 h 1317"/>
              <a:gd name="T52" fmla="*/ 384 w 465"/>
              <a:gd name="T53" fmla="*/ 697 h 1317"/>
              <a:gd name="T54" fmla="*/ 419 w 465"/>
              <a:gd name="T55" fmla="*/ 732 h 1317"/>
              <a:gd name="T56" fmla="*/ 464 w 465"/>
              <a:gd name="T57" fmla="*/ 697 h 1317"/>
              <a:gd name="T58" fmla="*/ 464 w 465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17">
                <a:moveTo>
                  <a:pt x="227" y="200"/>
                </a:moveTo>
                <a:lnTo>
                  <a:pt x="227" y="200"/>
                </a:lnTo>
                <a:cubicBezTo>
                  <a:pt x="289" y="200"/>
                  <a:pt x="332" y="157"/>
                  <a:pt x="332" y="103"/>
                </a:cubicBezTo>
                <a:cubicBezTo>
                  <a:pt x="332" y="43"/>
                  <a:pt x="289" y="0"/>
                  <a:pt x="227" y="0"/>
                </a:cubicBezTo>
                <a:cubicBezTo>
                  <a:pt x="175" y="0"/>
                  <a:pt x="132" y="43"/>
                  <a:pt x="132" y="103"/>
                </a:cubicBezTo>
                <a:cubicBezTo>
                  <a:pt x="132" y="157"/>
                  <a:pt x="175" y="200"/>
                  <a:pt x="227" y="200"/>
                </a:cubicBezTo>
                <a:close/>
                <a:moveTo>
                  <a:pt x="464" y="330"/>
                </a:moveTo>
                <a:lnTo>
                  <a:pt x="464" y="330"/>
                </a:lnTo>
                <a:cubicBezTo>
                  <a:pt x="464" y="278"/>
                  <a:pt x="419" y="235"/>
                  <a:pt x="367" y="235"/>
                </a:cubicBezTo>
                <a:cubicBezTo>
                  <a:pt x="88" y="235"/>
                  <a:pt x="88" y="235"/>
                  <a:pt x="88" y="235"/>
                </a:cubicBezTo>
                <a:cubicBezTo>
                  <a:pt x="35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8" y="741"/>
                  <a:pt x="35" y="741"/>
                </a:cubicBezTo>
                <a:cubicBezTo>
                  <a:pt x="62" y="741"/>
                  <a:pt x="80" y="722"/>
                  <a:pt x="80" y="697"/>
                </a:cubicBezTo>
                <a:cubicBezTo>
                  <a:pt x="80" y="365"/>
                  <a:pt x="80" y="365"/>
                  <a:pt x="80" y="365"/>
                </a:cubicBezTo>
                <a:cubicBezTo>
                  <a:pt x="97" y="365"/>
                  <a:pt x="97" y="365"/>
                  <a:pt x="97" y="365"/>
                </a:cubicBezTo>
                <a:cubicBezTo>
                  <a:pt x="97" y="1254"/>
                  <a:pt x="97" y="1254"/>
                  <a:pt x="97" y="1254"/>
                </a:cubicBezTo>
                <a:cubicBezTo>
                  <a:pt x="97" y="1290"/>
                  <a:pt x="123" y="1316"/>
                  <a:pt x="158" y="1316"/>
                </a:cubicBezTo>
                <a:cubicBezTo>
                  <a:pt x="183" y="1316"/>
                  <a:pt x="210" y="1290"/>
                  <a:pt x="210" y="1254"/>
                </a:cubicBezTo>
                <a:cubicBezTo>
                  <a:pt x="210" y="767"/>
                  <a:pt x="210" y="767"/>
                  <a:pt x="210" y="767"/>
                </a:cubicBezTo>
                <a:cubicBezTo>
                  <a:pt x="245" y="767"/>
                  <a:pt x="245" y="767"/>
                  <a:pt x="245" y="767"/>
                </a:cubicBezTo>
                <a:cubicBezTo>
                  <a:pt x="245" y="1254"/>
                  <a:pt x="245" y="1254"/>
                  <a:pt x="245" y="1254"/>
                </a:cubicBezTo>
                <a:cubicBezTo>
                  <a:pt x="245" y="1290"/>
                  <a:pt x="270" y="1316"/>
                  <a:pt x="305" y="1316"/>
                </a:cubicBezTo>
                <a:cubicBezTo>
                  <a:pt x="340" y="1316"/>
                  <a:pt x="367" y="1290"/>
                  <a:pt x="367" y="1254"/>
                </a:cubicBezTo>
                <a:cubicBezTo>
                  <a:pt x="367" y="365"/>
                  <a:pt x="367" y="365"/>
                  <a:pt x="367" y="365"/>
                </a:cubicBezTo>
                <a:cubicBezTo>
                  <a:pt x="384" y="365"/>
                  <a:pt x="384" y="365"/>
                  <a:pt x="384" y="365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4" y="714"/>
                  <a:pt x="402" y="732"/>
                  <a:pt x="419" y="732"/>
                </a:cubicBezTo>
                <a:cubicBezTo>
                  <a:pt x="445" y="732"/>
                  <a:pt x="464" y="714"/>
                  <a:pt x="464" y="697"/>
                </a:cubicBezTo>
                <a:lnTo>
                  <a:pt x="464" y="33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4" name="Freeform 481"/>
          <p:cNvSpPr>
            <a:spLocks noChangeArrowheads="1"/>
          </p:cNvSpPr>
          <p:nvPr/>
        </p:nvSpPr>
        <p:spPr bwMode="auto">
          <a:xfrm>
            <a:off x="10988935" y="7895503"/>
            <a:ext cx="464084" cy="1329869"/>
          </a:xfrm>
          <a:custGeom>
            <a:avLst/>
            <a:gdLst>
              <a:gd name="T0" fmla="*/ 227 w 463"/>
              <a:gd name="T1" fmla="*/ 200 h 1317"/>
              <a:gd name="T2" fmla="*/ 227 w 463"/>
              <a:gd name="T3" fmla="*/ 200 h 1317"/>
              <a:gd name="T4" fmla="*/ 332 w 463"/>
              <a:gd name="T5" fmla="*/ 103 h 1317"/>
              <a:gd name="T6" fmla="*/ 227 w 463"/>
              <a:gd name="T7" fmla="*/ 0 h 1317"/>
              <a:gd name="T8" fmla="*/ 132 w 463"/>
              <a:gd name="T9" fmla="*/ 103 h 1317"/>
              <a:gd name="T10" fmla="*/ 227 w 463"/>
              <a:gd name="T11" fmla="*/ 200 h 1317"/>
              <a:gd name="T12" fmla="*/ 462 w 463"/>
              <a:gd name="T13" fmla="*/ 330 h 1317"/>
              <a:gd name="T14" fmla="*/ 462 w 463"/>
              <a:gd name="T15" fmla="*/ 330 h 1317"/>
              <a:gd name="T16" fmla="*/ 367 w 463"/>
              <a:gd name="T17" fmla="*/ 235 h 1317"/>
              <a:gd name="T18" fmla="*/ 89 w 463"/>
              <a:gd name="T19" fmla="*/ 235 h 1317"/>
              <a:gd name="T20" fmla="*/ 0 w 463"/>
              <a:gd name="T21" fmla="*/ 330 h 1317"/>
              <a:gd name="T22" fmla="*/ 0 w 463"/>
              <a:gd name="T23" fmla="*/ 697 h 1317"/>
              <a:gd name="T24" fmla="*/ 35 w 463"/>
              <a:gd name="T25" fmla="*/ 741 h 1317"/>
              <a:gd name="T26" fmla="*/ 79 w 463"/>
              <a:gd name="T27" fmla="*/ 697 h 1317"/>
              <a:gd name="T28" fmla="*/ 79 w 463"/>
              <a:gd name="T29" fmla="*/ 365 h 1317"/>
              <a:gd name="T30" fmla="*/ 97 w 463"/>
              <a:gd name="T31" fmla="*/ 365 h 1317"/>
              <a:gd name="T32" fmla="*/ 97 w 463"/>
              <a:gd name="T33" fmla="*/ 1254 h 1317"/>
              <a:gd name="T34" fmla="*/ 149 w 463"/>
              <a:gd name="T35" fmla="*/ 1316 h 1317"/>
              <a:gd name="T36" fmla="*/ 210 w 463"/>
              <a:gd name="T37" fmla="*/ 1254 h 1317"/>
              <a:gd name="T38" fmla="*/ 210 w 463"/>
              <a:gd name="T39" fmla="*/ 767 h 1317"/>
              <a:gd name="T40" fmla="*/ 245 w 463"/>
              <a:gd name="T41" fmla="*/ 767 h 1317"/>
              <a:gd name="T42" fmla="*/ 245 w 463"/>
              <a:gd name="T43" fmla="*/ 1254 h 1317"/>
              <a:gd name="T44" fmla="*/ 305 w 463"/>
              <a:gd name="T45" fmla="*/ 1316 h 1317"/>
              <a:gd name="T46" fmla="*/ 367 w 463"/>
              <a:gd name="T47" fmla="*/ 1254 h 1317"/>
              <a:gd name="T48" fmla="*/ 367 w 463"/>
              <a:gd name="T49" fmla="*/ 365 h 1317"/>
              <a:gd name="T50" fmla="*/ 376 w 463"/>
              <a:gd name="T51" fmla="*/ 365 h 1317"/>
              <a:gd name="T52" fmla="*/ 376 w 463"/>
              <a:gd name="T53" fmla="*/ 697 h 1317"/>
              <a:gd name="T54" fmla="*/ 419 w 463"/>
              <a:gd name="T55" fmla="*/ 732 h 1317"/>
              <a:gd name="T56" fmla="*/ 462 w 463"/>
              <a:gd name="T57" fmla="*/ 697 h 1317"/>
              <a:gd name="T58" fmla="*/ 462 w 463"/>
              <a:gd name="T59" fmla="*/ 33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17">
                <a:moveTo>
                  <a:pt x="227" y="200"/>
                </a:moveTo>
                <a:lnTo>
                  <a:pt x="227" y="200"/>
                </a:lnTo>
                <a:cubicBezTo>
                  <a:pt x="289" y="200"/>
                  <a:pt x="332" y="157"/>
                  <a:pt x="332" y="103"/>
                </a:cubicBezTo>
                <a:cubicBezTo>
                  <a:pt x="332" y="43"/>
                  <a:pt x="289" y="0"/>
                  <a:pt x="227" y="0"/>
                </a:cubicBezTo>
                <a:cubicBezTo>
                  <a:pt x="175" y="0"/>
                  <a:pt x="132" y="43"/>
                  <a:pt x="132" y="103"/>
                </a:cubicBezTo>
                <a:cubicBezTo>
                  <a:pt x="132" y="157"/>
                  <a:pt x="175" y="200"/>
                  <a:pt x="227" y="200"/>
                </a:cubicBezTo>
                <a:close/>
                <a:moveTo>
                  <a:pt x="462" y="330"/>
                </a:moveTo>
                <a:lnTo>
                  <a:pt x="462" y="330"/>
                </a:lnTo>
                <a:cubicBezTo>
                  <a:pt x="462" y="278"/>
                  <a:pt x="419" y="235"/>
                  <a:pt x="367" y="235"/>
                </a:cubicBezTo>
                <a:cubicBezTo>
                  <a:pt x="89" y="235"/>
                  <a:pt x="89" y="235"/>
                  <a:pt x="89" y="235"/>
                </a:cubicBezTo>
                <a:cubicBezTo>
                  <a:pt x="35" y="235"/>
                  <a:pt x="0" y="278"/>
                  <a:pt x="0" y="330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2"/>
                  <a:pt x="18" y="741"/>
                  <a:pt x="35" y="741"/>
                </a:cubicBezTo>
                <a:cubicBezTo>
                  <a:pt x="62" y="741"/>
                  <a:pt x="79" y="722"/>
                  <a:pt x="79" y="697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97" y="365"/>
                  <a:pt x="97" y="365"/>
                  <a:pt x="97" y="365"/>
                </a:cubicBezTo>
                <a:cubicBezTo>
                  <a:pt x="97" y="1254"/>
                  <a:pt x="97" y="1254"/>
                  <a:pt x="97" y="1254"/>
                </a:cubicBezTo>
                <a:cubicBezTo>
                  <a:pt x="97" y="1290"/>
                  <a:pt x="124" y="1316"/>
                  <a:pt x="149" y="1316"/>
                </a:cubicBezTo>
                <a:cubicBezTo>
                  <a:pt x="184" y="1316"/>
                  <a:pt x="210" y="1290"/>
                  <a:pt x="210" y="1254"/>
                </a:cubicBezTo>
                <a:cubicBezTo>
                  <a:pt x="210" y="767"/>
                  <a:pt x="210" y="767"/>
                  <a:pt x="210" y="767"/>
                </a:cubicBezTo>
                <a:cubicBezTo>
                  <a:pt x="245" y="767"/>
                  <a:pt x="245" y="767"/>
                  <a:pt x="245" y="767"/>
                </a:cubicBezTo>
                <a:cubicBezTo>
                  <a:pt x="245" y="1254"/>
                  <a:pt x="245" y="1254"/>
                  <a:pt x="245" y="1254"/>
                </a:cubicBezTo>
                <a:cubicBezTo>
                  <a:pt x="245" y="1290"/>
                  <a:pt x="270" y="1316"/>
                  <a:pt x="305" y="1316"/>
                </a:cubicBezTo>
                <a:cubicBezTo>
                  <a:pt x="340" y="1316"/>
                  <a:pt x="367" y="1290"/>
                  <a:pt x="367" y="1254"/>
                </a:cubicBezTo>
                <a:cubicBezTo>
                  <a:pt x="367" y="365"/>
                  <a:pt x="367" y="365"/>
                  <a:pt x="367" y="365"/>
                </a:cubicBezTo>
                <a:cubicBezTo>
                  <a:pt x="376" y="365"/>
                  <a:pt x="376" y="365"/>
                  <a:pt x="376" y="365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714"/>
                  <a:pt x="392" y="732"/>
                  <a:pt x="419" y="732"/>
                </a:cubicBezTo>
                <a:cubicBezTo>
                  <a:pt x="446" y="732"/>
                  <a:pt x="462" y="714"/>
                  <a:pt x="462" y="697"/>
                </a:cubicBezTo>
                <a:lnTo>
                  <a:pt x="462" y="33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5" name="Freeform 482"/>
          <p:cNvSpPr>
            <a:spLocks noChangeArrowheads="1"/>
          </p:cNvSpPr>
          <p:nvPr/>
        </p:nvSpPr>
        <p:spPr bwMode="auto">
          <a:xfrm>
            <a:off x="4085668" y="9394952"/>
            <a:ext cx="464084" cy="1329869"/>
          </a:xfrm>
          <a:custGeom>
            <a:avLst/>
            <a:gdLst>
              <a:gd name="T0" fmla="*/ 227 w 463"/>
              <a:gd name="T1" fmla="*/ 202 h 1320"/>
              <a:gd name="T2" fmla="*/ 227 w 463"/>
              <a:gd name="T3" fmla="*/ 202 h 1320"/>
              <a:gd name="T4" fmla="*/ 332 w 463"/>
              <a:gd name="T5" fmla="*/ 106 h 1320"/>
              <a:gd name="T6" fmla="*/ 227 w 463"/>
              <a:gd name="T7" fmla="*/ 0 h 1320"/>
              <a:gd name="T8" fmla="*/ 130 w 463"/>
              <a:gd name="T9" fmla="*/ 106 h 1320"/>
              <a:gd name="T10" fmla="*/ 227 w 463"/>
              <a:gd name="T11" fmla="*/ 202 h 1320"/>
              <a:gd name="T12" fmla="*/ 462 w 463"/>
              <a:gd name="T13" fmla="*/ 332 h 1320"/>
              <a:gd name="T14" fmla="*/ 462 w 463"/>
              <a:gd name="T15" fmla="*/ 332 h 1320"/>
              <a:gd name="T16" fmla="*/ 365 w 463"/>
              <a:gd name="T17" fmla="*/ 237 h 1320"/>
              <a:gd name="T18" fmla="*/ 87 w 463"/>
              <a:gd name="T19" fmla="*/ 237 h 1320"/>
              <a:gd name="T20" fmla="*/ 0 w 463"/>
              <a:gd name="T21" fmla="*/ 332 h 1320"/>
              <a:gd name="T22" fmla="*/ 0 w 463"/>
              <a:gd name="T23" fmla="*/ 700 h 1320"/>
              <a:gd name="T24" fmla="*/ 35 w 463"/>
              <a:gd name="T25" fmla="*/ 735 h 1320"/>
              <a:gd name="T26" fmla="*/ 78 w 463"/>
              <a:gd name="T27" fmla="*/ 700 h 1320"/>
              <a:gd name="T28" fmla="*/ 78 w 463"/>
              <a:gd name="T29" fmla="*/ 359 h 1320"/>
              <a:gd name="T30" fmla="*/ 95 w 463"/>
              <a:gd name="T31" fmla="*/ 359 h 1320"/>
              <a:gd name="T32" fmla="*/ 95 w 463"/>
              <a:gd name="T33" fmla="*/ 1257 h 1320"/>
              <a:gd name="T34" fmla="*/ 148 w 463"/>
              <a:gd name="T35" fmla="*/ 1319 h 1320"/>
              <a:gd name="T36" fmla="*/ 208 w 463"/>
              <a:gd name="T37" fmla="*/ 1257 h 1320"/>
              <a:gd name="T38" fmla="*/ 208 w 463"/>
              <a:gd name="T39" fmla="*/ 768 h 1320"/>
              <a:gd name="T40" fmla="*/ 243 w 463"/>
              <a:gd name="T41" fmla="*/ 768 h 1320"/>
              <a:gd name="T42" fmla="*/ 243 w 463"/>
              <a:gd name="T43" fmla="*/ 1257 h 1320"/>
              <a:gd name="T44" fmla="*/ 305 w 463"/>
              <a:gd name="T45" fmla="*/ 1319 h 1320"/>
              <a:gd name="T46" fmla="*/ 365 w 463"/>
              <a:gd name="T47" fmla="*/ 1257 h 1320"/>
              <a:gd name="T48" fmla="*/ 365 w 463"/>
              <a:gd name="T49" fmla="*/ 359 h 1320"/>
              <a:gd name="T50" fmla="*/ 375 w 463"/>
              <a:gd name="T51" fmla="*/ 359 h 1320"/>
              <a:gd name="T52" fmla="*/ 375 w 463"/>
              <a:gd name="T53" fmla="*/ 700 h 1320"/>
              <a:gd name="T54" fmla="*/ 419 w 463"/>
              <a:gd name="T55" fmla="*/ 735 h 1320"/>
              <a:gd name="T56" fmla="*/ 462 w 463"/>
              <a:gd name="T57" fmla="*/ 700 h 1320"/>
              <a:gd name="T58" fmla="*/ 462 w 463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20">
                <a:moveTo>
                  <a:pt x="227" y="202"/>
                </a:moveTo>
                <a:lnTo>
                  <a:pt x="227" y="202"/>
                </a:lnTo>
                <a:cubicBezTo>
                  <a:pt x="287" y="202"/>
                  <a:pt x="332" y="157"/>
                  <a:pt x="332" y="106"/>
                </a:cubicBezTo>
                <a:cubicBezTo>
                  <a:pt x="332" y="44"/>
                  <a:pt x="287" y="0"/>
                  <a:pt x="227" y="0"/>
                </a:cubicBezTo>
                <a:cubicBezTo>
                  <a:pt x="173" y="0"/>
                  <a:pt x="130" y="44"/>
                  <a:pt x="130" y="106"/>
                </a:cubicBezTo>
                <a:cubicBezTo>
                  <a:pt x="130" y="157"/>
                  <a:pt x="173" y="202"/>
                  <a:pt x="227" y="202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81"/>
                  <a:pt x="419" y="237"/>
                  <a:pt x="365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35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6" y="735"/>
                  <a:pt x="35" y="735"/>
                </a:cubicBezTo>
                <a:cubicBezTo>
                  <a:pt x="60" y="735"/>
                  <a:pt x="78" y="716"/>
                  <a:pt x="78" y="700"/>
                </a:cubicBezTo>
                <a:cubicBezTo>
                  <a:pt x="78" y="359"/>
                  <a:pt x="78" y="359"/>
                  <a:pt x="78" y="359"/>
                </a:cubicBezTo>
                <a:cubicBezTo>
                  <a:pt x="95" y="359"/>
                  <a:pt x="95" y="359"/>
                  <a:pt x="95" y="359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9"/>
                  <a:pt x="148" y="1319"/>
                </a:cubicBezTo>
                <a:cubicBezTo>
                  <a:pt x="183" y="1319"/>
                  <a:pt x="208" y="1292"/>
                  <a:pt x="208" y="1257"/>
                </a:cubicBezTo>
                <a:cubicBezTo>
                  <a:pt x="208" y="768"/>
                  <a:pt x="208" y="768"/>
                  <a:pt x="208" y="768"/>
                </a:cubicBezTo>
                <a:cubicBezTo>
                  <a:pt x="243" y="768"/>
                  <a:pt x="243" y="768"/>
                  <a:pt x="243" y="768"/>
                </a:cubicBezTo>
                <a:cubicBezTo>
                  <a:pt x="243" y="1257"/>
                  <a:pt x="243" y="1257"/>
                  <a:pt x="243" y="1257"/>
                </a:cubicBezTo>
                <a:cubicBezTo>
                  <a:pt x="243" y="1292"/>
                  <a:pt x="270" y="1319"/>
                  <a:pt x="305" y="1319"/>
                </a:cubicBezTo>
                <a:cubicBezTo>
                  <a:pt x="340" y="1319"/>
                  <a:pt x="365" y="1292"/>
                  <a:pt x="365" y="1257"/>
                </a:cubicBezTo>
                <a:cubicBezTo>
                  <a:pt x="365" y="359"/>
                  <a:pt x="365" y="359"/>
                  <a:pt x="365" y="359"/>
                </a:cubicBezTo>
                <a:cubicBezTo>
                  <a:pt x="375" y="359"/>
                  <a:pt x="375" y="359"/>
                  <a:pt x="375" y="359"/>
                </a:cubicBezTo>
                <a:cubicBezTo>
                  <a:pt x="375" y="700"/>
                  <a:pt x="375" y="700"/>
                  <a:pt x="375" y="700"/>
                </a:cubicBezTo>
                <a:cubicBezTo>
                  <a:pt x="375" y="716"/>
                  <a:pt x="400" y="735"/>
                  <a:pt x="419" y="735"/>
                </a:cubicBezTo>
                <a:cubicBezTo>
                  <a:pt x="444" y="735"/>
                  <a:pt x="462" y="716"/>
                  <a:pt x="462" y="700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9600"/>
          </a:p>
        </p:txBody>
      </p:sp>
      <p:sp>
        <p:nvSpPr>
          <p:cNvPr id="116" name="Freeform 483"/>
          <p:cNvSpPr>
            <a:spLocks noChangeArrowheads="1"/>
          </p:cNvSpPr>
          <p:nvPr/>
        </p:nvSpPr>
        <p:spPr bwMode="auto">
          <a:xfrm>
            <a:off x="4844268" y="9394952"/>
            <a:ext cx="464084" cy="1329869"/>
          </a:xfrm>
          <a:custGeom>
            <a:avLst/>
            <a:gdLst>
              <a:gd name="T0" fmla="*/ 237 w 465"/>
              <a:gd name="T1" fmla="*/ 202 h 1320"/>
              <a:gd name="T2" fmla="*/ 237 w 465"/>
              <a:gd name="T3" fmla="*/ 202 h 1320"/>
              <a:gd name="T4" fmla="*/ 340 w 465"/>
              <a:gd name="T5" fmla="*/ 106 h 1320"/>
              <a:gd name="T6" fmla="*/ 237 w 465"/>
              <a:gd name="T7" fmla="*/ 0 h 1320"/>
              <a:gd name="T8" fmla="*/ 140 w 465"/>
              <a:gd name="T9" fmla="*/ 106 h 1320"/>
              <a:gd name="T10" fmla="*/ 237 w 465"/>
              <a:gd name="T11" fmla="*/ 202 h 1320"/>
              <a:gd name="T12" fmla="*/ 464 w 465"/>
              <a:gd name="T13" fmla="*/ 332 h 1320"/>
              <a:gd name="T14" fmla="*/ 464 w 465"/>
              <a:gd name="T15" fmla="*/ 332 h 1320"/>
              <a:gd name="T16" fmla="*/ 375 w 465"/>
              <a:gd name="T17" fmla="*/ 237 h 1320"/>
              <a:gd name="T18" fmla="*/ 97 w 465"/>
              <a:gd name="T19" fmla="*/ 237 h 1320"/>
              <a:gd name="T20" fmla="*/ 0 w 465"/>
              <a:gd name="T21" fmla="*/ 332 h 1320"/>
              <a:gd name="T22" fmla="*/ 0 w 465"/>
              <a:gd name="T23" fmla="*/ 700 h 1320"/>
              <a:gd name="T24" fmla="*/ 45 w 465"/>
              <a:gd name="T25" fmla="*/ 735 h 1320"/>
              <a:gd name="T26" fmla="*/ 88 w 465"/>
              <a:gd name="T27" fmla="*/ 700 h 1320"/>
              <a:gd name="T28" fmla="*/ 88 w 465"/>
              <a:gd name="T29" fmla="*/ 359 h 1320"/>
              <a:gd name="T30" fmla="*/ 97 w 465"/>
              <a:gd name="T31" fmla="*/ 359 h 1320"/>
              <a:gd name="T32" fmla="*/ 97 w 465"/>
              <a:gd name="T33" fmla="*/ 1257 h 1320"/>
              <a:gd name="T34" fmla="*/ 159 w 465"/>
              <a:gd name="T35" fmla="*/ 1319 h 1320"/>
              <a:gd name="T36" fmla="*/ 219 w 465"/>
              <a:gd name="T37" fmla="*/ 1257 h 1320"/>
              <a:gd name="T38" fmla="*/ 219 w 465"/>
              <a:gd name="T39" fmla="*/ 768 h 1320"/>
              <a:gd name="T40" fmla="*/ 254 w 465"/>
              <a:gd name="T41" fmla="*/ 768 h 1320"/>
              <a:gd name="T42" fmla="*/ 254 w 465"/>
              <a:gd name="T43" fmla="*/ 1257 h 1320"/>
              <a:gd name="T44" fmla="*/ 315 w 465"/>
              <a:gd name="T45" fmla="*/ 1319 h 1320"/>
              <a:gd name="T46" fmla="*/ 375 w 465"/>
              <a:gd name="T47" fmla="*/ 1257 h 1320"/>
              <a:gd name="T48" fmla="*/ 375 w 465"/>
              <a:gd name="T49" fmla="*/ 359 h 1320"/>
              <a:gd name="T50" fmla="*/ 384 w 465"/>
              <a:gd name="T51" fmla="*/ 359 h 1320"/>
              <a:gd name="T52" fmla="*/ 384 w 465"/>
              <a:gd name="T53" fmla="*/ 700 h 1320"/>
              <a:gd name="T54" fmla="*/ 429 w 465"/>
              <a:gd name="T55" fmla="*/ 735 h 1320"/>
              <a:gd name="T56" fmla="*/ 464 w 465"/>
              <a:gd name="T57" fmla="*/ 700 h 1320"/>
              <a:gd name="T58" fmla="*/ 464 w 465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20">
                <a:moveTo>
                  <a:pt x="237" y="202"/>
                </a:moveTo>
                <a:lnTo>
                  <a:pt x="237" y="202"/>
                </a:lnTo>
                <a:cubicBezTo>
                  <a:pt x="297" y="202"/>
                  <a:pt x="340" y="157"/>
                  <a:pt x="340" y="106"/>
                </a:cubicBezTo>
                <a:cubicBezTo>
                  <a:pt x="340" y="44"/>
                  <a:pt x="297" y="0"/>
                  <a:pt x="237" y="0"/>
                </a:cubicBezTo>
                <a:cubicBezTo>
                  <a:pt x="184" y="0"/>
                  <a:pt x="140" y="44"/>
                  <a:pt x="140" y="106"/>
                </a:cubicBezTo>
                <a:cubicBezTo>
                  <a:pt x="140" y="157"/>
                  <a:pt x="184" y="202"/>
                  <a:pt x="237" y="202"/>
                </a:cubicBezTo>
                <a:close/>
                <a:moveTo>
                  <a:pt x="464" y="332"/>
                </a:moveTo>
                <a:lnTo>
                  <a:pt x="464" y="332"/>
                </a:lnTo>
                <a:cubicBezTo>
                  <a:pt x="464" y="281"/>
                  <a:pt x="429" y="237"/>
                  <a:pt x="375" y="237"/>
                </a:cubicBezTo>
                <a:cubicBezTo>
                  <a:pt x="97" y="237"/>
                  <a:pt x="97" y="237"/>
                  <a:pt x="97" y="237"/>
                </a:cubicBezTo>
                <a:cubicBezTo>
                  <a:pt x="45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27" y="735"/>
                  <a:pt x="45" y="735"/>
                </a:cubicBezTo>
                <a:cubicBezTo>
                  <a:pt x="70" y="735"/>
                  <a:pt x="88" y="716"/>
                  <a:pt x="88" y="700"/>
                </a:cubicBezTo>
                <a:cubicBezTo>
                  <a:pt x="88" y="359"/>
                  <a:pt x="88" y="359"/>
                  <a:pt x="88" y="359"/>
                </a:cubicBezTo>
                <a:cubicBezTo>
                  <a:pt x="97" y="359"/>
                  <a:pt x="97" y="359"/>
                  <a:pt x="97" y="359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32" y="1319"/>
                  <a:pt x="159" y="1319"/>
                </a:cubicBezTo>
                <a:cubicBezTo>
                  <a:pt x="194" y="1319"/>
                  <a:pt x="219" y="1292"/>
                  <a:pt x="219" y="1257"/>
                </a:cubicBezTo>
                <a:cubicBezTo>
                  <a:pt x="219" y="768"/>
                  <a:pt x="219" y="768"/>
                  <a:pt x="219" y="768"/>
                </a:cubicBezTo>
                <a:cubicBezTo>
                  <a:pt x="254" y="768"/>
                  <a:pt x="254" y="768"/>
                  <a:pt x="254" y="768"/>
                </a:cubicBezTo>
                <a:cubicBezTo>
                  <a:pt x="254" y="1257"/>
                  <a:pt x="254" y="1257"/>
                  <a:pt x="254" y="1257"/>
                </a:cubicBezTo>
                <a:cubicBezTo>
                  <a:pt x="254" y="1292"/>
                  <a:pt x="280" y="1319"/>
                  <a:pt x="315" y="1319"/>
                </a:cubicBezTo>
                <a:cubicBezTo>
                  <a:pt x="340" y="1319"/>
                  <a:pt x="375" y="1292"/>
                  <a:pt x="375" y="1257"/>
                </a:cubicBezTo>
                <a:cubicBezTo>
                  <a:pt x="375" y="359"/>
                  <a:pt x="375" y="359"/>
                  <a:pt x="375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2" y="735"/>
                  <a:pt x="429" y="735"/>
                </a:cubicBezTo>
                <a:cubicBezTo>
                  <a:pt x="446" y="735"/>
                  <a:pt x="464" y="716"/>
                  <a:pt x="464" y="700"/>
                </a:cubicBezTo>
                <a:lnTo>
                  <a:pt x="464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</a:endParaRPr>
          </a:p>
        </p:txBody>
      </p:sp>
      <p:sp>
        <p:nvSpPr>
          <p:cNvPr id="117" name="Freeform 484"/>
          <p:cNvSpPr>
            <a:spLocks noChangeArrowheads="1"/>
          </p:cNvSpPr>
          <p:nvPr/>
        </p:nvSpPr>
        <p:spPr bwMode="auto">
          <a:xfrm>
            <a:off x="5611795" y="9394952"/>
            <a:ext cx="464084" cy="1329869"/>
          </a:xfrm>
          <a:custGeom>
            <a:avLst/>
            <a:gdLst>
              <a:gd name="T0" fmla="*/ 237 w 463"/>
              <a:gd name="T1" fmla="*/ 202 h 1320"/>
              <a:gd name="T2" fmla="*/ 237 w 463"/>
              <a:gd name="T3" fmla="*/ 202 h 1320"/>
              <a:gd name="T4" fmla="*/ 341 w 463"/>
              <a:gd name="T5" fmla="*/ 106 h 1320"/>
              <a:gd name="T6" fmla="*/ 237 w 463"/>
              <a:gd name="T7" fmla="*/ 0 h 1320"/>
              <a:gd name="T8" fmla="*/ 140 w 463"/>
              <a:gd name="T9" fmla="*/ 106 h 1320"/>
              <a:gd name="T10" fmla="*/ 237 w 463"/>
              <a:gd name="T11" fmla="*/ 202 h 1320"/>
              <a:gd name="T12" fmla="*/ 462 w 463"/>
              <a:gd name="T13" fmla="*/ 332 h 1320"/>
              <a:gd name="T14" fmla="*/ 462 w 463"/>
              <a:gd name="T15" fmla="*/ 332 h 1320"/>
              <a:gd name="T16" fmla="*/ 376 w 463"/>
              <a:gd name="T17" fmla="*/ 237 h 1320"/>
              <a:gd name="T18" fmla="*/ 97 w 463"/>
              <a:gd name="T19" fmla="*/ 237 h 1320"/>
              <a:gd name="T20" fmla="*/ 0 w 463"/>
              <a:gd name="T21" fmla="*/ 332 h 1320"/>
              <a:gd name="T22" fmla="*/ 0 w 463"/>
              <a:gd name="T23" fmla="*/ 700 h 1320"/>
              <a:gd name="T24" fmla="*/ 44 w 463"/>
              <a:gd name="T25" fmla="*/ 735 h 1320"/>
              <a:gd name="T26" fmla="*/ 79 w 463"/>
              <a:gd name="T27" fmla="*/ 700 h 1320"/>
              <a:gd name="T28" fmla="*/ 79 w 463"/>
              <a:gd name="T29" fmla="*/ 359 h 1320"/>
              <a:gd name="T30" fmla="*/ 97 w 463"/>
              <a:gd name="T31" fmla="*/ 359 h 1320"/>
              <a:gd name="T32" fmla="*/ 97 w 463"/>
              <a:gd name="T33" fmla="*/ 1257 h 1320"/>
              <a:gd name="T34" fmla="*/ 157 w 463"/>
              <a:gd name="T35" fmla="*/ 1319 h 1320"/>
              <a:gd name="T36" fmla="*/ 219 w 463"/>
              <a:gd name="T37" fmla="*/ 1257 h 1320"/>
              <a:gd name="T38" fmla="*/ 219 w 463"/>
              <a:gd name="T39" fmla="*/ 768 h 1320"/>
              <a:gd name="T40" fmla="*/ 254 w 463"/>
              <a:gd name="T41" fmla="*/ 768 h 1320"/>
              <a:gd name="T42" fmla="*/ 254 w 463"/>
              <a:gd name="T43" fmla="*/ 1257 h 1320"/>
              <a:gd name="T44" fmla="*/ 316 w 463"/>
              <a:gd name="T45" fmla="*/ 1319 h 1320"/>
              <a:gd name="T46" fmla="*/ 367 w 463"/>
              <a:gd name="T47" fmla="*/ 1257 h 1320"/>
              <a:gd name="T48" fmla="*/ 367 w 463"/>
              <a:gd name="T49" fmla="*/ 359 h 1320"/>
              <a:gd name="T50" fmla="*/ 384 w 463"/>
              <a:gd name="T51" fmla="*/ 359 h 1320"/>
              <a:gd name="T52" fmla="*/ 384 w 463"/>
              <a:gd name="T53" fmla="*/ 700 h 1320"/>
              <a:gd name="T54" fmla="*/ 427 w 463"/>
              <a:gd name="T55" fmla="*/ 735 h 1320"/>
              <a:gd name="T56" fmla="*/ 462 w 463"/>
              <a:gd name="T57" fmla="*/ 700 h 1320"/>
              <a:gd name="T58" fmla="*/ 462 w 463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20">
                <a:moveTo>
                  <a:pt x="237" y="202"/>
                </a:moveTo>
                <a:lnTo>
                  <a:pt x="237" y="202"/>
                </a:lnTo>
                <a:cubicBezTo>
                  <a:pt x="297" y="202"/>
                  <a:pt x="341" y="157"/>
                  <a:pt x="341" y="106"/>
                </a:cubicBezTo>
                <a:cubicBezTo>
                  <a:pt x="341" y="44"/>
                  <a:pt x="297" y="0"/>
                  <a:pt x="237" y="0"/>
                </a:cubicBezTo>
                <a:cubicBezTo>
                  <a:pt x="184" y="0"/>
                  <a:pt x="140" y="44"/>
                  <a:pt x="140" y="106"/>
                </a:cubicBezTo>
                <a:cubicBezTo>
                  <a:pt x="140" y="157"/>
                  <a:pt x="184" y="202"/>
                  <a:pt x="237" y="202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81"/>
                  <a:pt x="427" y="237"/>
                  <a:pt x="376" y="237"/>
                </a:cubicBezTo>
                <a:cubicBezTo>
                  <a:pt x="97" y="237"/>
                  <a:pt x="97" y="237"/>
                  <a:pt x="97" y="237"/>
                </a:cubicBezTo>
                <a:cubicBezTo>
                  <a:pt x="44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9" y="735"/>
                  <a:pt x="44" y="735"/>
                </a:cubicBezTo>
                <a:cubicBezTo>
                  <a:pt x="62" y="735"/>
                  <a:pt x="79" y="716"/>
                  <a:pt x="79" y="700"/>
                </a:cubicBezTo>
                <a:cubicBezTo>
                  <a:pt x="79" y="359"/>
                  <a:pt x="79" y="359"/>
                  <a:pt x="79" y="359"/>
                </a:cubicBezTo>
                <a:cubicBezTo>
                  <a:pt x="97" y="359"/>
                  <a:pt x="97" y="359"/>
                  <a:pt x="97" y="359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2" y="1319"/>
                  <a:pt x="157" y="1319"/>
                </a:cubicBezTo>
                <a:cubicBezTo>
                  <a:pt x="192" y="1319"/>
                  <a:pt x="219" y="1292"/>
                  <a:pt x="219" y="1257"/>
                </a:cubicBezTo>
                <a:cubicBezTo>
                  <a:pt x="219" y="768"/>
                  <a:pt x="219" y="768"/>
                  <a:pt x="219" y="768"/>
                </a:cubicBezTo>
                <a:cubicBezTo>
                  <a:pt x="254" y="768"/>
                  <a:pt x="254" y="768"/>
                  <a:pt x="254" y="768"/>
                </a:cubicBezTo>
                <a:cubicBezTo>
                  <a:pt x="254" y="1257"/>
                  <a:pt x="254" y="1257"/>
                  <a:pt x="254" y="1257"/>
                </a:cubicBezTo>
                <a:cubicBezTo>
                  <a:pt x="254" y="1292"/>
                  <a:pt x="281" y="1319"/>
                  <a:pt x="316" y="1319"/>
                </a:cubicBezTo>
                <a:cubicBezTo>
                  <a:pt x="341" y="1319"/>
                  <a:pt x="367" y="1292"/>
                  <a:pt x="367" y="1257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2" y="735"/>
                  <a:pt x="427" y="735"/>
                </a:cubicBezTo>
                <a:cubicBezTo>
                  <a:pt x="446" y="735"/>
                  <a:pt x="462" y="716"/>
                  <a:pt x="462" y="700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8" name="Freeform 485"/>
          <p:cNvSpPr>
            <a:spLocks noChangeArrowheads="1"/>
          </p:cNvSpPr>
          <p:nvPr/>
        </p:nvSpPr>
        <p:spPr bwMode="auto">
          <a:xfrm>
            <a:off x="6379320" y="9394952"/>
            <a:ext cx="464084" cy="1329869"/>
          </a:xfrm>
          <a:custGeom>
            <a:avLst/>
            <a:gdLst>
              <a:gd name="T0" fmla="*/ 236 w 464"/>
              <a:gd name="T1" fmla="*/ 202 h 1320"/>
              <a:gd name="T2" fmla="*/ 236 w 464"/>
              <a:gd name="T3" fmla="*/ 202 h 1320"/>
              <a:gd name="T4" fmla="*/ 341 w 464"/>
              <a:gd name="T5" fmla="*/ 106 h 1320"/>
              <a:gd name="T6" fmla="*/ 236 w 464"/>
              <a:gd name="T7" fmla="*/ 0 h 1320"/>
              <a:gd name="T8" fmla="*/ 141 w 464"/>
              <a:gd name="T9" fmla="*/ 106 h 1320"/>
              <a:gd name="T10" fmla="*/ 236 w 464"/>
              <a:gd name="T11" fmla="*/ 202 h 1320"/>
              <a:gd name="T12" fmla="*/ 463 w 464"/>
              <a:gd name="T13" fmla="*/ 332 h 1320"/>
              <a:gd name="T14" fmla="*/ 463 w 464"/>
              <a:gd name="T15" fmla="*/ 332 h 1320"/>
              <a:gd name="T16" fmla="*/ 376 w 464"/>
              <a:gd name="T17" fmla="*/ 237 h 1320"/>
              <a:gd name="T18" fmla="*/ 97 w 464"/>
              <a:gd name="T19" fmla="*/ 237 h 1320"/>
              <a:gd name="T20" fmla="*/ 0 w 464"/>
              <a:gd name="T21" fmla="*/ 332 h 1320"/>
              <a:gd name="T22" fmla="*/ 0 w 464"/>
              <a:gd name="T23" fmla="*/ 700 h 1320"/>
              <a:gd name="T24" fmla="*/ 44 w 464"/>
              <a:gd name="T25" fmla="*/ 735 h 1320"/>
              <a:gd name="T26" fmla="*/ 79 w 464"/>
              <a:gd name="T27" fmla="*/ 700 h 1320"/>
              <a:gd name="T28" fmla="*/ 79 w 464"/>
              <a:gd name="T29" fmla="*/ 359 h 1320"/>
              <a:gd name="T30" fmla="*/ 97 w 464"/>
              <a:gd name="T31" fmla="*/ 359 h 1320"/>
              <a:gd name="T32" fmla="*/ 97 w 464"/>
              <a:gd name="T33" fmla="*/ 1257 h 1320"/>
              <a:gd name="T34" fmla="*/ 157 w 464"/>
              <a:gd name="T35" fmla="*/ 1319 h 1320"/>
              <a:gd name="T36" fmla="*/ 219 w 464"/>
              <a:gd name="T37" fmla="*/ 1257 h 1320"/>
              <a:gd name="T38" fmla="*/ 219 w 464"/>
              <a:gd name="T39" fmla="*/ 768 h 1320"/>
              <a:gd name="T40" fmla="*/ 254 w 464"/>
              <a:gd name="T41" fmla="*/ 768 h 1320"/>
              <a:gd name="T42" fmla="*/ 254 w 464"/>
              <a:gd name="T43" fmla="*/ 1257 h 1320"/>
              <a:gd name="T44" fmla="*/ 306 w 464"/>
              <a:gd name="T45" fmla="*/ 1319 h 1320"/>
              <a:gd name="T46" fmla="*/ 368 w 464"/>
              <a:gd name="T47" fmla="*/ 1257 h 1320"/>
              <a:gd name="T48" fmla="*/ 368 w 464"/>
              <a:gd name="T49" fmla="*/ 359 h 1320"/>
              <a:gd name="T50" fmla="*/ 384 w 464"/>
              <a:gd name="T51" fmla="*/ 359 h 1320"/>
              <a:gd name="T52" fmla="*/ 384 w 464"/>
              <a:gd name="T53" fmla="*/ 700 h 1320"/>
              <a:gd name="T54" fmla="*/ 428 w 464"/>
              <a:gd name="T55" fmla="*/ 735 h 1320"/>
              <a:gd name="T56" fmla="*/ 463 w 464"/>
              <a:gd name="T57" fmla="*/ 700 h 1320"/>
              <a:gd name="T58" fmla="*/ 463 w 464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20">
                <a:moveTo>
                  <a:pt x="236" y="202"/>
                </a:moveTo>
                <a:lnTo>
                  <a:pt x="236" y="202"/>
                </a:lnTo>
                <a:cubicBezTo>
                  <a:pt x="289" y="202"/>
                  <a:pt x="341" y="157"/>
                  <a:pt x="341" y="106"/>
                </a:cubicBezTo>
                <a:cubicBezTo>
                  <a:pt x="341" y="44"/>
                  <a:pt x="289" y="0"/>
                  <a:pt x="236" y="0"/>
                </a:cubicBezTo>
                <a:cubicBezTo>
                  <a:pt x="184" y="0"/>
                  <a:pt x="141" y="44"/>
                  <a:pt x="141" y="106"/>
                </a:cubicBezTo>
                <a:cubicBezTo>
                  <a:pt x="141" y="157"/>
                  <a:pt x="184" y="202"/>
                  <a:pt x="236" y="202"/>
                </a:cubicBezTo>
                <a:close/>
                <a:moveTo>
                  <a:pt x="463" y="332"/>
                </a:moveTo>
                <a:lnTo>
                  <a:pt x="463" y="332"/>
                </a:lnTo>
                <a:cubicBezTo>
                  <a:pt x="463" y="281"/>
                  <a:pt x="428" y="237"/>
                  <a:pt x="376" y="237"/>
                </a:cubicBezTo>
                <a:cubicBezTo>
                  <a:pt x="97" y="237"/>
                  <a:pt x="97" y="237"/>
                  <a:pt x="97" y="237"/>
                </a:cubicBezTo>
                <a:cubicBezTo>
                  <a:pt x="44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9" y="735"/>
                  <a:pt x="44" y="735"/>
                </a:cubicBezTo>
                <a:cubicBezTo>
                  <a:pt x="62" y="735"/>
                  <a:pt x="79" y="716"/>
                  <a:pt x="79" y="700"/>
                </a:cubicBezTo>
                <a:cubicBezTo>
                  <a:pt x="79" y="359"/>
                  <a:pt x="79" y="359"/>
                  <a:pt x="79" y="359"/>
                </a:cubicBezTo>
                <a:cubicBezTo>
                  <a:pt x="97" y="359"/>
                  <a:pt x="97" y="359"/>
                  <a:pt x="97" y="359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2" y="1319"/>
                  <a:pt x="157" y="1319"/>
                </a:cubicBezTo>
                <a:cubicBezTo>
                  <a:pt x="192" y="1319"/>
                  <a:pt x="219" y="1292"/>
                  <a:pt x="219" y="1257"/>
                </a:cubicBezTo>
                <a:cubicBezTo>
                  <a:pt x="219" y="768"/>
                  <a:pt x="219" y="768"/>
                  <a:pt x="219" y="768"/>
                </a:cubicBezTo>
                <a:cubicBezTo>
                  <a:pt x="254" y="768"/>
                  <a:pt x="254" y="768"/>
                  <a:pt x="254" y="768"/>
                </a:cubicBezTo>
                <a:cubicBezTo>
                  <a:pt x="254" y="1257"/>
                  <a:pt x="254" y="1257"/>
                  <a:pt x="254" y="1257"/>
                </a:cubicBezTo>
                <a:cubicBezTo>
                  <a:pt x="254" y="1292"/>
                  <a:pt x="281" y="1319"/>
                  <a:pt x="306" y="1319"/>
                </a:cubicBezTo>
                <a:cubicBezTo>
                  <a:pt x="341" y="1319"/>
                  <a:pt x="368" y="1292"/>
                  <a:pt x="368" y="1257"/>
                </a:cubicBezTo>
                <a:cubicBezTo>
                  <a:pt x="368" y="359"/>
                  <a:pt x="368" y="359"/>
                  <a:pt x="368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3" y="735"/>
                  <a:pt x="428" y="735"/>
                </a:cubicBezTo>
                <a:cubicBezTo>
                  <a:pt x="446" y="735"/>
                  <a:pt x="463" y="716"/>
                  <a:pt x="463" y="700"/>
                </a:cubicBezTo>
                <a:lnTo>
                  <a:pt x="463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9" name="Freeform 486"/>
          <p:cNvSpPr>
            <a:spLocks noChangeArrowheads="1"/>
          </p:cNvSpPr>
          <p:nvPr/>
        </p:nvSpPr>
        <p:spPr bwMode="auto">
          <a:xfrm>
            <a:off x="7151306" y="9394952"/>
            <a:ext cx="464084" cy="1329869"/>
          </a:xfrm>
          <a:custGeom>
            <a:avLst/>
            <a:gdLst>
              <a:gd name="T0" fmla="*/ 235 w 463"/>
              <a:gd name="T1" fmla="*/ 202 h 1320"/>
              <a:gd name="T2" fmla="*/ 235 w 463"/>
              <a:gd name="T3" fmla="*/ 202 h 1320"/>
              <a:gd name="T4" fmla="*/ 332 w 463"/>
              <a:gd name="T5" fmla="*/ 106 h 1320"/>
              <a:gd name="T6" fmla="*/ 235 w 463"/>
              <a:gd name="T7" fmla="*/ 0 h 1320"/>
              <a:gd name="T8" fmla="*/ 140 w 463"/>
              <a:gd name="T9" fmla="*/ 106 h 1320"/>
              <a:gd name="T10" fmla="*/ 235 w 463"/>
              <a:gd name="T11" fmla="*/ 202 h 1320"/>
              <a:gd name="T12" fmla="*/ 462 w 463"/>
              <a:gd name="T13" fmla="*/ 332 h 1320"/>
              <a:gd name="T14" fmla="*/ 462 w 463"/>
              <a:gd name="T15" fmla="*/ 332 h 1320"/>
              <a:gd name="T16" fmla="*/ 375 w 463"/>
              <a:gd name="T17" fmla="*/ 237 h 1320"/>
              <a:gd name="T18" fmla="*/ 96 w 463"/>
              <a:gd name="T19" fmla="*/ 237 h 1320"/>
              <a:gd name="T20" fmla="*/ 0 w 463"/>
              <a:gd name="T21" fmla="*/ 332 h 1320"/>
              <a:gd name="T22" fmla="*/ 0 w 463"/>
              <a:gd name="T23" fmla="*/ 700 h 1320"/>
              <a:gd name="T24" fmla="*/ 43 w 463"/>
              <a:gd name="T25" fmla="*/ 735 h 1320"/>
              <a:gd name="T26" fmla="*/ 78 w 463"/>
              <a:gd name="T27" fmla="*/ 700 h 1320"/>
              <a:gd name="T28" fmla="*/ 78 w 463"/>
              <a:gd name="T29" fmla="*/ 359 h 1320"/>
              <a:gd name="T30" fmla="*/ 96 w 463"/>
              <a:gd name="T31" fmla="*/ 359 h 1320"/>
              <a:gd name="T32" fmla="*/ 96 w 463"/>
              <a:gd name="T33" fmla="*/ 1257 h 1320"/>
              <a:gd name="T34" fmla="*/ 157 w 463"/>
              <a:gd name="T35" fmla="*/ 1319 h 1320"/>
              <a:gd name="T36" fmla="*/ 218 w 463"/>
              <a:gd name="T37" fmla="*/ 1257 h 1320"/>
              <a:gd name="T38" fmla="*/ 218 w 463"/>
              <a:gd name="T39" fmla="*/ 768 h 1320"/>
              <a:gd name="T40" fmla="*/ 253 w 463"/>
              <a:gd name="T41" fmla="*/ 768 h 1320"/>
              <a:gd name="T42" fmla="*/ 253 w 463"/>
              <a:gd name="T43" fmla="*/ 1257 h 1320"/>
              <a:gd name="T44" fmla="*/ 305 w 463"/>
              <a:gd name="T45" fmla="*/ 1319 h 1320"/>
              <a:gd name="T46" fmla="*/ 367 w 463"/>
              <a:gd name="T47" fmla="*/ 1257 h 1320"/>
              <a:gd name="T48" fmla="*/ 367 w 463"/>
              <a:gd name="T49" fmla="*/ 359 h 1320"/>
              <a:gd name="T50" fmla="*/ 383 w 463"/>
              <a:gd name="T51" fmla="*/ 359 h 1320"/>
              <a:gd name="T52" fmla="*/ 383 w 463"/>
              <a:gd name="T53" fmla="*/ 700 h 1320"/>
              <a:gd name="T54" fmla="*/ 427 w 463"/>
              <a:gd name="T55" fmla="*/ 735 h 1320"/>
              <a:gd name="T56" fmla="*/ 462 w 463"/>
              <a:gd name="T57" fmla="*/ 700 h 1320"/>
              <a:gd name="T58" fmla="*/ 462 w 463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20">
                <a:moveTo>
                  <a:pt x="235" y="202"/>
                </a:moveTo>
                <a:lnTo>
                  <a:pt x="235" y="202"/>
                </a:lnTo>
                <a:cubicBezTo>
                  <a:pt x="288" y="202"/>
                  <a:pt x="332" y="157"/>
                  <a:pt x="332" y="106"/>
                </a:cubicBezTo>
                <a:cubicBezTo>
                  <a:pt x="332" y="44"/>
                  <a:pt x="288" y="0"/>
                  <a:pt x="235" y="0"/>
                </a:cubicBezTo>
                <a:cubicBezTo>
                  <a:pt x="183" y="0"/>
                  <a:pt x="140" y="44"/>
                  <a:pt x="140" y="106"/>
                </a:cubicBezTo>
                <a:cubicBezTo>
                  <a:pt x="140" y="157"/>
                  <a:pt x="183" y="202"/>
                  <a:pt x="235" y="202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81"/>
                  <a:pt x="418" y="237"/>
                  <a:pt x="375" y="237"/>
                </a:cubicBezTo>
                <a:cubicBezTo>
                  <a:pt x="96" y="237"/>
                  <a:pt x="96" y="237"/>
                  <a:pt x="96" y="237"/>
                </a:cubicBezTo>
                <a:cubicBezTo>
                  <a:pt x="43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8" y="735"/>
                  <a:pt x="43" y="735"/>
                </a:cubicBezTo>
                <a:cubicBezTo>
                  <a:pt x="61" y="735"/>
                  <a:pt x="78" y="716"/>
                  <a:pt x="78" y="700"/>
                </a:cubicBezTo>
                <a:cubicBezTo>
                  <a:pt x="78" y="359"/>
                  <a:pt x="78" y="359"/>
                  <a:pt x="78" y="359"/>
                </a:cubicBezTo>
                <a:cubicBezTo>
                  <a:pt x="96" y="359"/>
                  <a:pt x="96" y="359"/>
                  <a:pt x="96" y="359"/>
                </a:cubicBezTo>
                <a:cubicBezTo>
                  <a:pt x="96" y="1257"/>
                  <a:pt x="96" y="1257"/>
                  <a:pt x="96" y="1257"/>
                </a:cubicBezTo>
                <a:cubicBezTo>
                  <a:pt x="96" y="1292"/>
                  <a:pt x="121" y="1319"/>
                  <a:pt x="157" y="1319"/>
                </a:cubicBezTo>
                <a:cubicBezTo>
                  <a:pt x="192" y="1319"/>
                  <a:pt x="218" y="1292"/>
                  <a:pt x="218" y="1257"/>
                </a:cubicBezTo>
                <a:cubicBezTo>
                  <a:pt x="218" y="768"/>
                  <a:pt x="218" y="768"/>
                  <a:pt x="218" y="768"/>
                </a:cubicBezTo>
                <a:cubicBezTo>
                  <a:pt x="253" y="768"/>
                  <a:pt x="253" y="768"/>
                  <a:pt x="253" y="768"/>
                </a:cubicBezTo>
                <a:cubicBezTo>
                  <a:pt x="253" y="1257"/>
                  <a:pt x="253" y="1257"/>
                  <a:pt x="253" y="1257"/>
                </a:cubicBezTo>
                <a:cubicBezTo>
                  <a:pt x="253" y="1292"/>
                  <a:pt x="278" y="1319"/>
                  <a:pt x="305" y="1319"/>
                </a:cubicBezTo>
                <a:cubicBezTo>
                  <a:pt x="340" y="1319"/>
                  <a:pt x="367" y="1292"/>
                  <a:pt x="367" y="1257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83" y="359"/>
                  <a:pt x="383" y="359"/>
                  <a:pt x="383" y="359"/>
                </a:cubicBezTo>
                <a:cubicBezTo>
                  <a:pt x="383" y="700"/>
                  <a:pt x="383" y="700"/>
                  <a:pt x="383" y="700"/>
                </a:cubicBezTo>
                <a:cubicBezTo>
                  <a:pt x="383" y="716"/>
                  <a:pt x="402" y="735"/>
                  <a:pt x="427" y="735"/>
                </a:cubicBezTo>
                <a:cubicBezTo>
                  <a:pt x="445" y="735"/>
                  <a:pt x="462" y="716"/>
                  <a:pt x="462" y="700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0" name="Freeform 487"/>
          <p:cNvSpPr>
            <a:spLocks noChangeArrowheads="1"/>
          </p:cNvSpPr>
          <p:nvPr/>
        </p:nvSpPr>
        <p:spPr bwMode="auto">
          <a:xfrm>
            <a:off x="7918833" y="9394952"/>
            <a:ext cx="464084" cy="1329869"/>
          </a:xfrm>
          <a:custGeom>
            <a:avLst/>
            <a:gdLst>
              <a:gd name="T0" fmla="*/ 235 w 463"/>
              <a:gd name="T1" fmla="*/ 202 h 1320"/>
              <a:gd name="T2" fmla="*/ 235 w 463"/>
              <a:gd name="T3" fmla="*/ 202 h 1320"/>
              <a:gd name="T4" fmla="*/ 332 w 463"/>
              <a:gd name="T5" fmla="*/ 106 h 1320"/>
              <a:gd name="T6" fmla="*/ 235 w 463"/>
              <a:gd name="T7" fmla="*/ 0 h 1320"/>
              <a:gd name="T8" fmla="*/ 130 w 463"/>
              <a:gd name="T9" fmla="*/ 106 h 1320"/>
              <a:gd name="T10" fmla="*/ 235 w 463"/>
              <a:gd name="T11" fmla="*/ 202 h 1320"/>
              <a:gd name="T12" fmla="*/ 462 w 463"/>
              <a:gd name="T13" fmla="*/ 332 h 1320"/>
              <a:gd name="T14" fmla="*/ 462 w 463"/>
              <a:gd name="T15" fmla="*/ 332 h 1320"/>
              <a:gd name="T16" fmla="*/ 375 w 463"/>
              <a:gd name="T17" fmla="*/ 237 h 1320"/>
              <a:gd name="T18" fmla="*/ 87 w 463"/>
              <a:gd name="T19" fmla="*/ 237 h 1320"/>
              <a:gd name="T20" fmla="*/ 0 w 463"/>
              <a:gd name="T21" fmla="*/ 332 h 1320"/>
              <a:gd name="T22" fmla="*/ 0 w 463"/>
              <a:gd name="T23" fmla="*/ 700 h 1320"/>
              <a:gd name="T24" fmla="*/ 43 w 463"/>
              <a:gd name="T25" fmla="*/ 735 h 1320"/>
              <a:gd name="T26" fmla="*/ 78 w 463"/>
              <a:gd name="T27" fmla="*/ 700 h 1320"/>
              <a:gd name="T28" fmla="*/ 78 w 463"/>
              <a:gd name="T29" fmla="*/ 359 h 1320"/>
              <a:gd name="T30" fmla="*/ 95 w 463"/>
              <a:gd name="T31" fmla="*/ 359 h 1320"/>
              <a:gd name="T32" fmla="*/ 95 w 463"/>
              <a:gd name="T33" fmla="*/ 1257 h 1320"/>
              <a:gd name="T34" fmla="*/ 157 w 463"/>
              <a:gd name="T35" fmla="*/ 1319 h 1320"/>
              <a:gd name="T36" fmla="*/ 218 w 463"/>
              <a:gd name="T37" fmla="*/ 1257 h 1320"/>
              <a:gd name="T38" fmla="*/ 218 w 463"/>
              <a:gd name="T39" fmla="*/ 768 h 1320"/>
              <a:gd name="T40" fmla="*/ 244 w 463"/>
              <a:gd name="T41" fmla="*/ 768 h 1320"/>
              <a:gd name="T42" fmla="*/ 244 w 463"/>
              <a:gd name="T43" fmla="*/ 1257 h 1320"/>
              <a:gd name="T44" fmla="*/ 305 w 463"/>
              <a:gd name="T45" fmla="*/ 1319 h 1320"/>
              <a:gd name="T46" fmla="*/ 367 w 463"/>
              <a:gd name="T47" fmla="*/ 1257 h 1320"/>
              <a:gd name="T48" fmla="*/ 367 w 463"/>
              <a:gd name="T49" fmla="*/ 359 h 1320"/>
              <a:gd name="T50" fmla="*/ 384 w 463"/>
              <a:gd name="T51" fmla="*/ 359 h 1320"/>
              <a:gd name="T52" fmla="*/ 384 w 463"/>
              <a:gd name="T53" fmla="*/ 700 h 1320"/>
              <a:gd name="T54" fmla="*/ 419 w 463"/>
              <a:gd name="T55" fmla="*/ 735 h 1320"/>
              <a:gd name="T56" fmla="*/ 462 w 463"/>
              <a:gd name="T57" fmla="*/ 700 h 1320"/>
              <a:gd name="T58" fmla="*/ 462 w 463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20">
                <a:moveTo>
                  <a:pt x="235" y="202"/>
                </a:moveTo>
                <a:lnTo>
                  <a:pt x="235" y="202"/>
                </a:lnTo>
                <a:cubicBezTo>
                  <a:pt x="287" y="202"/>
                  <a:pt x="332" y="157"/>
                  <a:pt x="332" y="106"/>
                </a:cubicBezTo>
                <a:cubicBezTo>
                  <a:pt x="332" y="44"/>
                  <a:pt x="287" y="0"/>
                  <a:pt x="235" y="0"/>
                </a:cubicBezTo>
                <a:cubicBezTo>
                  <a:pt x="183" y="0"/>
                  <a:pt x="130" y="44"/>
                  <a:pt x="130" y="106"/>
                </a:cubicBezTo>
                <a:cubicBezTo>
                  <a:pt x="130" y="157"/>
                  <a:pt x="183" y="202"/>
                  <a:pt x="235" y="202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81"/>
                  <a:pt x="419" y="237"/>
                  <a:pt x="375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43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7" y="735"/>
                  <a:pt x="43" y="735"/>
                </a:cubicBezTo>
                <a:cubicBezTo>
                  <a:pt x="62" y="735"/>
                  <a:pt x="78" y="716"/>
                  <a:pt x="78" y="700"/>
                </a:cubicBezTo>
                <a:cubicBezTo>
                  <a:pt x="78" y="359"/>
                  <a:pt x="78" y="359"/>
                  <a:pt x="78" y="359"/>
                </a:cubicBezTo>
                <a:cubicBezTo>
                  <a:pt x="95" y="359"/>
                  <a:pt x="95" y="359"/>
                  <a:pt x="95" y="359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9"/>
                  <a:pt x="157" y="1319"/>
                </a:cubicBezTo>
                <a:cubicBezTo>
                  <a:pt x="192" y="1319"/>
                  <a:pt x="218" y="1292"/>
                  <a:pt x="218" y="1257"/>
                </a:cubicBezTo>
                <a:cubicBezTo>
                  <a:pt x="218" y="768"/>
                  <a:pt x="218" y="768"/>
                  <a:pt x="218" y="768"/>
                </a:cubicBezTo>
                <a:cubicBezTo>
                  <a:pt x="244" y="768"/>
                  <a:pt x="244" y="768"/>
                  <a:pt x="244" y="768"/>
                </a:cubicBezTo>
                <a:cubicBezTo>
                  <a:pt x="244" y="1257"/>
                  <a:pt x="244" y="1257"/>
                  <a:pt x="244" y="1257"/>
                </a:cubicBezTo>
                <a:cubicBezTo>
                  <a:pt x="244" y="1292"/>
                  <a:pt x="270" y="1319"/>
                  <a:pt x="305" y="1319"/>
                </a:cubicBezTo>
                <a:cubicBezTo>
                  <a:pt x="340" y="1319"/>
                  <a:pt x="367" y="1292"/>
                  <a:pt x="367" y="1257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0" y="735"/>
                  <a:pt x="419" y="735"/>
                </a:cubicBezTo>
                <a:cubicBezTo>
                  <a:pt x="445" y="735"/>
                  <a:pt x="462" y="716"/>
                  <a:pt x="462" y="700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1" name="Freeform 488"/>
          <p:cNvSpPr>
            <a:spLocks noChangeArrowheads="1"/>
          </p:cNvSpPr>
          <p:nvPr/>
        </p:nvSpPr>
        <p:spPr bwMode="auto">
          <a:xfrm>
            <a:off x="8686358" y="9394952"/>
            <a:ext cx="464084" cy="1329869"/>
          </a:xfrm>
          <a:custGeom>
            <a:avLst/>
            <a:gdLst>
              <a:gd name="T0" fmla="*/ 235 w 463"/>
              <a:gd name="T1" fmla="*/ 202 h 1320"/>
              <a:gd name="T2" fmla="*/ 235 w 463"/>
              <a:gd name="T3" fmla="*/ 202 h 1320"/>
              <a:gd name="T4" fmla="*/ 330 w 463"/>
              <a:gd name="T5" fmla="*/ 106 h 1320"/>
              <a:gd name="T6" fmla="*/ 235 w 463"/>
              <a:gd name="T7" fmla="*/ 0 h 1320"/>
              <a:gd name="T8" fmla="*/ 130 w 463"/>
              <a:gd name="T9" fmla="*/ 106 h 1320"/>
              <a:gd name="T10" fmla="*/ 235 w 463"/>
              <a:gd name="T11" fmla="*/ 202 h 1320"/>
              <a:gd name="T12" fmla="*/ 462 w 463"/>
              <a:gd name="T13" fmla="*/ 332 h 1320"/>
              <a:gd name="T14" fmla="*/ 462 w 463"/>
              <a:gd name="T15" fmla="*/ 332 h 1320"/>
              <a:gd name="T16" fmla="*/ 366 w 463"/>
              <a:gd name="T17" fmla="*/ 237 h 1320"/>
              <a:gd name="T18" fmla="*/ 87 w 463"/>
              <a:gd name="T19" fmla="*/ 237 h 1320"/>
              <a:gd name="T20" fmla="*/ 0 w 463"/>
              <a:gd name="T21" fmla="*/ 332 h 1320"/>
              <a:gd name="T22" fmla="*/ 0 w 463"/>
              <a:gd name="T23" fmla="*/ 700 h 1320"/>
              <a:gd name="T24" fmla="*/ 35 w 463"/>
              <a:gd name="T25" fmla="*/ 735 h 1320"/>
              <a:gd name="T26" fmla="*/ 79 w 463"/>
              <a:gd name="T27" fmla="*/ 700 h 1320"/>
              <a:gd name="T28" fmla="*/ 79 w 463"/>
              <a:gd name="T29" fmla="*/ 359 h 1320"/>
              <a:gd name="T30" fmla="*/ 95 w 463"/>
              <a:gd name="T31" fmla="*/ 359 h 1320"/>
              <a:gd name="T32" fmla="*/ 95 w 463"/>
              <a:gd name="T33" fmla="*/ 1257 h 1320"/>
              <a:gd name="T34" fmla="*/ 157 w 463"/>
              <a:gd name="T35" fmla="*/ 1319 h 1320"/>
              <a:gd name="T36" fmla="*/ 217 w 463"/>
              <a:gd name="T37" fmla="*/ 1257 h 1320"/>
              <a:gd name="T38" fmla="*/ 217 w 463"/>
              <a:gd name="T39" fmla="*/ 768 h 1320"/>
              <a:gd name="T40" fmla="*/ 244 w 463"/>
              <a:gd name="T41" fmla="*/ 768 h 1320"/>
              <a:gd name="T42" fmla="*/ 244 w 463"/>
              <a:gd name="T43" fmla="*/ 1257 h 1320"/>
              <a:gd name="T44" fmla="*/ 305 w 463"/>
              <a:gd name="T45" fmla="*/ 1319 h 1320"/>
              <a:gd name="T46" fmla="*/ 366 w 463"/>
              <a:gd name="T47" fmla="*/ 1257 h 1320"/>
              <a:gd name="T48" fmla="*/ 366 w 463"/>
              <a:gd name="T49" fmla="*/ 359 h 1320"/>
              <a:gd name="T50" fmla="*/ 384 w 463"/>
              <a:gd name="T51" fmla="*/ 359 h 1320"/>
              <a:gd name="T52" fmla="*/ 384 w 463"/>
              <a:gd name="T53" fmla="*/ 700 h 1320"/>
              <a:gd name="T54" fmla="*/ 419 w 463"/>
              <a:gd name="T55" fmla="*/ 735 h 1320"/>
              <a:gd name="T56" fmla="*/ 462 w 463"/>
              <a:gd name="T57" fmla="*/ 700 h 1320"/>
              <a:gd name="T58" fmla="*/ 462 w 463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20">
                <a:moveTo>
                  <a:pt x="235" y="202"/>
                </a:moveTo>
                <a:lnTo>
                  <a:pt x="235" y="202"/>
                </a:lnTo>
                <a:cubicBezTo>
                  <a:pt x="287" y="202"/>
                  <a:pt x="330" y="157"/>
                  <a:pt x="330" y="106"/>
                </a:cubicBezTo>
                <a:cubicBezTo>
                  <a:pt x="330" y="44"/>
                  <a:pt x="287" y="0"/>
                  <a:pt x="235" y="0"/>
                </a:cubicBezTo>
                <a:cubicBezTo>
                  <a:pt x="174" y="0"/>
                  <a:pt x="130" y="44"/>
                  <a:pt x="130" y="106"/>
                </a:cubicBezTo>
                <a:cubicBezTo>
                  <a:pt x="130" y="157"/>
                  <a:pt x="174" y="202"/>
                  <a:pt x="235" y="202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81"/>
                  <a:pt x="419" y="237"/>
                  <a:pt x="366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43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7" y="735"/>
                  <a:pt x="35" y="735"/>
                </a:cubicBezTo>
                <a:cubicBezTo>
                  <a:pt x="60" y="735"/>
                  <a:pt x="79" y="716"/>
                  <a:pt x="79" y="700"/>
                </a:cubicBezTo>
                <a:cubicBezTo>
                  <a:pt x="79" y="359"/>
                  <a:pt x="79" y="359"/>
                  <a:pt x="79" y="359"/>
                </a:cubicBezTo>
                <a:cubicBezTo>
                  <a:pt x="95" y="359"/>
                  <a:pt x="95" y="359"/>
                  <a:pt x="95" y="359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9"/>
                  <a:pt x="157" y="1319"/>
                </a:cubicBezTo>
                <a:cubicBezTo>
                  <a:pt x="192" y="1319"/>
                  <a:pt x="217" y="1292"/>
                  <a:pt x="217" y="1257"/>
                </a:cubicBezTo>
                <a:cubicBezTo>
                  <a:pt x="217" y="768"/>
                  <a:pt x="217" y="768"/>
                  <a:pt x="217" y="768"/>
                </a:cubicBezTo>
                <a:cubicBezTo>
                  <a:pt x="244" y="768"/>
                  <a:pt x="244" y="768"/>
                  <a:pt x="244" y="768"/>
                </a:cubicBezTo>
                <a:cubicBezTo>
                  <a:pt x="244" y="1257"/>
                  <a:pt x="244" y="1257"/>
                  <a:pt x="244" y="1257"/>
                </a:cubicBezTo>
                <a:cubicBezTo>
                  <a:pt x="244" y="1292"/>
                  <a:pt x="270" y="1319"/>
                  <a:pt x="305" y="1319"/>
                </a:cubicBezTo>
                <a:cubicBezTo>
                  <a:pt x="341" y="1319"/>
                  <a:pt x="366" y="1292"/>
                  <a:pt x="366" y="1257"/>
                </a:cubicBezTo>
                <a:cubicBezTo>
                  <a:pt x="366" y="359"/>
                  <a:pt x="366" y="359"/>
                  <a:pt x="366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1" y="735"/>
                  <a:pt x="419" y="735"/>
                </a:cubicBezTo>
                <a:cubicBezTo>
                  <a:pt x="444" y="735"/>
                  <a:pt x="462" y="716"/>
                  <a:pt x="462" y="700"/>
                </a:cubicBezTo>
                <a:lnTo>
                  <a:pt x="462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2" name="Freeform 489"/>
          <p:cNvSpPr>
            <a:spLocks noChangeArrowheads="1"/>
          </p:cNvSpPr>
          <p:nvPr/>
        </p:nvSpPr>
        <p:spPr bwMode="auto">
          <a:xfrm>
            <a:off x="9453883" y="9394952"/>
            <a:ext cx="464084" cy="1329869"/>
          </a:xfrm>
          <a:custGeom>
            <a:avLst/>
            <a:gdLst>
              <a:gd name="T0" fmla="*/ 236 w 464"/>
              <a:gd name="T1" fmla="*/ 202 h 1320"/>
              <a:gd name="T2" fmla="*/ 236 w 464"/>
              <a:gd name="T3" fmla="*/ 202 h 1320"/>
              <a:gd name="T4" fmla="*/ 331 w 464"/>
              <a:gd name="T5" fmla="*/ 106 h 1320"/>
              <a:gd name="T6" fmla="*/ 236 w 464"/>
              <a:gd name="T7" fmla="*/ 0 h 1320"/>
              <a:gd name="T8" fmla="*/ 130 w 464"/>
              <a:gd name="T9" fmla="*/ 106 h 1320"/>
              <a:gd name="T10" fmla="*/ 236 w 464"/>
              <a:gd name="T11" fmla="*/ 202 h 1320"/>
              <a:gd name="T12" fmla="*/ 463 w 464"/>
              <a:gd name="T13" fmla="*/ 332 h 1320"/>
              <a:gd name="T14" fmla="*/ 463 w 464"/>
              <a:gd name="T15" fmla="*/ 332 h 1320"/>
              <a:gd name="T16" fmla="*/ 366 w 464"/>
              <a:gd name="T17" fmla="*/ 237 h 1320"/>
              <a:gd name="T18" fmla="*/ 87 w 464"/>
              <a:gd name="T19" fmla="*/ 237 h 1320"/>
              <a:gd name="T20" fmla="*/ 0 w 464"/>
              <a:gd name="T21" fmla="*/ 332 h 1320"/>
              <a:gd name="T22" fmla="*/ 0 w 464"/>
              <a:gd name="T23" fmla="*/ 700 h 1320"/>
              <a:gd name="T24" fmla="*/ 35 w 464"/>
              <a:gd name="T25" fmla="*/ 735 h 1320"/>
              <a:gd name="T26" fmla="*/ 79 w 464"/>
              <a:gd name="T27" fmla="*/ 700 h 1320"/>
              <a:gd name="T28" fmla="*/ 79 w 464"/>
              <a:gd name="T29" fmla="*/ 359 h 1320"/>
              <a:gd name="T30" fmla="*/ 95 w 464"/>
              <a:gd name="T31" fmla="*/ 359 h 1320"/>
              <a:gd name="T32" fmla="*/ 95 w 464"/>
              <a:gd name="T33" fmla="*/ 1257 h 1320"/>
              <a:gd name="T34" fmla="*/ 157 w 464"/>
              <a:gd name="T35" fmla="*/ 1319 h 1320"/>
              <a:gd name="T36" fmla="*/ 209 w 464"/>
              <a:gd name="T37" fmla="*/ 1257 h 1320"/>
              <a:gd name="T38" fmla="*/ 209 w 464"/>
              <a:gd name="T39" fmla="*/ 768 h 1320"/>
              <a:gd name="T40" fmla="*/ 244 w 464"/>
              <a:gd name="T41" fmla="*/ 768 h 1320"/>
              <a:gd name="T42" fmla="*/ 244 w 464"/>
              <a:gd name="T43" fmla="*/ 1257 h 1320"/>
              <a:gd name="T44" fmla="*/ 306 w 464"/>
              <a:gd name="T45" fmla="*/ 1319 h 1320"/>
              <a:gd name="T46" fmla="*/ 366 w 464"/>
              <a:gd name="T47" fmla="*/ 1257 h 1320"/>
              <a:gd name="T48" fmla="*/ 366 w 464"/>
              <a:gd name="T49" fmla="*/ 359 h 1320"/>
              <a:gd name="T50" fmla="*/ 384 w 464"/>
              <a:gd name="T51" fmla="*/ 359 h 1320"/>
              <a:gd name="T52" fmla="*/ 384 w 464"/>
              <a:gd name="T53" fmla="*/ 700 h 1320"/>
              <a:gd name="T54" fmla="*/ 419 w 464"/>
              <a:gd name="T55" fmla="*/ 735 h 1320"/>
              <a:gd name="T56" fmla="*/ 463 w 464"/>
              <a:gd name="T57" fmla="*/ 700 h 1320"/>
              <a:gd name="T58" fmla="*/ 463 w 464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4" h="1320">
                <a:moveTo>
                  <a:pt x="236" y="202"/>
                </a:moveTo>
                <a:lnTo>
                  <a:pt x="236" y="202"/>
                </a:lnTo>
                <a:cubicBezTo>
                  <a:pt x="287" y="202"/>
                  <a:pt x="331" y="157"/>
                  <a:pt x="331" y="106"/>
                </a:cubicBezTo>
                <a:cubicBezTo>
                  <a:pt x="331" y="44"/>
                  <a:pt x="287" y="0"/>
                  <a:pt x="236" y="0"/>
                </a:cubicBezTo>
                <a:cubicBezTo>
                  <a:pt x="174" y="0"/>
                  <a:pt x="130" y="44"/>
                  <a:pt x="130" y="106"/>
                </a:cubicBezTo>
                <a:cubicBezTo>
                  <a:pt x="130" y="157"/>
                  <a:pt x="174" y="202"/>
                  <a:pt x="236" y="202"/>
                </a:cubicBezTo>
                <a:close/>
                <a:moveTo>
                  <a:pt x="463" y="332"/>
                </a:moveTo>
                <a:lnTo>
                  <a:pt x="463" y="332"/>
                </a:lnTo>
                <a:cubicBezTo>
                  <a:pt x="463" y="281"/>
                  <a:pt x="419" y="237"/>
                  <a:pt x="366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35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7" y="735"/>
                  <a:pt x="35" y="735"/>
                </a:cubicBezTo>
                <a:cubicBezTo>
                  <a:pt x="60" y="735"/>
                  <a:pt x="79" y="716"/>
                  <a:pt x="79" y="700"/>
                </a:cubicBezTo>
                <a:cubicBezTo>
                  <a:pt x="79" y="359"/>
                  <a:pt x="79" y="359"/>
                  <a:pt x="79" y="359"/>
                </a:cubicBezTo>
                <a:cubicBezTo>
                  <a:pt x="95" y="359"/>
                  <a:pt x="95" y="359"/>
                  <a:pt x="95" y="359"/>
                </a:cubicBezTo>
                <a:cubicBezTo>
                  <a:pt x="95" y="1257"/>
                  <a:pt x="95" y="1257"/>
                  <a:pt x="95" y="1257"/>
                </a:cubicBezTo>
                <a:cubicBezTo>
                  <a:pt x="95" y="1292"/>
                  <a:pt x="122" y="1319"/>
                  <a:pt x="157" y="1319"/>
                </a:cubicBezTo>
                <a:cubicBezTo>
                  <a:pt x="182" y="1319"/>
                  <a:pt x="209" y="1292"/>
                  <a:pt x="209" y="1257"/>
                </a:cubicBezTo>
                <a:cubicBezTo>
                  <a:pt x="209" y="768"/>
                  <a:pt x="209" y="768"/>
                  <a:pt x="209" y="768"/>
                </a:cubicBezTo>
                <a:cubicBezTo>
                  <a:pt x="244" y="768"/>
                  <a:pt x="244" y="768"/>
                  <a:pt x="244" y="768"/>
                </a:cubicBezTo>
                <a:cubicBezTo>
                  <a:pt x="244" y="1257"/>
                  <a:pt x="244" y="1257"/>
                  <a:pt x="244" y="1257"/>
                </a:cubicBezTo>
                <a:cubicBezTo>
                  <a:pt x="244" y="1292"/>
                  <a:pt x="271" y="1319"/>
                  <a:pt x="306" y="1319"/>
                </a:cubicBezTo>
                <a:cubicBezTo>
                  <a:pt x="339" y="1319"/>
                  <a:pt x="366" y="1292"/>
                  <a:pt x="366" y="1257"/>
                </a:cubicBezTo>
                <a:cubicBezTo>
                  <a:pt x="366" y="359"/>
                  <a:pt x="366" y="359"/>
                  <a:pt x="366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1" y="735"/>
                  <a:pt x="419" y="735"/>
                </a:cubicBezTo>
                <a:cubicBezTo>
                  <a:pt x="444" y="735"/>
                  <a:pt x="463" y="716"/>
                  <a:pt x="463" y="700"/>
                </a:cubicBezTo>
                <a:lnTo>
                  <a:pt x="463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3" name="Freeform 490"/>
          <p:cNvSpPr>
            <a:spLocks noChangeArrowheads="1"/>
          </p:cNvSpPr>
          <p:nvPr/>
        </p:nvSpPr>
        <p:spPr bwMode="auto">
          <a:xfrm>
            <a:off x="10221407" y="9394952"/>
            <a:ext cx="464084" cy="1329869"/>
          </a:xfrm>
          <a:custGeom>
            <a:avLst/>
            <a:gdLst>
              <a:gd name="T0" fmla="*/ 227 w 465"/>
              <a:gd name="T1" fmla="*/ 202 h 1320"/>
              <a:gd name="T2" fmla="*/ 227 w 465"/>
              <a:gd name="T3" fmla="*/ 202 h 1320"/>
              <a:gd name="T4" fmla="*/ 332 w 465"/>
              <a:gd name="T5" fmla="*/ 106 h 1320"/>
              <a:gd name="T6" fmla="*/ 227 w 465"/>
              <a:gd name="T7" fmla="*/ 0 h 1320"/>
              <a:gd name="T8" fmla="*/ 132 w 465"/>
              <a:gd name="T9" fmla="*/ 106 h 1320"/>
              <a:gd name="T10" fmla="*/ 227 w 465"/>
              <a:gd name="T11" fmla="*/ 202 h 1320"/>
              <a:gd name="T12" fmla="*/ 464 w 465"/>
              <a:gd name="T13" fmla="*/ 332 h 1320"/>
              <a:gd name="T14" fmla="*/ 464 w 465"/>
              <a:gd name="T15" fmla="*/ 332 h 1320"/>
              <a:gd name="T16" fmla="*/ 367 w 465"/>
              <a:gd name="T17" fmla="*/ 237 h 1320"/>
              <a:gd name="T18" fmla="*/ 88 w 465"/>
              <a:gd name="T19" fmla="*/ 237 h 1320"/>
              <a:gd name="T20" fmla="*/ 0 w 465"/>
              <a:gd name="T21" fmla="*/ 332 h 1320"/>
              <a:gd name="T22" fmla="*/ 0 w 465"/>
              <a:gd name="T23" fmla="*/ 700 h 1320"/>
              <a:gd name="T24" fmla="*/ 35 w 465"/>
              <a:gd name="T25" fmla="*/ 735 h 1320"/>
              <a:gd name="T26" fmla="*/ 80 w 465"/>
              <a:gd name="T27" fmla="*/ 700 h 1320"/>
              <a:gd name="T28" fmla="*/ 80 w 465"/>
              <a:gd name="T29" fmla="*/ 359 h 1320"/>
              <a:gd name="T30" fmla="*/ 97 w 465"/>
              <a:gd name="T31" fmla="*/ 359 h 1320"/>
              <a:gd name="T32" fmla="*/ 97 w 465"/>
              <a:gd name="T33" fmla="*/ 1257 h 1320"/>
              <a:gd name="T34" fmla="*/ 158 w 465"/>
              <a:gd name="T35" fmla="*/ 1319 h 1320"/>
              <a:gd name="T36" fmla="*/ 210 w 465"/>
              <a:gd name="T37" fmla="*/ 1257 h 1320"/>
              <a:gd name="T38" fmla="*/ 210 w 465"/>
              <a:gd name="T39" fmla="*/ 768 h 1320"/>
              <a:gd name="T40" fmla="*/ 245 w 465"/>
              <a:gd name="T41" fmla="*/ 768 h 1320"/>
              <a:gd name="T42" fmla="*/ 245 w 465"/>
              <a:gd name="T43" fmla="*/ 1257 h 1320"/>
              <a:gd name="T44" fmla="*/ 305 w 465"/>
              <a:gd name="T45" fmla="*/ 1319 h 1320"/>
              <a:gd name="T46" fmla="*/ 367 w 465"/>
              <a:gd name="T47" fmla="*/ 1257 h 1320"/>
              <a:gd name="T48" fmla="*/ 367 w 465"/>
              <a:gd name="T49" fmla="*/ 359 h 1320"/>
              <a:gd name="T50" fmla="*/ 384 w 465"/>
              <a:gd name="T51" fmla="*/ 359 h 1320"/>
              <a:gd name="T52" fmla="*/ 384 w 465"/>
              <a:gd name="T53" fmla="*/ 700 h 1320"/>
              <a:gd name="T54" fmla="*/ 419 w 465"/>
              <a:gd name="T55" fmla="*/ 735 h 1320"/>
              <a:gd name="T56" fmla="*/ 464 w 465"/>
              <a:gd name="T57" fmla="*/ 700 h 1320"/>
              <a:gd name="T58" fmla="*/ 464 w 465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1320">
                <a:moveTo>
                  <a:pt x="227" y="202"/>
                </a:moveTo>
                <a:lnTo>
                  <a:pt x="227" y="202"/>
                </a:lnTo>
                <a:cubicBezTo>
                  <a:pt x="289" y="202"/>
                  <a:pt x="332" y="157"/>
                  <a:pt x="332" y="106"/>
                </a:cubicBezTo>
                <a:cubicBezTo>
                  <a:pt x="332" y="44"/>
                  <a:pt x="289" y="0"/>
                  <a:pt x="227" y="0"/>
                </a:cubicBezTo>
                <a:cubicBezTo>
                  <a:pt x="175" y="0"/>
                  <a:pt x="132" y="44"/>
                  <a:pt x="132" y="106"/>
                </a:cubicBezTo>
                <a:cubicBezTo>
                  <a:pt x="132" y="157"/>
                  <a:pt x="175" y="202"/>
                  <a:pt x="227" y="202"/>
                </a:cubicBezTo>
                <a:close/>
                <a:moveTo>
                  <a:pt x="464" y="332"/>
                </a:moveTo>
                <a:lnTo>
                  <a:pt x="464" y="332"/>
                </a:lnTo>
                <a:cubicBezTo>
                  <a:pt x="464" y="281"/>
                  <a:pt x="419" y="237"/>
                  <a:pt x="367" y="237"/>
                </a:cubicBezTo>
                <a:cubicBezTo>
                  <a:pt x="88" y="237"/>
                  <a:pt x="88" y="237"/>
                  <a:pt x="88" y="237"/>
                </a:cubicBezTo>
                <a:cubicBezTo>
                  <a:pt x="35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8" y="735"/>
                  <a:pt x="35" y="735"/>
                </a:cubicBezTo>
                <a:cubicBezTo>
                  <a:pt x="62" y="735"/>
                  <a:pt x="80" y="716"/>
                  <a:pt x="80" y="700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97" y="359"/>
                  <a:pt x="97" y="359"/>
                  <a:pt x="97" y="359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3" y="1319"/>
                  <a:pt x="158" y="1319"/>
                </a:cubicBezTo>
                <a:cubicBezTo>
                  <a:pt x="183" y="1319"/>
                  <a:pt x="210" y="1292"/>
                  <a:pt x="210" y="1257"/>
                </a:cubicBezTo>
                <a:cubicBezTo>
                  <a:pt x="210" y="768"/>
                  <a:pt x="210" y="768"/>
                  <a:pt x="210" y="768"/>
                </a:cubicBezTo>
                <a:cubicBezTo>
                  <a:pt x="245" y="768"/>
                  <a:pt x="245" y="768"/>
                  <a:pt x="245" y="768"/>
                </a:cubicBezTo>
                <a:cubicBezTo>
                  <a:pt x="245" y="1257"/>
                  <a:pt x="245" y="1257"/>
                  <a:pt x="245" y="1257"/>
                </a:cubicBezTo>
                <a:cubicBezTo>
                  <a:pt x="245" y="1292"/>
                  <a:pt x="270" y="1319"/>
                  <a:pt x="305" y="1319"/>
                </a:cubicBezTo>
                <a:cubicBezTo>
                  <a:pt x="340" y="1319"/>
                  <a:pt x="367" y="1292"/>
                  <a:pt x="367" y="1257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84" y="359"/>
                  <a:pt x="384" y="359"/>
                  <a:pt x="384" y="359"/>
                </a:cubicBezTo>
                <a:cubicBezTo>
                  <a:pt x="384" y="700"/>
                  <a:pt x="384" y="700"/>
                  <a:pt x="384" y="700"/>
                </a:cubicBezTo>
                <a:cubicBezTo>
                  <a:pt x="384" y="716"/>
                  <a:pt x="402" y="735"/>
                  <a:pt x="419" y="735"/>
                </a:cubicBezTo>
                <a:cubicBezTo>
                  <a:pt x="445" y="735"/>
                  <a:pt x="464" y="716"/>
                  <a:pt x="464" y="700"/>
                </a:cubicBezTo>
                <a:lnTo>
                  <a:pt x="464" y="332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4" name="Freeform 491"/>
          <p:cNvSpPr>
            <a:spLocks noChangeArrowheads="1"/>
          </p:cNvSpPr>
          <p:nvPr/>
        </p:nvSpPr>
        <p:spPr bwMode="auto">
          <a:xfrm>
            <a:off x="10988935" y="9394952"/>
            <a:ext cx="464084" cy="1329869"/>
          </a:xfrm>
          <a:custGeom>
            <a:avLst/>
            <a:gdLst>
              <a:gd name="T0" fmla="*/ 227 w 463"/>
              <a:gd name="T1" fmla="*/ 202 h 1320"/>
              <a:gd name="T2" fmla="*/ 227 w 463"/>
              <a:gd name="T3" fmla="*/ 202 h 1320"/>
              <a:gd name="T4" fmla="*/ 332 w 463"/>
              <a:gd name="T5" fmla="*/ 106 h 1320"/>
              <a:gd name="T6" fmla="*/ 227 w 463"/>
              <a:gd name="T7" fmla="*/ 0 h 1320"/>
              <a:gd name="T8" fmla="*/ 132 w 463"/>
              <a:gd name="T9" fmla="*/ 106 h 1320"/>
              <a:gd name="T10" fmla="*/ 227 w 463"/>
              <a:gd name="T11" fmla="*/ 202 h 1320"/>
              <a:gd name="T12" fmla="*/ 462 w 463"/>
              <a:gd name="T13" fmla="*/ 332 h 1320"/>
              <a:gd name="T14" fmla="*/ 462 w 463"/>
              <a:gd name="T15" fmla="*/ 332 h 1320"/>
              <a:gd name="T16" fmla="*/ 367 w 463"/>
              <a:gd name="T17" fmla="*/ 237 h 1320"/>
              <a:gd name="T18" fmla="*/ 89 w 463"/>
              <a:gd name="T19" fmla="*/ 237 h 1320"/>
              <a:gd name="T20" fmla="*/ 0 w 463"/>
              <a:gd name="T21" fmla="*/ 332 h 1320"/>
              <a:gd name="T22" fmla="*/ 0 w 463"/>
              <a:gd name="T23" fmla="*/ 700 h 1320"/>
              <a:gd name="T24" fmla="*/ 35 w 463"/>
              <a:gd name="T25" fmla="*/ 735 h 1320"/>
              <a:gd name="T26" fmla="*/ 79 w 463"/>
              <a:gd name="T27" fmla="*/ 700 h 1320"/>
              <a:gd name="T28" fmla="*/ 79 w 463"/>
              <a:gd name="T29" fmla="*/ 359 h 1320"/>
              <a:gd name="T30" fmla="*/ 97 w 463"/>
              <a:gd name="T31" fmla="*/ 359 h 1320"/>
              <a:gd name="T32" fmla="*/ 97 w 463"/>
              <a:gd name="T33" fmla="*/ 1257 h 1320"/>
              <a:gd name="T34" fmla="*/ 149 w 463"/>
              <a:gd name="T35" fmla="*/ 1319 h 1320"/>
              <a:gd name="T36" fmla="*/ 210 w 463"/>
              <a:gd name="T37" fmla="*/ 1257 h 1320"/>
              <a:gd name="T38" fmla="*/ 210 w 463"/>
              <a:gd name="T39" fmla="*/ 768 h 1320"/>
              <a:gd name="T40" fmla="*/ 245 w 463"/>
              <a:gd name="T41" fmla="*/ 768 h 1320"/>
              <a:gd name="T42" fmla="*/ 245 w 463"/>
              <a:gd name="T43" fmla="*/ 1257 h 1320"/>
              <a:gd name="T44" fmla="*/ 305 w 463"/>
              <a:gd name="T45" fmla="*/ 1319 h 1320"/>
              <a:gd name="T46" fmla="*/ 367 w 463"/>
              <a:gd name="T47" fmla="*/ 1257 h 1320"/>
              <a:gd name="T48" fmla="*/ 367 w 463"/>
              <a:gd name="T49" fmla="*/ 359 h 1320"/>
              <a:gd name="T50" fmla="*/ 376 w 463"/>
              <a:gd name="T51" fmla="*/ 359 h 1320"/>
              <a:gd name="T52" fmla="*/ 376 w 463"/>
              <a:gd name="T53" fmla="*/ 700 h 1320"/>
              <a:gd name="T54" fmla="*/ 419 w 463"/>
              <a:gd name="T55" fmla="*/ 735 h 1320"/>
              <a:gd name="T56" fmla="*/ 462 w 463"/>
              <a:gd name="T57" fmla="*/ 700 h 1320"/>
              <a:gd name="T58" fmla="*/ 462 w 463"/>
              <a:gd name="T59" fmla="*/ 332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3" h="1320">
                <a:moveTo>
                  <a:pt x="227" y="202"/>
                </a:moveTo>
                <a:lnTo>
                  <a:pt x="227" y="202"/>
                </a:lnTo>
                <a:cubicBezTo>
                  <a:pt x="289" y="202"/>
                  <a:pt x="332" y="157"/>
                  <a:pt x="332" y="106"/>
                </a:cubicBezTo>
                <a:cubicBezTo>
                  <a:pt x="332" y="44"/>
                  <a:pt x="289" y="0"/>
                  <a:pt x="227" y="0"/>
                </a:cubicBezTo>
                <a:cubicBezTo>
                  <a:pt x="175" y="0"/>
                  <a:pt x="132" y="44"/>
                  <a:pt x="132" y="106"/>
                </a:cubicBezTo>
                <a:cubicBezTo>
                  <a:pt x="132" y="157"/>
                  <a:pt x="175" y="202"/>
                  <a:pt x="227" y="202"/>
                </a:cubicBezTo>
                <a:close/>
                <a:moveTo>
                  <a:pt x="462" y="332"/>
                </a:moveTo>
                <a:lnTo>
                  <a:pt x="462" y="332"/>
                </a:lnTo>
                <a:cubicBezTo>
                  <a:pt x="462" y="281"/>
                  <a:pt x="419" y="237"/>
                  <a:pt x="367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35" y="237"/>
                  <a:pt x="0" y="281"/>
                  <a:pt x="0" y="332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716"/>
                  <a:pt x="18" y="735"/>
                  <a:pt x="35" y="735"/>
                </a:cubicBezTo>
                <a:cubicBezTo>
                  <a:pt x="62" y="735"/>
                  <a:pt x="79" y="716"/>
                  <a:pt x="79" y="700"/>
                </a:cubicBezTo>
                <a:cubicBezTo>
                  <a:pt x="79" y="359"/>
                  <a:pt x="79" y="359"/>
                  <a:pt x="79" y="359"/>
                </a:cubicBezTo>
                <a:cubicBezTo>
                  <a:pt x="97" y="359"/>
                  <a:pt x="97" y="359"/>
                  <a:pt x="97" y="359"/>
                </a:cubicBezTo>
                <a:cubicBezTo>
                  <a:pt x="97" y="1257"/>
                  <a:pt x="97" y="1257"/>
                  <a:pt x="97" y="1257"/>
                </a:cubicBezTo>
                <a:cubicBezTo>
                  <a:pt x="97" y="1292"/>
                  <a:pt x="124" y="1319"/>
                  <a:pt x="149" y="1319"/>
                </a:cubicBezTo>
                <a:cubicBezTo>
                  <a:pt x="184" y="1319"/>
                  <a:pt x="210" y="1292"/>
                  <a:pt x="210" y="1257"/>
                </a:cubicBezTo>
                <a:cubicBezTo>
                  <a:pt x="210" y="768"/>
                  <a:pt x="210" y="768"/>
                  <a:pt x="210" y="768"/>
                </a:cubicBezTo>
                <a:cubicBezTo>
                  <a:pt x="245" y="768"/>
                  <a:pt x="245" y="768"/>
                  <a:pt x="245" y="768"/>
                </a:cubicBezTo>
                <a:cubicBezTo>
                  <a:pt x="245" y="1257"/>
                  <a:pt x="245" y="1257"/>
                  <a:pt x="245" y="1257"/>
                </a:cubicBezTo>
                <a:cubicBezTo>
                  <a:pt x="245" y="1292"/>
                  <a:pt x="270" y="1319"/>
                  <a:pt x="305" y="1319"/>
                </a:cubicBezTo>
                <a:cubicBezTo>
                  <a:pt x="340" y="1319"/>
                  <a:pt x="367" y="1292"/>
                  <a:pt x="367" y="1257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76" y="359"/>
                  <a:pt x="376" y="359"/>
                  <a:pt x="376" y="359"/>
                </a:cubicBezTo>
                <a:cubicBezTo>
                  <a:pt x="376" y="700"/>
                  <a:pt x="376" y="700"/>
                  <a:pt x="376" y="700"/>
                </a:cubicBezTo>
                <a:cubicBezTo>
                  <a:pt x="376" y="716"/>
                  <a:pt x="392" y="735"/>
                  <a:pt x="419" y="735"/>
                </a:cubicBezTo>
                <a:cubicBezTo>
                  <a:pt x="446" y="735"/>
                  <a:pt x="462" y="716"/>
                  <a:pt x="462" y="700"/>
                </a:cubicBezTo>
                <a:lnTo>
                  <a:pt x="462" y="332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B9D87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38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5" name="Text Box 492"/>
          <p:cNvSpPr txBox="1">
            <a:spLocks noChangeArrowheads="1"/>
          </p:cNvSpPr>
          <p:nvPr/>
        </p:nvSpPr>
        <p:spPr bwMode="auto">
          <a:xfrm>
            <a:off x="1684588" y="5112502"/>
            <a:ext cx="15164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defTabSz="1828434"/>
            <a:r>
              <a:rPr lang="en-US" sz="5400" b="1" dirty="0">
                <a:solidFill>
                  <a:schemeClr val="tx1"/>
                </a:solidFill>
                <a:latin typeface="+mn-lt"/>
                <a:cs typeface="Lato Regular"/>
              </a:rPr>
              <a:t>80%</a:t>
            </a:r>
          </a:p>
        </p:txBody>
      </p:sp>
      <p:sp>
        <p:nvSpPr>
          <p:cNvPr id="126" name="Text Box 493"/>
          <p:cNvSpPr txBox="1">
            <a:spLocks noChangeArrowheads="1"/>
          </p:cNvSpPr>
          <p:nvPr/>
        </p:nvSpPr>
        <p:spPr bwMode="auto">
          <a:xfrm>
            <a:off x="1684588" y="6611951"/>
            <a:ext cx="14651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defTabSz="1828434"/>
            <a:r>
              <a:rPr lang="en-US" sz="5400" b="1">
                <a:solidFill>
                  <a:schemeClr val="tx1"/>
                </a:solidFill>
                <a:latin typeface="+mn-lt"/>
                <a:cs typeface="Lato Regular"/>
              </a:rPr>
              <a:t>30%</a:t>
            </a:r>
          </a:p>
        </p:txBody>
      </p:sp>
      <p:sp>
        <p:nvSpPr>
          <p:cNvPr id="127" name="Text Box 494"/>
          <p:cNvSpPr txBox="1">
            <a:spLocks noChangeArrowheads="1"/>
          </p:cNvSpPr>
          <p:nvPr/>
        </p:nvSpPr>
        <p:spPr bwMode="auto">
          <a:xfrm>
            <a:off x="1684588" y="8111400"/>
            <a:ext cx="14651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defTabSz="1828434"/>
            <a:r>
              <a:rPr lang="en-US" sz="5400" b="1">
                <a:solidFill>
                  <a:schemeClr val="tx1"/>
                </a:solidFill>
                <a:latin typeface="+mn-lt"/>
                <a:cs typeface="Lato Regular"/>
              </a:rPr>
              <a:t>50%</a:t>
            </a:r>
          </a:p>
        </p:txBody>
      </p:sp>
      <p:sp>
        <p:nvSpPr>
          <p:cNvPr id="128" name="Text Box 495"/>
          <p:cNvSpPr txBox="1">
            <a:spLocks noChangeArrowheads="1"/>
          </p:cNvSpPr>
          <p:nvPr/>
        </p:nvSpPr>
        <p:spPr bwMode="auto">
          <a:xfrm>
            <a:off x="1684588" y="9610850"/>
            <a:ext cx="14956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defTabSz="1828434"/>
            <a:r>
              <a:rPr lang="en-US" sz="5400" b="1">
                <a:solidFill>
                  <a:schemeClr val="tx1"/>
                </a:solidFill>
                <a:latin typeface="+mn-lt"/>
                <a:cs typeface="Lato Regular"/>
              </a:rPr>
              <a:t>60%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23D48-12F8-4D08-AAF2-54A8FE1D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0D73F4-3CD9-47FB-BF12-1EEC23369812}"/>
              </a:ext>
            </a:extLst>
          </p:cNvPr>
          <p:cNvSpPr txBox="1"/>
          <p:nvPr/>
        </p:nvSpPr>
        <p:spPr>
          <a:xfrm>
            <a:off x="12621079" y="6116316"/>
            <a:ext cx="11110791" cy="355837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4000" dirty="0">
                <a:solidFill>
                  <a:srgbClr val="445469"/>
                </a:solidFill>
                <a:cs typeface="Lato Light"/>
              </a:rPr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9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4"/>
          <p:cNvSpPr txBox="1"/>
          <p:nvPr/>
        </p:nvSpPr>
        <p:spPr>
          <a:xfrm>
            <a:off x="18315245" y="5454395"/>
            <a:ext cx="204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4683C8-ECF7-4DE0-848A-AE05BAFE63B7}"/>
              </a:ext>
            </a:extLst>
          </p:cNvPr>
          <p:cNvGrpSpPr/>
          <p:nvPr/>
        </p:nvGrpSpPr>
        <p:grpSpPr>
          <a:xfrm>
            <a:off x="4580806" y="3116905"/>
            <a:ext cx="4968130" cy="9868844"/>
            <a:chOff x="7643875" y="3870918"/>
            <a:chExt cx="4149704" cy="8243098"/>
          </a:xfrm>
        </p:grpSpPr>
        <p:sp>
          <p:nvSpPr>
            <p:cNvPr id="237" name="Freeform 17"/>
            <p:cNvSpPr>
              <a:spLocks noChangeArrowheads="1"/>
            </p:cNvSpPr>
            <p:nvPr/>
          </p:nvSpPr>
          <p:spPr bwMode="auto">
            <a:xfrm>
              <a:off x="8252120" y="11443199"/>
              <a:ext cx="2893424" cy="670817"/>
            </a:xfrm>
            <a:custGeom>
              <a:avLst/>
              <a:gdLst>
                <a:gd name="T0" fmla="*/ 1128 w 2248"/>
                <a:gd name="T1" fmla="*/ 0 h 526"/>
                <a:gd name="T2" fmla="*/ 1128 w 2248"/>
                <a:gd name="T3" fmla="*/ 0 h 526"/>
                <a:gd name="T4" fmla="*/ 0 w 2248"/>
                <a:gd name="T5" fmla="*/ 263 h 526"/>
                <a:gd name="T6" fmla="*/ 1128 w 2248"/>
                <a:gd name="T7" fmla="*/ 525 h 526"/>
                <a:gd name="T8" fmla="*/ 2247 w 2248"/>
                <a:gd name="T9" fmla="*/ 263 h 526"/>
                <a:gd name="T10" fmla="*/ 1733 w 2248"/>
                <a:gd name="T11" fmla="*/ 40 h 526"/>
                <a:gd name="T12" fmla="*/ 1733 w 2248"/>
                <a:gd name="T13" fmla="*/ 60 h 526"/>
                <a:gd name="T14" fmla="*/ 1733 w 2248"/>
                <a:gd name="T15" fmla="*/ 60 h 526"/>
                <a:gd name="T16" fmla="*/ 1472 w 2248"/>
                <a:gd name="T17" fmla="*/ 292 h 526"/>
                <a:gd name="T18" fmla="*/ 1220 w 2248"/>
                <a:gd name="T19" fmla="*/ 60 h 526"/>
                <a:gd name="T20" fmla="*/ 1220 w 2248"/>
                <a:gd name="T21" fmla="*/ 0 h 526"/>
                <a:gd name="T22" fmla="*/ 1128 w 2248"/>
                <a:gd name="T23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8" h="526">
                  <a:moveTo>
                    <a:pt x="1128" y="0"/>
                  </a:moveTo>
                  <a:lnTo>
                    <a:pt x="1128" y="0"/>
                  </a:lnTo>
                  <a:cubicBezTo>
                    <a:pt x="503" y="0"/>
                    <a:pt x="0" y="121"/>
                    <a:pt x="0" y="263"/>
                  </a:cubicBezTo>
                  <a:cubicBezTo>
                    <a:pt x="0" y="404"/>
                    <a:pt x="503" y="525"/>
                    <a:pt x="1128" y="525"/>
                  </a:cubicBezTo>
                  <a:cubicBezTo>
                    <a:pt x="1744" y="525"/>
                    <a:pt x="2247" y="404"/>
                    <a:pt x="2247" y="263"/>
                  </a:cubicBezTo>
                  <a:cubicBezTo>
                    <a:pt x="2247" y="172"/>
                    <a:pt x="2035" y="91"/>
                    <a:pt x="1733" y="40"/>
                  </a:cubicBezTo>
                  <a:cubicBezTo>
                    <a:pt x="1733" y="60"/>
                    <a:pt x="1733" y="60"/>
                    <a:pt x="1733" y="60"/>
                  </a:cubicBezTo>
                  <a:lnTo>
                    <a:pt x="1733" y="60"/>
                  </a:lnTo>
                  <a:cubicBezTo>
                    <a:pt x="1733" y="192"/>
                    <a:pt x="1613" y="292"/>
                    <a:pt x="1472" y="292"/>
                  </a:cubicBezTo>
                  <a:cubicBezTo>
                    <a:pt x="1329" y="292"/>
                    <a:pt x="1220" y="192"/>
                    <a:pt x="1220" y="60"/>
                  </a:cubicBezTo>
                  <a:cubicBezTo>
                    <a:pt x="1220" y="0"/>
                    <a:pt x="1220" y="0"/>
                    <a:pt x="1220" y="0"/>
                  </a:cubicBezTo>
                  <a:cubicBezTo>
                    <a:pt x="1189" y="0"/>
                    <a:pt x="1159" y="0"/>
                    <a:pt x="1128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38" name="Freeform 18"/>
            <p:cNvSpPr>
              <a:spLocks noChangeArrowheads="1"/>
            </p:cNvSpPr>
            <p:nvPr/>
          </p:nvSpPr>
          <p:spPr bwMode="auto">
            <a:xfrm>
              <a:off x="9110483" y="3870918"/>
              <a:ext cx="1193750" cy="1188141"/>
            </a:xfrm>
            <a:custGeom>
              <a:avLst/>
              <a:gdLst>
                <a:gd name="T0" fmla="*/ 463 w 929"/>
                <a:gd name="T1" fmla="*/ 927 h 928"/>
                <a:gd name="T2" fmla="*/ 463 w 929"/>
                <a:gd name="T3" fmla="*/ 927 h 928"/>
                <a:gd name="T4" fmla="*/ 928 w 929"/>
                <a:gd name="T5" fmla="*/ 465 h 928"/>
                <a:gd name="T6" fmla="*/ 463 w 929"/>
                <a:gd name="T7" fmla="*/ 0 h 928"/>
                <a:gd name="T8" fmla="*/ 0 w 929"/>
                <a:gd name="T9" fmla="*/ 465 h 928"/>
                <a:gd name="T10" fmla="*/ 463 w 929"/>
                <a:gd name="T11" fmla="*/ 92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" h="928">
                  <a:moveTo>
                    <a:pt x="463" y="927"/>
                  </a:moveTo>
                  <a:lnTo>
                    <a:pt x="463" y="927"/>
                  </a:lnTo>
                  <a:cubicBezTo>
                    <a:pt x="725" y="927"/>
                    <a:pt x="928" y="715"/>
                    <a:pt x="928" y="465"/>
                  </a:cubicBezTo>
                  <a:cubicBezTo>
                    <a:pt x="928" y="201"/>
                    <a:pt x="725" y="0"/>
                    <a:pt x="463" y="0"/>
                  </a:cubicBezTo>
                  <a:cubicBezTo>
                    <a:pt x="211" y="0"/>
                    <a:pt x="0" y="201"/>
                    <a:pt x="0" y="465"/>
                  </a:cubicBezTo>
                  <a:cubicBezTo>
                    <a:pt x="0" y="715"/>
                    <a:pt x="211" y="927"/>
                    <a:pt x="463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39" name="Freeform 19"/>
            <p:cNvSpPr>
              <a:spLocks noChangeArrowheads="1"/>
            </p:cNvSpPr>
            <p:nvPr/>
          </p:nvSpPr>
          <p:spPr bwMode="auto">
            <a:xfrm>
              <a:off x="10594143" y="6480285"/>
              <a:ext cx="540032" cy="1659990"/>
            </a:xfrm>
            <a:custGeom>
              <a:avLst/>
              <a:gdLst>
                <a:gd name="T0" fmla="*/ 424 w 425"/>
                <a:gd name="T1" fmla="*/ 1292 h 1293"/>
                <a:gd name="T2" fmla="*/ 424 w 425"/>
                <a:gd name="T3" fmla="*/ 0 h 1293"/>
                <a:gd name="T4" fmla="*/ 0 w 425"/>
                <a:gd name="T5" fmla="*/ 0 h 1293"/>
                <a:gd name="T6" fmla="*/ 0 w 425"/>
                <a:gd name="T7" fmla="*/ 1292 h 1293"/>
                <a:gd name="T8" fmla="*/ 424 w 425"/>
                <a:gd name="T9" fmla="*/ 1292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293">
                  <a:moveTo>
                    <a:pt x="424" y="1292"/>
                  </a:moveTo>
                  <a:lnTo>
                    <a:pt x="424" y="0"/>
                  </a:lnTo>
                  <a:lnTo>
                    <a:pt x="0" y="0"/>
                  </a:lnTo>
                  <a:lnTo>
                    <a:pt x="0" y="1292"/>
                  </a:lnTo>
                  <a:lnTo>
                    <a:pt x="424" y="1292"/>
                  </a:lnTo>
                </a:path>
              </a:pathLst>
            </a:custGeom>
            <a:solidFill>
              <a:srgbClr val="119D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0" name="Freeform 20"/>
            <p:cNvSpPr>
              <a:spLocks noChangeArrowheads="1"/>
            </p:cNvSpPr>
            <p:nvPr/>
          </p:nvSpPr>
          <p:spPr bwMode="auto">
            <a:xfrm>
              <a:off x="10594143" y="6480285"/>
              <a:ext cx="540032" cy="1659990"/>
            </a:xfrm>
            <a:custGeom>
              <a:avLst/>
              <a:gdLst>
                <a:gd name="T0" fmla="*/ 424 w 425"/>
                <a:gd name="T1" fmla="*/ 1292 h 1293"/>
                <a:gd name="T2" fmla="*/ 424 w 425"/>
                <a:gd name="T3" fmla="*/ 0 h 1293"/>
                <a:gd name="T4" fmla="*/ 0 w 425"/>
                <a:gd name="T5" fmla="*/ 0 h 1293"/>
                <a:gd name="T6" fmla="*/ 0 w 425"/>
                <a:gd name="T7" fmla="*/ 1292 h 1293"/>
                <a:gd name="T8" fmla="*/ 424 w 425"/>
                <a:gd name="T9" fmla="*/ 1292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293">
                  <a:moveTo>
                    <a:pt x="424" y="1292"/>
                  </a:moveTo>
                  <a:lnTo>
                    <a:pt x="424" y="0"/>
                  </a:lnTo>
                  <a:lnTo>
                    <a:pt x="0" y="0"/>
                  </a:lnTo>
                  <a:lnTo>
                    <a:pt x="0" y="1292"/>
                  </a:lnTo>
                  <a:lnTo>
                    <a:pt x="424" y="1292"/>
                  </a:lnTo>
                </a:path>
              </a:pathLst>
            </a:custGeom>
            <a:solidFill>
              <a:srgbClr val="119D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1" name="Freeform 21"/>
            <p:cNvSpPr>
              <a:spLocks noChangeArrowheads="1"/>
            </p:cNvSpPr>
            <p:nvPr/>
          </p:nvSpPr>
          <p:spPr bwMode="auto">
            <a:xfrm>
              <a:off x="10594143" y="8276713"/>
              <a:ext cx="540032" cy="346777"/>
            </a:xfrm>
            <a:custGeom>
              <a:avLst/>
              <a:gdLst>
                <a:gd name="T0" fmla="*/ 0 w 425"/>
                <a:gd name="T1" fmla="*/ 0 h 274"/>
                <a:gd name="T2" fmla="*/ 0 w 425"/>
                <a:gd name="T3" fmla="*/ 0 h 274"/>
                <a:gd name="T4" fmla="*/ 212 w 425"/>
                <a:gd name="T5" fmla="*/ 273 h 274"/>
                <a:gd name="T6" fmla="*/ 424 w 425"/>
                <a:gd name="T7" fmla="*/ 0 h 274"/>
                <a:gd name="T8" fmla="*/ 0 w 425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74">
                  <a:moveTo>
                    <a:pt x="0" y="0"/>
                  </a:moveTo>
                  <a:lnTo>
                    <a:pt x="0" y="0"/>
                  </a:lnTo>
                  <a:cubicBezTo>
                    <a:pt x="20" y="181"/>
                    <a:pt x="101" y="273"/>
                    <a:pt x="212" y="273"/>
                  </a:cubicBezTo>
                  <a:cubicBezTo>
                    <a:pt x="322" y="273"/>
                    <a:pt x="413" y="181"/>
                    <a:pt x="42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19D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2" name="Freeform 22"/>
            <p:cNvSpPr>
              <a:spLocks noChangeArrowheads="1"/>
            </p:cNvSpPr>
            <p:nvPr/>
          </p:nvSpPr>
          <p:spPr bwMode="auto">
            <a:xfrm>
              <a:off x="8252120" y="5246663"/>
              <a:ext cx="2882054" cy="1114239"/>
            </a:xfrm>
            <a:custGeom>
              <a:avLst/>
              <a:gdLst>
                <a:gd name="T0" fmla="*/ 433 w 2239"/>
                <a:gd name="T1" fmla="*/ 869 h 870"/>
                <a:gd name="T2" fmla="*/ 433 w 2239"/>
                <a:gd name="T3" fmla="*/ 869 h 870"/>
                <a:gd name="T4" fmla="*/ 433 w 2239"/>
                <a:gd name="T5" fmla="*/ 666 h 870"/>
                <a:gd name="T6" fmla="*/ 534 w 2239"/>
                <a:gd name="T7" fmla="*/ 666 h 870"/>
                <a:gd name="T8" fmla="*/ 534 w 2239"/>
                <a:gd name="T9" fmla="*/ 869 h 870"/>
                <a:gd name="T10" fmla="*/ 1733 w 2239"/>
                <a:gd name="T11" fmla="*/ 869 h 870"/>
                <a:gd name="T12" fmla="*/ 1733 w 2239"/>
                <a:gd name="T13" fmla="*/ 666 h 870"/>
                <a:gd name="T14" fmla="*/ 1814 w 2239"/>
                <a:gd name="T15" fmla="*/ 666 h 870"/>
                <a:gd name="T16" fmla="*/ 1814 w 2239"/>
                <a:gd name="T17" fmla="*/ 869 h 870"/>
                <a:gd name="T18" fmla="*/ 2238 w 2239"/>
                <a:gd name="T19" fmla="*/ 869 h 870"/>
                <a:gd name="T20" fmla="*/ 2238 w 2239"/>
                <a:gd name="T21" fmla="*/ 293 h 870"/>
                <a:gd name="T22" fmla="*/ 2238 w 2239"/>
                <a:gd name="T23" fmla="*/ 284 h 870"/>
                <a:gd name="T24" fmla="*/ 1966 w 2239"/>
                <a:gd name="T25" fmla="*/ 0 h 870"/>
                <a:gd name="T26" fmla="*/ 270 w 2239"/>
                <a:gd name="T27" fmla="*/ 0 h 870"/>
                <a:gd name="T28" fmla="*/ 0 w 2239"/>
                <a:gd name="T29" fmla="*/ 284 h 870"/>
                <a:gd name="T30" fmla="*/ 0 w 2239"/>
                <a:gd name="T31" fmla="*/ 293 h 870"/>
                <a:gd name="T32" fmla="*/ 0 w 2239"/>
                <a:gd name="T33" fmla="*/ 869 h 870"/>
                <a:gd name="T34" fmla="*/ 433 w 2239"/>
                <a:gd name="T35" fmla="*/ 86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39" h="870">
                  <a:moveTo>
                    <a:pt x="433" y="869"/>
                  </a:moveTo>
                  <a:lnTo>
                    <a:pt x="433" y="869"/>
                  </a:lnTo>
                  <a:cubicBezTo>
                    <a:pt x="433" y="666"/>
                    <a:pt x="433" y="666"/>
                    <a:pt x="433" y="666"/>
                  </a:cubicBezTo>
                  <a:cubicBezTo>
                    <a:pt x="534" y="666"/>
                    <a:pt x="534" y="666"/>
                    <a:pt x="534" y="666"/>
                  </a:cubicBezTo>
                  <a:cubicBezTo>
                    <a:pt x="534" y="869"/>
                    <a:pt x="534" y="869"/>
                    <a:pt x="534" y="869"/>
                  </a:cubicBezTo>
                  <a:cubicBezTo>
                    <a:pt x="1733" y="869"/>
                    <a:pt x="1733" y="869"/>
                    <a:pt x="1733" y="869"/>
                  </a:cubicBezTo>
                  <a:cubicBezTo>
                    <a:pt x="1733" y="666"/>
                    <a:pt x="1733" y="666"/>
                    <a:pt x="1733" y="666"/>
                  </a:cubicBezTo>
                  <a:cubicBezTo>
                    <a:pt x="1814" y="666"/>
                    <a:pt x="1814" y="666"/>
                    <a:pt x="1814" y="666"/>
                  </a:cubicBezTo>
                  <a:cubicBezTo>
                    <a:pt x="1814" y="869"/>
                    <a:pt x="1814" y="869"/>
                    <a:pt x="1814" y="869"/>
                  </a:cubicBezTo>
                  <a:cubicBezTo>
                    <a:pt x="2238" y="869"/>
                    <a:pt x="2238" y="869"/>
                    <a:pt x="2238" y="869"/>
                  </a:cubicBezTo>
                  <a:cubicBezTo>
                    <a:pt x="2238" y="293"/>
                    <a:pt x="2238" y="293"/>
                    <a:pt x="2238" y="293"/>
                  </a:cubicBezTo>
                  <a:lnTo>
                    <a:pt x="2238" y="284"/>
                  </a:lnTo>
                  <a:cubicBezTo>
                    <a:pt x="2238" y="132"/>
                    <a:pt x="2116" y="0"/>
                    <a:pt x="196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130" y="0"/>
                    <a:pt x="9" y="132"/>
                    <a:pt x="0" y="284"/>
                  </a:cubicBezTo>
                  <a:lnTo>
                    <a:pt x="0" y="293"/>
                  </a:lnTo>
                  <a:cubicBezTo>
                    <a:pt x="0" y="869"/>
                    <a:pt x="0" y="869"/>
                    <a:pt x="0" y="869"/>
                  </a:cubicBezTo>
                  <a:cubicBezTo>
                    <a:pt x="433" y="869"/>
                    <a:pt x="433" y="869"/>
                    <a:pt x="433" y="8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3" name="Freeform 23"/>
            <p:cNvSpPr>
              <a:spLocks noChangeArrowheads="1"/>
            </p:cNvSpPr>
            <p:nvPr/>
          </p:nvSpPr>
          <p:spPr bwMode="auto">
            <a:xfrm>
              <a:off x="8252121" y="6480285"/>
              <a:ext cx="551397" cy="1659990"/>
            </a:xfrm>
            <a:custGeom>
              <a:avLst/>
              <a:gdLst>
                <a:gd name="T0" fmla="*/ 433 w 434"/>
                <a:gd name="T1" fmla="*/ 1292 h 1293"/>
                <a:gd name="T2" fmla="*/ 433 w 434"/>
                <a:gd name="T3" fmla="*/ 0 h 1293"/>
                <a:gd name="T4" fmla="*/ 0 w 434"/>
                <a:gd name="T5" fmla="*/ 0 h 1293"/>
                <a:gd name="T6" fmla="*/ 0 w 434"/>
                <a:gd name="T7" fmla="*/ 1292 h 1293"/>
                <a:gd name="T8" fmla="*/ 433 w 434"/>
                <a:gd name="T9" fmla="*/ 1292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293">
                  <a:moveTo>
                    <a:pt x="433" y="1292"/>
                  </a:moveTo>
                  <a:lnTo>
                    <a:pt x="433" y="0"/>
                  </a:lnTo>
                  <a:lnTo>
                    <a:pt x="0" y="0"/>
                  </a:lnTo>
                  <a:lnTo>
                    <a:pt x="0" y="1292"/>
                  </a:lnTo>
                  <a:lnTo>
                    <a:pt x="433" y="129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4" name="Freeform 24"/>
            <p:cNvSpPr>
              <a:spLocks noChangeArrowheads="1"/>
            </p:cNvSpPr>
            <p:nvPr/>
          </p:nvSpPr>
          <p:spPr bwMode="auto">
            <a:xfrm>
              <a:off x="8252120" y="8276713"/>
              <a:ext cx="540032" cy="346777"/>
            </a:xfrm>
            <a:custGeom>
              <a:avLst/>
              <a:gdLst>
                <a:gd name="T0" fmla="*/ 0 w 423"/>
                <a:gd name="T1" fmla="*/ 0 h 274"/>
                <a:gd name="T2" fmla="*/ 0 w 423"/>
                <a:gd name="T3" fmla="*/ 0 h 274"/>
                <a:gd name="T4" fmla="*/ 210 w 423"/>
                <a:gd name="T5" fmla="*/ 273 h 274"/>
                <a:gd name="T6" fmla="*/ 422 w 423"/>
                <a:gd name="T7" fmla="*/ 0 h 274"/>
                <a:gd name="T8" fmla="*/ 0 w 423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274">
                  <a:moveTo>
                    <a:pt x="0" y="0"/>
                  </a:moveTo>
                  <a:lnTo>
                    <a:pt x="0" y="0"/>
                  </a:lnTo>
                  <a:cubicBezTo>
                    <a:pt x="20" y="181"/>
                    <a:pt x="110" y="273"/>
                    <a:pt x="210" y="273"/>
                  </a:cubicBezTo>
                  <a:cubicBezTo>
                    <a:pt x="322" y="273"/>
                    <a:pt x="413" y="181"/>
                    <a:pt x="422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5" name="Freeform 25"/>
            <p:cNvSpPr>
              <a:spLocks noChangeArrowheads="1"/>
            </p:cNvSpPr>
            <p:nvPr/>
          </p:nvSpPr>
          <p:spPr bwMode="auto">
            <a:xfrm>
              <a:off x="8945631" y="6480285"/>
              <a:ext cx="1540505" cy="1659990"/>
            </a:xfrm>
            <a:custGeom>
              <a:avLst/>
              <a:gdLst>
                <a:gd name="T0" fmla="*/ 1199 w 1200"/>
                <a:gd name="T1" fmla="*/ 1292 h 1293"/>
                <a:gd name="T2" fmla="*/ 1199 w 1200"/>
                <a:gd name="T3" fmla="*/ 0 h 1293"/>
                <a:gd name="T4" fmla="*/ 0 w 1200"/>
                <a:gd name="T5" fmla="*/ 0 h 1293"/>
                <a:gd name="T6" fmla="*/ 0 w 1200"/>
                <a:gd name="T7" fmla="*/ 1292 h 1293"/>
                <a:gd name="T8" fmla="*/ 1199 w 1200"/>
                <a:gd name="T9" fmla="*/ 1292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293">
                  <a:moveTo>
                    <a:pt x="1199" y="1292"/>
                  </a:moveTo>
                  <a:lnTo>
                    <a:pt x="1199" y="0"/>
                  </a:lnTo>
                  <a:lnTo>
                    <a:pt x="0" y="0"/>
                  </a:lnTo>
                  <a:lnTo>
                    <a:pt x="0" y="1292"/>
                  </a:lnTo>
                  <a:lnTo>
                    <a:pt x="1199" y="1292"/>
                  </a:lnTo>
                </a:path>
              </a:pathLst>
            </a:custGeom>
            <a:solidFill>
              <a:srgbClr val="119D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6" name="Freeform 26"/>
            <p:cNvSpPr>
              <a:spLocks noChangeArrowheads="1"/>
            </p:cNvSpPr>
            <p:nvPr/>
          </p:nvSpPr>
          <p:spPr bwMode="auto">
            <a:xfrm>
              <a:off x="8945631" y="6480285"/>
              <a:ext cx="1540505" cy="1659990"/>
            </a:xfrm>
            <a:custGeom>
              <a:avLst/>
              <a:gdLst>
                <a:gd name="T0" fmla="*/ 1199 w 1200"/>
                <a:gd name="T1" fmla="*/ 1292 h 1293"/>
                <a:gd name="T2" fmla="*/ 1199 w 1200"/>
                <a:gd name="T3" fmla="*/ 0 h 1293"/>
                <a:gd name="T4" fmla="*/ 0 w 1200"/>
                <a:gd name="T5" fmla="*/ 0 h 1293"/>
                <a:gd name="T6" fmla="*/ 0 w 1200"/>
                <a:gd name="T7" fmla="*/ 1292 h 1293"/>
                <a:gd name="T8" fmla="*/ 1199 w 1200"/>
                <a:gd name="T9" fmla="*/ 1292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293">
                  <a:moveTo>
                    <a:pt x="1199" y="1292"/>
                  </a:moveTo>
                  <a:lnTo>
                    <a:pt x="1199" y="0"/>
                  </a:lnTo>
                  <a:lnTo>
                    <a:pt x="0" y="0"/>
                  </a:lnTo>
                  <a:lnTo>
                    <a:pt x="0" y="1292"/>
                  </a:lnTo>
                  <a:lnTo>
                    <a:pt x="1199" y="129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7" name="Freeform 27"/>
            <p:cNvSpPr>
              <a:spLocks noChangeArrowheads="1"/>
            </p:cNvSpPr>
            <p:nvPr/>
          </p:nvSpPr>
          <p:spPr bwMode="auto">
            <a:xfrm>
              <a:off x="8945631" y="8276712"/>
              <a:ext cx="1540505" cy="2165944"/>
            </a:xfrm>
            <a:custGeom>
              <a:avLst/>
              <a:gdLst>
                <a:gd name="T0" fmla="*/ 0 w 1200"/>
                <a:gd name="T1" fmla="*/ 1684 h 1685"/>
                <a:gd name="T2" fmla="*/ 0 w 1200"/>
                <a:gd name="T3" fmla="*/ 1684 h 1685"/>
                <a:gd name="T4" fmla="*/ 514 w 1200"/>
                <a:gd name="T5" fmla="*/ 1684 h 1685"/>
                <a:gd name="T6" fmla="*/ 514 w 1200"/>
                <a:gd name="T7" fmla="*/ 445 h 1685"/>
                <a:gd name="T8" fmla="*/ 686 w 1200"/>
                <a:gd name="T9" fmla="*/ 445 h 1685"/>
                <a:gd name="T10" fmla="*/ 686 w 1200"/>
                <a:gd name="T11" fmla="*/ 1684 h 1685"/>
                <a:gd name="T12" fmla="*/ 1199 w 1200"/>
                <a:gd name="T13" fmla="*/ 1684 h 1685"/>
                <a:gd name="T14" fmla="*/ 1199 w 1200"/>
                <a:gd name="T15" fmla="*/ 81 h 1685"/>
                <a:gd name="T16" fmla="*/ 1199 w 1200"/>
                <a:gd name="T17" fmla="*/ 81 h 1685"/>
                <a:gd name="T18" fmla="*/ 1199 w 1200"/>
                <a:gd name="T19" fmla="*/ 72 h 1685"/>
                <a:gd name="T20" fmla="*/ 1199 w 1200"/>
                <a:gd name="T21" fmla="*/ 0 h 1685"/>
                <a:gd name="T22" fmla="*/ 0 w 1200"/>
                <a:gd name="T23" fmla="*/ 0 h 1685"/>
                <a:gd name="T24" fmla="*/ 0 w 1200"/>
                <a:gd name="T25" fmla="*/ 72 h 1685"/>
                <a:gd name="T26" fmla="*/ 0 w 1200"/>
                <a:gd name="T27" fmla="*/ 81 h 1685"/>
                <a:gd name="T28" fmla="*/ 0 w 1200"/>
                <a:gd name="T29" fmla="*/ 81 h 1685"/>
                <a:gd name="T30" fmla="*/ 0 w 1200"/>
                <a:gd name="T31" fmla="*/ 1684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0" h="1685">
                  <a:moveTo>
                    <a:pt x="0" y="1684"/>
                  </a:moveTo>
                  <a:lnTo>
                    <a:pt x="0" y="1684"/>
                  </a:lnTo>
                  <a:cubicBezTo>
                    <a:pt x="514" y="1684"/>
                    <a:pt x="514" y="1684"/>
                    <a:pt x="514" y="1684"/>
                  </a:cubicBezTo>
                  <a:cubicBezTo>
                    <a:pt x="514" y="445"/>
                    <a:pt x="514" y="445"/>
                    <a:pt x="514" y="445"/>
                  </a:cubicBezTo>
                  <a:cubicBezTo>
                    <a:pt x="686" y="445"/>
                    <a:pt x="686" y="445"/>
                    <a:pt x="686" y="445"/>
                  </a:cubicBezTo>
                  <a:cubicBezTo>
                    <a:pt x="686" y="1684"/>
                    <a:pt x="686" y="1684"/>
                    <a:pt x="686" y="1684"/>
                  </a:cubicBezTo>
                  <a:cubicBezTo>
                    <a:pt x="1199" y="1684"/>
                    <a:pt x="1199" y="1684"/>
                    <a:pt x="1199" y="1684"/>
                  </a:cubicBezTo>
                  <a:cubicBezTo>
                    <a:pt x="1199" y="81"/>
                    <a:pt x="1199" y="81"/>
                    <a:pt x="1199" y="81"/>
                  </a:cubicBezTo>
                  <a:lnTo>
                    <a:pt x="1199" y="81"/>
                  </a:lnTo>
                  <a:lnTo>
                    <a:pt x="1199" y="72"/>
                  </a:lnTo>
                  <a:cubicBezTo>
                    <a:pt x="1199" y="0"/>
                    <a:pt x="1199" y="0"/>
                    <a:pt x="1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0" y="1684"/>
                    <a:pt x="0" y="1684"/>
                    <a:pt x="0" y="16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8" name="Freeform 28"/>
            <p:cNvSpPr>
              <a:spLocks noChangeArrowheads="1"/>
            </p:cNvSpPr>
            <p:nvPr/>
          </p:nvSpPr>
          <p:spPr bwMode="auto">
            <a:xfrm>
              <a:off x="9826734" y="10573410"/>
              <a:ext cx="659405" cy="1244990"/>
            </a:xfrm>
            <a:custGeom>
              <a:avLst/>
              <a:gdLst>
                <a:gd name="T0" fmla="*/ 0 w 514"/>
                <a:gd name="T1" fmla="*/ 0 h 968"/>
                <a:gd name="T2" fmla="*/ 0 w 514"/>
                <a:gd name="T3" fmla="*/ 0 h 968"/>
                <a:gd name="T4" fmla="*/ 0 w 514"/>
                <a:gd name="T5" fmla="*/ 735 h 968"/>
                <a:gd name="T6" fmla="*/ 252 w 514"/>
                <a:gd name="T7" fmla="*/ 967 h 968"/>
                <a:gd name="T8" fmla="*/ 513 w 514"/>
                <a:gd name="T9" fmla="*/ 735 h 968"/>
                <a:gd name="T10" fmla="*/ 513 w 514"/>
                <a:gd name="T11" fmla="*/ 0 h 968"/>
                <a:gd name="T12" fmla="*/ 0 w 514"/>
                <a:gd name="T13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4" h="968">
                  <a:moveTo>
                    <a:pt x="0" y="0"/>
                  </a:moveTo>
                  <a:lnTo>
                    <a:pt x="0" y="0"/>
                  </a:lnTo>
                  <a:cubicBezTo>
                    <a:pt x="0" y="735"/>
                    <a:pt x="0" y="735"/>
                    <a:pt x="0" y="735"/>
                  </a:cubicBezTo>
                  <a:cubicBezTo>
                    <a:pt x="0" y="867"/>
                    <a:pt x="109" y="967"/>
                    <a:pt x="252" y="967"/>
                  </a:cubicBezTo>
                  <a:cubicBezTo>
                    <a:pt x="393" y="967"/>
                    <a:pt x="513" y="867"/>
                    <a:pt x="513" y="735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45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9" name="Freeform 29"/>
            <p:cNvSpPr>
              <a:spLocks noChangeArrowheads="1"/>
            </p:cNvSpPr>
            <p:nvPr/>
          </p:nvSpPr>
          <p:spPr bwMode="auto">
            <a:xfrm>
              <a:off x="8945631" y="10573410"/>
              <a:ext cx="659405" cy="1244990"/>
            </a:xfrm>
            <a:custGeom>
              <a:avLst/>
              <a:gdLst>
                <a:gd name="T0" fmla="*/ 0 w 515"/>
                <a:gd name="T1" fmla="*/ 0 h 968"/>
                <a:gd name="T2" fmla="*/ 0 w 515"/>
                <a:gd name="T3" fmla="*/ 0 h 968"/>
                <a:gd name="T4" fmla="*/ 0 w 515"/>
                <a:gd name="T5" fmla="*/ 735 h 968"/>
                <a:gd name="T6" fmla="*/ 252 w 515"/>
                <a:gd name="T7" fmla="*/ 967 h 968"/>
                <a:gd name="T8" fmla="*/ 514 w 515"/>
                <a:gd name="T9" fmla="*/ 735 h 968"/>
                <a:gd name="T10" fmla="*/ 514 w 515"/>
                <a:gd name="T11" fmla="*/ 0 h 968"/>
                <a:gd name="T12" fmla="*/ 0 w 515"/>
                <a:gd name="T13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968">
                  <a:moveTo>
                    <a:pt x="0" y="0"/>
                  </a:moveTo>
                  <a:lnTo>
                    <a:pt x="0" y="0"/>
                  </a:lnTo>
                  <a:cubicBezTo>
                    <a:pt x="0" y="735"/>
                    <a:pt x="0" y="735"/>
                    <a:pt x="0" y="735"/>
                  </a:cubicBezTo>
                  <a:cubicBezTo>
                    <a:pt x="0" y="867"/>
                    <a:pt x="110" y="967"/>
                    <a:pt x="252" y="967"/>
                  </a:cubicBezTo>
                  <a:cubicBezTo>
                    <a:pt x="393" y="967"/>
                    <a:pt x="514" y="867"/>
                    <a:pt x="514" y="735"/>
                  </a:cubicBezTo>
                  <a:cubicBezTo>
                    <a:pt x="514" y="0"/>
                    <a:pt x="514" y="0"/>
                    <a:pt x="514" y="0"/>
                  </a:cubicBezTo>
                  <a:lnTo>
                    <a:pt x="0" y="0"/>
                  </a:lnTo>
                </a:path>
              </a:pathLst>
            </a:custGeom>
            <a:solidFill>
              <a:srgbClr val="C11F2D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1" name="Freeform 31"/>
            <p:cNvSpPr>
              <a:spLocks noChangeArrowheads="1"/>
            </p:cNvSpPr>
            <p:nvPr/>
          </p:nvSpPr>
          <p:spPr bwMode="auto">
            <a:xfrm>
              <a:off x="9724413" y="3870918"/>
              <a:ext cx="579820" cy="1188141"/>
            </a:xfrm>
            <a:custGeom>
              <a:avLst/>
              <a:gdLst>
                <a:gd name="T0" fmla="*/ 0 w 455"/>
                <a:gd name="T1" fmla="*/ 0 h 928"/>
                <a:gd name="T2" fmla="*/ 454 w 455"/>
                <a:gd name="T3" fmla="*/ 494 h 928"/>
                <a:gd name="T4" fmla="*/ 454 w 455"/>
                <a:gd name="T5" fmla="*/ 494 h 928"/>
                <a:gd name="T6" fmla="*/ 454 w 455"/>
                <a:gd name="T7" fmla="*/ 494 h 928"/>
                <a:gd name="T8" fmla="*/ 454 w 455"/>
                <a:gd name="T9" fmla="*/ 485 h 928"/>
                <a:gd name="T10" fmla="*/ 454 w 455"/>
                <a:gd name="T11" fmla="*/ 485 h 928"/>
                <a:gd name="T12" fmla="*/ 454 w 455"/>
                <a:gd name="T13" fmla="*/ 485 h 928"/>
                <a:gd name="T14" fmla="*/ 454 w 455"/>
                <a:gd name="T15" fmla="*/ 485 h 928"/>
                <a:gd name="T16" fmla="*/ 454 w 455"/>
                <a:gd name="T17" fmla="*/ 485 h 928"/>
                <a:gd name="T18" fmla="*/ 454 w 455"/>
                <a:gd name="T19" fmla="*/ 485 h 928"/>
                <a:gd name="T20" fmla="*/ 454 w 455"/>
                <a:gd name="T21" fmla="*/ 485 h 928"/>
                <a:gd name="T22" fmla="*/ 454 w 455"/>
                <a:gd name="T23" fmla="*/ 474 h 928"/>
                <a:gd name="T24" fmla="*/ 454 w 455"/>
                <a:gd name="T25" fmla="*/ 474 h 928"/>
                <a:gd name="T26" fmla="*/ 454 w 455"/>
                <a:gd name="T27" fmla="*/ 474 h 928"/>
                <a:gd name="T28" fmla="*/ 454 w 455"/>
                <a:gd name="T29" fmla="*/ 474 h 928"/>
                <a:gd name="T30" fmla="*/ 454 w 455"/>
                <a:gd name="T31" fmla="*/ 474 h 928"/>
                <a:gd name="T32" fmla="*/ 454 w 455"/>
                <a:gd name="T33" fmla="*/ 474 h 928"/>
                <a:gd name="T34" fmla="*/ 454 w 455"/>
                <a:gd name="T35" fmla="*/ 474 h 928"/>
                <a:gd name="T36" fmla="*/ 454 w 455"/>
                <a:gd name="T37" fmla="*/ 465 h 928"/>
                <a:gd name="T38" fmla="*/ 454 w 455"/>
                <a:gd name="T39" fmla="*/ 465 h 928"/>
                <a:gd name="T40" fmla="*/ 454 w 455"/>
                <a:gd name="T41" fmla="*/ 465 h 928"/>
                <a:gd name="T42" fmla="*/ 454 w 455"/>
                <a:gd name="T43" fmla="*/ 465 h 928"/>
                <a:gd name="T44" fmla="*/ 454 w 455"/>
                <a:gd name="T45" fmla="*/ 465 h 928"/>
                <a:gd name="T46" fmla="*/ 454 w 455"/>
                <a:gd name="T47" fmla="*/ 465 h 928"/>
                <a:gd name="T48" fmla="*/ 454 w 455"/>
                <a:gd name="T49" fmla="*/ 454 h 928"/>
                <a:gd name="T50" fmla="*/ 454 w 455"/>
                <a:gd name="T51" fmla="*/ 454 h 928"/>
                <a:gd name="T52" fmla="*/ 454 w 455"/>
                <a:gd name="T53" fmla="*/ 454 h 928"/>
                <a:gd name="T54" fmla="*/ 454 w 455"/>
                <a:gd name="T55" fmla="*/ 454 h 928"/>
                <a:gd name="T56" fmla="*/ 454 w 455"/>
                <a:gd name="T57" fmla="*/ 454 h 928"/>
                <a:gd name="T58" fmla="*/ 454 w 455"/>
                <a:gd name="T59" fmla="*/ 454 h 928"/>
                <a:gd name="T60" fmla="*/ 454 w 455"/>
                <a:gd name="T61" fmla="*/ 454 h 928"/>
                <a:gd name="T62" fmla="*/ 454 w 455"/>
                <a:gd name="T63" fmla="*/ 445 h 928"/>
                <a:gd name="T64" fmla="*/ 454 w 455"/>
                <a:gd name="T65" fmla="*/ 445 h 928"/>
                <a:gd name="T66" fmla="*/ 454 w 455"/>
                <a:gd name="T67" fmla="*/ 445 h 928"/>
                <a:gd name="T68" fmla="*/ 454 w 455"/>
                <a:gd name="T69" fmla="*/ 445 h 928"/>
                <a:gd name="T70" fmla="*/ 454 w 455"/>
                <a:gd name="T71" fmla="*/ 445 h 928"/>
                <a:gd name="T72" fmla="*/ 0 w 455"/>
                <a:gd name="T73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5" h="928">
                  <a:moveTo>
                    <a:pt x="0" y="0"/>
                  </a:moveTo>
                  <a:lnTo>
                    <a:pt x="0" y="0"/>
                  </a:lnTo>
                  <a:cubicBezTo>
                    <a:pt x="0" y="927"/>
                    <a:pt x="0" y="927"/>
                    <a:pt x="0" y="927"/>
                  </a:cubicBezTo>
                  <a:cubicBezTo>
                    <a:pt x="242" y="927"/>
                    <a:pt x="443" y="735"/>
                    <a:pt x="454" y="494"/>
                  </a:cubicBezTo>
                  <a:lnTo>
                    <a:pt x="454" y="494"/>
                  </a:lnTo>
                  <a:lnTo>
                    <a:pt x="454" y="494"/>
                  </a:lnTo>
                  <a:lnTo>
                    <a:pt x="454" y="494"/>
                  </a:lnTo>
                  <a:lnTo>
                    <a:pt x="454" y="494"/>
                  </a:lnTo>
                  <a:lnTo>
                    <a:pt x="454" y="494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85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74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65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lnTo>
                    <a:pt x="454" y="454"/>
                  </a:lnTo>
                  <a:cubicBezTo>
                    <a:pt x="454" y="454"/>
                    <a:pt x="454" y="454"/>
                    <a:pt x="454" y="445"/>
                  </a:cubicBez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lnTo>
                    <a:pt x="454" y="445"/>
                  </a:lnTo>
                  <a:cubicBezTo>
                    <a:pt x="443" y="201"/>
                    <a:pt x="251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2" name="Freeform 32"/>
            <p:cNvSpPr>
              <a:spLocks noChangeArrowheads="1"/>
            </p:cNvSpPr>
            <p:nvPr/>
          </p:nvSpPr>
          <p:spPr bwMode="auto">
            <a:xfrm>
              <a:off x="9724414" y="5246663"/>
              <a:ext cx="1409761" cy="1114239"/>
            </a:xfrm>
            <a:custGeom>
              <a:avLst/>
              <a:gdLst>
                <a:gd name="T0" fmla="*/ 827 w 1100"/>
                <a:gd name="T1" fmla="*/ 0 h 870"/>
                <a:gd name="T2" fmla="*/ 827 w 1100"/>
                <a:gd name="T3" fmla="*/ 0 h 870"/>
                <a:gd name="T4" fmla="*/ 0 w 1100"/>
                <a:gd name="T5" fmla="*/ 0 h 870"/>
                <a:gd name="T6" fmla="*/ 0 w 1100"/>
                <a:gd name="T7" fmla="*/ 869 h 870"/>
                <a:gd name="T8" fmla="*/ 594 w 1100"/>
                <a:gd name="T9" fmla="*/ 869 h 870"/>
                <a:gd name="T10" fmla="*/ 594 w 1100"/>
                <a:gd name="T11" fmla="*/ 666 h 870"/>
                <a:gd name="T12" fmla="*/ 675 w 1100"/>
                <a:gd name="T13" fmla="*/ 666 h 870"/>
                <a:gd name="T14" fmla="*/ 675 w 1100"/>
                <a:gd name="T15" fmla="*/ 869 h 870"/>
                <a:gd name="T16" fmla="*/ 1099 w 1100"/>
                <a:gd name="T17" fmla="*/ 869 h 870"/>
                <a:gd name="T18" fmla="*/ 1099 w 1100"/>
                <a:gd name="T19" fmla="*/ 293 h 870"/>
                <a:gd name="T20" fmla="*/ 1099 w 1100"/>
                <a:gd name="T21" fmla="*/ 284 h 870"/>
                <a:gd name="T22" fmla="*/ 827 w 1100"/>
                <a:gd name="T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0" h="870">
                  <a:moveTo>
                    <a:pt x="827" y="0"/>
                  </a:moveTo>
                  <a:lnTo>
                    <a:pt x="82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869"/>
                    <a:pt x="0" y="869"/>
                    <a:pt x="0" y="869"/>
                  </a:cubicBezTo>
                  <a:cubicBezTo>
                    <a:pt x="594" y="869"/>
                    <a:pt x="594" y="869"/>
                    <a:pt x="594" y="869"/>
                  </a:cubicBezTo>
                  <a:cubicBezTo>
                    <a:pt x="594" y="666"/>
                    <a:pt x="594" y="666"/>
                    <a:pt x="594" y="666"/>
                  </a:cubicBezTo>
                  <a:cubicBezTo>
                    <a:pt x="675" y="666"/>
                    <a:pt x="675" y="666"/>
                    <a:pt x="675" y="666"/>
                  </a:cubicBezTo>
                  <a:cubicBezTo>
                    <a:pt x="675" y="869"/>
                    <a:pt x="675" y="869"/>
                    <a:pt x="675" y="869"/>
                  </a:cubicBezTo>
                  <a:cubicBezTo>
                    <a:pt x="1099" y="869"/>
                    <a:pt x="1099" y="869"/>
                    <a:pt x="1099" y="869"/>
                  </a:cubicBezTo>
                  <a:cubicBezTo>
                    <a:pt x="1099" y="293"/>
                    <a:pt x="1099" y="293"/>
                    <a:pt x="1099" y="293"/>
                  </a:cubicBezTo>
                  <a:lnTo>
                    <a:pt x="1099" y="284"/>
                  </a:lnTo>
                  <a:cubicBezTo>
                    <a:pt x="1099" y="132"/>
                    <a:pt x="977" y="0"/>
                    <a:pt x="82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3" name="Freeform 33"/>
            <p:cNvSpPr>
              <a:spLocks noChangeArrowheads="1"/>
            </p:cNvSpPr>
            <p:nvPr/>
          </p:nvSpPr>
          <p:spPr bwMode="auto">
            <a:xfrm>
              <a:off x="10594143" y="6480285"/>
              <a:ext cx="540032" cy="1659990"/>
            </a:xfrm>
            <a:custGeom>
              <a:avLst/>
              <a:gdLst>
                <a:gd name="T0" fmla="*/ 424 w 425"/>
                <a:gd name="T1" fmla="*/ 0 h 1293"/>
                <a:gd name="T2" fmla="*/ 0 w 425"/>
                <a:gd name="T3" fmla="*/ 0 h 1293"/>
                <a:gd name="T4" fmla="*/ 0 w 425"/>
                <a:gd name="T5" fmla="*/ 1292 h 1293"/>
                <a:gd name="T6" fmla="*/ 424 w 425"/>
                <a:gd name="T7" fmla="*/ 1292 h 1293"/>
                <a:gd name="T8" fmla="*/ 424 w 425"/>
                <a:gd name="T9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293">
                  <a:moveTo>
                    <a:pt x="424" y="0"/>
                  </a:moveTo>
                  <a:lnTo>
                    <a:pt x="0" y="0"/>
                  </a:lnTo>
                  <a:lnTo>
                    <a:pt x="0" y="1292"/>
                  </a:lnTo>
                  <a:lnTo>
                    <a:pt x="424" y="1292"/>
                  </a:lnTo>
                  <a:lnTo>
                    <a:pt x="424" y="0"/>
                  </a:lnTo>
                </a:path>
              </a:pathLst>
            </a:custGeom>
            <a:solidFill>
              <a:srgbClr val="268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4" name="Freeform 34"/>
            <p:cNvSpPr>
              <a:spLocks noChangeArrowheads="1"/>
            </p:cNvSpPr>
            <p:nvPr/>
          </p:nvSpPr>
          <p:spPr bwMode="auto">
            <a:xfrm>
              <a:off x="10594143" y="6480285"/>
              <a:ext cx="540032" cy="1659990"/>
            </a:xfrm>
            <a:custGeom>
              <a:avLst/>
              <a:gdLst>
                <a:gd name="T0" fmla="*/ 424 w 425"/>
                <a:gd name="T1" fmla="*/ 0 h 1293"/>
                <a:gd name="T2" fmla="*/ 0 w 425"/>
                <a:gd name="T3" fmla="*/ 0 h 1293"/>
                <a:gd name="T4" fmla="*/ 0 w 425"/>
                <a:gd name="T5" fmla="*/ 1292 h 1293"/>
                <a:gd name="T6" fmla="*/ 424 w 425"/>
                <a:gd name="T7" fmla="*/ 1292 h 1293"/>
                <a:gd name="T8" fmla="*/ 424 w 425"/>
                <a:gd name="T9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293">
                  <a:moveTo>
                    <a:pt x="424" y="0"/>
                  </a:moveTo>
                  <a:lnTo>
                    <a:pt x="0" y="0"/>
                  </a:lnTo>
                  <a:lnTo>
                    <a:pt x="0" y="1292"/>
                  </a:lnTo>
                  <a:lnTo>
                    <a:pt x="424" y="1292"/>
                  </a:lnTo>
                  <a:lnTo>
                    <a:pt x="42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5" name="Freeform 35"/>
            <p:cNvSpPr>
              <a:spLocks noChangeArrowheads="1"/>
            </p:cNvSpPr>
            <p:nvPr/>
          </p:nvSpPr>
          <p:spPr bwMode="auto">
            <a:xfrm>
              <a:off x="10594143" y="8276713"/>
              <a:ext cx="540032" cy="346777"/>
            </a:xfrm>
            <a:custGeom>
              <a:avLst/>
              <a:gdLst>
                <a:gd name="T0" fmla="*/ 424 w 425"/>
                <a:gd name="T1" fmla="*/ 0 h 274"/>
                <a:gd name="T2" fmla="*/ 424 w 425"/>
                <a:gd name="T3" fmla="*/ 0 h 274"/>
                <a:gd name="T4" fmla="*/ 0 w 425"/>
                <a:gd name="T5" fmla="*/ 0 h 274"/>
                <a:gd name="T6" fmla="*/ 212 w 425"/>
                <a:gd name="T7" fmla="*/ 273 h 274"/>
                <a:gd name="T8" fmla="*/ 424 w 425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74">
                  <a:moveTo>
                    <a:pt x="424" y="0"/>
                  </a:moveTo>
                  <a:lnTo>
                    <a:pt x="42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20" y="181"/>
                    <a:pt x="101" y="273"/>
                    <a:pt x="212" y="273"/>
                  </a:cubicBezTo>
                  <a:cubicBezTo>
                    <a:pt x="322" y="273"/>
                    <a:pt x="413" y="181"/>
                    <a:pt x="424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6" name="Freeform 36"/>
            <p:cNvSpPr>
              <a:spLocks noChangeArrowheads="1"/>
            </p:cNvSpPr>
            <p:nvPr/>
          </p:nvSpPr>
          <p:spPr bwMode="auto">
            <a:xfrm>
              <a:off x="9724413" y="6480285"/>
              <a:ext cx="761726" cy="1659990"/>
            </a:xfrm>
            <a:custGeom>
              <a:avLst/>
              <a:gdLst>
                <a:gd name="T0" fmla="*/ 594 w 595"/>
                <a:gd name="T1" fmla="*/ 0 h 1293"/>
                <a:gd name="T2" fmla="*/ 0 w 595"/>
                <a:gd name="T3" fmla="*/ 0 h 1293"/>
                <a:gd name="T4" fmla="*/ 0 w 595"/>
                <a:gd name="T5" fmla="*/ 1292 h 1293"/>
                <a:gd name="T6" fmla="*/ 594 w 595"/>
                <a:gd name="T7" fmla="*/ 1292 h 1293"/>
                <a:gd name="T8" fmla="*/ 594 w 595"/>
                <a:gd name="T9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1293">
                  <a:moveTo>
                    <a:pt x="594" y="0"/>
                  </a:moveTo>
                  <a:lnTo>
                    <a:pt x="0" y="0"/>
                  </a:lnTo>
                  <a:lnTo>
                    <a:pt x="0" y="1292"/>
                  </a:lnTo>
                  <a:lnTo>
                    <a:pt x="594" y="1292"/>
                  </a:lnTo>
                  <a:lnTo>
                    <a:pt x="594" y="0"/>
                  </a:lnTo>
                </a:path>
              </a:pathLst>
            </a:custGeom>
            <a:solidFill>
              <a:srgbClr val="268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7" name="Freeform 37"/>
            <p:cNvSpPr>
              <a:spLocks noChangeArrowheads="1"/>
            </p:cNvSpPr>
            <p:nvPr/>
          </p:nvSpPr>
          <p:spPr bwMode="auto">
            <a:xfrm>
              <a:off x="9724413" y="6480285"/>
              <a:ext cx="761726" cy="1659990"/>
            </a:xfrm>
            <a:custGeom>
              <a:avLst/>
              <a:gdLst>
                <a:gd name="T0" fmla="*/ 594 w 595"/>
                <a:gd name="T1" fmla="*/ 0 h 1293"/>
                <a:gd name="T2" fmla="*/ 0 w 595"/>
                <a:gd name="T3" fmla="*/ 0 h 1293"/>
                <a:gd name="T4" fmla="*/ 0 w 595"/>
                <a:gd name="T5" fmla="*/ 1292 h 1293"/>
                <a:gd name="T6" fmla="*/ 594 w 595"/>
                <a:gd name="T7" fmla="*/ 1292 h 1293"/>
                <a:gd name="T8" fmla="*/ 594 w 595"/>
                <a:gd name="T9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1293">
                  <a:moveTo>
                    <a:pt x="594" y="0"/>
                  </a:moveTo>
                  <a:lnTo>
                    <a:pt x="0" y="0"/>
                  </a:lnTo>
                  <a:lnTo>
                    <a:pt x="0" y="1292"/>
                  </a:lnTo>
                  <a:lnTo>
                    <a:pt x="594" y="1292"/>
                  </a:lnTo>
                  <a:lnTo>
                    <a:pt x="59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8" name="Freeform 38"/>
            <p:cNvSpPr>
              <a:spLocks noChangeArrowheads="1"/>
            </p:cNvSpPr>
            <p:nvPr/>
          </p:nvSpPr>
          <p:spPr bwMode="auto">
            <a:xfrm>
              <a:off x="9724413" y="8276712"/>
              <a:ext cx="761726" cy="2165944"/>
            </a:xfrm>
            <a:custGeom>
              <a:avLst/>
              <a:gdLst>
                <a:gd name="T0" fmla="*/ 594 w 595"/>
                <a:gd name="T1" fmla="*/ 0 h 1685"/>
                <a:gd name="T2" fmla="*/ 594 w 595"/>
                <a:gd name="T3" fmla="*/ 0 h 1685"/>
                <a:gd name="T4" fmla="*/ 0 w 595"/>
                <a:gd name="T5" fmla="*/ 0 h 1685"/>
                <a:gd name="T6" fmla="*/ 0 w 595"/>
                <a:gd name="T7" fmla="*/ 445 h 1685"/>
                <a:gd name="T8" fmla="*/ 81 w 595"/>
                <a:gd name="T9" fmla="*/ 445 h 1685"/>
                <a:gd name="T10" fmla="*/ 81 w 595"/>
                <a:gd name="T11" fmla="*/ 1684 h 1685"/>
                <a:gd name="T12" fmla="*/ 594 w 595"/>
                <a:gd name="T13" fmla="*/ 1684 h 1685"/>
                <a:gd name="T14" fmla="*/ 594 w 595"/>
                <a:gd name="T15" fmla="*/ 81 h 1685"/>
                <a:gd name="T16" fmla="*/ 594 w 595"/>
                <a:gd name="T17" fmla="*/ 81 h 1685"/>
                <a:gd name="T18" fmla="*/ 594 w 595"/>
                <a:gd name="T19" fmla="*/ 81 h 1685"/>
                <a:gd name="T20" fmla="*/ 594 w 595"/>
                <a:gd name="T21" fmla="*/ 81 h 1685"/>
                <a:gd name="T22" fmla="*/ 594 w 595"/>
                <a:gd name="T23" fmla="*/ 72 h 1685"/>
                <a:gd name="T24" fmla="*/ 594 w 595"/>
                <a:gd name="T25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5" h="1685">
                  <a:moveTo>
                    <a:pt x="594" y="0"/>
                  </a:moveTo>
                  <a:lnTo>
                    <a:pt x="59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81" y="445"/>
                    <a:pt x="81" y="445"/>
                    <a:pt x="81" y="445"/>
                  </a:cubicBezTo>
                  <a:cubicBezTo>
                    <a:pt x="81" y="1684"/>
                    <a:pt x="81" y="1684"/>
                    <a:pt x="81" y="1684"/>
                  </a:cubicBezTo>
                  <a:cubicBezTo>
                    <a:pt x="594" y="1684"/>
                    <a:pt x="594" y="1684"/>
                    <a:pt x="594" y="1684"/>
                  </a:cubicBezTo>
                  <a:cubicBezTo>
                    <a:pt x="594" y="81"/>
                    <a:pt x="594" y="81"/>
                    <a:pt x="594" y="81"/>
                  </a:cubicBezTo>
                  <a:lnTo>
                    <a:pt x="594" y="81"/>
                  </a:lnTo>
                  <a:lnTo>
                    <a:pt x="594" y="81"/>
                  </a:lnTo>
                  <a:lnTo>
                    <a:pt x="594" y="81"/>
                  </a:lnTo>
                  <a:lnTo>
                    <a:pt x="594" y="72"/>
                  </a:lnTo>
                  <a:cubicBezTo>
                    <a:pt x="594" y="0"/>
                    <a:pt x="594" y="0"/>
                    <a:pt x="59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59" name="Freeform 39"/>
            <p:cNvSpPr>
              <a:spLocks noChangeArrowheads="1"/>
            </p:cNvSpPr>
            <p:nvPr/>
          </p:nvSpPr>
          <p:spPr bwMode="auto">
            <a:xfrm>
              <a:off x="9826734" y="10573410"/>
              <a:ext cx="659405" cy="1244990"/>
            </a:xfrm>
            <a:custGeom>
              <a:avLst/>
              <a:gdLst>
                <a:gd name="T0" fmla="*/ 513 w 514"/>
                <a:gd name="T1" fmla="*/ 0 h 968"/>
                <a:gd name="T2" fmla="*/ 513 w 514"/>
                <a:gd name="T3" fmla="*/ 0 h 968"/>
                <a:gd name="T4" fmla="*/ 0 w 514"/>
                <a:gd name="T5" fmla="*/ 0 h 968"/>
                <a:gd name="T6" fmla="*/ 0 w 514"/>
                <a:gd name="T7" fmla="*/ 735 h 968"/>
                <a:gd name="T8" fmla="*/ 252 w 514"/>
                <a:gd name="T9" fmla="*/ 967 h 968"/>
                <a:gd name="T10" fmla="*/ 513 w 514"/>
                <a:gd name="T11" fmla="*/ 735 h 968"/>
                <a:gd name="T12" fmla="*/ 513 w 514"/>
                <a:gd name="T13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4" h="968">
                  <a:moveTo>
                    <a:pt x="513" y="0"/>
                  </a:moveTo>
                  <a:lnTo>
                    <a:pt x="51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867"/>
                    <a:pt x="109" y="967"/>
                    <a:pt x="252" y="967"/>
                  </a:cubicBezTo>
                  <a:cubicBezTo>
                    <a:pt x="393" y="967"/>
                    <a:pt x="513" y="867"/>
                    <a:pt x="513" y="735"/>
                  </a:cubicBezTo>
                  <a:cubicBezTo>
                    <a:pt x="513" y="0"/>
                    <a:pt x="513" y="0"/>
                    <a:pt x="513" y="0"/>
                  </a:cubicBezTo>
                </a:path>
              </a:pathLst>
            </a:custGeom>
            <a:solidFill>
              <a:srgbClr val="C11F2D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60" name="Freeform 43"/>
            <p:cNvSpPr>
              <a:spLocks noChangeArrowheads="1"/>
            </p:cNvSpPr>
            <p:nvPr/>
          </p:nvSpPr>
          <p:spPr bwMode="auto">
            <a:xfrm>
              <a:off x="7643875" y="10783751"/>
              <a:ext cx="926579" cy="346777"/>
            </a:xfrm>
            <a:custGeom>
              <a:avLst/>
              <a:gdLst>
                <a:gd name="T0" fmla="*/ 724 w 725"/>
                <a:gd name="T1" fmla="*/ 262 h 273"/>
                <a:gd name="T2" fmla="*/ 0 w 725"/>
                <a:gd name="T3" fmla="*/ 0 h 273"/>
                <a:gd name="T4" fmla="*/ 0 w 725"/>
                <a:gd name="T5" fmla="*/ 11 h 273"/>
                <a:gd name="T6" fmla="*/ 724 w 725"/>
                <a:gd name="T7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273">
                  <a:moveTo>
                    <a:pt x="724" y="262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724" y="272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61" name="Freeform 49"/>
            <p:cNvSpPr>
              <a:spLocks noChangeArrowheads="1"/>
            </p:cNvSpPr>
            <p:nvPr/>
          </p:nvSpPr>
          <p:spPr bwMode="auto">
            <a:xfrm>
              <a:off x="10849947" y="9356843"/>
              <a:ext cx="943632" cy="579859"/>
            </a:xfrm>
            <a:custGeom>
              <a:avLst/>
              <a:gdLst>
                <a:gd name="T0" fmla="*/ 737 w 738"/>
                <a:gd name="T1" fmla="*/ 0 h 454"/>
                <a:gd name="T2" fmla="*/ 0 w 738"/>
                <a:gd name="T3" fmla="*/ 442 h 454"/>
                <a:gd name="T4" fmla="*/ 11 w 738"/>
                <a:gd name="T5" fmla="*/ 453 h 454"/>
                <a:gd name="T6" fmla="*/ 737 w 738"/>
                <a:gd name="T7" fmla="*/ 9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54">
                  <a:moveTo>
                    <a:pt x="737" y="0"/>
                  </a:moveTo>
                  <a:lnTo>
                    <a:pt x="0" y="442"/>
                  </a:lnTo>
                  <a:lnTo>
                    <a:pt x="11" y="453"/>
                  </a:lnTo>
                  <a:lnTo>
                    <a:pt x="737" y="9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828434"/>
              <a:endParaRPr lang="en-US" sz="115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14332667" y="9336788"/>
            <a:ext cx="1376182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id-ID" sz="4000" b="1" dirty="0">
                <a:solidFill>
                  <a:prstClr val="white"/>
                </a:solidFill>
                <a:latin typeface="Lato Regular"/>
              </a:rPr>
              <a:t>75%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F06AD1-0E7D-4FD6-B1C8-17DBBB2A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323232"/>
                </a:solidFill>
              </a:rPr>
              <a:t>People Infographic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ED7FA4-C84B-40D2-AEF7-49C289BB0863}"/>
              </a:ext>
            </a:extLst>
          </p:cNvPr>
          <p:cNvGrpSpPr/>
          <p:nvPr/>
        </p:nvGrpSpPr>
        <p:grpSpPr>
          <a:xfrm>
            <a:off x="12842562" y="3714939"/>
            <a:ext cx="1184782" cy="1708113"/>
            <a:chOff x="8070381" y="750589"/>
            <a:chExt cx="1775895" cy="2560328"/>
          </a:xfrm>
          <a:solidFill>
            <a:srgbClr val="607E00"/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F8B4D81-1927-4151-A2A7-5329DA877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22F9A632-A8FE-45D9-8BF0-E61EA4DE0DBE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5C40838-9523-4ED6-9605-1AFDE43FD7E6}"/>
              </a:ext>
            </a:extLst>
          </p:cNvPr>
          <p:cNvSpPr/>
          <p:nvPr/>
        </p:nvSpPr>
        <p:spPr>
          <a:xfrm>
            <a:off x="14494424" y="3740352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6A7344-4A86-4CB9-AD62-B375744AA68C}"/>
              </a:ext>
            </a:extLst>
          </p:cNvPr>
          <p:cNvSpPr/>
          <p:nvPr/>
        </p:nvSpPr>
        <p:spPr>
          <a:xfrm>
            <a:off x="14494424" y="6031518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9B04A4-3E8B-4F67-A2C8-8BA91F24D65C}"/>
              </a:ext>
            </a:extLst>
          </p:cNvPr>
          <p:cNvSpPr/>
          <p:nvPr/>
        </p:nvSpPr>
        <p:spPr>
          <a:xfrm>
            <a:off x="14494424" y="8330456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F1FD3D-809B-47C2-A287-319B7B933E94}"/>
              </a:ext>
            </a:extLst>
          </p:cNvPr>
          <p:cNvSpPr/>
          <p:nvPr/>
        </p:nvSpPr>
        <p:spPr>
          <a:xfrm>
            <a:off x="14494424" y="10731618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4" name="Freeform 104">
            <a:extLst>
              <a:ext uri="{FF2B5EF4-FFF2-40B4-BE49-F238E27FC236}">
                <a16:creationId xmlns:a16="http://schemas.microsoft.com/office/drawing/2014/main" id="{3D8C0281-129C-4D7B-9D5B-AB69B0079E2F}"/>
              </a:ext>
            </a:extLst>
          </p:cNvPr>
          <p:cNvSpPr>
            <a:spLocks noEditPoints="1"/>
          </p:cNvSpPr>
          <p:nvPr/>
        </p:nvSpPr>
        <p:spPr bwMode="auto">
          <a:xfrm>
            <a:off x="13288187" y="10731618"/>
            <a:ext cx="554795" cy="172958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C11F2D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Freeform 20">
            <a:extLst>
              <a:ext uri="{FF2B5EF4-FFF2-40B4-BE49-F238E27FC236}">
                <a16:creationId xmlns:a16="http://schemas.microsoft.com/office/drawing/2014/main" id="{0B7EAA2C-25E5-470B-9B55-EAB65B2CF94F}"/>
              </a:ext>
            </a:extLst>
          </p:cNvPr>
          <p:cNvSpPr>
            <a:spLocks noEditPoints="1"/>
          </p:cNvSpPr>
          <p:nvPr/>
        </p:nvSpPr>
        <p:spPr bwMode="auto">
          <a:xfrm>
            <a:off x="12974296" y="6162281"/>
            <a:ext cx="829870" cy="934652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2581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6" name="Freeform 69">
            <a:extLst>
              <a:ext uri="{FF2B5EF4-FFF2-40B4-BE49-F238E27FC236}">
                <a16:creationId xmlns:a16="http://schemas.microsoft.com/office/drawing/2014/main" id="{5DF32B54-576C-4563-98C6-68100F00A1CD}"/>
              </a:ext>
            </a:extLst>
          </p:cNvPr>
          <p:cNvSpPr>
            <a:spLocks noEditPoints="1"/>
          </p:cNvSpPr>
          <p:nvPr/>
        </p:nvSpPr>
        <p:spPr bwMode="auto">
          <a:xfrm>
            <a:off x="13094474" y="8511161"/>
            <a:ext cx="829868" cy="1128334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198B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/>
          <p:cNvSpPr>
            <a:spLocks noChangeArrowheads="1"/>
          </p:cNvSpPr>
          <p:nvPr/>
        </p:nvSpPr>
        <p:spPr bwMode="auto">
          <a:xfrm rot="5400000">
            <a:off x="15206489" y="4176693"/>
            <a:ext cx="7747040" cy="6797397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243770" tIns="121885" rIns="243770" bIns="121885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75" name="Freeform 1"/>
          <p:cNvSpPr>
            <a:spLocks noChangeArrowheads="1"/>
          </p:cNvSpPr>
          <p:nvPr/>
        </p:nvSpPr>
        <p:spPr bwMode="auto">
          <a:xfrm rot="5594423" flipV="1">
            <a:off x="1417421" y="4005794"/>
            <a:ext cx="7747040" cy="6800254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243770" tIns="121885" rIns="243770" bIns="121885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9389">
            <a:off x="5909139" y="7213626"/>
            <a:ext cx="3221597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1828434"/>
            <a:r>
              <a:rPr lang="en-US" sz="2000" b="1" dirty="0">
                <a:solidFill>
                  <a:prstClr val="white"/>
                </a:solidFill>
                <a:cs typeface="Lato Regular"/>
              </a:rPr>
              <a:t>Lorem Ipsum</a:t>
            </a:r>
            <a:endParaRPr lang="id-ID" sz="2000" b="1" dirty="0">
              <a:solidFill>
                <a:prstClr val="white"/>
              </a:solidFill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5274413" y="7198075"/>
            <a:ext cx="3221597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1828434"/>
            <a:r>
              <a:rPr lang="en-US" sz="2000" b="1" dirty="0">
                <a:solidFill>
                  <a:prstClr val="white"/>
                </a:solidFill>
                <a:cs typeface="Lato Regular"/>
              </a:rPr>
              <a:t>Lorem Ipsum</a:t>
            </a:r>
            <a:endParaRPr lang="id-ID" sz="2000" b="1" dirty="0">
              <a:solidFill>
                <a:prstClr val="white"/>
              </a:solidFill>
              <a:cs typeface="Lato Regular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0188" y="5316895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47" name="Freeform 2"/>
          <p:cNvSpPr>
            <a:spLocks noChangeArrowheads="1"/>
          </p:cNvSpPr>
          <p:nvPr/>
        </p:nvSpPr>
        <p:spPr bwMode="auto">
          <a:xfrm>
            <a:off x="8861142" y="7559089"/>
            <a:ext cx="1882192" cy="1221211"/>
          </a:xfrm>
          <a:custGeom>
            <a:avLst/>
            <a:gdLst>
              <a:gd name="T0" fmla="*/ 1514 w 2315"/>
              <a:gd name="T1" fmla="*/ 1502 h 1503"/>
              <a:gd name="T2" fmla="*/ 1514 w 2315"/>
              <a:gd name="T3" fmla="*/ 1502 h 1503"/>
              <a:gd name="T4" fmla="*/ 543 w 2315"/>
              <a:gd name="T5" fmla="*/ 1189 h 1503"/>
              <a:gd name="T6" fmla="*/ 15 w 2315"/>
              <a:gd name="T7" fmla="*/ 472 h 1503"/>
              <a:gd name="T8" fmla="*/ 50 w 2315"/>
              <a:gd name="T9" fmla="*/ 353 h 1503"/>
              <a:gd name="T10" fmla="*/ 1024 w 2315"/>
              <a:gd name="T11" fmla="*/ 0 h 1503"/>
              <a:gd name="T12" fmla="*/ 1093 w 2315"/>
              <a:gd name="T13" fmla="*/ 0 h 1503"/>
              <a:gd name="T14" fmla="*/ 2277 w 2315"/>
              <a:gd name="T15" fmla="*/ 572 h 1503"/>
              <a:gd name="T16" fmla="*/ 2295 w 2315"/>
              <a:gd name="T17" fmla="*/ 689 h 1503"/>
              <a:gd name="T18" fmla="*/ 2142 w 2315"/>
              <a:gd name="T19" fmla="*/ 1338 h 1503"/>
              <a:gd name="T20" fmla="*/ 2062 w 2315"/>
              <a:gd name="T21" fmla="*/ 1433 h 1503"/>
              <a:gd name="T22" fmla="*/ 1514 w 2315"/>
              <a:gd name="T23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5" h="1503">
                <a:moveTo>
                  <a:pt x="1514" y="1502"/>
                </a:moveTo>
                <a:lnTo>
                  <a:pt x="1514" y="1502"/>
                </a:lnTo>
                <a:cubicBezTo>
                  <a:pt x="1141" y="1502"/>
                  <a:pt x="812" y="1396"/>
                  <a:pt x="543" y="1189"/>
                </a:cubicBezTo>
                <a:cubicBezTo>
                  <a:pt x="312" y="1012"/>
                  <a:pt x="129" y="766"/>
                  <a:pt x="15" y="472"/>
                </a:cubicBezTo>
                <a:cubicBezTo>
                  <a:pt x="0" y="430"/>
                  <a:pt x="13" y="379"/>
                  <a:pt x="50" y="353"/>
                </a:cubicBezTo>
                <a:cubicBezTo>
                  <a:pt x="365" y="117"/>
                  <a:pt x="693" y="0"/>
                  <a:pt x="1024" y="0"/>
                </a:cubicBezTo>
                <a:cubicBezTo>
                  <a:pt x="1048" y="0"/>
                  <a:pt x="1072" y="0"/>
                  <a:pt x="1093" y="0"/>
                </a:cubicBezTo>
                <a:cubicBezTo>
                  <a:pt x="1729" y="32"/>
                  <a:pt x="2192" y="482"/>
                  <a:pt x="2277" y="572"/>
                </a:cubicBezTo>
                <a:cubicBezTo>
                  <a:pt x="2309" y="604"/>
                  <a:pt x="2314" y="649"/>
                  <a:pt x="2295" y="689"/>
                </a:cubicBezTo>
                <a:cubicBezTo>
                  <a:pt x="2182" y="922"/>
                  <a:pt x="2150" y="1168"/>
                  <a:pt x="2142" y="1338"/>
                </a:cubicBezTo>
                <a:cubicBezTo>
                  <a:pt x="2142" y="1383"/>
                  <a:pt x="2107" y="1423"/>
                  <a:pt x="2062" y="1433"/>
                </a:cubicBezTo>
                <a:cubicBezTo>
                  <a:pt x="1872" y="1478"/>
                  <a:pt x="1689" y="1502"/>
                  <a:pt x="1514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48" name="Freeform 3"/>
          <p:cNvSpPr>
            <a:spLocks noChangeArrowheads="1"/>
          </p:cNvSpPr>
          <p:nvPr/>
        </p:nvSpPr>
        <p:spPr bwMode="auto">
          <a:xfrm>
            <a:off x="8767751" y="7472886"/>
            <a:ext cx="2068975" cy="1390025"/>
          </a:xfrm>
          <a:custGeom>
            <a:avLst/>
            <a:gdLst>
              <a:gd name="T0" fmla="*/ 1139 w 2544"/>
              <a:gd name="T1" fmla="*/ 207 h 1709"/>
              <a:gd name="T2" fmla="*/ 1139 w 2544"/>
              <a:gd name="T3" fmla="*/ 207 h 1709"/>
              <a:gd name="T4" fmla="*/ 1203 w 2544"/>
              <a:gd name="T5" fmla="*/ 207 h 1709"/>
              <a:gd name="T6" fmla="*/ 2318 w 2544"/>
              <a:gd name="T7" fmla="*/ 747 h 1709"/>
              <a:gd name="T8" fmla="*/ 2153 w 2544"/>
              <a:gd name="T9" fmla="*/ 1436 h 1709"/>
              <a:gd name="T10" fmla="*/ 1629 w 2544"/>
              <a:gd name="T11" fmla="*/ 1501 h 1709"/>
              <a:gd name="T12" fmla="*/ 228 w 2544"/>
              <a:gd name="T13" fmla="*/ 538 h 1709"/>
              <a:gd name="T14" fmla="*/ 1139 w 2544"/>
              <a:gd name="T15" fmla="*/ 207 h 1709"/>
              <a:gd name="T16" fmla="*/ 1139 w 2544"/>
              <a:gd name="T17" fmla="*/ 0 h 1709"/>
              <a:gd name="T18" fmla="*/ 1139 w 2544"/>
              <a:gd name="T19" fmla="*/ 0 h 1709"/>
              <a:gd name="T20" fmla="*/ 104 w 2544"/>
              <a:gd name="T21" fmla="*/ 371 h 1709"/>
              <a:gd name="T22" fmla="*/ 35 w 2544"/>
              <a:gd name="T23" fmla="*/ 612 h 1709"/>
              <a:gd name="T24" fmla="*/ 594 w 2544"/>
              <a:gd name="T25" fmla="*/ 1375 h 1709"/>
              <a:gd name="T26" fmla="*/ 1629 w 2544"/>
              <a:gd name="T27" fmla="*/ 1708 h 1709"/>
              <a:gd name="T28" fmla="*/ 2204 w 2544"/>
              <a:gd name="T29" fmla="*/ 1637 h 1709"/>
              <a:gd name="T30" fmla="*/ 2360 w 2544"/>
              <a:gd name="T31" fmla="*/ 1444 h 1709"/>
              <a:gd name="T32" fmla="*/ 2503 w 2544"/>
              <a:gd name="T33" fmla="*/ 837 h 1709"/>
              <a:gd name="T34" fmla="*/ 2469 w 2544"/>
              <a:gd name="T35" fmla="*/ 604 h 1709"/>
              <a:gd name="T36" fmla="*/ 1214 w 2544"/>
              <a:gd name="T37" fmla="*/ 0 h 1709"/>
              <a:gd name="T38" fmla="*/ 1139 w 2544"/>
              <a:gd name="T39" fmla="*/ 0 h 1709"/>
              <a:gd name="T40" fmla="*/ 1139 w 2544"/>
              <a:gd name="T41" fmla="*/ 2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4" h="1709">
                <a:moveTo>
                  <a:pt x="1139" y="207"/>
                </a:moveTo>
                <a:lnTo>
                  <a:pt x="1139" y="207"/>
                </a:lnTo>
                <a:cubicBezTo>
                  <a:pt x="1160" y="207"/>
                  <a:pt x="1181" y="207"/>
                  <a:pt x="1203" y="207"/>
                </a:cubicBezTo>
                <a:cubicBezTo>
                  <a:pt x="1804" y="236"/>
                  <a:pt x="2246" y="673"/>
                  <a:pt x="2318" y="747"/>
                </a:cubicBezTo>
                <a:cubicBezTo>
                  <a:pt x="2196" y="993"/>
                  <a:pt x="2161" y="1258"/>
                  <a:pt x="2153" y="1436"/>
                </a:cubicBezTo>
                <a:cubicBezTo>
                  <a:pt x="1965" y="1480"/>
                  <a:pt x="1791" y="1501"/>
                  <a:pt x="1629" y="1501"/>
                </a:cubicBezTo>
                <a:cubicBezTo>
                  <a:pt x="877" y="1501"/>
                  <a:pt x="427" y="1046"/>
                  <a:pt x="228" y="538"/>
                </a:cubicBezTo>
                <a:cubicBezTo>
                  <a:pt x="522" y="318"/>
                  <a:pt x="829" y="207"/>
                  <a:pt x="1139" y="207"/>
                </a:cubicBezTo>
                <a:lnTo>
                  <a:pt x="1139" y="0"/>
                </a:lnTo>
                <a:lnTo>
                  <a:pt x="1139" y="0"/>
                </a:lnTo>
                <a:cubicBezTo>
                  <a:pt x="784" y="0"/>
                  <a:pt x="435" y="125"/>
                  <a:pt x="104" y="371"/>
                </a:cubicBezTo>
                <a:cubicBezTo>
                  <a:pt x="30" y="426"/>
                  <a:pt x="0" y="527"/>
                  <a:pt x="35" y="612"/>
                </a:cubicBezTo>
                <a:cubicBezTo>
                  <a:pt x="157" y="924"/>
                  <a:pt x="350" y="1187"/>
                  <a:pt x="594" y="1375"/>
                </a:cubicBezTo>
                <a:cubicBezTo>
                  <a:pt x="885" y="1597"/>
                  <a:pt x="1232" y="1708"/>
                  <a:pt x="1629" y="1708"/>
                </a:cubicBezTo>
                <a:cubicBezTo>
                  <a:pt x="1812" y="1708"/>
                  <a:pt x="2002" y="1684"/>
                  <a:pt x="2204" y="1637"/>
                </a:cubicBezTo>
                <a:cubicBezTo>
                  <a:pt x="2294" y="1616"/>
                  <a:pt x="2357" y="1536"/>
                  <a:pt x="2360" y="1444"/>
                </a:cubicBezTo>
                <a:cubicBezTo>
                  <a:pt x="2368" y="1287"/>
                  <a:pt x="2397" y="1054"/>
                  <a:pt x="2503" y="837"/>
                </a:cubicBezTo>
                <a:cubicBezTo>
                  <a:pt x="2543" y="760"/>
                  <a:pt x="2527" y="665"/>
                  <a:pt x="2469" y="604"/>
                </a:cubicBezTo>
                <a:cubicBezTo>
                  <a:pt x="2376" y="508"/>
                  <a:pt x="1889" y="32"/>
                  <a:pt x="1214" y="0"/>
                </a:cubicBezTo>
                <a:cubicBezTo>
                  <a:pt x="1189" y="0"/>
                  <a:pt x="1166" y="0"/>
                  <a:pt x="1139" y="0"/>
                </a:cubicBezTo>
                <a:lnTo>
                  <a:pt x="1139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49" name="Freeform 4"/>
          <p:cNvSpPr>
            <a:spLocks noChangeArrowheads="1"/>
          </p:cNvSpPr>
          <p:nvPr/>
        </p:nvSpPr>
        <p:spPr bwMode="auto">
          <a:xfrm>
            <a:off x="8760567" y="5199277"/>
            <a:ext cx="4267261" cy="2801602"/>
          </a:xfrm>
          <a:custGeom>
            <a:avLst/>
            <a:gdLst>
              <a:gd name="T0" fmla="*/ 2449 w 5244"/>
              <a:gd name="T1" fmla="*/ 3443 h 3444"/>
              <a:gd name="T2" fmla="*/ 2449 w 5244"/>
              <a:gd name="T3" fmla="*/ 3443 h 3444"/>
              <a:gd name="T4" fmla="*/ 2378 w 5244"/>
              <a:gd name="T5" fmla="*/ 3414 h 3444"/>
              <a:gd name="T6" fmla="*/ 1221 w 5244"/>
              <a:gd name="T7" fmla="*/ 2876 h 3444"/>
              <a:gd name="T8" fmla="*/ 1149 w 5244"/>
              <a:gd name="T9" fmla="*/ 2876 h 3444"/>
              <a:gd name="T10" fmla="*/ 225 w 5244"/>
              <a:gd name="T11" fmla="*/ 3188 h 3444"/>
              <a:gd name="T12" fmla="*/ 167 w 5244"/>
              <a:gd name="T13" fmla="*/ 3207 h 3444"/>
              <a:gd name="T14" fmla="*/ 129 w 5244"/>
              <a:gd name="T15" fmla="*/ 3199 h 3444"/>
              <a:gd name="T16" fmla="*/ 66 w 5244"/>
              <a:gd name="T17" fmla="*/ 3128 h 3444"/>
              <a:gd name="T18" fmla="*/ 24 w 5244"/>
              <a:gd name="T19" fmla="*/ 2524 h 3444"/>
              <a:gd name="T20" fmla="*/ 678 w 5244"/>
              <a:gd name="T21" fmla="*/ 1366 h 3444"/>
              <a:gd name="T22" fmla="*/ 1194 w 5244"/>
              <a:gd name="T23" fmla="*/ 474 h 3444"/>
              <a:gd name="T24" fmla="*/ 2333 w 5244"/>
              <a:gd name="T25" fmla="*/ 0 h 3444"/>
              <a:gd name="T26" fmla="*/ 2336 w 5244"/>
              <a:gd name="T27" fmla="*/ 0 h 3444"/>
              <a:gd name="T28" fmla="*/ 2362 w 5244"/>
              <a:gd name="T29" fmla="*/ 5 h 3444"/>
              <a:gd name="T30" fmla="*/ 3377 w 5244"/>
              <a:gd name="T31" fmla="*/ 628 h 3444"/>
              <a:gd name="T32" fmla="*/ 3753 w 5244"/>
              <a:gd name="T33" fmla="*/ 1150 h 3444"/>
              <a:gd name="T34" fmla="*/ 3755 w 5244"/>
              <a:gd name="T35" fmla="*/ 1152 h 3444"/>
              <a:gd name="T36" fmla="*/ 3763 w 5244"/>
              <a:gd name="T37" fmla="*/ 1157 h 3444"/>
              <a:gd name="T38" fmla="*/ 3766 w 5244"/>
              <a:gd name="T39" fmla="*/ 1155 h 3444"/>
              <a:gd name="T40" fmla="*/ 4248 w 5244"/>
              <a:gd name="T41" fmla="*/ 1057 h 3444"/>
              <a:gd name="T42" fmla="*/ 4918 w 5244"/>
              <a:gd name="T43" fmla="*/ 1269 h 3444"/>
              <a:gd name="T44" fmla="*/ 5151 w 5244"/>
              <a:gd name="T45" fmla="*/ 2055 h 3444"/>
              <a:gd name="T46" fmla="*/ 4311 w 5244"/>
              <a:gd name="T47" fmla="*/ 2860 h 3444"/>
              <a:gd name="T48" fmla="*/ 3638 w 5244"/>
              <a:gd name="T49" fmla="*/ 2958 h 3444"/>
              <a:gd name="T50" fmla="*/ 3615 w 5244"/>
              <a:gd name="T51" fmla="*/ 2958 h 3444"/>
              <a:gd name="T52" fmla="*/ 3615 w 5244"/>
              <a:gd name="T53" fmla="*/ 2958 h 3444"/>
              <a:gd name="T54" fmla="*/ 3612 w 5244"/>
              <a:gd name="T55" fmla="*/ 2958 h 3444"/>
              <a:gd name="T56" fmla="*/ 3601 w 5244"/>
              <a:gd name="T57" fmla="*/ 2958 h 3444"/>
              <a:gd name="T58" fmla="*/ 3591 w 5244"/>
              <a:gd name="T59" fmla="*/ 2958 h 3444"/>
              <a:gd name="T60" fmla="*/ 3363 w 5244"/>
              <a:gd name="T61" fmla="*/ 2979 h 3444"/>
              <a:gd name="T62" fmla="*/ 3358 w 5244"/>
              <a:gd name="T63" fmla="*/ 2979 h 3444"/>
              <a:gd name="T64" fmla="*/ 2555 w 5244"/>
              <a:gd name="T65" fmla="*/ 3371 h 3444"/>
              <a:gd name="T66" fmla="*/ 2532 w 5244"/>
              <a:gd name="T67" fmla="*/ 3403 h 3444"/>
              <a:gd name="T68" fmla="*/ 2457 w 5244"/>
              <a:gd name="T69" fmla="*/ 3443 h 3444"/>
              <a:gd name="T70" fmla="*/ 2449 w 5244"/>
              <a:gd name="T71" fmla="*/ 344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44" h="3444">
                <a:moveTo>
                  <a:pt x="2449" y="3443"/>
                </a:moveTo>
                <a:lnTo>
                  <a:pt x="2449" y="3443"/>
                </a:lnTo>
                <a:cubicBezTo>
                  <a:pt x="2423" y="3443"/>
                  <a:pt x="2397" y="3432"/>
                  <a:pt x="2378" y="3414"/>
                </a:cubicBezTo>
                <a:cubicBezTo>
                  <a:pt x="2222" y="3263"/>
                  <a:pt x="1795" y="2905"/>
                  <a:pt x="1221" y="2876"/>
                </a:cubicBezTo>
                <a:cubicBezTo>
                  <a:pt x="1197" y="2876"/>
                  <a:pt x="1173" y="2876"/>
                  <a:pt x="1149" y="2876"/>
                </a:cubicBezTo>
                <a:cubicBezTo>
                  <a:pt x="834" y="2876"/>
                  <a:pt x="522" y="2979"/>
                  <a:pt x="225" y="3188"/>
                </a:cubicBezTo>
                <a:cubicBezTo>
                  <a:pt x="206" y="3199"/>
                  <a:pt x="188" y="3207"/>
                  <a:pt x="167" y="3207"/>
                </a:cubicBezTo>
                <a:cubicBezTo>
                  <a:pt x="154" y="3207"/>
                  <a:pt x="140" y="3204"/>
                  <a:pt x="129" y="3199"/>
                </a:cubicBezTo>
                <a:cubicBezTo>
                  <a:pt x="98" y="3186"/>
                  <a:pt x="74" y="3159"/>
                  <a:pt x="66" y="3128"/>
                </a:cubicBezTo>
                <a:cubicBezTo>
                  <a:pt x="16" y="2921"/>
                  <a:pt x="0" y="2712"/>
                  <a:pt x="24" y="2524"/>
                </a:cubicBezTo>
                <a:cubicBezTo>
                  <a:pt x="111" y="1817"/>
                  <a:pt x="522" y="1472"/>
                  <a:pt x="678" y="1366"/>
                </a:cubicBezTo>
                <a:cubicBezTo>
                  <a:pt x="678" y="1224"/>
                  <a:pt x="739" y="906"/>
                  <a:pt x="1194" y="474"/>
                </a:cubicBezTo>
                <a:cubicBezTo>
                  <a:pt x="1610" y="82"/>
                  <a:pt x="2087" y="11"/>
                  <a:pt x="2333" y="0"/>
                </a:cubicBezTo>
                <a:cubicBezTo>
                  <a:pt x="2333" y="0"/>
                  <a:pt x="2333" y="0"/>
                  <a:pt x="2336" y="0"/>
                </a:cubicBezTo>
                <a:cubicBezTo>
                  <a:pt x="2344" y="0"/>
                  <a:pt x="2354" y="3"/>
                  <a:pt x="2362" y="5"/>
                </a:cubicBezTo>
                <a:cubicBezTo>
                  <a:pt x="2741" y="103"/>
                  <a:pt x="3082" y="313"/>
                  <a:pt x="3377" y="628"/>
                </a:cubicBezTo>
                <a:cubicBezTo>
                  <a:pt x="3609" y="877"/>
                  <a:pt x="3731" y="1104"/>
                  <a:pt x="3753" y="1150"/>
                </a:cubicBezTo>
                <a:cubicBezTo>
                  <a:pt x="3753" y="1150"/>
                  <a:pt x="3755" y="1150"/>
                  <a:pt x="3755" y="1152"/>
                </a:cubicBezTo>
                <a:cubicBezTo>
                  <a:pt x="3758" y="1157"/>
                  <a:pt x="3760" y="1157"/>
                  <a:pt x="3763" y="1157"/>
                </a:cubicBezTo>
                <a:cubicBezTo>
                  <a:pt x="3763" y="1157"/>
                  <a:pt x="3766" y="1157"/>
                  <a:pt x="3766" y="1155"/>
                </a:cubicBezTo>
                <a:cubicBezTo>
                  <a:pt x="3901" y="1091"/>
                  <a:pt x="4070" y="1057"/>
                  <a:pt x="4248" y="1057"/>
                </a:cubicBezTo>
                <a:cubicBezTo>
                  <a:pt x="4510" y="1057"/>
                  <a:pt x="4748" y="1134"/>
                  <a:pt x="4918" y="1269"/>
                </a:cubicBezTo>
                <a:cubicBezTo>
                  <a:pt x="5076" y="1393"/>
                  <a:pt x="5243" y="1631"/>
                  <a:pt x="5151" y="2055"/>
                </a:cubicBezTo>
                <a:cubicBezTo>
                  <a:pt x="5063" y="2444"/>
                  <a:pt x="4780" y="2714"/>
                  <a:pt x="4311" y="2860"/>
                </a:cubicBezTo>
                <a:cubicBezTo>
                  <a:pt x="4007" y="2950"/>
                  <a:pt x="3720" y="2958"/>
                  <a:pt x="3638" y="2958"/>
                </a:cubicBezTo>
                <a:cubicBezTo>
                  <a:pt x="3628" y="2958"/>
                  <a:pt x="3620" y="2958"/>
                  <a:pt x="3615" y="2958"/>
                </a:cubicBezTo>
                <a:lnTo>
                  <a:pt x="3615" y="2958"/>
                </a:lnTo>
                <a:lnTo>
                  <a:pt x="3612" y="2958"/>
                </a:lnTo>
                <a:cubicBezTo>
                  <a:pt x="3609" y="2958"/>
                  <a:pt x="3604" y="2958"/>
                  <a:pt x="3601" y="2958"/>
                </a:cubicBezTo>
                <a:cubicBezTo>
                  <a:pt x="3596" y="2958"/>
                  <a:pt x="3594" y="2958"/>
                  <a:pt x="3591" y="2958"/>
                </a:cubicBezTo>
                <a:cubicBezTo>
                  <a:pt x="3488" y="2961"/>
                  <a:pt x="3366" y="2979"/>
                  <a:pt x="3363" y="2979"/>
                </a:cubicBezTo>
                <a:cubicBezTo>
                  <a:pt x="3360" y="2979"/>
                  <a:pt x="3360" y="2979"/>
                  <a:pt x="3358" y="2979"/>
                </a:cubicBezTo>
                <a:cubicBezTo>
                  <a:pt x="3011" y="3011"/>
                  <a:pt x="2744" y="3144"/>
                  <a:pt x="2555" y="3371"/>
                </a:cubicBezTo>
                <a:cubicBezTo>
                  <a:pt x="2547" y="3382"/>
                  <a:pt x="2539" y="3392"/>
                  <a:pt x="2532" y="3403"/>
                </a:cubicBezTo>
                <a:cubicBezTo>
                  <a:pt x="2513" y="3427"/>
                  <a:pt x="2487" y="3440"/>
                  <a:pt x="2457" y="3443"/>
                </a:cubicBezTo>
                <a:cubicBezTo>
                  <a:pt x="2455" y="3443"/>
                  <a:pt x="2452" y="3443"/>
                  <a:pt x="2449" y="3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0" name="Freeform 5"/>
          <p:cNvSpPr>
            <a:spLocks noChangeArrowheads="1"/>
          </p:cNvSpPr>
          <p:nvPr/>
        </p:nvSpPr>
        <p:spPr bwMode="auto">
          <a:xfrm>
            <a:off x="8674360" y="5116666"/>
            <a:ext cx="4443267" cy="2970416"/>
          </a:xfrm>
          <a:custGeom>
            <a:avLst/>
            <a:gdLst>
              <a:gd name="T0" fmla="*/ 2439 w 5461"/>
              <a:gd name="T1" fmla="*/ 209 h 3650"/>
              <a:gd name="T2" fmla="*/ 2439 w 5461"/>
              <a:gd name="T3" fmla="*/ 209 h 3650"/>
              <a:gd name="T4" fmla="*/ 3405 w 5461"/>
              <a:gd name="T5" fmla="*/ 800 h 3650"/>
              <a:gd name="T6" fmla="*/ 3763 w 5461"/>
              <a:gd name="T7" fmla="*/ 1300 h 3650"/>
              <a:gd name="T8" fmla="*/ 3866 w 5461"/>
              <a:gd name="T9" fmla="*/ 1364 h 3650"/>
              <a:gd name="T10" fmla="*/ 3914 w 5461"/>
              <a:gd name="T11" fmla="*/ 1353 h 3650"/>
              <a:gd name="T12" fmla="*/ 4351 w 5461"/>
              <a:gd name="T13" fmla="*/ 1263 h 3650"/>
              <a:gd name="T14" fmla="*/ 4957 w 5461"/>
              <a:gd name="T15" fmla="*/ 1451 h 3650"/>
              <a:gd name="T16" fmla="*/ 5153 w 5461"/>
              <a:gd name="T17" fmla="*/ 2137 h 3650"/>
              <a:gd name="T18" fmla="*/ 4383 w 5461"/>
              <a:gd name="T19" fmla="*/ 2862 h 3650"/>
              <a:gd name="T20" fmla="*/ 3741 w 5461"/>
              <a:gd name="T21" fmla="*/ 2958 h 3650"/>
              <a:gd name="T22" fmla="*/ 3720 w 5461"/>
              <a:gd name="T23" fmla="*/ 2958 h 3650"/>
              <a:gd name="T24" fmla="*/ 3718 w 5461"/>
              <a:gd name="T25" fmla="*/ 2958 h 3650"/>
              <a:gd name="T26" fmla="*/ 3704 w 5461"/>
              <a:gd name="T27" fmla="*/ 2958 h 3650"/>
              <a:gd name="T28" fmla="*/ 3704 w 5461"/>
              <a:gd name="T29" fmla="*/ 2958 h 3650"/>
              <a:gd name="T30" fmla="*/ 3450 w 5461"/>
              <a:gd name="T31" fmla="*/ 2979 h 3650"/>
              <a:gd name="T32" fmla="*/ 2579 w 5461"/>
              <a:gd name="T33" fmla="*/ 3408 h 3650"/>
              <a:gd name="T34" fmla="*/ 2552 w 5461"/>
              <a:gd name="T35" fmla="*/ 3442 h 3650"/>
              <a:gd name="T36" fmla="*/ 1329 w 5461"/>
              <a:gd name="T37" fmla="*/ 2876 h 3650"/>
              <a:gd name="T38" fmla="*/ 1252 w 5461"/>
              <a:gd name="T39" fmla="*/ 2876 h 3650"/>
              <a:gd name="T40" fmla="*/ 270 w 5461"/>
              <a:gd name="T41" fmla="*/ 3204 h 3650"/>
              <a:gd name="T42" fmla="*/ 230 w 5461"/>
              <a:gd name="T43" fmla="*/ 2640 h 3650"/>
              <a:gd name="T44" fmla="*/ 892 w 5461"/>
              <a:gd name="T45" fmla="*/ 1523 h 3650"/>
              <a:gd name="T46" fmla="*/ 1369 w 5461"/>
              <a:gd name="T47" fmla="*/ 654 h 3650"/>
              <a:gd name="T48" fmla="*/ 2439 w 5461"/>
              <a:gd name="T49" fmla="*/ 209 h 3650"/>
              <a:gd name="T50" fmla="*/ 2439 w 5461"/>
              <a:gd name="T51" fmla="*/ 0 h 3650"/>
              <a:gd name="T52" fmla="*/ 2439 w 5461"/>
              <a:gd name="T53" fmla="*/ 0 h 3650"/>
              <a:gd name="T54" fmla="*/ 2431 w 5461"/>
              <a:gd name="T55" fmla="*/ 0 h 3650"/>
              <a:gd name="T56" fmla="*/ 1226 w 5461"/>
              <a:gd name="T57" fmla="*/ 503 h 3650"/>
              <a:gd name="T58" fmla="*/ 720 w 5461"/>
              <a:gd name="T59" fmla="*/ 1226 h 3650"/>
              <a:gd name="T60" fmla="*/ 680 w 5461"/>
              <a:gd name="T61" fmla="*/ 1414 h 3650"/>
              <a:gd name="T62" fmla="*/ 23 w 5461"/>
              <a:gd name="T63" fmla="*/ 2614 h 3650"/>
              <a:gd name="T64" fmla="*/ 69 w 5461"/>
              <a:gd name="T65" fmla="*/ 3254 h 3650"/>
              <a:gd name="T66" fmla="*/ 196 w 5461"/>
              <a:gd name="T67" fmla="*/ 3400 h 3650"/>
              <a:gd name="T68" fmla="*/ 270 w 5461"/>
              <a:gd name="T69" fmla="*/ 3413 h 3650"/>
              <a:gd name="T70" fmla="*/ 386 w 5461"/>
              <a:gd name="T71" fmla="*/ 3376 h 3650"/>
              <a:gd name="T72" fmla="*/ 1252 w 5461"/>
              <a:gd name="T73" fmla="*/ 3082 h 3650"/>
              <a:gd name="T74" fmla="*/ 1321 w 5461"/>
              <a:gd name="T75" fmla="*/ 3082 h 3650"/>
              <a:gd name="T76" fmla="*/ 2407 w 5461"/>
              <a:gd name="T77" fmla="*/ 3590 h 3650"/>
              <a:gd name="T78" fmla="*/ 2552 w 5461"/>
              <a:gd name="T79" fmla="*/ 3649 h 3650"/>
              <a:gd name="T80" fmla="*/ 2569 w 5461"/>
              <a:gd name="T81" fmla="*/ 3649 h 3650"/>
              <a:gd name="T82" fmla="*/ 2717 w 5461"/>
              <a:gd name="T83" fmla="*/ 3567 h 3650"/>
              <a:gd name="T84" fmla="*/ 2740 w 5461"/>
              <a:gd name="T85" fmla="*/ 3540 h 3650"/>
              <a:gd name="T86" fmla="*/ 3469 w 5461"/>
              <a:gd name="T87" fmla="*/ 3185 h 3650"/>
              <a:gd name="T88" fmla="*/ 3482 w 5461"/>
              <a:gd name="T89" fmla="*/ 3183 h 3650"/>
              <a:gd name="T90" fmla="*/ 3691 w 5461"/>
              <a:gd name="T91" fmla="*/ 3164 h 3650"/>
              <a:gd name="T92" fmla="*/ 3704 w 5461"/>
              <a:gd name="T93" fmla="*/ 3164 h 3650"/>
              <a:gd name="T94" fmla="*/ 3720 w 5461"/>
              <a:gd name="T95" fmla="*/ 3164 h 3650"/>
              <a:gd name="T96" fmla="*/ 3741 w 5461"/>
              <a:gd name="T97" fmla="*/ 3164 h 3650"/>
              <a:gd name="T98" fmla="*/ 4443 w 5461"/>
              <a:gd name="T99" fmla="*/ 3061 h 3650"/>
              <a:gd name="T100" fmla="*/ 5042 w 5461"/>
              <a:gd name="T101" fmla="*/ 2733 h 3650"/>
              <a:gd name="T102" fmla="*/ 5355 w 5461"/>
              <a:gd name="T103" fmla="*/ 2182 h 3650"/>
              <a:gd name="T104" fmla="*/ 5087 w 5461"/>
              <a:gd name="T105" fmla="*/ 1289 h 3650"/>
              <a:gd name="T106" fmla="*/ 4351 w 5461"/>
              <a:gd name="T107" fmla="*/ 1057 h 3650"/>
              <a:gd name="T108" fmla="*/ 3908 w 5461"/>
              <a:gd name="T109" fmla="*/ 1130 h 3650"/>
              <a:gd name="T110" fmla="*/ 3556 w 5461"/>
              <a:gd name="T111" fmla="*/ 659 h 3650"/>
              <a:gd name="T112" fmla="*/ 2492 w 5461"/>
              <a:gd name="T113" fmla="*/ 8 h 3650"/>
              <a:gd name="T114" fmla="*/ 2439 w 5461"/>
              <a:gd name="T115" fmla="*/ 0 h 3650"/>
              <a:gd name="T116" fmla="*/ 2439 w 5461"/>
              <a:gd name="T117" fmla="*/ 209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61" h="3650">
                <a:moveTo>
                  <a:pt x="2439" y="209"/>
                </a:moveTo>
                <a:lnTo>
                  <a:pt x="2439" y="209"/>
                </a:lnTo>
                <a:cubicBezTo>
                  <a:pt x="2799" y="302"/>
                  <a:pt x="3122" y="500"/>
                  <a:pt x="3405" y="800"/>
                </a:cubicBezTo>
                <a:cubicBezTo>
                  <a:pt x="3646" y="1059"/>
                  <a:pt x="3763" y="1297"/>
                  <a:pt x="3763" y="1300"/>
                </a:cubicBezTo>
                <a:cubicBezTo>
                  <a:pt x="3784" y="1340"/>
                  <a:pt x="3823" y="1364"/>
                  <a:pt x="3866" y="1364"/>
                </a:cubicBezTo>
                <a:cubicBezTo>
                  <a:pt x="3882" y="1364"/>
                  <a:pt x="3898" y="1358"/>
                  <a:pt x="3914" y="1353"/>
                </a:cubicBezTo>
                <a:cubicBezTo>
                  <a:pt x="4033" y="1295"/>
                  <a:pt x="4189" y="1263"/>
                  <a:pt x="4351" y="1263"/>
                </a:cubicBezTo>
                <a:cubicBezTo>
                  <a:pt x="4565" y="1263"/>
                  <a:pt x="4793" y="1321"/>
                  <a:pt x="4957" y="1451"/>
                </a:cubicBezTo>
                <a:cubicBezTo>
                  <a:pt x="5153" y="1607"/>
                  <a:pt x="5219" y="1838"/>
                  <a:pt x="5153" y="2137"/>
                </a:cubicBezTo>
                <a:cubicBezTo>
                  <a:pt x="5073" y="2486"/>
                  <a:pt x="4817" y="2730"/>
                  <a:pt x="4383" y="2862"/>
                </a:cubicBezTo>
                <a:cubicBezTo>
                  <a:pt x="4094" y="2950"/>
                  <a:pt x="3818" y="2958"/>
                  <a:pt x="3741" y="2958"/>
                </a:cubicBezTo>
                <a:cubicBezTo>
                  <a:pt x="3728" y="2958"/>
                  <a:pt x="3720" y="2958"/>
                  <a:pt x="3720" y="2958"/>
                </a:cubicBezTo>
                <a:lnTo>
                  <a:pt x="3718" y="2958"/>
                </a:lnTo>
                <a:cubicBezTo>
                  <a:pt x="3712" y="2958"/>
                  <a:pt x="3710" y="2958"/>
                  <a:pt x="3704" y="2958"/>
                </a:cubicBezTo>
                <a:lnTo>
                  <a:pt x="3704" y="2958"/>
                </a:lnTo>
                <a:cubicBezTo>
                  <a:pt x="3591" y="2958"/>
                  <a:pt x="3450" y="2979"/>
                  <a:pt x="3450" y="2979"/>
                </a:cubicBezTo>
                <a:cubicBezTo>
                  <a:pt x="3077" y="3013"/>
                  <a:pt x="2783" y="3159"/>
                  <a:pt x="2579" y="3408"/>
                </a:cubicBezTo>
                <a:cubicBezTo>
                  <a:pt x="2571" y="3419"/>
                  <a:pt x="2560" y="3432"/>
                  <a:pt x="2552" y="3442"/>
                </a:cubicBezTo>
                <a:cubicBezTo>
                  <a:pt x="2399" y="3291"/>
                  <a:pt x="1946" y="2907"/>
                  <a:pt x="1329" y="2876"/>
                </a:cubicBezTo>
                <a:cubicBezTo>
                  <a:pt x="1305" y="2876"/>
                  <a:pt x="1279" y="2876"/>
                  <a:pt x="1252" y="2876"/>
                </a:cubicBezTo>
                <a:cubicBezTo>
                  <a:pt x="916" y="2876"/>
                  <a:pt x="585" y="2984"/>
                  <a:pt x="270" y="3204"/>
                </a:cubicBezTo>
                <a:cubicBezTo>
                  <a:pt x="219" y="3008"/>
                  <a:pt x="209" y="2812"/>
                  <a:pt x="230" y="2640"/>
                </a:cubicBezTo>
                <a:cubicBezTo>
                  <a:pt x="331" y="1822"/>
                  <a:pt x="892" y="1523"/>
                  <a:pt x="892" y="1523"/>
                </a:cubicBezTo>
                <a:cubicBezTo>
                  <a:pt x="892" y="1523"/>
                  <a:pt x="799" y="1191"/>
                  <a:pt x="1369" y="654"/>
                </a:cubicBezTo>
                <a:cubicBezTo>
                  <a:pt x="1755" y="286"/>
                  <a:pt x="2195" y="217"/>
                  <a:pt x="2439" y="209"/>
                </a:cubicBezTo>
                <a:lnTo>
                  <a:pt x="2439" y="0"/>
                </a:lnTo>
                <a:lnTo>
                  <a:pt x="2439" y="0"/>
                </a:lnTo>
                <a:cubicBezTo>
                  <a:pt x="2436" y="0"/>
                  <a:pt x="2433" y="0"/>
                  <a:pt x="2431" y="0"/>
                </a:cubicBezTo>
                <a:cubicBezTo>
                  <a:pt x="2171" y="10"/>
                  <a:pt x="1665" y="87"/>
                  <a:pt x="1226" y="503"/>
                </a:cubicBezTo>
                <a:cubicBezTo>
                  <a:pt x="964" y="749"/>
                  <a:pt x="794" y="993"/>
                  <a:pt x="720" y="1226"/>
                </a:cubicBezTo>
                <a:cubicBezTo>
                  <a:pt x="696" y="1300"/>
                  <a:pt x="686" y="1364"/>
                  <a:pt x="680" y="1414"/>
                </a:cubicBezTo>
                <a:cubicBezTo>
                  <a:pt x="487" y="1560"/>
                  <a:pt x="108" y="1925"/>
                  <a:pt x="23" y="2614"/>
                </a:cubicBezTo>
                <a:cubicBezTo>
                  <a:pt x="0" y="2815"/>
                  <a:pt x="16" y="3037"/>
                  <a:pt x="69" y="3254"/>
                </a:cubicBezTo>
                <a:cubicBezTo>
                  <a:pt x="84" y="3320"/>
                  <a:pt x="132" y="3373"/>
                  <a:pt x="196" y="3400"/>
                </a:cubicBezTo>
                <a:cubicBezTo>
                  <a:pt x="219" y="3408"/>
                  <a:pt x="243" y="3413"/>
                  <a:pt x="270" y="3413"/>
                </a:cubicBezTo>
                <a:cubicBezTo>
                  <a:pt x="309" y="3413"/>
                  <a:pt x="352" y="3400"/>
                  <a:pt x="386" y="3376"/>
                </a:cubicBezTo>
                <a:cubicBezTo>
                  <a:pt x="667" y="3180"/>
                  <a:pt x="958" y="3082"/>
                  <a:pt x="1252" y="3082"/>
                </a:cubicBezTo>
                <a:cubicBezTo>
                  <a:pt x="1276" y="3082"/>
                  <a:pt x="1297" y="3082"/>
                  <a:pt x="1321" y="3082"/>
                </a:cubicBezTo>
                <a:cubicBezTo>
                  <a:pt x="1859" y="3109"/>
                  <a:pt x="2261" y="3448"/>
                  <a:pt x="2407" y="3590"/>
                </a:cubicBezTo>
                <a:cubicBezTo>
                  <a:pt x="2447" y="3628"/>
                  <a:pt x="2500" y="3649"/>
                  <a:pt x="2552" y="3649"/>
                </a:cubicBezTo>
                <a:cubicBezTo>
                  <a:pt x="2558" y="3649"/>
                  <a:pt x="2563" y="3649"/>
                  <a:pt x="2569" y="3649"/>
                </a:cubicBezTo>
                <a:cubicBezTo>
                  <a:pt x="2627" y="3644"/>
                  <a:pt x="2682" y="3615"/>
                  <a:pt x="2717" y="3567"/>
                </a:cubicBezTo>
                <a:cubicBezTo>
                  <a:pt x="2725" y="3556"/>
                  <a:pt x="2732" y="3548"/>
                  <a:pt x="2740" y="3540"/>
                </a:cubicBezTo>
                <a:cubicBezTo>
                  <a:pt x="2907" y="3334"/>
                  <a:pt x="3154" y="3214"/>
                  <a:pt x="3469" y="3185"/>
                </a:cubicBezTo>
                <a:cubicBezTo>
                  <a:pt x="3474" y="3185"/>
                  <a:pt x="3477" y="3185"/>
                  <a:pt x="3482" y="3183"/>
                </a:cubicBezTo>
                <a:cubicBezTo>
                  <a:pt x="3482" y="3183"/>
                  <a:pt x="3599" y="3167"/>
                  <a:pt x="3691" y="3164"/>
                </a:cubicBezTo>
                <a:cubicBezTo>
                  <a:pt x="3694" y="3164"/>
                  <a:pt x="3699" y="3164"/>
                  <a:pt x="3704" y="3164"/>
                </a:cubicBezTo>
                <a:cubicBezTo>
                  <a:pt x="3710" y="3164"/>
                  <a:pt x="3715" y="3164"/>
                  <a:pt x="3720" y="3164"/>
                </a:cubicBezTo>
                <a:cubicBezTo>
                  <a:pt x="3728" y="3164"/>
                  <a:pt x="3736" y="3164"/>
                  <a:pt x="3741" y="3164"/>
                </a:cubicBezTo>
                <a:cubicBezTo>
                  <a:pt x="3826" y="3164"/>
                  <a:pt x="4128" y="3156"/>
                  <a:pt x="4443" y="3061"/>
                </a:cubicBezTo>
                <a:cubicBezTo>
                  <a:pt x="4690" y="2987"/>
                  <a:pt x="4891" y="2876"/>
                  <a:pt x="5042" y="2733"/>
                </a:cubicBezTo>
                <a:cubicBezTo>
                  <a:pt x="5201" y="2582"/>
                  <a:pt x="5307" y="2396"/>
                  <a:pt x="5355" y="2182"/>
                </a:cubicBezTo>
                <a:cubicBezTo>
                  <a:pt x="5460" y="1705"/>
                  <a:pt x="5267" y="1435"/>
                  <a:pt x="5087" y="1289"/>
                </a:cubicBezTo>
                <a:cubicBezTo>
                  <a:pt x="4896" y="1138"/>
                  <a:pt x="4637" y="1057"/>
                  <a:pt x="4351" y="1057"/>
                </a:cubicBezTo>
                <a:cubicBezTo>
                  <a:pt x="4195" y="1057"/>
                  <a:pt x="4038" y="1083"/>
                  <a:pt x="3908" y="1130"/>
                </a:cubicBezTo>
                <a:cubicBezTo>
                  <a:pt x="3850" y="1030"/>
                  <a:pt x="3734" y="850"/>
                  <a:pt x="3556" y="659"/>
                </a:cubicBezTo>
                <a:cubicBezTo>
                  <a:pt x="3246" y="331"/>
                  <a:pt x="2889" y="111"/>
                  <a:pt x="2492" y="8"/>
                </a:cubicBezTo>
                <a:cubicBezTo>
                  <a:pt x="2473" y="3"/>
                  <a:pt x="2457" y="0"/>
                  <a:pt x="2439" y="0"/>
                </a:cubicBezTo>
                <a:lnTo>
                  <a:pt x="2439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1" name="Freeform 6"/>
          <p:cNvSpPr>
            <a:spLocks noChangeArrowheads="1"/>
          </p:cNvSpPr>
          <p:nvPr/>
        </p:nvSpPr>
        <p:spPr bwMode="auto">
          <a:xfrm>
            <a:off x="10624799" y="6718607"/>
            <a:ext cx="4856344" cy="3785754"/>
          </a:xfrm>
          <a:custGeom>
            <a:avLst/>
            <a:gdLst>
              <a:gd name="T0" fmla="*/ 4388 w 5967"/>
              <a:gd name="T1" fmla="*/ 4650 h 4651"/>
              <a:gd name="T2" fmla="*/ 4388 w 5967"/>
              <a:gd name="T3" fmla="*/ 4650 h 4651"/>
              <a:gd name="T4" fmla="*/ 4364 w 5967"/>
              <a:gd name="T5" fmla="*/ 4647 h 4651"/>
              <a:gd name="T6" fmla="*/ 2979 w 5967"/>
              <a:gd name="T7" fmla="*/ 3702 h 4651"/>
              <a:gd name="T8" fmla="*/ 2780 w 5967"/>
              <a:gd name="T9" fmla="*/ 3167 h 4651"/>
              <a:gd name="T10" fmla="*/ 2460 w 5967"/>
              <a:gd name="T11" fmla="*/ 3212 h 4651"/>
              <a:gd name="T12" fmla="*/ 1960 w 5967"/>
              <a:gd name="T13" fmla="*/ 3082 h 4651"/>
              <a:gd name="T14" fmla="*/ 1279 w 5967"/>
              <a:gd name="T15" fmla="*/ 3262 h 4651"/>
              <a:gd name="T16" fmla="*/ 392 w 5967"/>
              <a:gd name="T17" fmla="*/ 2883 h 4651"/>
              <a:gd name="T18" fmla="*/ 13 w 5967"/>
              <a:gd name="T19" fmla="*/ 2388 h 4651"/>
              <a:gd name="T20" fmla="*/ 0 w 5967"/>
              <a:gd name="T21" fmla="*/ 2333 h 4651"/>
              <a:gd name="T22" fmla="*/ 283 w 5967"/>
              <a:gd name="T23" fmla="*/ 1520 h 4651"/>
              <a:gd name="T24" fmla="*/ 1070 w 5967"/>
              <a:gd name="T25" fmla="*/ 1136 h 4651"/>
              <a:gd name="T26" fmla="*/ 1311 w 5967"/>
              <a:gd name="T27" fmla="*/ 1115 h 4651"/>
              <a:gd name="T28" fmla="*/ 1321 w 5967"/>
              <a:gd name="T29" fmla="*/ 1115 h 4651"/>
              <a:gd name="T30" fmla="*/ 1329 w 5967"/>
              <a:gd name="T31" fmla="*/ 1115 h 4651"/>
              <a:gd name="T32" fmla="*/ 1353 w 5967"/>
              <a:gd name="T33" fmla="*/ 1115 h 4651"/>
              <a:gd name="T34" fmla="*/ 2023 w 5967"/>
              <a:gd name="T35" fmla="*/ 1017 h 4651"/>
              <a:gd name="T36" fmla="*/ 2881 w 5967"/>
              <a:gd name="T37" fmla="*/ 198 h 4651"/>
              <a:gd name="T38" fmla="*/ 2892 w 5967"/>
              <a:gd name="T39" fmla="*/ 145 h 4651"/>
              <a:gd name="T40" fmla="*/ 2971 w 5967"/>
              <a:gd name="T41" fmla="*/ 61 h 4651"/>
              <a:gd name="T42" fmla="*/ 3501 w 5967"/>
              <a:gd name="T43" fmla="*/ 0 h 4651"/>
              <a:gd name="T44" fmla="*/ 4333 w 5967"/>
              <a:gd name="T45" fmla="*/ 254 h 4651"/>
              <a:gd name="T46" fmla="*/ 4860 w 5967"/>
              <a:gd name="T47" fmla="*/ 1271 h 4651"/>
              <a:gd name="T48" fmla="*/ 4788 w 5967"/>
              <a:gd name="T49" fmla="*/ 1382 h 4651"/>
              <a:gd name="T50" fmla="*/ 4441 w 5967"/>
              <a:gd name="T51" fmla="*/ 1625 h 4651"/>
              <a:gd name="T52" fmla="*/ 4359 w 5967"/>
              <a:gd name="T53" fmla="*/ 2235 h 4651"/>
              <a:gd name="T54" fmla="*/ 4367 w 5967"/>
              <a:gd name="T55" fmla="*/ 2240 h 4651"/>
              <a:gd name="T56" fmla="*/ 4372 w 5967"/>
              <a:gd name="T57" fmla="*/ 2240 h 4651"/>
              <a:gd name="T58" fmla="*/ 4375 w 5967"/>
              <a:gd name="T59" fmla="*/ 2227 h 4651"/>
              <a:gd name="T60" fmla="*/ 4454 w 5967"/>
              <a:gd name="T61" fmla="*/ 1636 h 4651"/>
              <a:gd name="T62" fmla="*/ 5034 w 5967"/>
              <a:gd name="T63" fmla="*/ 1364 h 4651"/>
              <a:gd name="T64" fmla="*/ 5108 w 5967"/>
              <a:gd name="T65" fmla="*/ 1366 h 4651"/>
              <a:gd name="T66" fmla="*/ 5884 w 5967"/>
              <a:gd name="T67" fmla="*/ 1753 h 4651"/>
              <a:gd name="T68" fmla="*/ 5911 w 5967"/>
              <a:gd name="T69" fmla="*/ 1814 h 4651"/>
              <a:gd name="T70" fmla="*/ 5132 w 5967"/>
              <a:gd name="T71" fmla="*/ 3246 h 4651"/>
              <a:gd name="T72" fmla="*/ 4333 w 5967"/>
              <a:gd name="T73" fmla="*/ 3585 h 4651"/>
              <a:gd name="T74" fmla="*/ 4356 w 5967"/>
              <a:gd name="T75" fmla="*/ 3948 h 4651"/>
              <a:gd name="T76" fmla="*/ 4714 w 5967"/>
              <a:gd name="T77" fmla="*/ 4247 h 4651"/>
              <a:gd name="T78" fmla="*/ 4783 w 5967"/>
              <a:gd name="T79" fmla="*/ 4332 h 4651"/>
              <a:gd name="T80" fmla="*/ 4740 w 5967"/>
              <a:gd name="T81" fmla="*/ 4430 h 4651"/>
              <a:gd name="T82" fmla="*/ 4446 w 5967"/>
              <a:gd name="T83" fmla="*/ 4631 h 4651"/>
              <a:gd name="T84" fmla="*/ 4388 w 5967"/>
              <a:gd name="T85" fmla="*/ 4650 h 4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7" h="4651">
                <a:moveTo>
                  <a:pt x="4388" y="4650"/>
                </a:moveTo>
                <a:lnTo>
                  <a:pt x="4388" y="4650"/>
                </a:lnTo>
                <a:cubicBezTo>
                  <a:pt x="4380" y="4650"/>
                  <a:pt x="4372" y="4647"/>
                  <a:pt x="4364" y="4647"/>
                </a:cubicBezTo>
                <a:cubicBezTo>
                  <a:pt x="3556" y="4446"/>
                  <a:pt x="3167" y="4022"/>
                  <a:pt x="2979" y="3702"/>
                </a:cubicBezTo>
                <a:cubicBezTo>
                  <a:pt x="2855" y="3487"/>
                  <a:pt x="2805" y="3291"/>
                  <a:pt x="2780" y="3167"/>
                </a:cubicBezTo>
                <a:cubicBezTo>
                  <a:pt x="2672" y="3196"/>
                  <a:pt x="2563" y="3212"/>
                  <a:pt x="2460" y="3212"/>
                </a:cubicBezTo>
                <a:cubicBezTo>
                  <a:pt x="2216" y="3212"/>
                  <a:pt x="2044" y="3132"/>
                  <a:pt x="1960" y="3082"/>
                </a:cubicBezTo>
                <a:cubicBezTo>
                  <a:pt x="1729" y="3201"/>
                  <a:pt x="1499" y="3262"/>
                  <a:pt x="1279" y="3262"/>
                </a:cubicBezTo>
                <a:cubicBezTo>
                  <a:pt x="956" y="3262"/>
                  <a:pt x="659" y="3135"/>
                  <a:pt x="392" y="2883"/>
                </a:cubicBezTo>
                <a:cubicBezTo>
                  <a:pt x="186" y="2690"/>
                  <a:pt x="58" y="2473"/>
                  <a:pt x="13" y="2388"/>
                </a:cubicBezTo>
                <a:cubicBezTo>
                  <a:pt x="3" y="2373"/>
                  <a:pt x="0" y="2354"/>
                  <a:pt x="0" y="2333"/>
                </a:cubicBezTo>
                <a:cubicBezTo>
                  <a:pt x="13" y="2105"/>
                  <a:pt x="74" y="1776"/>
                  <a:pt x="283" y="1520"/>
                </a:cubicBezTo>
                <a:cubicBezTo>
                  <a:pt x="466" y="1297"/>
                  <a:pt x="731" y="1167"/>
                  <a:pt x="1070" y="1136"/>
                </a:cubicBezTo>
                <a:cubicBezTo>
                  <a:pt x="1311" y="1115"/>
                  <a:pt x="1311" y="1115"/>
                  <a:pt x="1311" y="1115"/>
                </a:cubicBezTo>
                <a:cubicBezTo>
                  <a:pt x="1313" y="1115"/>
                  <a:pt x="1316" y="1115"/>
                  <a:pt x="1321" y="1115"/>
                </a:cubicBezTo>
                <a:cubicBezTo>
                  <a:pt x="1321" y="1115"/>
                  <a:pt x="1327" y="1115"/>
                  <a:pt x="1329" y="1115"/>
                </a:cubicBezTo>
                <a:cubicBezTo>
                  <a:pt x="1332" y="1115"/>
                  <a:pt x="1340" y="1115"/>
                  <a:pt x="1353" y="1115"/>
                </a:cubicBezTo>
                <a:cubicBezTo>
                  <a:pt x="1432" y="1115"/>
                  <a:pt x="1719" y="1107"/>
                  <a:pt x="2023" y="1017"/>
                </a:cubicBezTo>
                <a:cubicBezTo>
                  <a:pt x="2497" y="873"/>
                  <a:pt x="2794" y="590"/>
                  <a:pt x="2881" y="198"/>
                </a:cubicBezTo>
                <a:cubicBezTo>
                  <a:pt x="2884" y="180"/>
                  <a:pt x="2887" y="164"/>
                  <a:pt x="2892" y="145"/>
                </a:cubicBezTo>
                <a:cubicBezTo>
                  <a:pt x="2897" y="103"/>
                  <a:pt x="2929" y="71"/>
                  <a:pt x="2971" y="61"/>
                </a:cubicBezTo>
                <a:cubicBezTo>
                  <a:pt x="3159" y="21"/>
                  <a:pt x="3340" y="0"/>
                  <a:pt x="3501" y="0"/>
                </a:cubicBezTo>
                <a:cubicBezTo>
                  <a:pt x="3832" y="0"/>
                  <a:pt x="4113" y="84"/>
                  <a:pt x="4333" y="254"/>
                </a:cubicBezTo>
                <a:cubicBezTo>
                  <a:pt x="4735" y="561"/>
                  <a:pt x="4835" y="1067"/>
                  <a:pt x="4860" y="1271"/>
                </a:cubicBezTo>
                <a:cubicBezTo>
                  <a:pt x="4865" y="1318"/>
                  <a:pt x="4835" y="1366"/>
                  <a:pt x="4788" y="1382"/>
                </a:cubicBezTo>
                <a:cubicBezTo>
                  <a:pt x="4645" y="1424"/>
                  <a:pt x="4523" y="1509"/>
                  <a:pt x="4441" y="1625"/>
                </a:cubicBezTo>
                <a:cubicBezTo>
                  <a:pt x="4308" y="1803"/>
                  <a:pt x="4279" y="2036"/>
                  <a:pt x="4359" y="2235"/>
                </a:cubicBezTo>
                <a:cubicBezTo>
                  <a:pt x="4359" y="2240"/>
                  <a:pt x="4364" y="2240"/>
                  <a:pt x="4367" y="2240"/>
                </a:cubicBezTo>
                <a:cubicBezTo>
                  <a:pt x="4367" y="2240"/>
                  <a:pt x="4369" y="2240"/>
                  <a:pt x="4372" y="2240"/>
                </a:cubicBezTo>
                <a:cubicBezTo>
                  <a:pt x="4375" y="2237"/>
                  <a:pt x="4377" y="2232"/>
                  <a:pt x="4375" y="2227"/>
                </a:cubicBezTo>
                <a:cubicBezTo>
                  <a:pt x="4298" y="2036"/>
                  <a:pt x="4327" y="1808"/>
                  <a:pt x="4454" y="1636"/>
                </a:cubicBezTo>
                <a:cubicBezTo>
                  <a:pt x="4584" y="1462"/>
                  <a:pt x="4791" y="1364"/>
                  <a:pt x="5034" y="1364"/>
                </a:cubicBezTo>
                <a:cubicBezTo>
                  <a:pt x="5058" y="1364"/>
                  <a:pt x="5084" y="1364"/>
                  <a:pt x="5108" y="1366"/>
                </a:cubicBezTo>
                <a:cubicBezTo>
                  <a:pt x="5476" y="1395"/>
                  <a:pt x="5733" y="1591"/>
                  <a:pt x="5884" y="1753"/>
                </a:cubicBezTo>
                <a:cubicBezTo>
                  <a:pt x="5900" y="1769"/>
                  <a:pt x="5911" y="1790"/>
                  <a:pt x="5911" y="1814"/>
                </a:cubicBezTo>
                <a:cubicBezTo>
                  <a:pt x="5966" y="2399"/>
                  <a:pt x="5696" y="2894"/>
                  <a:pt x="5132" y="3246"/>
                </a:cubicBezTo>
                <a:cubicBezTo>
                  <a:pt x="4801" y="3453"/>
                  <a:pt x="4467" y="3551"/>
                  <a:pt x="4333" y="3585"/>
                </a:cubicBezTo>
                <a:cubicBezTo>
                  <a:pt x="4295" y="3720"/>
                  <a:pt x="4303" y="3842"/>
                  <a:pt x="4356" y="3948"/>
                </a:cubicBezTo>
                <a:cubicBezTo>
                  <a:pt x="4459" y="4157"/>
                  <a:pt x="4711" y="4247"/>
                  <a:pt x="4714" y="4247"/>
                </a:cubicBezTo>
                <a:cubicBezTo>
                  <a:pt x="4751" y="4260"/>
                  <a:pt x="4777" y="4292"/>
                  <a:pt x="4783" y="4332"/>
                </a:cubicBezTo>
                <a:cubicBezTo>
                  <a:pt x="4791" y="4369"/>
                  <a:pt x="4772" y="4409"/>
                  <a:pt x="4740" y="4430"/>
                </a:cubicBezTo>
                <a:cubicBezTo>
                  <a:pt x="4446" y="4631"/>
                  <a:pt x="4446" y="4631"/>
                  <a:pt x="4446" y="4631"/>
                </a:cubicBezTo>
                <a:cubicBezTo>
                  <a:pt x="4431" y="4642"/>
                  <a:pt x="4409" y="4650"/>
                  <a:pt x="4388" y="46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2" name="Freeform 7"/>
          <p:cNvSpPr>
            <a:spLocks noChangeArrowheads="1"/>
          </p:cNvSpPr>
          <p:nvPr/>
        </p:nvSpPr>
        <p:spPr bwMode="auto">
          <a:xfrm>
            <a:off x="10535000" y="6632405"/>
            <a:ext cx="5032350" cy="3954569"/>
          </a:xfrm>
          <a:custGeom>
            <a:avLst/>
            <a:gdLst>
              <a:gd name="T0" fmla="*/ 3607 w 6182"/>
              <a:gd name="T1" fmla="*/ 209 h 4860"/>
              <a:gd name="T2" fmla="*/ 4862 w 6182"/>
              <a:gd name="T3" fmla="*/ 1388 h 4860"/>
              <a:gd name="T4" fmla="*/ 4370 w 6182"/>
              <a:gd name="T5" fmla="*/ 2381 h 4860"/>
              <a:gd name="T6" fmla="*/ 4515 w 6182"/>
              <a:gd name="T7" fmla="*/ 2441 h 4860"/>
              <a:gd name="T8" fmla="*/ 4645 w 6182"/>
              <a:gd name="T9" fmla="*/ 1803 h 4860"/>
              <a:gd name="T10" fmla="*/ 5206 w 6182"/>
              <a:gd name="T11" fmla="*/ 1575 h 4860"/>
              <a:gd name="T12" fmla="*/ 4356 w 6182"/>
              <a:gd name="T13" fmla="*/ 3604 h 4860"/>
              <a:gd name="T14" fmla="*/ 4494 w 6182"/>
              <a:gd name="T15" fmla="*/ 4653 h 4860"/>
              <a:gd name="T16" fmla="*/ 2566 w 6182"/>
              <a:gd name="T17" fmla="*/ 3215 h 4860"/>
              <a:gd name="T18" fmla="*/ 1385 w 6182"/>
              <a:gd name="T19" fmla="*/ 3265 h 4860"/>
              <a:gd name="T20" fmla="*/ 469 w 6182"/>
              <a:gd name="T21" fmla="*/ 1692 h 4860"/>
              <a:gd name="T22" fmla="*/ 1427 w 6182"/>
              <a:gd name="T23" fmla="*/ 1324 h 4860"/>
              <a:gd name="T24" fmla="*/ 1459 w 6182"/>
              <a:gd name="T25" fmla="*/ 1324 h 4860"/>
              <a:gd name="T26" fmla="*/ 3088 w 6182"/>
              <a:gd name="T27" fmla="*/ 326 h 4860"/>
              <a:gd name="T28" fmla="*/ 3607 w 6182"/>
              <a:gd name="T29" fmla="*/ 209 h 4860"/>
              <a:gd name="T30" fmla="*/ 3607 w 6182"/>
              <a:gd name="T31" fmla="*/ 0 h 4860"/>
              <a:gd name="T32" fmla="*/ 3053 w 6182"/>
              <a:gd name="T33" fmla="*/ 66 h 4860"/>
              <a:gd name="T34" fmla="*/ 2886 w 6182"/>
              <a:gd name="T35" fmla="*/ 281 h 4860"/>
              <a:gd name="T36" fmla="*/ 1459 w 6182"/>
              <a:gd name="T37" fmla="*/ 1117 h 4860"/>
              <a:gd name="T38" fmla="*/ 1427 w 6182"/>
              <a:gd name="T39" fmla="*/ 1117 h 4860"/>
              <a:gd name="T40" fmla="*/ 1168 w 6182"/>
              <a:gd name="T41" fmla="*/ 1138 h 4860"/>
              <a:gd name="T42" fmla="*/ 307 w 6182"/>
              <a:gd name="T43" fmla="*/ 1562 h 4860"/>
              <a:gd name="T44" fmla="*/ 27 w 6182"/>
              <a:gd name="T45" fmla="*/ 2542 h 4860"/>
              <a:gd name="T46" fmla="*/ 1385 w 6182"/>
              <a:gd name="T47" fmla="*/ 3474 h 4860"/>
              <a:gd name="T48" fmla="*/ 2566 w 6182"/>
              <a:gd name="T49" fmla="*/ 3421 h 4860"/>
              <a:gd name="T50" fmla="*/ 2995 w 6182"/>
              <a:gd name="T51" fmla="*/ 3861 h 4860"/>
              <a:gd name="T52" fmla="*/ 4446 w 6182"/>
              <a:gd name="T53" fmla="*/ 4851 h 4860"/>
              <a:gd name="T54" fmla="*/ 4611 w 6182"/>
              <a:gd name="T55" fmla="*/ 4822 h 4860"/>
              <a:gd name="T56" fmla="*/ 4995 w 6182"/>
              <a:gd name="T57" fmla="*/ 4422 h 4860"/>
              <a:gd name="T58" fmla="*/ 4629 w 6182"/>
              <a:gd name="T59" fmla="*/ 4110 h 4860"/>
              <a:gd name="T60" fmla="*/ 5291 w 6182"/>
              <a:gd name="T61" fmla="*/ 3442 h 4860"/>
              <a:gd name="T62" fmla="*/ 6067 w 6182"/>
              <a:gd name="T63" fmla="*/ 1787 h 4860"/>
              <a:gd name="T64" fmla="*/ 5140 w 6182"/>
              <a:gd name="T65" fmla="*/ 1366 h 4860"/>
              <a:gd name="T66" fmla="*/ 5069 w 6182"/>
              <a:gd name="T67" fmla="*/ 1363 h 4860"/>
              <a:gd name="T68" fmla="*/ 3607 w 6182"/>
              <a:gd name="T69" fmla="*/ 0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2" h="4860">
                <a:moveTo>
                  <a:pt x="3607" y="209"/>
                </a:moveTo>
                <a:lnTo>
                  <a:pt x="3607" y="209"/>
                </a:lnTo>
                <a:cubicBezTo>
                  <a:pt x="3917" y="209"/>
                  <a:pt x="4174" y="286"/>
                  <a:pt x="4375" y="442"/>
                </a:cubicBezTo>
                <a:cubicBezTo>
                  <a:pt x="4751" y="728"/>
                  <a:pt x="4841" y="1210"/>
                  <a:pt x="4862" y="1388"/>
                </a:cubicBezTo>
                <a:cubicBezTo>
                  <a:pt x="4701" y="1440"/>
                  <a:pt x="4560" y="1536"/>
                  <a:pt x="4462" y="1671"/>
                </a:cubicBezTo>
                <a:cubicBezTo>
                  <a:pt x="4311" y="1877"/>
                  <a:pt x="4274" y="2150"/>
                  <a:pt x="4370" y="2381"/>
                </a:cubicBezTo>
                <a:cubicBezTo>
                  <a:pt x="4385" y="2423"/>
                  <a:pt x="4428" y="2449"/>
                  <a:pt x="4473" y="2449"/>
                </a:cubicBezTo>
                <a:cubicBezTo>
                  <a:pt x="4486" y="2449"/>
                  <a:pt x="4502" y="2446"/>
                  <a:pt x="4515" y="2441"/>
                </a:cubicBezTo>
                <a:cubicBezTo>
                  <a:pt x="4573" y="2420"/>
                  <a:pt x="4600" y="2354"/>
                  <a:pt x="4579" y="2296"/>
                </a:cubicBezTo>
                <a:cubicBezTo>
                  <a:pt x="4513" y="2137"/>
                  <a:pt x="4539" y="1949"/>
                  <a:pt x="4645" y="1803"/>
                </a:cubicBezTo>
                <a:cubicBezTo>
                  <a:pt x="4753" y="1652"/>
                  <a:pt x="4928" y="1573"/>
                  <a:pt x="5140" y="1573"/>
                </a:cubicBezTo>
                <a:cubicBezTo>
                  <a:pt x="5162" y="1573"/>
                  <a:pt x="5185" y="1573"/>
                  <a:pt x="5206" y="1575"/>
                </a:cubicBezTo>
                <a:cubicBezTo>
                  <a:pt x="5548" y="1602"/>
                  <a:pt x="5787" y="1790"/>
                  <a:pt x="5916" y="1928"/>
                </a:cubicBezTo>
                <a:cubicBezTo>
                  <a:pt x="6040" y="3259"/>
                  <a:pt x="4356" y="3604"/>
                  <a:pt x="4356" y="3604"/>
                </a:cubicBezTo>
                <a:cubicBezTo>
                  <a:pt x="4142" y="4237"/>
                  <a:pt x="4788" y="4451"/>
                  <a:pt x="4788" y="4451"/>
                </a:cubicBezTo>
                <a:cubicBezTo>
                  <a:pt x="4494" y="4653"/>
                  <a:pt x="4494" y="4653"/>
                  <a:pt x="4494" y="4653"/>
                </a:cubicBezTo>
                <a:cubicBezTo>
                  <a:pt x="3001" y="4282"/>
                  <a:pt x="2976" y="3138"/>
                  <a:pt x="2976" y="3138"/>
                </a:cubicBezTo>
                <a:cubicBezTo>
                  <a:pt x="2821" y="3194"/>
                  <a:pt x="2683" y="3215"/>
                  <a:pt x="2566" y="3215"/>
                </a:cubicBezTo>
                <a:cubicBezTo>
                  <a:pt x="2248" y="3215"/>
                  <a:pt x="2073" y="3066"/>
                  <a:pt x="2073" y="3066"/>
                </a:cubicBezTo>
                <a:cubicBezTo>
                  <a:pt x="1816" y="3209"/>
                  <a:pt x="1589" y="3265"/>
                  <a:pt x="1385" y="3265"/>
                </a:cubicBezTo>
                <a:cubicBezTo>
                  <a:pt x="691" y="3265"/>
                  <a:pt x="294" y="2603"/>
                  <a:pt x="209" y="2446"/>
                </a:cubicBezTo>
                <a:cubicBezTo>
                  <a:pt x="220" y="2240"/>
                  <a:pt x="273" y="1930"/>
                  <a:pt x="469" y="1692"/>
                </a:cubicBezTo>
                <a:cubicBezTo>
                  <a:pt x="633" y="1491"/>
                  <a:pt x="874" y="1374"/>
                  <a:pt x="1187" y="1345"/>
                </a:cubicBezTo>
                <a:cubicBezTo>
                  <a:pt x="1427" y="1324"/>
                  <a:pt x="1427" y="1324"/>
                  <a:pt x="1427" y="1324"/>
                </a:cubicBezTo>
                <a:cubicBezTo>
                  <a:pt x="1427" y="1324"/>
                  <a:pt x="1427" y="1324"/>
                  <a:pt x="1430" y="1324"/>
                </a:cubicBezTo>
                <a:cubicBezTo>
                  <a:pt x="1430" y="1324"/>
                  <a:pt x="1441" y="1324"/>
                  <a:pt x="1459" y="1324"/>
                </a:cubicBezTo>
                <a:cubicBezTo>
                  <a:pt x="1552" y="1324"/>
                  <a:pt x="1843" y="1316"/>
                  <a:pt x="2158" y="1221"/>
                </a:cubicBezTo>
                <a:cubicBezTo>
                  <a:pt x="2669" y="1067"/>
                  <a:pt x="2993" y="757"/>
                  <a:pt x="3088" y="326"/>
                </a:cubicBezTo>
                <a:cubicBezTo>
                  <a:pt x="3093" y="307"/>
                  <a:pt x="3096" y="289"/>
                  <a:pt x="3099" y="267"/>
                </a:cubicBezTo>
                <a:cubicBezTo>
                  <a:pt x="3281" y="228"/>
                  <a:pt x="3451" y="209"/>
                  <a:pt x="3607" y="209"/>
                </a:cubicBezTo>
                <a:lnTo>
                  <a:pt x="3607" y="0"/>
                </a:lnTo>
                <a:lnTo>
                  <a:pt x="3607" y="0"/>
                </a:lnTo>
                <a:lnTo>
                  <a:pt x="3607" y="0"/>
                </a:lnTo>
                <a:cubicBezTo>
                  <a:pt x="3437" y="0"/>
                  <a:pt x="3250" y="24"/>
                  <a:pt x="3053" y="66"/>
                </a:cubicBezTo>
                <a:cubicBezTo>
                  <a:pt x="2971" y="84"/>
                  <a:pt x="2911" y="151"/>
                  <a:pt x="2894" y="233"/>
                </a:cubicBezTo>
                <a:cubicBezTo>
                  <a:pt x="2892" y="249"/>
                  <a:pt x="2889" y="267"/>
                  <a:pt x="2886" y="281"/>
                </a:cubicBezTo>
                <a:cubicBezTo>
                  <a:pt x="2805" y="640"/>
                  <a:pt x="2540" y="889"/>
                  <a:pt x="2098" y="1022"/>
                </a:cubicBezTo>
                <a:cubicBezTo>
                  <a:pt x="1809" y="1109"/>
                  <a:pt x="1536" y="1117"/>
                  <a:pt x="1459" y="1117"/>
                </a:cubicBezTo>
                <a:cubicBezTo>
                  <a:pt x="1449" y="1117"/>
                  <a:pt x="1443" y="1117"/>
                  <a:pt x="1441" y="1117"/>
                </a:cubicBezTo>
                <a:cubicBezTo>
                  <a:pt x="1435" y="1117"/>
                  <a:pt x="1430" y="1117"/>
                  <a:pt x="1427" y="1117"/>
                </a:cubicBezTo>
                <a:cubicBezTo>
                  <a:pt x="1419" y="1117"/>
                  <a:pt x="1414" y="1117"/>
                  <a:pt x="1409" y="1117"/>
                </a:cubicBezTo>
                <a:cubicBezTo>
                  <a:pt x="1168" y="1138"/>
                  <a:pt x="1168" y="1138"/>
                  <a:pt x="1168" y="1138"/>
                </a:cubicBezTo>
                <a:lnTo>
                  <a:pt x="1168" y="1138"/>
                </a:lnTo>
                <a:cubicBezTo>
                  <a:pt x="800" y="1173"/>
                  <a:pt x="509" y="1316"/>
                  <a:pt x="307" y="1562"/>
                </a:cubicBezTo>
                <a:cubicBezTo>
                  <a:pt x="82" y="1840"/>
                  <a:pt x="16" y="2190"/>
                  <a:pt x="3" y="2433"/>
                </a:cubicBezTo>
                <a:cubicBezTo>
                  <a:pt x="0" y="2471"/>
                  <a:pt x="8" y="2510"/>
                  <a:pt x="27" y="2542"/>
                </a:cubicBezTo>
                <a:cubicBezTo>
                  <a:pt x="74" y="2632"/>
                  <a:pt x="209" y="2860"/>
                  <a:pt x="426" y="3066"/>
                </a:cubicBezTo>
                <a:cubicBezTo>
                  <a:pt x="710" y="3331"/>
                  <a:pt x="1041" y="3474"/>
                  <a:pt x="1385" y="3474"/>
                </a:cubicBezTo>
                <a:cubicBezTo>
                  <a:pt x="1605" y="3474"/>
                  <a:pt x="1833" y="3416"/>
                  <a:pt x="2063" y="3305"/>
                </a:cubicBezTo>
                <a:cubicBezTo>
                  <a:pt x="2169" y="3357"/>
                  <a:pt x="2338" y="3421"/>
                  <a:pt x="2566" y="3421"/>
                </a:cubicBezTo>
                <a:cubicBezTo>
                  <a:pt x="2646" y="3421"/>
                  <a:pt x="2728" y="3413"/>
                  <a:pt x="2810" y="3397"/>
                </a:cubicBezTo>
                <a:cubicBezTo>
                  <a:pt x="2839" y="3524"/>
                  <a:pt x="2897" y="3689"/>
                  <a:pt x="2995" y="3861"/>
                </a:cubicBezTo>
                <a:cubicBezTo>
                  <a:pt x="3122" y="4078"/>
                  <a:pt x="3292" y="4266"/>
                  <a:pt x="3503" y="4425"/>
                </a:cubicBezTo>
                <a:cubicBezTo>
                  <a:pt x="3760" y="4618"/>
                  <a:pt x="4078" y="4761"/>
                  <a:pt x="4446" y="4851"/>
                </a:cubicBezTo>
                <a:cubicBezTo>
                  <a:pt x="4462" y="4856"/>
                  <a:pt x="4478" y="4859"/>
                  <a:pt x="4494" y="4859"/>
                </a:cubicBezTo>
                <a:cubicBezTo>
                  <a:pt x="4537" y="4859"/>
                  <a:pt x="4576" y="4846"/>
                  <a:pt x="4611" y="4822"/>
                </a:cubicBezTo>
                <a:cubicBezTo>
                  <a:pt x="4905" y="4623"/>
                  <a:pt x="4905" y="4623"/>
                  <a:pt x="4905" y="4623"/>
                </a:cubicBezTo>
                <a:cubicBezTo>
                  <a:pt x="4971" y="4578"/>
                  <a:pt x="5005" y="4499"/>
                  <a:pt x="4995" y="4422"/>
                </a:cubicBezTo>
                <a:cubicBezTo>
                  <a:pt x="4981" y="4342"/>
                  <a:pt x="4928" y="4279"/>
                  <a:pt x="4854" y="4255"/>
                </a:cubicBezTo>
                <a:cubicBezTo>
                  <a:pt x="4844" y="4252"/>
                  <a:pt x="4722" y="4208"/>
                  <a:pt x="4629" y="4110"/>
                </a:cubicBezTo>
                <a:cubicBezTo>
                  <a:pt x="4537" y="4014"/>
                  <a:pt x="4504" y="3908"/>
                  <a:pt x="4526" y="3776"/>
                </a:cubicBezTo>
                <a:cubicBezTo>
                  <a:pt x="4690" y="3728"/>
                  <a:pt x="4995" y="3627"/>
                  <a:pt x="5291" y="3442"/>
                </a:cubicBezTo>
                <a:cubicBezTo>
                  <a:pt x="5892" y="3066"/>
                  <a:pt x="6181" y="2536"/>
                  <a:pt x="6120" y="1909"/>
                </a:cubicBezTo>
                <a:cubicBezTo>
                  <a:pt x="6117" y="1864"/>
                  <a:pt x="6096" y="1821"/>
                  <a:pt x="6067" y="1787"/>
                </a:cubicBezTo>
                <a:cubicBezTo>
                  <a:pt x="5903" y="1612"/>
                  <a:pt x="5625" y="1401"/>
                  <a:pt x="5222" y="1369"/>
                </a:cubicBezTo>
                <a:cubicBezTo>
                  <a:pt x="5196" y="1366"/>
                  <a:pt x="5167" y="1366"/>
                  <a:pt x="5140" y="1366"/>
                </a:cubicBezTo>
                <a:cubicBezTo>
                  <a:pt x="5116" y="1366"/>
                  <a:pt x="5093" y="1366"/>
                  <a:pt x="5069" y="1369"/>
                </a:cubicBezTo>
                <a:cubicBezTo>
                  <a:pt x="5069" y="1366"/>
                  <a:pt x="5069" y="1366"/>
                  <a:pt x="5069" y="1363"/>
                </a:cubicBezTo>
                <a:cubicBezTo>
                  <a:pt x="5042" y="1149"/>
                  <a:pt x="4936" y="609"/>
                  <a:pt x="4502" y="278"/>
                </a:cubicBezTo>
                <a:cubicBezTo>
                  <a:pt x="4264" y="92"/>
                  <a:pt x="3962" y="0"/>
                  <a:pt x="3607" y="0"/>
                </a:cubicBezTo>
                <a:lnTo>
                  <a:pt x="3607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3" name="Freeform 8"/>
          <p:cNvSpPr>
            <a:spLocks noChangeArrowheads="1"/>
          </p:cNvSpPr>
          <p:nvPr/>
        </p:nvSpPr>
        <p:spPr bwMode="auto">
          <a:xfrm>
            <a:off x="13846797" y="5734456"/>
            <a:ext cx="2083343" cy="2323893"/>
          </a:xfrm>
          <a:custGeom>
            <a:avLst/>
            <a:gdLst>
              <a:gd name="T0" fmla="*/ 1891 w 2560"/>
              <a:gd name="T1" fmla="*/ 2858 h 2859"/>
              <a:gd name="T2" fmla="*/ 1891 w 2560"/>
              <a:gd name="T3" fmla="*/ 2858 h 2859"/>
              <a:gd name="T4" fmla="*/ 1825 w 2560"/>
              <a:gd name="T5" fmla="*/ 2833 h 2859"/>
              <a:gd name="T6" fmla="*/ 1155 w 2560"/>
              <a:gd name="T7" fmla="*/ 2555 h 2859"/>
              <a:gd name="T8" fmla="*/ 1081 w 2560"/>
              <a:gd name="T9" fmla="*/ 2553 h 2859"/>
              <a:gd name="T10" fmla="*/ 1028 w 2560"/>
              <a:gd name="T11" fmla="*/ 2553 h 2859"/>
              <a:gd name="T12" fmla="*/ 1023 w 2560"/>
              <a:gd name="T13" fmla="*/ 2555 h 2859"/>
              <a:gd name="T14" fmla="*/ 919 w 2560"/>
              <a:gd name="T15" fmla="*/ 2463 h 2859"/>
              <a:gd name="T16" fmla="*/ 390 w 2560"/>
              <a:gd name="T17" fmla="*/ 1446 h 2859"/>
              <a:gd name="T18" fmla="*/ 80 w 2560"/>
              <a:gd name="T19" fmla="*/ 1276 h 2859"/>
              <a:gd name="T20" fmla="*/ 16 w 2560"/>
              <a:gd name="T21" fmla="*/ 1147 h 2859"/>
              <a:gd name="T22" fmla="*/ 331 w 2560"/>
              <a:gd name="T23" fmla="*/ 845 h 2859"/>
              <a:gd name="T24" fmla="*/ 342 w 2560"/>
              <a:gd name="T25" fmla="*/ 842 h 2859"/>
              <a:gd name="T26" fmla="*/ 874 w 2560"/>
              <a:gd name="T27" fmla="*/ 488 h 2859"/>
              <a:gd name="T28" fmla="*/ 941 w 2560"/>
              <a:gd name="T29" fmla="*/ 112 h 2859"/>
              <a:gd name="T30" fmla="*/ 991 w 2560"/>
              <a:gd name="T31" fmla="*/ 16 h 2859"/>
              <a:gd name="T32" fmla="*/ 1044 w 2560"/>
              <a:gd name="T33" fmla="*/ 0 h 2859"/>
              <a:gd name="T34" fmla="*/ 1100 w 2560"/>
              <a:gd name="T35" fmla="*/ 16 h 2859"/>
              <a:gd name="T36" fmla="*/ 1989 w 2560"/>
              <a:gd name="T37" fmla="*/ 2791 h 2859"/>
              <a:gd name="T38" fmla="*/ 1918 w 2560"/>
              <a:gd name="T39" fmla="*/ 2855 h 2859"/>
              <a:gd name="T40" fmla="*/ 1891 w 2560"/>
              <a:gd name="T41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60" h="2859">
                <a:moveTo>
                  <a:pt x="1891" y="2858"/>
                </a:moveTo>
                <a:lnTo>
                  <a:pt x="1891" y="2858"/>
                </a:lnTo>
                <a:cubicBezTo>
                  <a:pt x="1867" y="2858"/>
                  <a:pt x="1844" y="2850"/>
                  <a:pt x="1825" y="2833"/>
                </a:cubicBezTo>
                <a:cubicBezTo>
                  <a:pt x="1627" y="2670"/>
                  <a:pt x="1401" y="2574"/>
                  <a:pt x="1155" y="2555"/>
                </a:cubicBezTo>
                <a:cubicBezTo>
                  <a:pt x="1131" y="2553"/>
                  <a:pt x="1105" y="2553"/>
                  <a:pt x="1081" y="2553"/>
                </a:cubicBezTo>
                <a:cubicBezTo>
                  <a:pt x="1065" y="2553"/>
                  <a:pt x="1046" y="2553"/>
                  <a:pt x="1028" y="2553"/>
                </a:cubicBezTo>
                <a:cubicBezTo>
                  <a:pt x="1028" y="2553"/>
                  <a:pt x="1025" y="2555"/>
                  <a:pt x="1023" y="2555"/>
                </a:cubicBezTo>
                <a:cubicBezTo>
                  <a:pt x="972" y="2555"/>
                  <a:pt x="927" y="2516"/>
                  <a:pt x="919" y="2463"/>
                </a:cubicBezTo>
                <a:cubicBezTo>
                  <a:pt x="895" y="2262"/>
                  <a:pt x="795" y="1759"/>
                  <a:pt x="390" y="1446"/>
                </a:cubicBezTo>
                <a:cubicBezTo>
                  <a:pt x="297" y="1374"/>
                  <a:pt x="191" y="1319"/>
                  <a:pt x="80" y="1276"/>
                </a:cubicBezTo>
                <a:cubicBezTo>
                  <a:pt x="27" y="1258"/>
                  <a:pt x="0" y="1200"/>
                  <a:pt x="16" y="1147"/>
                </a:cubicBezTo>
                <a:cubicBezTo>
                  <a:pt x="66" y="1004"/>
                  <a:pt x="178" y="895"/>
                  <a:pt x="331" y="845"/>
                </a:cubicBezTo>
                <a:cubicBezTo>
                  <a:pt x="334" y="842"/>
                  <a:pt x="339" y="842"/>
                  <a:pt x="342" y="842"/>
                </a:cubicBezTo>
                <a:cubicBezTo>
                  <a:pt x="604" y="784"/>
                  <a:pt x="784" y="665"/>
                  <a:pt x="874" y="488"/>
                </a:cubicBezTo>
                <a:cubicBezTo>
                  <a:pt x="930" y="381"/>
                  <a:pt x="951" y="254"/>
                  <a:pt x="941" y="112"/>
                </a:cubicBezTo>
                <a:cubicBezTo>
                  <a:pt x="938" y="72"/>
                  <a:pt x="956" y="35"/>
                  <a:pt x="991" y="16"/>
                </a:cubicBezTo>
                <a:cubicBezTo>
                  <a:pt x="1007" y="5"/>
                  <a:pt x="1025" y="0"/>
                  <a:pt x="1044" y="0"/>
                </a:cubicBezTo>
                <a:cubicBezTo>
                  <a:pt x="1062" y="0"/>
                  <a:pt x="1081" y="5"/>
                  <a:pt x="1100" y="16"/>
                </a:cubicBezTo>
                <a:cubicBezTo>
                  <a:pt x="2559" y="940"/>
                  <a:pt x="2148" y="2375"/>
                  <a:pt x="1989" y="2791"/>
                </a:cubicBezTo>
                <a:cubicBezTo>
                  <a:pt x="1976" y="2823"/>
                  <a:pt x="1949" y="2847"/>
                  <a:pt x="1918" y="2855"/>
                </a:cubicBezTo>
                <a:cubicBezTo>
                  <a:pt x="1910" y="2858"/>
                  <a:pt x="1899" y="2858"/>
                  <a:pt x="1891" y="2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4" name="Freeform 9"/>
          <p:cNvSpPr>
            <a:spLocks noChangeArrowheads="1"/>
          </p:cNvSpPr>
          <p:nvPr/>
        </p:nvSpPr>
        <p:spPr bwMode="auto">
          <a:xfrm>
            <a:off x="13749814" y="5648253"/>
            <a:ext cx="2068975" cy="2496299"/>
          </a:xfrm>
          <a:custGeom>
            <a:avLst/>
            <a:gdLst>
              <a:gd name="T0" fmla="*/ 1160 w 2546"/>
              <a:gd name="T1" fmla="*/ 206 h 3067"/>
              <a:gd name="T2" fmla="*/ 1160 w 2546"/>
              <a:gd name="T3" fmla="*/ 206 h 3067"/>
              <a:gd name="T4" fmla="*/ 2007 w 2546"/>
              <a:gd name="T5" fmla="*/ 2857 h 3067"/>
              <a:gd name="T6" fmla="*/ 1279 w 2546"/>
              <a:gd name="T7" fmla="*/ 2555 h 3067"/>
              <a:gd name="T8" fmla="*/ 1197 w 2546"/>
              <a:gd name="T9" fmla="*/ 2553 h 3067"/>
              <a:gd name="T10" fmla="*/ 1139 w 2546"/>
              <a:gd name="T11" fmla="*/ 2553 h 3067"/>
              <a:gd name="T12" fmla="*/ 569 w 2546"/>
              <a:gd name="T13" fmla="*/ 1467 h 3067"/>
              <a:gd name="T14" fmla="*/ 230 w 2546"/>
              <a:gd name="T15" fmla="*/ 1281 h 3067"/>
              <a:gd name="T16" fmla="*/ 479 w 2546"/>
              <a:gd name="T17" fmla="*/ 1046 h 3067"/>
              <a:gd name="T18" fmla="*/ 1083 w 2546"/>
              <a:gd name="T19" fmla="*/ 638 h 3067"/>
              <a:gd name="T20" fmla="*/ 1160 w 2546"/>
              <a:gd name="T21" fmla="*/ 206 h 3067"/>
              <a:gd name="T22" fmla="*/ 1160 w 2546"/>
              <a:gd name="T23" fmla="*/ 0 h 3067"/>
              <a:gd name="T24" fmla="*/ 1160 w 2546"/>
              <a:gd name="T25" fmla="*/ 0 h 3067"/>
              <a:gd name="T26" fmla="*/ 1051 w 2546"/>
              <a:gd name="T27" fmla="*/ 29 h 3067"/>
              <a:gd name="T28" fmla="*/ 953 w 2546"/>
              <a:gd name="T29" fmla="*/ 223 h 3067"/>
              <a:gd name="T30" fmla="*/ 898 w 2546"/>
              <a:gd name="T31" fmla="*/ 543 h 3067"/>
              <a:gd name="T32" fmla="*/ 437 w 2546"/>
              <a:gd name="T33" fmla="*/ 842 h 3067"/>
              <a:gd name="T34" fmla="*/ 416 w 2546"/>
              <a:gd name="T35" fmla="*/ 850 h 3067"/>
              <a:gd name="T36" fmla="*/ 34 w 2546"/>
              <a:gd name="T37" fmla="*/ 1215 h 3067"/>
              <a:gd name="T38" fmla="*/ 159 w 2546"/>
              <a:gd name="T39" fmla="*/ 1477 h 3067"/>
              <a:gd name="T40" fmla="*/ 442 w 2546"/>
              <a:gd name="T41" fmla="*/ 1631 h 3067"/>
              <a:gd name="T42" fmla="*/ 935 w 2546"/>
              <a:gd name="T43" fmla="*/ 2579 h 3067"/>
              <a:gd name="T44" fmla="*/ 1139 w 2546"/>
              <a:gd name="T45" fmla="*/ 2762 h 3067"/>
              <a:gd name="T46" fmla="*/ 1149 w 2546"/>
              <a:gd name="T47" fmla="*/ 2759 h 3067"/>
              <a:gd name="T48" fmla="*/ 1197 w 2546"/>
              <a:gd name="T49" fmla="*/ 2759 h 3067"/>
              <a:gd name="T50" fmla="*/ 1263 w 2546"/>
              <a:gd name="T51" fmla="*/ 2762 h 3067"/>
              <a:gd name="T52" fmla="*/ 1875 w 2546"/>
              <a:gd name="T53" fmla="*/ 3016 h 3067"/>
              <a:gd name="T54" fmla="*/ 2007 w 2546"/>
              <a:gd name="T55" fmla="*/ 3066 h 3067"/>
              <a:gd name="T56" fmla="*/ 2060 w 2546"/>
              <a:gd name="T57" fmla="*/ 3059 h 3067"/>
              <a:gd name="T58" fmla="*/ 2201 w 2546"/>
              <a:gd name="T59" fmla="*/ 2931 h 3067"/>
              <a:gd name="T60" fmla="*/ 2370 w 2546"/>
              <a:gd name="T61" fmla="*/ 1676 h 3067"/>
              <a:gd name="T62" fmla="*/ 2076 w 2546"/>
              <a:gd name="T63" fmla="*/ 823 h 3067"/>
              <a:gd name="T64" fmla="*/ 1271 w 2546"/>
              <a:gd name="T65" fmla="*/ 32 h 3067"/>
              <a:gd name="T66" fmla="*/ 1160 w 2546"/>
              <a:gd name="T67" fmla="*/ 0 h 3067"/>
              <a:gd name="T68" fmla="*/ 1160 w 2546"/>
              <a:gd name="T69" fmla="*/ 20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6" h="3067">
                <a:moveTo>
                  <a:pt x="1160" y="206"/>
                </a:moveTo>
                <a:lnTo>
                  <a:pt x="1160" y="206"/>
                </a:lnTo>
                <a:cubicBezTo>
                  <a:pt x="2545" y="1083"/>
                  <a:pt x="2171" y="2431"/>
                  <a:pt x="2007" y="2857"/>
                </a:cubicBezTo>
                <a:cubicBezTo>
                  <a:pt x="1843" y="2719"/>
                  <a:pt x="1599" y="2579"/>
                  <a:pt x="1279" y="2555"/>
                </a:cubicBezTo>
                <a:cubicBezTo>
                  <a:pt x="1252" y="2553"/>
                  <a:pt x="1223" y="2553"/>
                  <a:pt x="1197" y="2553"/>
                </a:cubicBezTo>
                <a:cubicBezTo>
                  <a:pt x="1178" y="2553"/>
                  <a:pt x="1157" y="2553"/>
                  <a:pt x="1139" y="2553"/>
                </a:cubicBezTo>
                <a:cubicBezTo>
                  <a:pt x="1112" y="2333"/>
                  <a:pt x="1003" y="1803"/>
                  <a:pt x="569" y="1467"/>
                </a:cubicBezTo>
                <a:cubicBezTo>
                  <a:pt x="466" y="1390"/>
                  <a:pt x="355" y="1327"/>
                  <a:pt x="230" y="1281"/>
                </a:cubicBezTo>
                <a:cubicBezTo>
                  <a:pt x="257" y="1205"/>
                  <a:pt x="320" y="1099"/>
                  <a:pt x="479" y="1046"/>
                </a:cubicBezTo>
                <a:cubicBezTo>
                  <a:pt x="773" y="982"/>
                  <a:pt x="977" y="844"/>
                  <a:pt x="1083" y="638"/>
                </a:cubicBezTo>
                <a:cubicBezTo>
                  <a:pt x="1157" y="495"/>
                  <a:pt x="1170" y="339"/>
                  <a:pt x="1160" y="206"/>
                </a:cubicBezTo>
                <a:lnTo>
                  <a:pt x="1160" y="0"/>
                </a:lnTo>
                <a:lnTo>
                  <a:pt x="1160" y="0"/>
                </a:lnTo>
                <a:cubicBezTo>
                  <a:pt x="1123" y="0"/>
                  <a:pt x="1085" y="10"/>
                  <a:pt x="1051" y="29"/>
                </a:cubicBezTo>
                <a:cubicBezTo>
                  <a:pt x="985" y="69"/>
                  <a:pt x="948" y="146"/>
                  <a:pt x="953" y="223"/>
                </a:cubicBezTo>
                <a:cubicBezTo>
                  <a:pt x="961" y="347"/>
                  <a:pt x="945" y="455"/>
                  <a:pt x="898" y="543"/>
                </a:cubicBezTo>
                <a:cubicBezTo>
                  <a:pt x="821" y="694"/>
                  <a:pt x="670" y="792"/>
                  <a:pt x="437" y="842"/>
                </a:cubicBezTo>
                <a:cubicBezTo>
                  <a:pt x="429" y="844"/>
                  <a:pt x="421" y="848"/>
                  <a:pt x="416" y="850"/>
                </a:cubicBezTo>
                <a:cubicBezTo>
                  <a:pt x="230" y="911"/>
                  <a:pt x="95" y="1041"/>
                  <a:pt x="34" y="1215"/>
                </a:cubicBezTo>
                <a:cubicBezTo>
                  <a:pt x="0" y="1321"/>
                  <a:pt x="56" y="1438"/>
                  <a:pt x="159" y="1477"/>
                </a:cubicBezTo>
                <a:cubicBezTo>
                  <a:pt x="262" y="1515"/>
                  <a:pt x="357" y="1567"/>
                  <a:pt x="442" y="1631"/>
                </a:cubicBezTo>
                <a:cubicBezTo>
                  <a:pt x="815" y="1920"/>
                  <a:pt x="911" y="2391"/>
                  <a:pt x="935" y="2579"/>
                </a:cubicBezTo>
                <a:cubicBezTo>
                  <a:pt x="945" y="2683"/>
                  <a:pt x="1035" y="2762"/>
                  <a:pt x="1139" y="2762"/>
                </a:cubicBezTo>
                <a:cubicBezTo>
                  <a:pt x="1144" y="2762"/>
                  <a:pt x="1147" y="2762"/>
                  <a:pt x="1149" y="2759"/>
                </a:cubicBezTo>
                <a:cubicBezTo>
                  <a:pt x="1165" y="2759"/>
                  <a:pt x="1181" y="2759"/>
                  <a:pt x="1197" y="2759"/>
                </a:cubicBezTo>
                <a:cubicBezTo>
                  <a:pt x="1218" y="2759"/>
                  <a:pt x="1242" y="2759"/>
                  <a:pt x="1263" y="2762"/>
                </a:cubicBezTo>
                <a:cubicBezTo>
                  <a:pt x="1488" y="2780"/>
                  <a:pt x="1695" y="2865"/>
                  <a:pt x="1875" y="3016"/>
                </a:cubicBezTo>
                <a:cubicBezTo>
                  <a:pt x="1912" y="3048"/>
                  <a:pt x="1960" y="3066"/>
                  <a:pt x="2007" y="3066"/>
                </a:cubicBezTo>
                <a:cubicBezTo>
                  <a:pt x="2026" y="3066"/>
                  <a:pt x="2042" y="3064"/>
                  <a:pt x="2060" y="3059"/>
                </a:cubicBezTo>
                <a:cubicBezTo>
                  <a:pt x="2124" y="3043"/>
                  <a:pt x="2176" y="2995"/>
                  <a:pt x="2201" y="2931"/>
                </a:cubicBezTo>
                <a:cubicBezTo>
                  <a:pt x="2291" y="2696"/>
                  <a:pt x="2433" y="2219"/>
                  <a:pt x="2370" y="1676"/>
                </a:cubicBezTo>
                <a:cubicBezTo>
                  <a:pt x="2333" y="1369"/>
                  <a:pt x="2235" y="1080"/>
                  <a:pt x="2076" y="823"/>
                </a:cubicBezTo>
                <a:cubicBezTo>
                  <a:pt x="1888" y="516"/>
                  <a:pt x="1618" y="252"/>
                  <a:pt x="1271" y="32"/>
                </a:cubicBezTo>
                <a:cubicBezTo>
                  <a:pt x="1237" y="10"/>
                  <a:pt x="1197" y="0"/>
                  <a:pt x="1160" y="0"/>
                </a:cubicBezTo>
                <a:lnTo>
                  <a:pt x="1160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5" name="Freeform 10"/>
          <p:cNvSpPr>
            <a:spLocks noChangeArrowheads="1"/>
          </p:cNvSpPr>
          <p:nvPr/>
        </p:nvSpPr>
        <p:spPr bwMode="auto">
          <a:xfrm>
            <a:off x="10818765" y="4685650"/>
            <a:ext cx="3811080" cy="2054508"/>
          </a:xfrm>
          <a:custGeom>
            <a:avLst/>
            <a:gdLst>
              <a:gd name="T0" fmla="*/ 2770 w 4685"/>
              <a:gd name="T1" fmla="*/ 2524 h 2525"/>
              <a:gd name="T2" fmla="*/ 2770 w 4685"/>
              <a:gd name="T3" fmla="*/ 2524 h 2525"/>
              <a:gd name="T4" fmla="*/ 2704 w 4685"/>
              <a:gd name="T5" fmla="*/ 2502 h 2525"/>
              <a:gd name="T6" fmla="*/ 2667 w 4685"/>
              <a:gd name="T7" fmla="*/ 2423 h 2525"/>
              <a:gd name="T8" fmla="*/ 2402 w 4685"/>
              <a:gd name="T9" fmla="*/ 1883 h 2525"/>
              <a:gd name="T10" fmla="*/ 1719 w 4685"/>
              <a:gd name="T11" fmla="*/ 1668 h 2525"/>
              <a:gd name="T12" fmla="*/ 1319 w 4685"/>
              <a:gd name="T13" fmla="*/ 1732 h 2525"/>
              <a:gd name="T14" fmla="*/ 1284 w 4685"/>
              <a:gd name="T15" fmla="*/ 1740 h 2525"/>
              <a:gd name="T16" fmla="*/ 1194 w 4685"/>
              <a:gd name="T17" fmla="*/ 1687 h 2525"/>
              <a:gd name="T18" fmla="*/ 866 w 4685"/>
              <a:gd name="T19" fmla="*/ 1250 h 2525"/>
              <a:gd name="T20" fmla="*/ 69 w 4685"/>
              <a:gd name="T21" fmla="*/ 694 h 2525"/>
              <a:gd name="T22" fmla="*/ 8 w 4685"/>
              <a:gd name="T23" fmla="*/ 620 h 2525"/>
              <a:gd name="T24" fmla="*/ 32 w 4685"/>
              <a:gd name="T25" fmla="*/ 527 h 2525"/>
              <a:gd name="T26" fmla="*/ 884 w 4685"/>
              <a:gd name="T27" fmla="*/ 40 h 2525"/>
              <a:gd name="T28" fmla="*/ 887 w 4685"/>
              <a:gd name="T29" fmla="*/ 40 h 2525"/>
              <a:gd name="T30" fmla="*/ 1319 w 4685"/>
              <a:gd name="T31" fmla="*/ 0 h 2525"/>
              <a:gd name="T32" fmla="*/ 2201 w 4685"/>
              <a:gd name="T33" fmla="*/ 201 h 2525"/>
              <a:gd name="T34" fmla="*/ 2884 w 4685"/>
              <a:gd name="T35" fmla="*/ 114 h 2525"/>
              <a:gd name="T36" fmla="*/ 4581 w 4685"/>
              <a:gd name="T37" fmla="*/ 1136 h 2525"/>
              <a:gd name="T38" fmla="*/ 4587 w 4685"/>
              <a:gd name="T39" fmla="*/ 1149 h 2525"/>
              <a:gd name="T40" fmla="*/ 4573 w 4685"/>
              <a:gd name="T41" fmla="*/ 1764 h 2525"/>
              <a:gd name="T42" fmla="*/ 4075 w 4685"/>
              <a:gd name="T43" fmla="*/ 2102 h 2525"/>
              <a:gd name="T44" fmla="*/ 4054 w 4685"/>
              <a:gd name="T45" fmla="*/ 2105 h 2525"/>
              <a:gd name="T46" fmla="*/ 3662 w 4685"/>
              <a:gd name="T47" fmla="*/ 2274 h 2525"/>
              <a:gd name="T48" fmla="*/ 3623 w 4685"/>
              <a:gd name="T49" fmla="*/ 2386 h 2525"/>
              <a:gd name="T50" fmla="*/ 3588 w 4685"/>
              <a:gd name="T51" fmla="*/ 2465 h 2525"/>
              <a:gd name="T52" fmla="*/ 3519 w 4685"/>
              <a:gd name="T53" fmla="*/ 2489 h 2525"/>
              <a:gd name="T54" fmla="*/ 3506 w 4685"/>
              <a:gd name="T55" fmla="*/ 2489 h 2525"/>
              <a:gd name="T56" fmla="*/ 3263 w 4685"/>
              <a:gd name="T57" fmla="*/ 2470 h 2525"/>
              <a:gd name="T58" fmla="*/ 2788 w 4685"/>
              <a:gd name="T59" fmla="*/ 2521 h 2525"/>
              <a:gd name="T60" fmla="*/ 2770 w 4685"/>
              <a:gd name="T61" fmla="*/ 2524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85" h="2525">
                <a:moveTo>
                  <a:pt x="2770" y="2524"/>
                </a:moveTo>
                <a:lnTo>
                  <a:pt x="2770" y="2524"/>
                </a:lnTo>
                <a:cubicBezTo>
                  <a:pt x="2746" y="2524"/>
                  <a:pt x="2723" y="2516"/>
                  <a:pt x="2704" y="2502"/>
                </a:cubicBezTo>
                <a:cubicBezTo>
                  <a:pt x="2680" y="2481"/>
                  <a:pt x="2667" y="2455"/>
                  <a:pt x="2667" y="2423"/>
                </a:cubicBezTo>
                <a:cubicBezTo>
                  <a:pt x="2659" y="2203"/>
                  <a:pt x="2566" y="2015"/>
                  <a:pt x="2402" y="1883"/>
                </a:cubicBezTo>
                <a:cubicBezTo>
                  <a:pt x="2227" y="1745"/>
                  <a:pt x="1986" y="1668"/>
                  <a:pt x="1719" y="1668"/>
                </a:cubicBezTo>
                <a:cubicBezTo>
                  <a:pt x="1576" y="1668"/>
                  <a:pt x="1438" y="1692"/>
                  <a:pt x="1319" y="1732"/>
                </a:cubicBezTo>
                <a:cubicBezTo>
                  <a:pt x="1308" y="1737"/>
                  <a:pt x="1295" y="1740"/>
                  <a:pt x="1284" y="1740"/>
                </a:cubicBezTo>
                <a:cubicBezTo>
                  <a:pt x="1247" y="1740"/>
                  <a:pt x="1213" y="1721"/>
                  <a:pt x="1194" y="1687"/>
                </a:cubicBezTo>
                <a:cubicBezTo>
                  <a:pt x="1133" y="1584"/>
                  <a:pt x="1028" y="1422"/>
                  <a:pt x="866" y="1250"/>
                </a:cubicBezTo>
                <a:cubicBezTo>
                  <a:pt x="633" y="998"/>
                  <a:pt x="365" y="813"/>
                  <a:pt x="69" y="694"/>
                </a:cubicBezTo>
                <a:cubicBezTo>
                  <a:pt x="37" y="681"/>
                  <a:pt x="13" y="654"/>
                  <a:pt x="8" y="620"/>
                </a:cubicBezTo>
                <a:cubicBezTo>
                  <a:pt x="0" y="588"/>
                  <a:pt x="8" y="551"/>
                  <a:pt x="32" y="527"/>
                </a:cubicBezTo>
                <a:cubicBezTo>
                  <a:pt x="193" y="355"/>
                  <a:pt x="471" y="132"/>
                  <a:pt x="884" y="40"/>
                </a:cubicBezTo>
                <a:cubicBezTo>
                  <a:pt x="887" y="40"/>
                  <a:pt x="887" y="40"/>
                  <a:pt x="887" y="40"/>
                </a:cubicBezTo>
                <a:cubicBezTo>
                  <a:pt x="1033" y="13"/>
                  <a:pt x="1176" y="0"/>
                  <a:pt x="1319" y="0"/>
                </a:cubicBezTo>
                <a:cubicBezTo>
                  <a:pt x="1780" y="0"/>
                  <a:pt x="2092" y="143"/>
                  <a:pt x="2201" y="201"/>
                </a:cubicBezTo>
                <a:cubicBezTo>
                  <a:pt x="2439" y="143"/>
                  <a:pt x="2669" y="114"/>
                  <a:pt x="2884" y="114"/>
                </a:cubicBezTo>
                <a:cubicBezTo>
                  <a:pt x="4007" y="114"/>
                  <a:pt x="4468" y="895"/>
                  <a:pt x="4581" y="1136"/>
                </a:cubicBezTo>
                <a:cubicBezTo>
                  <a:pt x="4584" y="1141"/>
                  <a:pt x="4584" y="1144"/>
                  <a:pt x="4587" y="1149"/>
                </a:cubicBezTo>
                <a:cubicBezTo>
                  <a:pt x="4629" y="1284"/>
                  <a:pt x="4684" y="1544"/>
                  <a:pt x="4573" y="1764"/>
                </a:cubicBezTo>
                <a:cubicBezTo>
                  <a:pt x="4489" y="1930"/>
                  <a:pt x="4319" y="2044"/>
                  <a:pt x="4075" y="2102"/>
                </a:cubicBezTo>
                <a:cubicBezTo>
                  <a:pt x="4067" y="2102"/>
                  <a:pt x="4062" y="2105"/>
                  <a:pt x="4054" y="2105"/>
                </a:cubicBezTo>
                <a:cubicBezTo>
                  <a:pt x="3938" y="2108"/>
                  <a:pt x="3724" y="2145"/>
                  <a:pt x="3662" y="2274"/>
                </a:cubicBezTo>
                <a:cubicBezTo>
                  <a:pt x="3628" y="2346"/>
                  <a:pt x="3623" y="2378"/>
                  <a:pt x="3623" y="2386"/>
                </a:cubicBezTo>
                <a:cubicBezTo>
                  <a:pt x="3623" y="2415"/>
                  <a:pt x="3612" y="2444"/>
                  <a:pt x="3588" y="2465"/>
                </a:cubicBezTo>
                <a:cubicBezTo>
                  <a:pt x="3570" y="2481"/>
                  <a:pt x="3546" y="2489"/>
                  <a:pt x="3519" y="2489"/>
                </a:cubicBezTo>
                <a:cubicBezTo>
                  <a:pt x="3517" y="2489"/>
                  <a:pt x="3511" y="2489"/>
                  <a:pt x="3506" y="2489"/>
                </a:cubicBezTo>
                <a:cubicBezTo>
                  <a:pt x="3429" y="2478"/>
                  <a:pt x="3347" y="2470"/>
                  <a:pt x="3263" y="2470"/>
                </a:cubicBezTo>
                <a:cubicBezTo>
                  <a:pt x="3114" y="2470"/>
                  <a:pt x="2955" y="2489"/>
                  <a:pt x="2788" y="2521"/>
                </a:cubicBezTo>
                <a:cubicBezTo>
                  <a:pt x="2783" y="2524"/>
                  <a:pt x="2775" y="2524"/>
                  <a:pt x="2770" y="2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6" name="Freeform 11"/>
          <p:cNvSpPr>
            <a:spLocks noChangeArrowheads="1"/>
          </p:cNvSpPr>
          <p:nvPr/>
        </p:nvSpPr>
        <p:spPr bwMode="auto">
          <a:xfrm>
            <a:off x="10728967" y="4599447"/>
            <a:ext cx="3994271" cy="2223322"/>
          </a:xfrm>
          <a:custGeom>
            <a:avLst/>
            <a:gdLst>
              <a:gd name="T0" fmla="*/ 1428 w 4906"/>
              <a:gd name="T1" fmla="*/ 209 h 2734"/>
              <a:gd name="T2" fmla="*/ 1428 w 4906"/>
              <a:gd name="T3" fmla="*/ 209 h 2734"/>
              <a:gd name="T4" fmla="*/ 2294 w 4906"/>
              <a:gd name="T5" fmla="*/ 416 h 2734"/>
              <a:gd name="T6" fmla="*/ 2993 w 4906"/>
              <a:gd name="T7" fmla="*/ 323 h 2734"/>
              <a:gd name="T8" fmla="*/ 4598 w 4906"/>
              <a:gd name="T9" fmla="*/ 1287 h 2734"/>
              <a:gd name="T10" fmla="*/ 4590 w 4906"/>
              <a:gd name="T11" fmla="*/ 1822 h 2734"/>
              <a:gd name="T12" fmla="*/ 4161 w 4906"/>
              <a:gd name="T13" fmla="*/ 2108 h 2734"/>
              <a:gd name="T14" fmla="*/ 3676 w 4906"/>
              <a:gd name="T15" fmla="*/ 2336 h 2734"/>
              <a:gd name="T16" fmla="*/ 3628 w 4906"/>
              <a:gd name="T17" fmla="*/ 2492 h 2734"/>
              <a:gd name="T18" fmla="*/ 3372 w 4906"/>
              <a:gd name="T19" fmla="*/ 2473 h 2734"/>
              <a:gd name="T20" fmla="*/ 2879 w 4906"/>
              <a:gd name="T21" fmla="*/ 2526 h 2734"/>
              <a:gd name="T22" fmla="*/ 2575 w 4906"/>
              <a:gd name="T23" fmla="*/ 1909 h 2734"/>
              <a:gd name="T24" fmla="*/ 1828 w 4906"/>
              <a:gd name="T25" fmla="*/ 1671 h 2734"/>
              <a:gd name="T26" fmla="*/ 1393 w 4906"/>
              <a:gd name="T27" fmla="*/ 1740 h 2734"/>
              <a:gd name="T28" fmla="*/ 1052 w 4906"/>
              <a:gd name="T29" fmla="*/ 1284 h 2734"/>
              <a:gd name="T30" fmla="*/ 217 w 4906"/>
              <a:gd name="T31" fmla="*/ 704 h 2734"/>
              <a:gd name="T32" fmla="*/ 1017 w 4906"/>
              <a:gd name="T33" fmla="*/ 246 h 2734"/>
              <a:gd name="T34" fmla="*/ 1428 w 4906"/>
              <a:gd name="T35" fmla="*/ 209 h 2734"/>
              <a:gd name="T36" fmla="*/ 1428 w 4906"/>
              <a:gd name="T37" fmla="*/ 0 h 2734"/>
              <a:gd name="T38" fmla="*/ 1428 w 4906"/>
              <a:gd name="T39" fmla="*/ 0 h 2734"/>
              <a:gd name="T40" fmla="*/ 978 w 4906"/>
              <a:gd name="T41" fmla="*/ 42 h 2734"/>
              <a:gd name="T42" fmla="*/ 972 w 4906"/>
              <a:gd name="T43" fmla="*/ 45 h 2734"/>
              <a:gd name="T44" fmla="*/ 67 w 4906"/>
              <a:gd name="T45" fmla="*/ 561 h 2734"/>
              <a:gd name="T46" fmla="*/ 14 w 4906"/>
              <a:gd name="T47" fmla="*/ 749 h 2734"/>
              <a:gd name="T48" fmla="*/ 141 w 4906"/>
              <a:gd name="T49" fmla="*/ 895 h 2734"/>
              <a:gd name="T50" fmla="*/ 901 w 4906"/>
              <a:gd name="T51" fmla="*/ 1427 h 2734"/>
              <a:gd name="T52" fmla="*/ 1216 w 4906"/>
              <a:gd name="T53" fmla="*/ 1846 h 2734"/>
              <a:gd name="T54" fmla="*/ 1393 w 4906"/>
              <a:gd name="T55" fmla="*/ 1949 h 2734"/>
              <a:gd name="T56" fmla="*/ 1462 w 4906"/>
              <a:gd name="T57" fmla="*/ 1936 h 2734"/>
              <a:gd name="T58" fmla="*/ 1828 w 4906"/>
              <a:gd name="T59" fmla="*/ 1880 h 2734"/>
              <a:gd name="T60" fmla="*/ 2445 w 4906"/>
              <a:gd name="T61" fmla="*/ 2071 h 2734"/>
              <a:gd name="T62" fmla="*/ 2673 w 4906"/>
              <a:gd name="T63" fmla="*/ 2534 h 2734"/>
              <a:gd name="T64" fmla="*/ 2749 w 4906"/>
              <a:gd name="T65" fmla="*/ 2688 h 2734"/>
              <a:gd name="T66" fmla="*/ 2879 w 4906"/>
              <a:gd name="T67" fmla="*/ 2733 h 2734"/>
              <a:gd name="T68" fmla="*/ 2919 w 4906"/>
              <a:gd name="T69" fmla="*/ 2730 h 2734"/>
              <a:gd name="T70" fmla="*/ 3372 w 4906"/>
              <a:gd name="T71" fmla="*/ 2682 h 2734"/>
              <a:gd name="T72" fmla="*/ 3599 w 4906"/>
              <a:gd name="T73" fmla="*/ 2696 h 2734"/>
              <a:gd name="T74" fmla="*/ 3628 w 4906"/>
              <a:gd name="T75" fmla="*/ 2698 h 2734"/>
              <a:gd name="T76" fmla="*/ 3766 w 4906"/>
              <a:gd name="T77" fmla="*/ 2648 h 2734"/>
              <a:gd name="T78" fmla="*/ 3838 w 4906"/>
              <a:gd name="T79" fmla="*/ 2495 h 2734"/>
              <a:gd name="T80" fmla="*/ 3864 w 4906"/>
              <a:gd name="T81" fmla="*/ 2426 h 2734"/>
              <a:gd name="T82" fmla="*/ 4166 w 4906"/>
              <a:gd name="T83" fmla="*/ 2315 h 2734"/>
              <a:gd name="T84" fmla="*/ 4208 w 4906"/>
              <a:gd name="T85" fmla="*/ 2309 h 2734"/>
              <a:gd name="T86" fmla="*/ 4775 w 4906"/>
              <a:gd name="T87" fmla="*/ 1917 h 2734"/>
              <a:gd name="T88" fmla="*/ 4793 w 4906"/>
              <a:gd name="T89" fmla="*/ 1224 h 2734"/>
              <a:gd name="T90" fmla="*/ 4783 w 4906"/>
              <a:gd name="T91" fmla="*/ 1197 h 2734"/>
              <a:gd name="T92" fmla="*/ 2993 w 4906"/>
              <a:gd name="T93" fmla="*/ 116 h 2734"/>
              <a:gd name="T94" fmla="*/ 2323 w 4906"/>
              <a:gd name="T95" fmla="*/ 196 h 2734"/>
              <a:gd name="T96" fmla="*/ 1428 w 4906"/>
              <a:gd name="T97" fmla="*/ 0 h 2734"/>
              <a:gd name="T98" fmla="*/ 1428 w 4906"/>
              <a:gd name="T99" fmla="*/ 209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6" h="2734">
                <a:moveTo>
                  <a:pt x="1428" y="209"/>
                </a:moveTo>
                <a:lnTo>
                  <a:pt x="1428" y="209"/>
                </a:lnTo>
                <a:cubicBezTo>
                  <a:pt x="1968" y="209"/>
                  <a:pt x="2294" y="416"/>
                  <a:pt x="2294" y="416"/>
                </a:cubicBezTo>
                <a:cubicBezTo>
                  <a:pt x="2553" y="352"/>
                  <a:pt x="2784" y="323"/>
                  <a:pt x="2993" y="323"/>
                </a:cubicBezTo>
                <a:cubicBezTo>
                  <a:pt x="4055" y="323"/>
                  <a:pt x="4486" y="1057"/>
                  <a:pt x="4598" y="1287"/>
                </a:cubicBezTo>
                <a:cubicBezTo>
                  <a:pt x="4629" y="1393"/>
                  <a:pt x="4688" y="1631"/>
                  <a:pt x="4590" y="1822"/>
                </a:cubicBezTo>
                <a:cubicBezTo>
                  <a:pt x="4518" y="1962"/>
                  <a:pt x="4375" y="2058"/>
                  <a:pt x="4161" y="2108"/>
                </a:cubicBezTo>
                <a:cubicBezTo>
                  <a:pt x="4111" y="2108"/>
                  <a:pt x="3779" y="2124"/>
                  <a:pt x="3676" y="2336"/>
                </a:cubicBezTo>
                <a:cubicBezTo>
                  <a:pt x="3641" y="2407"/>
                  <a:pt x="3628" y="2457"/>
                  <a:pt x="3628" y="2492"/>
                </a:cubicBezTo>
                <a:cubicBezTo>
                  <a:pt x="3546" y="2481"/>
                  <a:pt x="3461" y="2473"/>
                  <a:pt x="3372" y="2473"/>
                </a:cubicBezTo>
                <a:cubicBezTo>
                  <a:pt x="3215" y="2473"/>
                  <a:pt x="3051" y="2492"/>
                  <a:pt x="2879" y="2526"/>
                </a:cubicBezTo>
                <a:cubicBezTo>
                  <a:pt x="2868" y="2275"/>
                  <a:pt x="2765" y="2060"/>
                  <a:pt x="2575" y="1909"/>
                </a:cubicBezTo>
                <a:cubicBezTo>
                  <a:pt x="2368" y="1742"/>
                  <a:pt x="2090" y="1671"/>
                  <a:pt x="1828" y="1671"/>
                </a:cubicBezTo>
                <a:cubicBezTo>
                  <a:pt x="1672" y="1671"/>
                  <a:pt x="1523" y="1698"/>
                  <a:pt x="1393" y="1740"/>
                </a:cubicBezTo>
                <a:cubicBezTo>
                  <a:pt x="1335" y="1639"/>
                  <a:pt x="1221" y="1467"/>
                  <a:pt x="1052" y="1284"/>
                </a:cubicBezTo>
                <a:cubicBezTo>
                  <a:pt x="808" y="1022"/>
                  <a:pt x="525" y="826"/>
                  <a:pt x="217" y="704"/>
                </a:cubicBezTo>
                <a:cubicBezTo>
                  <a:pt x="355" y="556"/>
                  <a:pt x="617" y="336"/>
                  <a:pt x="1017" y="246"/>
                </a:cubicBezTo>
                <a:cubicBezTo>
                  <a:pt x="1163" y="220"/>
                  <a:pt x="1300" y="209"/>
                  <a:pt x="1428" y="209"/>
                </a:cubicBezTo>
                <a:lnTo>
                  <a:pt x="1428" y="0"/>
                </a:lnTo>
                <a:lnTo>
                  <a:pt x="1428" y="0"/>
                </a:lnTo>
                <a:cubicBezTo>
                  <a:pt x="1279" y="0"/>
                  <a:pt x="1129" y="16"/>
                  <a:pt x="978" y="42"/>
                </a:cubicBezTo>
                <a:cubicBezTo>
                  <a:pt x="975" y="45"/>
                  <a:pt x="975" y="45"/>
                  <a:pt x="972" y="45"/>
                </a:cubicBezTo>
                <a:cubicBezTo>
                  <a:pt x="530" y="143"/>
                  <a:pt x="236" y="381"/>
                  <a:pt x="67" y="561"/>
                </a:cubicBezTo>
                <a:cubicBezTo>
                  <a:pt x="19" y="612"/>
                  <a:pt x="0" y="680"/>
                  <a:pt x="14" y="749"/>
                </a:cubicBezTo>
                <a:cubicBezTo>
                  <a:pt x="29" y="816"/>
                  <a:pt x="77" y="871"/>
                  <a:pt x="141" y="895"/>
                </a:cubicBezTo>
                <a:cubicBezTo>
                  <a:pt x="422" y="1009"/>
                  <a:pt x="675" y="1186"/>
                  <a:pt x="901" y="1427"/>
                </a:cubicBezTo>
                <a:cubicBezTo>
                  <a:pt x="1055" y="1591"/>
                  <a:pt x="1155" y="1745"/>
                  <a:pt x="1216" y="1846"/>
                </a:cubicBezTo>
                <a:cubicBezTo>
                  <a:pt x="1253" y="1912"/>
                  <a:pt x="1322" y="1949"/>
                  <a:pt x="1393" y="1949"/>
                </a:cubicBezTo>
                <a:cubicBezTo>
                  <a:pt x="1417" y="1949"/>
                  <a:pt x="1438" y="1943"/>
                  <a:pt x="1462" y="1936"/>
                </a:cubicBezTo>
                <a:cubicBezTo>
                  <a:pt x="1571" y="1899"/>
                  <a:pt x="1698" y="1880"/>
                  <a:pt x="1828" y="1880"/>
                </a:cubicBezTo>
                <a:cubicBezTo>
                  <a:pt x="2071" y="1880"/>
                  <a:pt x="2291" y="1946"/>
                  <a:pt x="2445" y="2071"/>
                </a:cubicBezTo>
                <a:cubicBezTo>
                  <a:pt x="2588" y="2185"/>
                  <a:pt x="2665" y="2341"/>
                  <a:pt x="2673" y="2534"/>
                </a:cubicBezTo>
                <a:cubicBezTo>
                  <a:pt x="2673" y="2595"/>
                  <a:pt x="2702" y="2651"/>
                  <a:pt x="2749" y="2688"/>
                </a:cubicBezTo>
                <a:cubicBezTo>
                  <a:pt x="2786" y="2717"/>
                  <a:pt x="2832" y="2733"/>
                  <a:pt x="2879" y="2733"/>
                </a:cubicBezTo>
                <a:cubicBezTo>
                  <a:pt x="2892" y="2733"/>
                  <a:pt x="2905" y="2733"/>
                  <a:pt x="2919" y="2730"/>
                </a:cubicBezTo>
                <a:cubicBezTo>
                  <a:pt x="3078" y="2698"/>
                  <a:pt x="3231" y="2682"/>
                  <a:pt x="3372" y="2682"/>
                </a:cubicBezTo>
                <a:cubicBezTo>
                  <a:pt x="3451" y="2682"/>
                  <a:pt x="3528" y="2688"/>
                  <a:pt x="3599" y="2696"/>
                </a:cubicBezTo>
                <a:cubicBezTo>
                  <a:pt x="3610" y="2698"/>
                  <a:pt x="3620" y="2698"/>
                  <a:pt x="3628" y="2698"/>
                </a:cubicBezTo>
                <a:cubicBezTo>
                  <a:pt x="3679" y="2698"/>
                  <a:pt x="3726" y="2680"/>
                  <a:pt x="3766" y="2648"/>
                </a:cubicBezTo>
                <a:cubicBezTo>
                  <a:pt x="3808" y="2611"/>
                  <a:pt x="3835" y="2555"/>
                  <a:pt x="3838" y="2495"/>
                </a:cubicBezTo>
                <a:cubicBezTo>
                  <a:pt x="3838" y="2492"/>
                  <a:pt x="3843" y="2471"/>
                  <a:pt x="3864" y="2426"/>
                </a:cubicBezTo>
                <a:cubicBezTo>
                  <a:pt x="3896" y="2359"/>
                  <a:pt x="4044" y="2317"/>
                  <a:pt x="4166" y="2315"/>
                </a:cubicBezTo>
                <a:cubicBezTo>
                  <a:pt x="4179" y="2315"/>
                  <a:pt x="4195" y="2312"/>
                  <a:pt x="4208" y="2309"/>
                </a:cubicBezTo>
                <a:cubicBezTo>
                  <a:pt x="4484" y="2246"/>
                  <a:pt x="4674" y="2113"/>
                  <a:pt x="4775" y="1917"/>
                </a:cubicBezTo>
                <a:cubicBezTo>
                  <a:pt x="4905" y="1663"/>
                  <a:pt x="4841" y="1374"/>
                  <a:pt x="4793" y="1224"/>
                </a:cubicBezTo>
                <a:cubicBezTo>
                  <a:pt x="4791" y="1215"/>
                  <a:pt x="4788" y="1205"/>
                  <a:pt x="4783" y="1197"/>
                </a:cubicBezTo>
                <a:cubicBezTo>
                  <a:pt x="4661" y="943"/>
                  <a:pt x="4176" y="116"/>
                  <a:pt x="2993" y="116"/>
                </a:cubicBezTo>
                <a:cubicBezTo>
                  <a:pt x="2781" y="116"/>
                  <a:pt x="2556" y="143"/>
                  <a:pt x="2323" y="196"/>
                </a:cubicBezTo>
                <a:cubicBezTo>
                  <a:pt x="2180" y="127"/>
                  <a:pt x="1865" y="0"/>
                  <a:pt x="1428" y="0"/>
                </a:cubicBezTo>
                <a:lnTo>
                  <a:pt x="1428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2800" dirty="0">
              <a:solidFill>
                <a:srgbClr val="445469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504748" y="3660735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62" name="TextBox 161"/>
          <p:cNvSpPr txBox="1"/>
          <p:nvPr/>
        </p:nvSpPr>
        <p:spPr>
          <a:xfrm rot="19348483">
            <a:off x="1053445" y="4982236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681311" y="5475615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Insurance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5725871" y="3819455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 rot="2420416">
            <a:off x="20236961" y="5297989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9366722" y="8809370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5401626" y="10370682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F966D-D0F5-441C-B8DA-740652B7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AB7B5-E3E5-4BA6-9059-D342BDF792B4}"/>
              </a:ext>
            </a:extLst>
          </p:cNvPr>
          <p:cNvSpPr txBox="1"/>
          <p:nvPr/>
        </p:nvSpPr>
        <p:spPr>
          <a:xfrm>
            <a:off x="5460188" y="10263817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828434"/>
            <a:r>
              <a:rPr lang="en-US" sz="2800" b="1" dirty="0">
                <a:solidFill>
                  <a:srgbClr val="445469"/>
                </a:solidFill>
                <a:cs typeface="Lato Regular"/>
              </a:rPr>
              <a:t>Lorem Ipsum</a:t>
            </a:r>
            <a:endParaRPr lang="id-ID" sz="2800" b="1" dirty="0">
              <a:solidFill>
                <a:srgbClr val="445469"/>
              </a:solidFill>
              <a:cs typeface="Lato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1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38"/>
          <p:cNvSpPr>
            <a:spLocks noChangeArrowheads="1"/>
          </p:cNvSpPr>
          <p:nvPr/>
        </p:nvSpPr>
        <p:spPr bwMode="auto">
          <a:xfrm>
            <a:off x="6773615" y="6260936"/>
            <a:ext cx="1260393" cy="1260475"/>
          </a:xfrm>
          <a:custGeom>
            <a:avLst/>
            <a:gdLst>
              <a:gd name="T0" fmla="*/ 3504 w 3505"/>
              <a:gd name="T1" fmla="*/ 1756 h 3504"/>
              <a:gd name="T2" fmla="*/ 3504 w 3505"/>
              <a:gd name="T3" fmla="*/ 1756 h 3504"/>
              <a:gd name="T4" fmla="*/ 1756 w 3505"/>
              <a:gd name="T5" fmla="*/ 3503 h 3504"/>
              <a:gd name="T6" fmla="*/ 0 w 3505"/>
              <a:gd name="T7" fmla="*/ 1756 h 3504"/>
              <a:gd name="T8" fmla="*/ 1756 w 3505"/>
              <a:gd name="T9" fmla="*/ 0 h 3504"/>
              <a:gd name="T10" fmla="*/ 3504 w 3505"/>
              <a:gd name="T11" fmla="*/ 1756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3504">
                <a:moveTo>
                  <a:pt x="3504" y="1756"/>
                </a:moveTo>
                <a:lnTo>
                  <a:pt x="3504" y="1756"/>
                </a:lnTo>
                <a:cubicBezTo>
                  <a:pt x="3504" y="2722"/>
                  <a:pt x="2724" y="3503"/>
                  <a:pt x="1756" y="3503"/>
                </a:cubicBezTo>
                <a:cubicBezTo>
                  <a:pt x="789" y="3503"/>
                  <a:pt x="0" y="2722"/>
                  <a:pt x="0" y="1756"/>
                </a:cubicBezTo>
                <a:cubicBezTo>
                  <a:pt x="0" y="789"/>
                  <a:pt x="789" y="0"/>
                  <a:pt x="1756" y="0"/>
                </a:cubicBezTo>
                <a:cubicBezTo>
                  <a:pt x="2724" y="0"/>
                  <a:pt x="3504" y="789"/>
                  <a:pt x="3504" y="1756"/>
                </a:cubicBezTo>
              </a:path>
            </a:pathLst>
          </a:custGeom>
          <a:solidFill>
            <a:srgbClr val="80A800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5" name="Freeform 39"/>
          <p:cNvSpPr>
            <a:spLocks noChangeArrowheads="1"/>
          </p:cNvSpPr>
          <p:nvPr/>
        </p:nvSpPr>
        <p:spPr bwMode="auto">
          <a:xfrm>
            <a:off x="6784283" y="9544773"/>
            <a:ext cx="1257218" cy="1260475"/>
          </a:xfrm>
          <a:custGeom>
            <a:avLst/>
            <a:gdLst>
              <a:gd name="T0" fmla="*/ 3496 w 3497"/>
              <a:gd name="T1" fmla="*/ 1747 h 3504"/>
              <a:gd name="T2" fmla="*/ 3496 w 3497"/>
              <a:gd name="T3" fmla="*/ 1747 h 3504"/>
              <a:gd name="T4" fmla="*/ 1748 w 3497"/>
              <a:gd name="T5" fmla="*/ 3503 h 3504"/>
              <a:gd name="T6" fmla="*/ 0 w 3497"/>
              <a:gd name="T7" fmla="*/ 1747 h 3504"/>
              <a:gd name="T8" fmla="*/ 1748 w 3497"/>
              <a:gd name="T9" fmla="*/ 0 h 3504"/>
              <a:gd name="T10" fmla="*/ 3496 w 3497"/>
              <a:gd name="T11" fmla="*/ 1747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7" h="3504">
                <a:moveTo>
                  <a:pt x="3496" y="1747"/>
                </a:moveTo>
                <a:lnTo>
                  <a:pt x="3496" y="1747"/>
                </a:lnTo>
                <a:cubicBezTo>
                  <a:pt x="3496" y="2714"/>
                  <a:pt x="2715" y="3503"/>
                  <a:pt x="1748" y="3503"/>
                </a:cubicBezTo>
                <a:cubicBezTo>
                  <a:pt x="781" y="3503"/>
                  <a:pt x="0" y="2714"/>
                  <a:pt x="0" y="1747"/>
                </a:cubicBezTo>
                <a:cubicBezTo>
                  <a:pt x="0" y="781"/>
                  <a:pt x="781" y="0"/>
                  <a:pt x="1748" y="0"/>
                </a:cubicBezTo>
                <a:cubicBezTo>
                  <a:pt x="2715" y="0"/>
                  <a:pt x="3496" y="781"/>
                  <a:pt x="3496" y="1747"/>
                </a:cubicBezTo>
              </a:path>
            </a:pathLst>
          </a:custGeom>
          <a:solidFill>
            <a:srgbClr val="80A800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6" name="Freeform 41"/>
          <p:cNvSpPr>
            <a:spLocks noChangeArrowheads="1"/>
          </p:cNvSpPr>
          <p:nvPr/>
        </p:nvSpPr>
        <p:spPr bwMode="auto">
          <a:xfrm>
            <a:off x="6787844" y="7905640"/>
            <a:ext cx="1257218" cy="1257300"/>
          </a:xfrm>
          <a:custGeom>
            <a:avLst/>
            <a:gdLst>
              <a:gd name="T0" fmla="*/ 3494 w 3495"/>
              <a:gd name="T1" fmla="*/ 1748 h 3497"/>
              <a:gd name="T2" fmla="*/ 3494 w 3495"/>
              <a:gd name="T3" fmla="*/ 1748 h 3497"/>
              <a:gd name="T4" fmla="*/ 1747 w 3495"/>
              <a:gd name="T5" fmla="*/ 3496 h 3497"/>
              <a:gd name="T6" fmla="*/ 0 w 3495"/>
              <a:gd name="T7" fmla="*/ 1748 h 3497"/>
              <a:gd name="T8" fmla="*/ 1747 w 3495"/>
              <a:gd name="T9" fmla="*/ 0 h 3497"/>
              <a:gd name="T10" fmla="*/ 3494 w 3495"/>
              <a:gd name="T11" fmla="*/ 1748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5" h="3497">
                <a:moveTo>
                  <a:pt x="3494" y="1748"/>
                </a:moveTo>
                <a:lnTo>
                  <a:pt x="3494" y="1748"/>
                </a:lnTo>
                <a:cubicBezTo>
                  <a:pt x="3494" y="2715"/>
                  <a:pt x="2713" y="3496"/>
                  <a:pt x="1747" y="3496"/>
                </a:cubicBezTo>
                <a:cubicBezTo>
                  <a:pt x="780" y="3496"/>
                  <a:pt x="0" y="2715"/>
                  <a:pt x="0" y="1748"/>
                </a:cubicBezTo>
                <a:cubicBezTo>
                  <a:pt x="0" y="781"/>
                  <a:pt x="780" y="0"/>
                  <a:pt x="1747" y="0"/>
                </a:cubicBezTo>
                <a:cubicBezTo>
                  <a:pt x="2713" y="0"/>
                  <a:pt x="3494" y="781"/>
                  <a:pt x="3494" y="1748"/>
                </a:cubicBezTo>
              </a:path>
            </a:pathLst>
          </a:custGeom>
          <a:solidFill>
            <a:srgbClr val="80A800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6767321" y="4643218"/>
            <a:ext cx="1257218" cy="1260475"/>
          </a:xfrm>
          <a:custGeom>
            <a:avLst/>
            <a:gdLst>
              <a:gd name="T0" fmla="*/ 3495 w 3496"/>
              <a:gd name="T1" fmla="*/ 1747 h 3504"/>
              <a:gd name="T2" fmla="*/ 3495 w 3496"/>
              <a:gd name="T3" fmla="*/ 1747 h 3504"/>
              <a:gd name="T4" fmla="*/ 1747 w 3496"/>
              <a:gd name="T5" fmla="*/ 3503 h 3504"/>
              <a:gd name="T6" fmla="*/ 0 w 3496"/>
              <a:gd name="T7" fmla="*/ 1747 h 3504"/>
              <a:gd name="T8" fmla="*/ 1747 w 3496"/>
              <a:gd name="T9" fmla="*/ 0 h 3504"/>
              <a:gd name="T10" fmla="*/ 3495 w 3496"/>
              <a:gd name="T11" fmla="*/ 1747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6" h="3504">
                <a:moveTo>
                  <a:pt x="3495" y="1747"/>
                </a:moveTo>
                <a:lnTo>
                  <a:pt x="3495" y="1747"/>
                </a:lnTo>
                <a:cubicBezTo>
                  <a:pt x="3495" y="2714"/>
                  <a:pt x="2715" y="3503"/>
                  <a:pt x="1747" y="3503"/>
                </a:cubicBezTo>
                <a:cubicBezTo>
                  <a:pt x="780" y="3503"/>
                  <a:pt x="0" y="2714"/>
                  <a:pt x="0" y="1747"/>
                </a:cubicBezTo>
                <a:cubicBezTo>
                  <a:pt x="0" y="781"/>
                  <a:pt x="780" y="0"/>
                  <a:pt x="1747" y="0"/>
                </a:cubicBezTo>
                <a:cubicBezTo>
                  <a:pt x="2715" y="0"/>
                  <a:pt x="3495" y="781"/>
                  <a:pt x="3495" y="1747"/>
                </a:cubicBezTo>
              </a:path>
            </a:pathLst>
          </a:custGeom>
          <a:solidFill>
            <a:srgbClr val="80A800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45" name="Freeform 29"/>
          <p:cNvSpPr>
            <a:spLocks noChangeArrowheads="1"/>
          </p:cNvSpPr>
          <p:nvPr/>
        </p:nvSpPr>
        <p:spPr bwMode="auto">
          <a:xfrm>
            <a:off x="8141748" y="3338183"/>
            <a:ext cx="3981052" cy="9163583"/>
          </a:xfrm>
          <a:custGeom>
            <a:avLst/>
            <a:gdLst>
              <a:gd name="T0" fmla="*/ 5208 w 5616"/>
              <a:gd name="T1" fmla="*/ 6377 h 12924"/>
              <a:gd name="T2" fmla="*/ 4924 w 5616"/>
              <a:gd name="T3" fmla="*/ 5543 h 12924"/>
              <a:gd name="T4" fmla="*/ 4542 w 5616"/>
              <a:gd name="T5" fmla="*/ 3894 h 12924"/>
              <a:gd name="T6" fmla="*/ 3938 w 5616"/>
              <a:gd name="T7" fmla="*/ 2146 h 12924"/>
              <a:gd name="T8" fmla="*/ 3292 w 5616"/>
              <a:gd name="T9" fmla="*/ 1428 h 12924"/>
              <a:gd name="T10" fmla="*/ 3495 w 5616"/>
              <a:gd name="T11" fmla="*/ 861 h 12924"/>
              <a:gd name="T12" fmla="*/ 2856 w 5616"/>
              <a:gd name="T13" fmla="*/ 0 h 12924"/>
              <a:gd name="T14" fmla="*/ 2156 w 5616"/>
              <a:gd name="T15" fmla="*/ 816 h 12924"/>
              <a:gd name="T16" fmla="*/ 2192 w 5616"/>
              <a:gd name="T17" fmla="*/ 1144 h 12924"/>
              <a:gd name="T18" fmla="*/ 2271 w 5616"/>
              <a:gd name="T19" fmla="*/ 1889 h 12924"/>
              <a:gd name="T20" fmla="*/ 1074 w 5616"/>
              <a:gd name="T21" fmla="*/ 2856 h 12924"/>
              <a:gd name="T22" fmla="*/ 816 w 5616"/>
              <a:gd name="T23" fmla="*/ 4843 h 12924"/>
              <a:gd name="T24" fmla="*/ 604 w 5616"/>
              <a:gd name="T25" fmla="*/ 6084 h 12924"/>
              <a:gd name="T26" fmla="*/ 134 w 5616"/>
              <a:gd name="T27" fmla="*/ 6998 h 12924"/>
              <a:gd name="T28" fmla="*/ 257 w 5616"/>
              <a:gd name="T29" fmla="*/ 7149 h 12924"/>
              <a:gd name="T30" fmla="*/ 462 w 5616"/>
              <a:gd name="T31" fmla="*/ 7052 h 12924"/>
              <a:gd name="T32" fmla="*/ 604 w 5616"/>
              <a:gd name="T33" fmla="*/ 7069 h 12924"/>
              <a:gd name="T34" fmla="*/ 755 w 5616"/>
              <a:gd name="T35" fmla="*/ 7521 h 12924"/>
              <a:gd name="T36" fmla="*/ 896 w 5616"/>
              <a:gd name="T37" fmla="*/ 7407 h 12924"/>
              <a:gd name="T38" fmla="*/ 958 w 5616"/>
              <a:gd name="T39" fmla="*/ 6803 h 12924"/>
              <a:gd name="T40" fmla="*/ 950 w 5616"/>
              <a:gd name="T41" fmla="*/ 6377 h 12924"/>
              <a:gd name="T42" fmla="*/ 1544 w 5616"/>
              <a:gd name="T43" fmla="*/ 4745 h 12924"/>
              <a:gd name="T44" fmla="*/ 1721 w 5616"/>
              <a:gd name="T45" fmla="*/ 5588 h 12924"/>
              <a:gd name="T46" fmla="*/ 1721 w 5616"/>
              <a:gd name="T47" fmla="*/ 8746 h 12924"/>
              <a:gd name="T48" fmla="*/ 1756 w 5616"/>
              <a:gd name="T49" fmla="*/ 9765 h 12924"/>
              <a:gd name="T50" fmla="*/ 2059 w 5616"/>
              <a:gd name="T51" fmla="*/ 12285 h 12924"/>
              <a:gd name="T52" fmla="*/ 2040 w 5616"/>
              <a:gd name="T53" fmla="*/ 12790 h 12924"/>
              <a:gd name="T54" fmla="*/ 2360 w 5616"/>
              <a:gd name="T55" fmla="*/ 12844 h 12924"/>
              <a:gd name="T56" fmla="*/ 2679 w 5616"/>
              <a:gd name="T57" fmla="*/ 12844 h 12924"/>
              <a:gd name="T58" fmla="*/ 2466 w 5616"/>
              <a:gd name="T59" fmla="*/ 11700 h 12924"/>
              <a:gd name="T60" fmla="*/ 2422 w 5616"/>
              <a:gd name="T61" fmla="*/ 10006 h 12924"/>
              <a:gd name="T62" fmla="*/ 2732 w 5616"/>
              <a:gd name="T63" fmla="*/ 7361 h 12924"/>
              <a:gd name="T64" fmla="*/ 2875 w 5616"/>
              <a:gd name="T65" fmla="*/ 7361 h 12924"/>
              <a:gd name="T66" fmla="*/ 3184 w 5616"/>
              <a:gd name="T67" fmla="*/ 10006 h 12924"/>
              <a:gd name="T68" fmla="*/ 3140 w 5616"/>
              <a:gd name="T69" fmla="*/ 11700 h 12924"/>
              <a:gd name="T70" fmla="*/ 2927 w 5616"/>
              <a:gd name="T71" fmla="*/ 12844 h 12924"/>
              <a:gd name="T72" fmla="*/ 3238 w 5616"/>
              <a:gd name="T73" fmla="*/ 12844 h 12924"/>
              <a:gd name="T74" fmla="*/ 3566 w 5616"/>
              <a:gd name="T75" fmla="*/ 12790 h 12924"/>
              <a:gd name="T76" fmla="*/ 3548 w 5616"/>
              <a:gd name="T77" fmla="*/ 12285 h 12924"/>
              <a:gd name="T78" fmla="*/ 3850 w 5616"/>
              <a:gd name="T79" fmla="*/ 9765 h 12924"/>
              <a:gd name="T80" fmla="*/ 3877 w 5616"/>
              <a:gd name="T81" fmla="*/ 8746 h 12924"/>
              <a:gd name="T82" fmla="*/ 3886 w 5616"/>
              <a:gd name="T83" fmla="*/ 5588 h 12924"/>
              <a:gd name="T84" fmla="*/ 4062 w 5616"/>
              <a:gd name="T85" fmla="*/ 4745 h 12924"/>
              <a:gd name="T86" fmla="*/ 4658 w 5616"/>
              <a:gd name="T87" fmla="*/ 6377 h 12924"/>
              <a:gd name="T88" fmla="*/ 4639 w 5616"/>
              <a:gd name="T89" fmla="*/ 6803 h 12924"/>
              <a:gd name="T90" fmla="*/ 4702 w 5616"/>
              <a:gd name="T91" fmla="*/ 7407 h 12924"/>
              <a:gd name="T92" fmla="*/ 4853 w 5616"/>
              <a:gd name="T93" fmla="*/ 7521 h 12924"/>
              <a:gd name="T94" fmla="*/ 5003 w 5616"/>
              <a:gd name="T95" fmla="*/ 7069 h 12924"/>
              <a:gd name="T96" fmla="*/ 5146 w 5616"/>
              <a:gd name="T97" fmla="*/ 7052 h 12924"/>
              <a:gd name="T98" fmla="*/ 5341 w 5616"/>
              <a:gd name="T99" fmla="*/ 7149 h 12924"/>
              <a:gd name="T100" fmla="*/ 5474 w 5616"/>
              <a:gd name="T101" fmla="*/ 6998 h 1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616" h="12924">
                <a:moveTo>
                  <a:pt x="5208" y="6377"/>
                </a:moveTo>
                <a:lnTo>
                  <a:pt x="5208" y="6377"/>
                </a:lnTo>
                <a:cubicBezTo>
                  <a:pt x="5127" y="6288"/>
                  <a:pt x="5030" y="6155"/>
                  <a:pt x="5003" y="6084"/>
                </a:cubicBezTo>
                <a:cubicBezTo>
                  <a:pt x="4959" y="5952"/>
                  <a:pt x="4924" y="5543"/>
                  <a:pt x="4924" y="5543"/>
                </a:cubicBezTo>
                <a:cubicBezTo>
                  <a:pt x="4905" y="5055"/>
                  <a:pt x="4791" y="4843"/>
                  <a:pt x="4791" y="4843"/>
                </a:cubicBezTo>
                <a:cubicBezTo>
                  <a:pt x="4587" y="4515"/>
                  <a:pt x="4542" y="3894"/>
                  <a:pt x="4542" y="3894"/>
                </a:cubicBezTo>
                <a:cubicBezTo>
                  <a:pt x="4533" y="2856"/>
                  <a:pt x="4533" y="2856"/>
                  <a:pt x="4533" y="2856"/>
                </a:cubicBezTo>
                <a:cubicBezTo>
                  <a:pt x="4463" y="2146"/>
                  <a:pt x="3938" y="2146"/>
                  <a:pt x="3938" y="2146"/>
                </a:cubicBezTo>
                <a:cubicBezTo>
                  <a:pt x="3415" y="2067"/>
                  <a:pt x="3336" y="1889"/>
                  <a:pt x="3336" y="1889"/>
                </a:cubicBezTo>
                <a:cubicBezTo>
                  <a:pt x="3229" y="1729"/>
                  <a:pt x="3292" y="1428"/>
                  <a:pt x="3292" y="1428"/>
                </a:cubicBezTo>
                <a:cubicBezTo>
                  <a:pt x="3389" y="1349"/>
                  <a:pt x="3425" y="1144"/>
                  <a:pt x="3425" y="1144"/>
                </a:cubicBezTo>
                <a:cubicBezTo>
                  <a:pt x="3575" y="1029"/>
                  <a:pt x="3566" y="861"/>
                  <a:pt x="3495" y="861"/>
                </a:cubicBezTo>
                <a:cubicBezTo>
                  <a:pt x="3442" y="861"/>
                  <a:pt x="3451" y="816"/>
                  <a:pt x="3451" y="816"/>
                </a:cubicBezTo>
                <a:cubicBezTo>
                  <a:pt x="3548" y="35"/>
                  <a:pt x="2856" y="0"/>
                  <a:pt x="2856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2750" y="0"/>
                  <a:pt x="2059" y="35"/>
                  <a:pt x="2156" y="816"/>
                </a:cubicBezTo>
                <a:cubicBezTo>
                  <a:pt x="2156" y="816"/>
                  <a:pt x="2165" y="861"/>
                  <a:pt x="2111" y="861"/>
                </a:cubicBezTo>
                <a:cubicBezTo>
                  <a:pt x="2040" y="861"/>
                  <a:pt x="2032" y="1029"/>
                  <a:pt x="2192" y="1144"/>
                </a:cubicBezTo>
                <a:cubicBezTo>
                  <a:pt x="2192" y="1144"/>
                  <a:pt x="2227" y="1349"/>
                  <a:pt x="2316" y="1428"/>
                </a:cubicBezTo>
                <a:cubicBezTo>
                  <a:pt x="2316" y="1428"/>
                  <a:pt x="2377" y="1729"/>
                  <a:pt x="2271" y="1889"/>
                </a:cubicBezTo>
                <a:cubicBezTo>
                  <a:pt x="2271" y="1889"/>
                  <a:pt x="2192" y="2067"/>
                  <a:pt x="1668" y="2146"/>
                </a:cubicBezTo>
                <a:cubicBezTo>
                  <a:pt x="1668" y="2146"/>
                  <a:pt x="1145" y="2146"/>
                  <a:pt x="1074" y="2856"/>
                </a:cubicBezTo>
                <a:cubicBezTo>
                  <a:pt x="1065" y="3894"/>
                  <a:pt x="1065" y="3894"/>
                  <a:pt x="1065" y="3894"/>
                </a:cubicBezTo>
                <a:cubicBezTo>
                  <a:pt x="1065" y="3894"/>
                  <a:pt x="1021" y="4515"/>
                  <a:pt x="816" y="4843"/>
                </a:cubicBezTo>
                <a:cubicBezTo>
                  <a:pt x="816" y="4843"/>
                  <a:pt x="701" y="5055"/>
                  <a:pt x="684" y="5543"/>
                </a:cubicBezTo>
                <a:cubicBezTo>
                  <a:pt x="684" y="5543"/>
                  <a:pt x="647" y="5952"/>
                  <a:pt x="604" y="6084"/>
                </a:cubicBezTo>
                <a:cubicBezTo>
                  <a:pt x="577" y="6155"/>
                  <a:pt x="479" y="6288"/>
                  <a:pt x="400" y="6377"/>
                </a:cubicBezTo>
                <a:cubicBezTo>
                  <a:pt x="249" y="6572"/>
                  <a:pt x="0" y="6963"/>
                  <a:pt x="134" y="6998"/>
                </a:cubicBezTo>
                <a:cubicBezTo>
                  <a:pt x="134" y="6998"/>
                  <a:pt x="240" y="7016"/>
                  <a:pt x="373" y="6741"/>
                </a:cubicBezTo>
                <a:cubicBezTo>
                  <a:pt x="373" y="6741"/>
                  <a:pt x="373" y="6848"/>
                  <a:pt x="257" y="7149"/>
                </a:cubicBezTo>
                <a:cubicBezTo>
                  <a:pt x="240" y="7211"/>
                  <a:pt x="143" y="7504"/>
                  <a:pt x="294" y="7397"/>
                </a:cubicBezTo>
                <a:cubicBezTo>
                  <a:pt x="294" y="7397"/>
                  <a:pt x="365" y="7344"/>
                  <a:pt x="462" y="7052"/>
                </a:cubicBezTo>
                <a:cubicBezTo>
                  <a:pt x="462" y="7052"/>
                  <a:pt x="408" y="7557"/>
                  <a:pt x="462" y="7575"/>
                </a:cubicBezTo>
                <a:cubicBezTo>
                  <a:pt x="533" y="7610"/>
                  <a:pt x="577" y="7513"/>
                  <a:pt x="604" y="7069"/>
                </a:cubicBezTo>
                <a:cubicBezTo>
                  <a:pt x="604" y="7069"/>
                  <a:pt x="639" y="6927"/>
                  <a:pt x="647" y="7467"/>
                </a:cubicBezTo>
                <a:cubicBezTo>
                  <a:pt x="657" y="7504"/>
                  <a:pt x="693" y="7637"/>
                  <a:pt x="755" y="7521"/>
                </a:cubicBezTo>
                <a:cubicBezTo>
                  <a:pt x="799" y="7424"/>
                  <a:pt x="780" y="7158"/>
                  <a:pt x="780" y="7069"/>
                </a:cubicBezTo>
                <a:cubicBezTo>
                  <a:pt x="780" y="7069"/>
                  <a:pt x="842" y="7407"/>
                  <a:pt x="896" y="7407"/>
                </a:cubicBezTo>
                <a:cubicBezTo>
                  <a:pt x="896" y="7407"/>
                  <a:pt x="967" y="7494"/>
                  <a:pt x="940" y="7060"/>
                </a:cubicBezTo>
                <a:cubicBezTo>
                  <a:pt x="932" y="6989"/>
                  <a:pt x="958" y="6848"/>
                  <a:pt x="958" y="6803"/>
                </a:cubicBezTo>
                <a:cubicBezTo>
                  <a:pt x="967" y="6643"/>
                  <a:pt x="967" y="6643"/>
                  <a:pt x="967" y="6643"/>
                </a:cubicBezTo>
                <a:cubicBezTo>
                  <a:pt x="967" y="6643"/>
                  <a:pt x="950" y="6458"/>
                  <a:pt x="950" y="6377"/>
                </a:cubicBezTo>
                <a:cubicBezTo>
                  <a:pt x="950" y="6359"/>
                  <a:pt x="1021" y="6103"/>
                  <a:pt x="1197" y="5827"/>
                </a:cubicBezTo>
                <a:cubicBezTo>
                  <a:pt x="1197" y="5827"/>
                  <a:pt x="1571" y="5171"/>
                  <a:pt x="1544" y="4745"/>
                </a:cubicBezTo>
                <a:cubicBezTo>
                  <a:pt x="1544" y="4745"/>
                  <a:pt x="1535" y="4337"/>
                  <a:pt x="1685" y="4106"/>
                </a:cubicBezTo>
                <a:cubicBezTo>
                  <a:pt x="1685" y="4106"/>
                  <a:pt x="1793" y="5260"/>
                  <a:pt x="1721" y="5588"/>
                </a:cubicBezTo>
                <a:cubicBezTo>
                  <a:pt x="1721" y="5588"/>
                  <a:pt x="1384" y="6386"/>
                  <a:pt x="1465" y="6981"/>
                </a:cubicBezTo>
                <a:cubicBezTo>
                  <a:pt x="1517" y="7424"/>
                  <a:pt x="1615" y="8372"/>
                  <a:pt x="1721" y="8746"/>
                </a:cubicBezTo>
                <a:cubicBezTo>
                  <a:pt x="1783" y="8941"/>
                  <a:pt x="1748" y="9429"/>
                  <a:pt x="1793" y="9543"/>
                </a:cubicBezTo>
                <a:cubicBezTo>
                  <a:pt x="1810" y="9597"/>
                  <a:pt x="1801" y="9651"/>
                  <a:pt x="1756" y="9765"/>
                </a:cubicBezTo>
                <a:cubicBezTo>
                  <a:pt x="1606" y="10191"/>
                  <a:pt x="1623" y="10484"/>
                  <a:pt x="2005" y="11592"/>
                </a:cubicBezTo>
                <a:cubicBezTo>
                  <a:pt x="2005" y="11592"/>
                  <a:pt x="2121" y="11841"/>
                  <a:pt x="2059" y="12285"/>
                </a:cubicBezTo>
                <a:cubicBezTo>
                  <a:pt x="2059" y="12285"/>
                  <a:pt x="1818" y="12782"/>
                  <a:pt x="1978" y="12790"/>
                </a:cubicBezTo>
                <a:cubicBezTo>
                  <a:pt x="1978" y="12790"/>
                  <a:pt x="1986" y="12817"/>
                  <a:pt x="2040" y="12790"/>
                </a:cubicBezTo>
                <a:cubicBezTo>
                  <a:pt x="2040" y="12790"/>
                  <a:pt x="2121" y="12879"/>
                  <a:pt x="2209" y="12835"/>
                </a:cubicBezTo>
                <a:cubicBezTo>
                  <a:pt x="2209" y="12835"/>
                  <a:pt x="2289" y="12896"/>
                  <a:pt x="2360" y="12844"/>
                </a:cubicBezTo>
                <a:cubicBezTo>
                  <a:pt x="2360" y="12844"/>
                  <a:pt x="2422" y="12906"/>
                  <a:pt x="2501" y="12852"/>
                </a:cubicBezTo>
                <a:cubicBezTo>
                  <a:pt x="2501" y="12852"/>
                  <a:pt x="2617" y="12923"/>
                  <a:pt x="2679" y="12844"/>
                </a:cubicBezTo>
                <a:cubicBezTo>
                  <a:pt x="2679" y="12844"/>
                  <a:pt x="2794" y="12871"/>
                  <a:pt x="2590" y="12356"/>
                </a:cubicBezTo>
                <a:cubicBezTo>
                  <a:pt x="2590" y="12356"/>
                  <a:pt x="2511" y="11806"/>
                  <a:pt x="2466" y="11700"/>
                </a:cubicBezTo>
                <a:cubicBezTo>
                  <a:pt x="2387" y="11495"/>
                  <a:pt x="2439" y="10936"/>
                  <a:pt x="2457" y="10812"/>
                </a:cubicBezTo>
                <a:cubicBezTo>
                  <a:pt x="2484" y="10608"/>
                  <a:pt x="2476" y="10272"/>
                  <a:pt x="2422" y="10006"/>
                </a:cubicBezTo>
                <a:cubicBezTo>
                  <a:pt x="2387" y="9809"/>
                  <a:pt x="2484" y="9456"/>
                  <a:pt x="2520" y="9234"/>
                </a:cubicBezTo>
                <a:cubicBezTo>
                  <a:pt x="2599" y="8773"/>
                  <a:pt x="2750" y="7583"/>
                  <a:pt x="2732" y="7361"/>
                </a:cubicBezTo>
                <a:cubicBezTo>
                  <a:pt x="2794" y="7388"/>
                  <a:pt x="2794" y="7388"/>
                  <a:pt x="2794" y="7388"/>
                </a:cubicBezTo>
                <a:cubicBezTo>
                  <a:pt x="2839" y="7388"/>
                  <a:pt x="2875" y="7361"/>
                  <a:pt x="2875" y="7361"/>
                </a:cubicBezTo>
                <a:cubicBezTo>
                  <a:pt x="2856" y="7592"/>
                  <a:pt x="3007" y="8773"/>
                  <a:pt x="3078" y="9234"/>
                </a:cubicBezTo>
                <a:cubicBezTo>
                  <a:pt x="3122" y="9456"/>
                  <a:pt x="3220" y="9809"/>
                  <a:pt x="3184" y="10006"/>
                </a:cubicBezTo>
                <a:cubicBezTo>
                  <a:pt x="3132" y="10272"/>
                  <a:pt x="3114" y="10608"/>
                  <a:pt x="3149" y="10812"/>
                </a:cubicBezTo>
                <a:cubicBezTo>
                  <a:pt x="3167" y="10936"/>
                  <a:pt x="3220" y="11495"/>
                  <a:pt x="3140" y="11700"/>
                </a:cubicBezTo>
                <a:cubicBezTo>
                  <a:pt x="3097" y="11806"/>
                  <a:pt x="3016" y="12356"/>
                  <a:pt x="3016" y="12356"/>
                </a:cubicBezTo>
                <a:cubicBezTo>
                  <a:pt x="2812" y="12871"/>
                  <a:pt x="2927" y="12844"/>
                  <a:pt x="2927" y="12844"/>
                </a:cubicBezTo>
                <a:cubicBezTo>
                  <a:pt x="2989" y="12923"/>
                  <a:pt x="3105" y="12852"/>
                  <a:pt x="3105" y="12852"/>
                </a:cubicBezTo>
                <a:cubicBezTo>
                  <a:pt x="3184" y="12906"/>
                  <a:pt x="3238" y="12844"/>
                  <a:pt x="3238" y="12844"/>
                </a:cubicBezTo>
                <a:cubicBezTo>
                  <a:pt x="3309" y="12896"/>
                  <a:pt x="3398" y="12835"/>
                  <a:pt x="3398" y="12835"/>
                </a:cubicBezTo>
                <a:cubicBezTo>
                  <a:pt x="3487" y="12879"/>
                  <a:pt x="3566" y="12790"/>
                  <a:pt x="3566" y="12790"/>
                </a:cubicBezTo>
                <a:cubicBezTo>
                  <a:pt x="3620" y="12817"/>
                  <a:pt x="3628" y="12790"/>
                  <a:pt x="3628" y="12790"/>
                </a:cubicBezTo>
                <a:cubicBezTo>
                  <a:pt x="3788" y="12782"/>
                  <a:pt x="3548" y="12285"/>
                  <a:pt x="3548" y="12285"/>
                </a:cubicBezTo>
                <a:cubicBezTo>
                  <a:pt x="3487" y="11841"/>
                  <a:pt x="3601" y="11592"/>
                  <a:pt x="3601" y="11592"/>
                </a:cubicBezTo>
                <a:cubicBezTo>
                  <a:pt x="3975" y="10484"/>
                  <a:pt x="4000" y="10191"/>
                  <a:pt x="3850" y="9765"/>
                </a:cubicBezTo>
                <a:cubicBezTo>
                  <a:pt x="3806" y="9651"/>
                  <a:pt x="3797" y="9597"/>
                  <a:pt x="3815" y="9543"/>
                </a:cubicBezTo>
                <a:cubicBezTo>
                  <a:pt x="3859" y="9429"/>
                  <a:pt x="3823" y="8941"/>
                  <a:pt x="3877" y="8746"/>
                </a:cubicBezTo>
                <a:cubicBezTo>
                  <a:pt x="3983" y="8372"/>
                  <a:pt x="4089" y="7424"/>
                  <a:pt x="4143" y="6981"/>
                </a:cubicBezTo>
                <a:cubicBezTo>
                  <a:pt x="4214" y="6386"/>
                  <a:pt x="3886" y="5588"/>
                  <a:pt x="3886" y="5588"/>
                </a:cubicBezTo>
                <a:cubicBezTo>
                  <a:pt x="3815" y="5260"/>
                  <a:pt x="3921" y="4106"/>
                  <a:pt x="3921" y="4106"/>
                </a:cubicBezTo>
                <a:cubicBezTo>
                  <a:pt x="4072" y="4337"/>
                  <a:pt x="4062" y="4745"/>
                  <a:pt x="4062" y="4745"/>
                </a:cubicBezTo>
                <a:cubicBezTo>
                  <a:pt x="4037" y="5171"/>
                  <a:pt x="4409" y="5827"/>
                  <a:pt x="4409" y="5827"/>
                </a:cubicBezTo>
                <a:cubicBezTo>
                  <a:pt x="4587" y="6103"/>
                  <a:pt x="4658" y="6359"/>
                  <a:pt x="4658" y="6377"/>
                </a:cubicBezTo>
                <a:cubicBezTo>
                  <a:pt x="4658" y="6458"/>
                  <a:pt x="4639" y="6643"/>
                  <a:pt x="4639" y="6643"/>
                </a:cubicBezTo>
                <a:cubicBezTo>
                  <a:pt x="4639" y="6803"/>
                  <a:pt x="4639" y="6803"/>
                  <a:pt x="4639" y="6803"/>
                </a:cubicBezTo>
                <a:cubicBezTo>
                  <a:pt x="4648" y="6848"/>
                  <a:pt x="4666" y="6989"/>
                  <a:pt x="4666" y="7060"/>
                </a:cubicBezTo>
                <a:cubicBezTo>
                  <a:pt x="4639" y="7486"/>
                  <a:pt x="4702" y="7407"/>
                  <a:pt x="4702" y="7407"/>
                </a:cubicBezTo>
                <a:cubicBezTo>
                  <a:pt x="4764" y="7407"/>
                  <a:pt x="4826" y="7069"/>
                  <a:pt x="4826" y="7069"/>
                </a:cubicBezTo>
                <a:cubicBezTo>
                  <a:pt x="4826" y="7158"/>
                  <a:pt x="4808" y="7424"/>
                  <a:pt x="4853" y="7521"/>
                </a:cubicBezTo>
                <a:cubicBezTo>
                  <a:pt x="4915" y="7637"/>
                  <a:pt x="4950" y="7504"/>
                  <a:pt x="4950" y="7467"/>
                </a:cubicBezTo>
                <a:cubicBezTo>
                  <a:pt x="4967" y="6927"/>
                  <a:pt x="5003" y="7069"/>
                  <a:pt x="5003" y="7069"/>
                </a:cubicBezTo>
                <a:cubicBezTo>
                  <a:pt x="5030" y="7513"/>
                  <a:pt x="5073" y="7610"/>
                  <a:pt x="5146" y="7575"/>
                </a:cubicBezTo>
                <a:cubicBezTo>
                  <a:pt x="5198" y="7548"/>
                  <a:pt x="5146" y="7052"/>
                  <a:pt x="5146" y="7052"/>
                </a:cubicBezTo>
                <a:cubicBezTo>
                  <a:pt x="5243" y="7344"/>
                  <a:pt x="5305" y="7397"/>
                  <a:pt x="5305" y="7397"/>
                </a:cubicBezTo>
                <a:cubicBezTo>
                  <a:pt x="5455" y="7504"/>
                  <a:pt x="5368" y="7211"/>
                  <a:pt x="5341" y="7149"/>
                </a:cubicBezTo>
                <a:cubicBezTo>
                  <a:pt x="5233" y="6848"/>
                  <a:pt x="5233" y="6741"/>
                  <a:pt x="5233" y="6741"/>
                </a:cubicBezTo>
                <a:cubicBezTo>
                  <a:pt x="5368" y="7016"/>
                  <a:pt x="5474" y="6998"/>
                  <a:pt x="5474" y="6998"/>
                </a:cubicBezTo>
                <a:cubicBezTo>
                  <a:pt x="5615" y="6963"/>
                  <a:pt x="5358" y="6572"/>
                  <a:pt x="5208" y="6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46" name="Freeform 36"/>
          <p:cNvSpPr>
            <a:spLocks noChangeArrowheads="1"/>
          </p:cNvSpPr>
          <p:nvPr/>
        </p:nvSpPr>
        <p:spPr bwMode="auto">
          <a:xfrm>
            <a:off x="12367524" y="3338183"/>
            <a:ext cx="3927887" cy="9101033"/>
          </a:xfrm>
          <a:custGeom>
            <a:avLst/>
            <a:gdLst>
              <a:gd name="T0" fmla="*/ 4975 w 5544"/>
              <a:gd name="T1" fmla="*/ 6084 h 12836"/>
              <a:gd name="T2" fmla="*/ 4487 w 5544"/>
              <a:gd name="T3" fmla="*/ 2723 h 12836"/>
              <a:gd name="T4" fmla="*/ 3557 w 5544"/>
              <a:gd name="T5" fmla="*/ 2057 h 12836"/>
              <a:gd name="T6" fmla="*/ 3849 w 5544"/>
              <a:gd name="T7" fmla="*/ 2545 h 12836"/>
              <a:gd name="T8" fmla="*/ 3405 w 5544"/>
              <a:gd name="T9" fmla="*/ 2802 h 12836"/>
              <a:gd name="T10" fmla="*/ 3769 w 5544"/>
              <a:gd name="T11" fmla="*/ 2537 h 12836"/>
              <a:gd name="T12" fmla="*/ 3361 w 5544"/>
              <a:gd name="T13" fmla="*/ 1960 h 12836"/>
              <a:gd name="T14" fmla="*/ 3388 w 5544"/>
              <a:gd name="T15" fmla="*/ 1144 h 12836"/>
              <a:gd name="T16" fmla="*/ 2828 w 5544"/>
              <a:gd name="T17" fmla="*/ 0 h 12836"/>
              <a:gd name="T18" fmla="*/ 2083 w 5544"/>
              <a:gd name="T19" fmla="*/ 861 h 12836"/>
              <a:gd name="T20" fmla="*/ 2234 w 5544"/>
              <a:gd name="T21" fmla="*/ 1889 h 12836"/>
              <a:gd name="T22" fmla="*/ 2155 w 5544"/>
              <a:gd name="T23" fmla="*/ 2306 h 12836"/>
              <a:gd name="T24" fmla="*/ 2394 w 5544"/>
              <a:gd name="T25" fmla="*/ 2457 h 12836"/>
              <a:gd name="T26" fmla="*/ 2714 w 5544"/>
              <a:gd name="T27" fmla="*/ 3273 h 12836"/>
              <a:gd name="T28" fmla="*/ 2670 w 5544"/>
              <a:gd name="T29" fmla="*/ 3459 h 12836"/>
              <a:gd name="T30" fmla="*/ 2510 w 5544"/>
              <a:gd name="T31" fmla="*/ 3371 h 12836"/>
              <a:gd name="T32" fmla="*/ 2643 w 5544"/>
              <a:gd name="T33" fmla="*/ 3238 h 12836"/>
              <a:gd name="T34" fmla="*/ 2324 w 5544"/>
              <a:gd name="T35" fmla="*/ 2563 h 12836"/>
              <a:gd name="T36" fmla="*/ 1952 w 5544"/>
              <a:gd name="T37" fmla="*/ 2669 h 12836"/>
              <a:gd name="T38" fmla="*/ 2120 w 5544"/>
              <a:gd name="T39" fmla="*/ 3398 h 12836"/>
              <a:gd name="T40" fmla="*/ 2253 w 5544"/>
              <a:gd name="T41" fmla="*/ 3433 h 12836"/>
              <a:gd name="T42" fmla="*/ 2288 w 5544"/>
              <a:gd name="T43" fmla="*/ 3591 h 12836"/>
              <a:gd name="T44" fmla="*/ 2093 w 5544"/>
              <a:gd name="T45" fmla="*/ 3504 h 12836"/>
              <a:gd name="T46" fmla="*/ 2066 w 5544"/>
              <a:gd name="T47" fmla="*/ 3459 h 12836"/>
              <a:gd name="T48" fmla="*/ 1925 w 5544"/>
              <a:gd name="T49" fmla="*/ 2537 h 12836"/>
              <a:gd name="T50" fmla="*/ 2022 w 5544"/>
              <a:gd name="T51" fmla="*/ 2298 h 12836"/>
              <a:gd name="T52" fmla="*/ 1064 w 5544"/>
              <a:gd name="T53" fmla="*/ 2723 h 12836"/>
              <a:gd name="T54" fmla="*/ 1055 w 5544"/>
              <a:gd name="T55" fmla="*/ 2750 h 12836"/>
              <a:gd name="T56" fmla="*/ 132 w 5544"/>
              <a:gd name="T57" fmla="*/ 6998 h 12836"/>
              <a:gd name="T58" fmla="*/ 301 w 5544"/>
              <a:gd name="T59" fmla="*/ 7397 h 12836"/>
              <a:gd name="T60" fmla="*/ 611 w 5544"/>
              <a:gd name="T61" fmla="*/ 7069 h 12836"/>
              <a:gd name="T62" fmla="*/ 781 w 5544"/>
              <a:gd name="T63" fmla="*/ 7069 h 12836"/>
              <a:gd name="T64" fmla="*/ 966 w 5544"/>
              <a:gd name="T65" fmla="*/ 6803 h 12836"/>
              <a:gd name="T66" fmla="*/ 922 w 5544"/>
              <a:gd name="T67" fmla="*/ 6342 h 12836"/>
              <a:gd name="T68" fmla="*/ 1365 w 5544"/>
              <a:gd name="T69" fmla="*/ 7797 h 12836"/>
              <a:gd name="T70" fmla="*/ 2039 w 5544"/>
              <a:gd name="T71" fmla="*/ 12018 h 12836"/>
              <a:gd name="T72" fmla="*/ 1711 w 5544"/>
              <a:gd name="T73" fmla="*/ 12470 h 12836"/>
              <a:gd name="T74" fmla="*/ 2598 w 5544"/>
              <a:gd name="T75" fmla="*/ 12213 h 12836"/>
              <a:gd name="T76" fmla="*/ 2608 w 5544"/>
              <a:gd name="T77" fmla="*/ 12001 h 12836"/>
              <a:gd name="T78" fmla="*/ 3113 w 5544"/>
              <a:gd name="T79" fmla="*/ 12028 h 12836"/>
              <a:gd name="T80" fmla="*/ 3183 w 5544"/>
              <a:gd name="T81" fmla="*/ 12169 h 12836"/>
              <a:gd name="T82" fmla="*/ 3999 w 5544"/>
              <a:gd name="T83" fmla="*/ 12470 h 12836"/>
              <a:gd name="T84" fmla="*/ 3716 w 5544"/>
              <a:gd name="T85" fmla="*/ 12009 h 12836"/>
              <a:gd name="T86" fmla="*/ 3974 w 5544"/>
              <a:gd name="T87" fmla="*/ 7797 h 12836"/>
              <a:gd name="T88" fmla="*/ 4364 w 5544"/>
              <a:gd name="T89" fmla="*/ 6396 h 12836"/>
              <a:gd name="T90" fmla="*/ 4568 w 5544"/>
              <a:gd name="T91" fmla="*/ 6643 h 12836"/>
              <a:gd name="T92" fmla="*/ 4638 w 5544"/>
              <a:gd name="T93" fmla="*/ 7407 h 12836"/>
              <a:gd name="T94" fmla="*/ 4887 w 5544"/>
              <a:gd name="T95" fmla="*/ 7467 h 12836"/>
              <a:gd name="T96" fmla="*/ 5082 w 5544"/>
              <a:gd name="T97" fmla="*/ 7052 h 12836"/>
              <a:gd name="T98" fmla="*/ 5162 w 5544"/>
              <a:gd name="T99" fmla="*/ 6741 h 12836"/>
              <a:gd name="T100" fmla="*/ 3557 w 5544"/>
              <a:gd name="T101" fmla="*/ 3068 h 12836"/>
              <a:gd name="T102" fmla="*/ 3343 w 5544"/>
              <a:gd name="T103" fmla="*/ 2848 h 12836"/>
              <a:gd name="T104" fmla="*/ 3388 w 5544"/>
              <a:gd name="T105" fmla="*/ 2572 h 12836"/>
              <a:gd name="T106" fmla="*/ 3557 w 5544"/>
              <a:gd name="T107" fmla="*/ 3068 h 1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4" h="12836">
                <a:moveTo>
                  <a:pt x="5180" y="6377"/>
                </a:moveTo>
                <a:lnTo>
                  <a:pt x="5180" y="6377"/>
                </a:lnTo>
                <a:cubicBezTo>
                  <a:pt x="5099" y="6288"/>
                  <a:pt x="5002" y="6155"/>
                  <a:pt x="4975" y="6084"/>
                </a:cubicBezTo>
                <a:cubicBezTo>
                  <a:pt x="5074" y="5978"/>
                  <a:pt x="4549" y="3068"/>
                  <a:pt x="4487" y="2750"/>
                </a:cubicBezTo>
                <a:cubicBezTo>
                  <a:pt x="4487" y="2740"/>
                  <a:pt x="4487" y="2732"/>
                  <a:pt x="4487" y="2723"/>
                </a:cubicBezTo>
                <a:lnTo>
                  <a:pt x="4487" y="2723"/>
                </a:lnTo>
                <a:lnTo>
                  <a:pt x="4487" y="2723"/>
                </a:lnTo>
                <a:cubicBezTo>
                  <a:pt x="4364" y="2146"/>
                  <a:pt x="3912" y="2146"/>
                  <a:pt x="3912" y="2146"/>
                </a:cubicBezTo>
                <a:cubicBezTo>
                  <a:pt x="3760" y="2119"/>
                  <a:pt x="3644" y="2093"/>
                  <a:pt x="3557" y="2057"/>
                </a:cubicBezTo>
                <a:cubicBezTo>
                  <a:pt x="3574" y="2076"/>
                  <a:pt x="3600" y="2102"/>
                  <a:pt x="3627" y="2129"/>
                </a:cubicBezTo>
                <a:cubicBezTo>
                  <a:pt x="3636" y="2138"/>
                  <a:pt x="3654" y="2155"/>
                  <a:pt x="3671" y="2165"/>
                </a:cubicBezTo>
                <a:cubicBezTo>
                  <a:pt x="3760" y="2261"/>
                  <a:pt x="3866" y="2395"/>
                  <a:pt x="3849" y="2545"/>
                </a:cubicBezTo>
                <a:cubicBezTo>
                  <a:pt x="3841" y="2626"/>
                  <a:pt x="3796" y="2688"/>
                  <a:pt x="3725" y="2750"/>
                </a:cubicBezTo>
                <a:cubicBezTo>
                  <a:pt x="3752" y="2891"/>
                  <a:pt x="3716" y="3016"/>
                  <a:pt x="3636" y="3043"/>
                </a:cubicBezTo>
                <a:cubicBezTo>
                  <a:pt x="3548" y="3060"/>
                  <a:pt x="3441" y="2962"/>
                  <a:pt x="3405" y="2802"/>
                </a:cubicBezTo>
                <a:cubicBezTo>
                  <a:pt x="3361" y="2652"/>
                  <a:pt x="3397" y="2510"/>
                  <a:pt x="3486" y="2483"/>
                </a:cubicBezTo>
                <a:cubicBezTo>
                  <a:pt x="3557" y="2466"/>
                  <a:pt x="3644" y="2537"/>
                  <a:pt x="3698" y="2661"/>
                </a:cubicBezTo>
                <a:cubicBezTo>
                  <a:pt x="3733" y="2626"/>
                  <a:pt x="3760" y="2580"/>
                  <a:pt x="3769" y="2537"/>
                </a:cubicBezTo>
                <a:cubicBezTo>
                  <a:pt x="3779" y="2447"/>
                  <a:pt x="3716" y="2341"/>
                  <a:pt x="3609" y="2227"/>
                </a:cubicBezTo>
                <a:cubicBezTo>
                  <a:pt x="3592" y="2217"/>
                  <a:pt x="3583" y="2200"/>
                  <a:pt x="3565" y="2190"/>
                </a:cubicBezTo>
                <a:cubicBezTo>
                  <a:pt x="3494" y="2119"/>
                  <a:pt x="3414" y="2040"/>
                  <a:pt x="3361" y="1960"/>
                </a:cubicBezTo>
                <a:cubicBezTo>
                  <a:pt x="3316" y="1916"/>
                  <a:pt x="3308" y="1889"/>
                  <a:pt x="3308" y="1889"/>
                </a:cubicBezTo>
                <a:cubicBezTo>
                  <a:pt x="3193" y="1729"/>
                  <a:pt x="3264" y="1428"/>
                  <a:pt x="3264" y="1428"/>
                </a:cubicBezTo>
                <a:cubicBezTo>
                  <a:pt x="3353" y="1349"/>
                  <a:pt x="3388" y="1144"/>
                  <a:pt x="3388" y="1144"/>
                </a:cubicBezTo>
                <a:cubicBezTo>
                  <a:pt x="3538" y="1029"/>
                  <a:pt x="3538" y="861"/>
                  <a:pt x="3468" y="861"/>
                </a:cubicBezTo>
                <a:cubicBezTo>
                  <a:pt x="3405" y="861"/>
                  <a:pt x="3424" y="816"/>
                  <a:pt x="3424" y="816"/>
                </a:cubicBezTo>
                <a:cubicBezTo>
                  <a:pt x="3521" y="35"/>
                  <a:pt x="2828" y="0"/>
                  <a:pt x="2828" y="0"/>
                </a:cubicBezTo>
                <a:cubicBezTo>
                  <a:pt x="2722" y="0"/>
                  <a:pt x="2722" y="0"/>
                  <a:pt x="2722" y="0"/>
                </a:cubicBezTo>
                <a:cubicBezTo>
                  <a:pt x="2722" y="0"/>
                  <a:pt x="2031" y="35"/>
                  <a:pt x="2128" y="816"/>
                </a:cubicBezTo>
                <a:cubicBezTo>
                  <a:pt x="2128" y="816"/>
                  <a:pt x="2137" y="861"/>
                  <a:pt x="2083" y="861"/>
                </a:cubicBezTo>
                <a:cubicBezTo>
                  <a:pt x="2004" y="861"/>
                  <a:pt x="2004" y="1029"/>
                  <a:pt x="2155" y="1144"/>
                </a:cubicBezTo>
                <a:cubicBezTo>
                  <a:pt x="2155" y="1144"/>
                  <a:pt x="2191" y="1349"/>
                  <a:pt x="2288" y="1428"/>
                </a:cubicBezTo>
                <a:cubicBezTo>
                  <a:pt x="2288" y="1428"/>
                  <a:pt x="2350" y="1729"/>
                  <a:pt x="2234" y="1889"/>
                </a:cubicBezTo>
                <a:cubicBezTo>
                  <a:pt x="2234" y="1889"/>
                  <a:pt x="2208" y="1960"/>
                  <a:pt x="2048" y="2030"/>
                </a:cubicBezTo>
                <a:cubicBezTo>
                  <a:pt x="2031" y="2119"/>
                  <a:pt x="2075" y="2217"/>
                  <a:pt x="2093" y="2261"/>
                </a:cubicBezTo>
                <a:cubicBezTo>
                  <a:pt x="2120" y="2261"/>
                  <a:pt x="2145" y="2279"/>
                  <a:pt x="2155" y="2306"/>
                </a:cubicBezTo>
                <a:cubicBezTo>
                  <a:pt x="2191" y="2412"/>
                  <a:pt x="2191" y="2412"/>
                  <a:pt x="2191" y="2412"/>
                </a:cubicBezTo>
                <a:cubicBezTo>
                  <a:pt x="2324" y="2412"/>
                  <a:pt x="2324" y="2412"/>
                  <a:pt x="2324" y="2412"/>
                </a:cubicBezTo>
                <a:cubicBezTo>
                  <a:pt x="2359" y="2412"/>
                  <a:pt x="2386" y="2430"/>
                  <a:pt x="2394" y="2457"/>
                </a:cubicBezTo>
                <a:cubicBezTo>
                  <a:pt x="2519" y="2483"/>
                  <a:pt x="2608" y="2537"/>
                  <a:pt x="2670" y="2626"/>
                </a:cubicBezTo>
                <a:cubicBezTo>
                  <a:pt x="2855" y="2865"/>
                  <a:pt x="2731" y="3246"/>
                  <a:pt x="2722" y="3263"/>
                </a:cubicBezTo>
                <a:cubicBezTo>
                  <a:pt x="2722" y="3263"/>
                  <a:pt x="2722" y="3273"/>
                  <a:pt x="2714" y="3273"/>
                </a:cubicBezTo>
                <a:cubicBezTo>
                  <a:pt x="2731" y="3282"/>
                  <a:pt x="2731" y="3300"/>
                  <a:pt x="2722" y="3309"/>
                </a:cubicBezTo>
                <a:cubicBezTo>
                  <a:pt x="2705" y="3326"/>
                  <a:pt x="2695" y="3361"/>
                  <a:pt x="2687" y="3398"/>
                </a:cubicBezTo>
                <a:cubicBezTo>
                  <a:pt x="2670" y="3459"/>
                  <a:pt x="2670" y="3459"/>
                  <a:pt x="2670" y="3459"/>
                </a:cubicBezTo>
                <a:cubicBezTo>
                  <a:pt x="2670" y="3494"/>
                  <a:pt x="2633" y="3504"/>
                  <a:pt x="2608" y="3485"/>
                </a:cubicBezTo>
                <a:cubicBezTo>
                  <a:pt x="2519" y="3442"/>
                  <a:pt x="2519" y="3442"/>
                  <a:pt x="2519" y="3442"/>
                </a:cubicBezTo>
                <a:cubicBezTo>
                  <a:pt x="2492" y="3433"/>
                  <a:pt x="2483" y="3398"/>
                  <a:pt x="2510" y="3371"/>
                </a:cubicBezTo>
                <a:cubicBezTo>
                  <a:pt x="2554" y="3335"/>
                  <a:pt x="2554" y="3335"/>
                  <a:pt x="2554" y="3335"/>
                </a:cubicBezTo>
                <a:cubicBezTo>
                  <a:pt x="2572" y="3309"/>
                  <a:pt x="2598" y="3273"/>
                  <a:pt x="2608" y="3255"/>
                </a:cubicBezTo>
                <a:cubicBezTo>
                  <a:pt x="2608" y="3238"/>
                  <a:pt x="2625" y="3228"/>
                  <a:pt x="2643" y="3238"/>
                </a:cubicBezTo>
                <a:cubicBezTo>
                  <a:pt x="2660" y="3201"/>
                  <a:pt x="2758" y="2873"/>
                  <a:pt x="2608" y="2669"/>
                </a:cubicBezTo>
                <a:cubicBezTo>
                  <a:pt x="2554" y="2607"/>
                  <a:pt x="2483" y="2563"/>
                  <a:pt x="2377" y="2537"/>
                </a:cubicBezTo>
                <a:cubicBezTo>
                  <a:pt x="2367" y="2555"/>
                  <a:pt x="2350" y="2563"/>
                  <a:pt x="2324" y="2563"/>
                </a:cubicBezTo>
                <a:cubicBezTo>
                  <a:pt x="2155" y="2563"/>
                  <a:pt x="2155" y="2563"/>
                  <a:pt x="2155" y="2563"/>
                </a:cubicBezTo>
                <a:cubicBezTo>
                  <a:pt x="2004" y="2661"/>
                  <a:pt x="2004" y="2661"/>
                  <a:pt x="2004" y="2661"/>
                </a:cubicBezTo>
                <a:cubicBezTo>
                  <a:pt x="1987" y="2678"/>
                  <a:pt x="1969" y="2678"/>
                  <a:pt x="1952" y="2669"/>
                </a:cubicBezTo>
                <a:cubicBezTo>
                  <a:pt x="1879" y="2740"/>
                  <a:pt x="1844" y="2821"/>
                  <a:pt x="1844" y="2900"/>
                </a:cubicBezTo>
                <a:cubicBezTo>
                  <a:pt x="1817" y="3157"/>
                  <a:pt x="2110" y="3388"/>
                  <a:pt x="2120" y="3398"/>
                </a:cubicBezTo>
                <a:lnTo>
                  <a:pt x="2120" y="3398"/>
                </a:lnTo>
                <a:cubicBezTo>
                  <a:pt x="2120" y="3398"/>
                  <a:pt x="2120" y="3388"/>
                  <a:pt x="2128" y="3379"/>
                </a:cubicBezTo>
                <a:cubicBezTo>
                  <a:pt x="2128" y="3371"/>
                  <a:pt x="2145" y="3379"/>
                  <a:pt x="2164" y="3398"/>
                </a:cubicBezTo>
                <a:cubicBezTo>
                  <a:pt x="2172" y="3415"/>
                  <a:pt x="2217" y="3433"/>
                  <a:pt x="2253" y="3433"/>
                </a:cubicBezTo>
                <a:cubicBezTo>
                  <a:pt x="2305" y="3450"/>
                  <a:pt x="2305" y="3450"/>
                  <a:pt x="2305" y="3450"/>
                </a:cubicBezTo>
                <a:cubicBezTo>
                  <a:pt x="2342" y="3450"/>
                  <a:pt x="2350" y="3485"/>
                  <a:pt x="2332" y="3512"/>
                </a:cubicBezTo>
                <a:cubicBezTo>
                  <a:pt x="2288" y="3591"/>
                  <a:pt x="2288" y="3591"/>
                  <a:pt x="2288" y="3591"/>
                </a:cubicBezTo>
                <a:cubicBezTo>
                  <a:pt x="2270" y="3628"/>
                  <a:pt x="2234" y="3628"/>
                  <a:pt x="2217" y="3601"/>
                </a:cubicBezTo>
                <a:cubicBezTo>
                  <a:pt x="2172" y="3566"/>
                  <a:pt x="2172" y="3566"/>
                  <a:pt x="2172" y="3566"/>
                </a:cubicBezTo>
                <a:cubicBezTo>
                  <a:pt x="2145" y="3539"/>
                  <a:pt x="2110" y="3512"/>
                  <a:pt x="2093" y="3504"/>
                </a:cubicBezTo>
                <a:cubicBezTo>
                  <a:pt x="2075" y="3504"/>
                  <a:pt x="2058" y="3485"/>
                  <a:pt x="2066" y="3477"/>
                </a:cubicBezTo>
                <a:cubicBezTo>
                  <a:pt x="2075" y="3459"/>
                  <a:pt x="2075" y="3459"/>
                  <a:pt x="2075" y="3459"/>
                </a:cubicBezTo>
                <a:lnTo>
                  <a:pt x="2066" y="3459"/>
                </a:lnTo>
                <a:cubicBezTo>
                  <a:pt x="2048" y="3450"/>
                  <a:pt x="1738" y="3193"/>
                  <a:pt x="1755" y="2891"/>
                </a:cubicBezTo>
                <a:cubicBezTo>
                  <a:pt x="1765" y="2794"/>
                  <a:pt x="1809" y="2696"/>
                  <a:pt x="1889" y="2617"/>
                </a:cubicBezTo>
                <a:cubicBezTo>
                  <a:pt x="1889" y="2590"/>
                  <a:pt x="1898" y="2555"/>
                  <a:pt x="1925" y="2537"/>
                </a:cubicBezTo>
                <a:cubicBezTo>
                  <a:pt x="2048" y="2457"/>
                  <a:pt x="2048" y="2457"/>
                  <a:pt x="2048" y="2457"/>
                </a:cubicBezTo>
                <a:cubicBezTo>
                  <a:pt x="2012" y="2360"/>
                  <a:pt x="2012" y="2360"/>
                  <a:pt x="2012" y="2360"/>
                </a:cubicBezTo>
                <a:cubicBezTo>
                  <a:pt x="2004" y="2333"/>
                  <a:pt x="2012" y="2315"/>
                  <a:pt x="2022" y="2298"/>
                </a:cubicBezTo>
                <a:cubicBezTo>
                  <a:pt x="1995" y="2252"/>
                  <a:pt x="1960" y="2165"/>
                  <a:pt x="1960" y="2067"/>
                </a:cubicBezTo>
                <a:cubicBezTo>
                  <a:pt x="1879" y="2093"/>
                  <a:pt x="1773" y="2119"/>
                  <a:pt x="1632" y="2146"/>
                </a:cubicBezTo>
                <a:cubicBezTo>
                  <a:pt x="1632" y="2146"/>
                  <a:pt x="1180" y="2146"/>
                  <a:pt x="1064" y="2723"/>
                </a:cubicBezTo>
                <a:lnTo>
                  <a:pt x="1064" y="2723"/>
                </a:lnTo>
                <a:lnTo>
                  <a:pt x="1064" y="2723"/>
                </a:lnTo>
                <a:cubicBezTo>
                  <a:pt x="1055" y="2732"/>
                  <a:pt x="1055" y="2740"/>
                  <a:pt x="1055" y="2750"/>
                </a:cubicBezTo>
                <a:cubicBezTo>
                  <a:pt x="1001" y="3024"/>
                  <a:pt x="594" y="5287"/>
                  <a:pt x="567" y="6084"/>
                </a:cubicBezTo>
                <a:cubicBezTo>
                  <a:pt x="540" y="6155"/>
                  <a:pt x="443" y="6288"/>
                  <a:pt x="372" y="6377"/>
                </a:cubicBezTo>
                <a:cubicBezTo>
                  <a:pt x="221" y="6572"/>
                  <a:pt x="0" y="6963"/>
                  <a:pt x="132" y="6998"/>
                </a:cubicBezTo>
                <a:cubicBezTo>
                  <a:pt x="132" y="6998"/>
                  <a:pt x="239" y="7016"/>
                  <a:pt x="381" y="6741"/>
                </a:cubicBezTo>
                <a:cubicBezTo>
                  <a:pt x="381" y="6741"/>
                  <a:pt x="381" y="6848"/>
                  <a:pt x="266" y="7149"/>
                </a:cubicBezTo>
                <a:cubicBezTo>
                  <a:pt x="248" y="7211"/>
                  <a:pt x="150" y="7504"/>
                  <a:pt x="301" y="7397"/>
                </a:cubicBezTo>
                <a:cubicBezTo>
                  <a:pt x="301" y="7397"/>
                  <a:pt x="372" y="7344"/>
                  <a:pt x="461" y="7052"/>
                </a:cubicBezTo>
                <a:cubicBezTo>
                  <a:pt x="461" y="7052"/>
                  <a:pt x="416" y="7557"/>
                  <a:pt x="470" y="7575"/>
                </a:cubicBezTo>
                <a:cubicBezTo>
                  <a:pt x="540" y="7610"/>
                  <a:pt x="576" y="7513"/>
                  <a:pt x="611" y="7069"/>
                </a:cubicBezTo>
                <a:cubicBezTo>
                  <a:pt x="611" y="7069"/>
                  <a:pt x="638" y="6927"/>
                  <a:pt x="656" y="7467"/>
                </a:cubicBezTo>
                <a:cubicBezTo>
                  <a:pt x="656" y="7504"/>
                  <a:pt x="700" y="7637"/>
                  <a:pt x="754" y="7521"/>
                </a:cubicBezTo>
                <a:cubicBezTo>
                  <a:pt x="806" y="7424"/>
                  <a:pt x="781" y="7158"/>
                  <a:pt x="781" y="7069"/>
                </a:cubicBezTo>
                <a:cubicBezTo>
                  <a:pt x="781" y="7069"/>
                  <a:pt x="842" y="7407"/>
                  <a:pt x="904" y="7407"/>
                </a:cubicBezTo>
                <a:cubicBezTo>
                  <a:pt x="904" y="7407"/>
                  <a:pt x="974" y="7494"/>
                  <a:pt x="949" y="7060"/>
                </a:cubicBezTo>
                <a:cubicBezTo>
                  <a:pt x="939" y="6989"/>
                  <a:pt x="966" y="6848"/>
                  <a:pt x="966" y="6803"/>
                </a:cubicBezTo>
                <a:cubicBezTo>
                  <a:pt x="974" y="6643"/>
                  <a:pt x="974" y="6643"/>
                  <a:pt x="974" y="6643"/>
                </a:cubicBezTo>
                <a:cubicBezTo>
                  <a:pt x="974" y="6643"/>
                  <a:pt x="922" y="6458"/>
                  <a:pt x="922" y="6377"/>
                </a:cubicBezTo>
                <a:cubicBezTo>
                  <a:pt x="922" y="6377"/>
                  <a:pt x="922" y="6359"/>
                  <a:pt x="922" y="6342"/>
                </a:cubicBezTo>
                <a:cubicBezTo>
                  <a:pt x="1047" y="6439"/>
                  <a:pt x="1153" y="6519"/>
                  <a:pt x="1153" y="6519"/>
                </a:cubicBezTo>
                <a:cubicBezTo>
                  <a:pt x="1711" y="4364"/>
                  <a:pt x="1711" y="4364"/>
                  <a:pt x="1711" y="4364"/>
                </a:cubicBezTo>
                <a:cubicBezTo>
                  <a:pt x="1365" y="7797"/>
                  <a:pt x="1365" y="7797"/>
                  <a:pt x="1365" y="7797"/>
                </a:cubicBezTo>
                <a:cubicBezTo>
                  <a:pt x="1711" y="7797"/>
                  <a:pt x="1711" y="7797"/>
                  <a:pt x="1711" y="7797"/>
                </a:cubicBezTo>
                <a:cubicBezTo>
                  <a:pt x="1853" y="12028"/>
                  <a:pt x="1853" y="12028"/>
                  <a:pt x="1853" y="12028"/>
                </a:cubicBezTo>
                <a:cubicBezTo>
                  <a:pt x="2039" y="12018"/>
                  <a:pt x="2039" y="12018"/>
                  <a:pt x="2039" y="12018"/>
                </a:cubicBezTo>
                <a:cubicBezTo>
                  <a:pt x="2031" y="12045"/>
                  <a:pt x="2031" y="12072"/>
                  <a:pt x="2031" y="12099"/>
                </a:cubicBezTo>
                <a:cubicBezTo>
                  <a:pt x="2031" y="12099"/>
                  <a:pt x="2012" y="12125"/>
                  <a:pt x="1995" y="12151"/>
                </a:cubicBezTo>
                <a:cubicBezTo>
                  <a:pt x="1827" y="12213"/>
                  <a:pt x="1711" y="12338"/>
                  <a:pt x="1711" y="12470"/>
                </a:cubicBezTo>
                <a:cubicBezTo>
                  <a:pt x="1711" y="12676"/>
                  <a:pt x="1622" y="12835"/>
                  <a:pt x="2234" y="12835"/>
                </a:cubicBezTo>
                <a:cubicBezTo>
                  <a:pt x="2855" y="12835"/>
                  <a:pt x="2768" y="12676"/>
                  <a:pt x="2768" y="12470"/>
                </a:cubicBezTo>
                <a:cubicBezTo>
                  <a:pt x="2768" y="12373"/>
                  <a:pt x="2705" y="12275"/>
                  <a:pt x="2598" y="12213"/>
                </a:cubicBezTo>
                <a:cubicBezTo>
                  <a:pt x="2581" y="12178"/>
                  <a:pt x="2572" y="12142"/>
                  <a:pt x="2554" y="12099"/>
                </a:cubicBezTo>
                <a:cubicBezTo>
                  <a:pt x="2554" y="12099"/>
                  <a:pt x="2546" y="12063"/>
                  <a:pt x="2527" y="12001"/>
                </a:cubicBezTo>
                <a:cubicBezTo>
                  <a:pt x="2608" y="12001"/>
                  <a:pt x="2608" y="12001"/>
                  <a:pt x="2608" y="12001"/>
                </a:cubicBezTo>
                <a:cubicBezTo>
                  <a:pt x="2722" y="7797"/>
                  <a:pt x="2722" y="7797"/>
                  <a:pt x="2722" y="7797"/>
                </a:cubicBezTo>
                <a:cubicBezTo>
                  <a:pt x="2909" y="7797"/>
                  <a:pt x="2909" y="7797"/>
                  <a:pt x="2909" y="7797"/>
                </a:cubicBezTo>
                <a:cubicBezTo>
                  <a:pt x="3113" y="12028"/>
                  <a:pt x="3113" y="12028"/>
                  <a:pt x="3113" y="12028"/>
                </a:cubicBezTo>
                <a:cubicBezTo>
                  <a:pt x="3264" y="12018"/>
                  <a:pt x="3264" y="12018"/>
                  <a:pt x="3264" y="12018"/>
                </a:cubicBezTo>
                <a:cubicBezTo>
                  <a:pt x="3229" y="12080"/>
                  <a:pt x="3202" y="12134"/>
                  <a:pt x="3202" y="12134"/>
                </a:cubicBezTo>
                <a:cubicBezTo>
                  <a:pt x="3193" y="12142"/>
                  <a:pt x="3193" y="12161"/>
                  <a:pt x="3183" y="12169"/>
                </a:cubicBezTo>
                <a:cubicBezTo>
                  <a:pt x="3042" y="12240"/>
                  <a:pt x="2944" y="12346"/>
                  <a:pt x="2944" y="12470"/>
                </a:cubicBezTo>
                <a:cubicBezTo>
                  <a:pt x="2944" y="12676"/>
                  <a:pt x="2855" y="12835"/>
                  <a:pt x="3468" y="12835"/>
                </a:cubicBezTo>
                <a:cubicBezTo>
                  <a:pt x="4088" y="12835"/>
                  <a:pt x="3999" y="12676"/>
                  <a:pt x="3999" y="12470"/>
                </a:cubicBezTo>
                <a:cubicBezTo>
                  <a:pt x="3999" y="12346"/>
                  <a:pt x="3893" y="12231"/>
                  <a:pt x="3743" y="12169"/>
                </a:cubicBezTo>
                <a:cubicBezTo>
                  <a:pt x="3733" y="12151"/>
                  <a:pt x="3725" y="12134"/>
                  <a:pt x="3725" y="12134"/>
                </a:cubicBezTo>
                <a:cubicBezTo>
                  <a:pt x="3725" y="12099"/>
                  <a:pt x="3716" y="12055"/>
                  <a:pt x="3716" y="12009"/>
                </a:cubicBezTo>
                <a:cubicBezTo>
                  <a:pt x="3866" y="12001"/>
                  <a:pt x="3866" y="12001"/>
                  <a:pt x="3866" y="12001"/>
                </a:cubicBezTo>
                <a:cubicBezTo>
                  <a:pt x="3912" y="8408"/>
                  <a:pt x="3912" y="8408"/>
                  <a:pt x="3912" y="8408"/>
                </a:cubicBezTo>
                <a:cubicBezTo>
                  <a:pt x="3938" y="8223"/>
                  <a:pt x="3955" y="8009"/>
                  <a:pt x="3974" y="7797"/>
                </a:cubicBezTo>
                <a:cubicBezTo>
                  <a:pt x="4088" y="7797"/>
                  <a:pt x="4088" y="7797"/>
                  <a:pt x="4088" y="7797"/>
                </a:cubicBezTo>
                <a:cubicBezTo>
                  <a:pt x="3920" y="4284"/>
                  <a:pt x="3920" y="4284"/>
                  <a:pt x="3920" y="4284"/>
                </a:cubicBezTo>
                <a:cubicBezTo>
                  <a:pt x="4364" y="6396"/>
                  <a:pt x="4364" y="6396"/>
                  <a:pt x="4364" y="6396"/>
                </a:cubicBezTo>
                <a:cubicBezTo>
                  <a:pt x="4364" y="6396"/>
                  <a:pt x="4487" y="6350"/>
                  <a:pt x="4621" y="6288"/>
                </a:cubicBezTo>
                <a:cubicBezTo>
                  <a:pt x="4621" y="6342"/>
                  <a:pt x="4621" y="6369"/>
                  <a:pt x="4621" y="6377"/>
                </a:cubicBezTo>
                <a:cubicBezTo>
                  <a:pt x="4621" y="6458"/>
                  <a:pt x="4568" y="6643"/>
                  <a:pt x="4568" y="6643"/>
                </a:cubicBezTo>
                <a:cubicBezTo>
                  <a:pt x="4576" y="6803"/>
                  <a:pt x="4576" y="6803"/>
                  <a:pt x="4576" y="6803"/>
                </a:cubicBezTo>
                <a:cubicBezTo>
                  <a:pt x="4576" y="6848"/>
                  <a:pt x="4603" y="6989"/>
                  <a:pt x="4595" y="7060"/>
                </a:cubicBezTo>
                <a:cubicBezTo>
                  <a:pt x="4568" y="7486"/>
                  <a:pt x="4638" y="7407"/>
                  <a:pt x="4638" y="7407"/>
                </a:cubicBezTo>
                <a:cubicBezTo>
                  <a:pt x="4692" y="7407"/>
                  <a:pt x="4754" y="7069"/>
                  <a:pt x="4754" y="7069"/>
                </a:cubicBezTo>
                <a:cubicBezTo>
                  <a:pt x="4754" y="7158"/>
                  <a:pt x="4736" y="7424"/>
                  <a:pt x="4780" y="7521"/>
                </a:cubicBezTo>
                <a:cubicBezTo>
                  <a:pt x="4842" y="7637"/>
                  <a:pt x="4887" y="7504"/>
                  <a:pt x="4887" y="7467"/>
                </a:cubicBezTo>
                <a:cubicBezTo>
                  <a:pt x="4896" y="6927"/>
                  <a:pt x="4931" y="7069"/>
                  <a:pt x="4931" y="7069"/>
                </a:cubicBezTo>
                <a:cubicBezTo>
                  <a:pt x="4966" y="7513"/>
                  <a:pt x="5002" y="7610"/>
                  <a:pt x="5074" y="7575"/>
                </a:cubicBezTo>
                <a:cubicBezTo>
                  <a:pt x="5126" y="7548"/>
                  <a:pt x="5082" y="7052"/>
                  <a:pt x="5082" y="7052"/>
                </a:cubicBezTo>
                <a:cubicBezTo>
                  <a:pt x="5170" y="7344"/>
                  <a:pt x="5242" y="7397"/>
                  <a:pt x="5242" y="7397"/>
                </a:cubicBezTo>
                <a:cubicBezTo>
                  <a:pt x="5392" y="7504"/>
                  <a:pt x="5295" y="7211"/>
                  <a:pt x="5278" y="7149"/>
                </a:cubicBezTo>
                <a:cubicBezTo>
                  <a:pt x="5162" y="6848"/>
                  <a:pt x="5162" y="6741"/>
                  <a:pt x="5162" y="6741"/>
                </a:cubicBezTo>
                <a:cubicBezTo>
                  <a:pt x="5295" y="7016"/>
                  <a:pt x="5402" y="6998"/>
                  <a:pt x="5402" y="6998"/>
                </a:cubicBezTo>
                <a:cubicBezTo>
                  <a:pt x="5543" y="6963"/>
                  <a:pt x="5321" y="6572"/>
                  <a:pt x="5180" y="6377"/>
                </a:cubicBezTo>
                <a:close/>
                <a:moveTo>
                  <a:pt x="3557" y="3068"/>
                </a:moveTo>
                <a:lnTo>
                  <a:pt x="3557" y="3068"/>
                </a:lnTo>
                <a:cubicBezTo>
                  <a:pt x="3538" y="3078"/>
                  <a:pt x="3494" y="3078"/>
                  <a:pt x="3468" y="3060"/>
                </a:cubicBezTo>
                <a:cubicBezTo>
                  <a:pt x="3424" y="3024"/>
                  <a:pt x="3370" y="2962"/>
                  <a:pt x="3343" y="2848"/>
                </a:cubicBezTo>
                <a:cubicBezTo>
                  <a:pt x="3308" y="2740"/>
                  <a:pt x="3308" y="2661"/>
                  <a:pt x="3308" y="2617"/>
                </a:cubicBezTo>
                <a:cubicBezTo>
                  <a:pt x="3316" y="2580"/>
                  <a:pt x="3343" y="2545"/>
                  <a:pt x="3370" y="2537"/>
                </a:cubicBezTo>
                <a:cubicBezTo>
                  <a:pt x="3397" y="2528"/>
                  <a:pt x="3397" y="2537"/>
                  <a:pt x="3388" y="2572"/>
                </a:cubicBezTo>
                <a:cubicBezTo>
                  <a:pt x="3370" y="2617"/>
                  <a:pt x="3353" y="2705"/>
                  <a:pt x="3397" y="2838"/>
                </a:cubicBezTo>
                <a:cubicBezTo>
                  <a:pt x="3424" y="2945"/>
                  <a:pt x="3486" y="3007"/>
                  <a:pt x="3530" y="3033"/>
                </a:cubicBezTo>
                <a:cubicBezTo>
                  <a:pt x="3565" y="3051"/>
                  <a:pt x="3574" y="3060"/>
                  <a:pt x="3557" y="30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48" name="Freeform 38"/>
          <p:cNvSpPr>
            <a:spLocks noChangeArrowheads="1"/>
          </p:cNvSpPr>
          <p:nvPr/>
        </p:nvSpPr>
        <p:spPr bwMode="auto">
          <a:xfrm>
            <a:off x="16434308" y="6260936"/>
            <a:ext cx="1260393" cy="1260475"/>
          </a:xfrm>
          <a:custGeom>
            <a:avLst/>
            <a:gdLst>
              <a:gd name="T0" fmla="*/ 3504 w 3505"/>
              <a:gd name="T1" fmla="*/ 1756 h 3504"/>
              <a:gd name="T2" fmla="*/ 3504 w 3505"/>
              <a:gd name="T3" fmla="*/ 1756 h 3504"/>
              <a:gd name="T4" fmla="*/ 1756 w 3505"/>
              <a:gd name="T5" fmla="*/ 3503 h 3504"/>
              <a:gd name="T6" fmla="*/ 0 w 3505"/>
              <a:gd name="T7" fmla="*/ 1756 h 3504"/>
              <a:gd name="T8" fmla="*/ 1756 w 3505"/>
              <a:gd name="T9" fmla="*/ 0 h 3504"/>
              <a:gd name="T10" fmla="*/ 3504 w 3505"/>
              <a:gd name="T11" fmla="*/ 1756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3504">
                <a:moveTo>
                  <a:pt x="3504" y="1756"/>
                </a:moveTo>
                <a:lnTo>
                  <a:pt x="3504" y="1756"/>
                </a:lnTo>
                <a:cubicBezTo>
                  <a:pt x="3504" y="2722"/>
                  <a:pt x="2724" y="3503"/>
                  <a:pt x="1756" y="3503"/>
                </a:cubicBezTo>
                <a:cubicBezTo>
                  <a:pt x="789" y="3503"/>
                  <a:pt x="0" y="2722"/>
                  <a:pt x="0" y="1756"/>
                </a:cubicBezTo>
                <a:cubicBezTo>
                  <a:pt x="0" y="789"/>
                  <a:pt x="789" y="0"/>
                  <a:pt x="1756" y="0"/>
                </a:cubicBezTo>
                <a:cubicBezTo>
                  <a:pt x="2724" y="0"/>
                  <a:pt x="3504" y="789"/>
                  <a:pt x="3504" y="1756"/>
                </a:cubicBezTo>
              </a:path>
            </a:pathLst>
          </a:custGeom>
          <a:solidFill>
            <a:srgbClr val="31ACB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49" name="Freeform 39"/>
          <p:cNvSpPr>
            <a:spLocks noChangeArrowheads="1"/>
          </p:cNvSpPr>
          <p:nvPr/>
        </p:nvSpPr>
        <p:spPr bwMode="auto">
          <a:xfrm>
            <a:off x="16444976" y="9544773"/>
            <a:ext cx="1257218" cy="1260475"/>
          </a:xfrm>
          <a:custGeom>
            <a:avLst/>
            <a:gdLst>
              <a:gd name="T0" fmla="*/ 3496 w 3497"/>
              <a:gd name="T1" fmla="*/ 1747 h 3504"/>
              <a:gd name="T2" fmla="*/ 3496 w 3497"/>
              <a:gd name="T3" fmla="*/ 1747 h 3504"/>
              <a:gd name="T4" fmla="*/ 1748 w 3497"/>
              <a:gd name="T5" fmla="*/ 3503 h 3504"/>
              <a:gd name="T6" fmla="*/ 0 w 3497"/>
              <a:gd name="T7" fmla="*/ 1747 h 3504"/>
              <a:gd name="T8" fmla="*/ 1748 w 3497"/>
              <a:gd name="T9" fmla="*/ 0 h 3504"/>
              <a:gd name="T10" fmla="*/ 3496 w 3497"/>
              <a:gd name="T11" fmla="*/ 1747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7" h="3504">
                <a:moveTo>
                  <a:pt x="3496" y="1747"/>
                </a:moveTo>
                <a:lnTo>
                  <a:pt x="3496" y="1747"/>
                </a:lnTo>
                <a:cubicBezTo>
                  <a:pt x="3496" y="2714"/>
                  <a:pt x="2715" y="3503"/>
                  <a:pt x="1748" y="3503"/>
                </a:cubicBezTo>
                <a:cubicBezTo>
                  <a:pt x="781" y="3503"/>
                  <a:pt x="0" y="2714"/>
                  <a:pt x="0" y="1747"/>
                </a:cubicBezTo>
                <a:cubicBezTo>
                  <a:pt x="0" y="781"/>
                  <a:pt x="781" y="0"/>
                  <a:pt x="1748" y="0"/>
                </a:cubicBezTo>
                <a:cubicBezTo>
                  <a:pt x="2715" y="0"/>
                  <a:pt x="3496" y="781"/>
                  <a:pt x="3496" y="1747"/>
                </a:cubicBezTo>
              </a:path>
            </a:pathLst>
          </a:custGeom>
          <a:solidFill>
            <a:srgbClr val="31ACB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51" name="Freeform 41"/>
          <p:cNvSpPr>
            <a:spLocks noChangeArrowheads="1"/>
          </p:cNvSpPr>
          <p:nvPr/>
        </p:nvSpPr>
        <p:spPr bwMode="auto">
          <a:xfrm>
            <a:off x="16448537" y="7905640"/>
            <a:ext cx="1257218" cy="1257300"/>
          </a:xfrm>
          <a:custGeom>
            <a:avLst/>
            <a:gdLst>
              <a:gd name="T0" fmla="*/ 3494 w 3495"/>
              <a:gd name="T1" fmla="*/ 1748 h 3497"/>
              <a:gd name="T2" fmla="*/ 3494 w 3495"/>
              <a:gd name="T3" fmla="*/ 1748 h 3497"/>
              <a:gd name="T4" fmla="*/ 1747 w 3495"/>
              <a:gd name="T5" fmla="*/ 3496 h 3497"/>
              <a:gd name="T6" fmla="*/ 0 w 3495"/>
              <a:gd name="T7" fmla="*/ 1748 h 3497"/>
              <a:gd name="T8" fmla="*/ 1747 w 3495"/>
              <a:gd name="T9" fmla="*/ 0 h 3497"/>
              <a:gd name="T10" fmla="*/ 3494 w 3495"/>
              <a:gd name="T11" fmla="*/ 1748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5" h="3497">
                <a:moveTo>
                  <a:pt x="3494" y="1748"/>
                </a:moveTo>
                <a:lnTo>
                  <a:pt x="3494" y="1748"/>
                </a:lnTo>
                <a:cubicBezTo>
                  <a:pt x="3494" y="2715"/>
                  <a:pt x="2713" y="3496"/>
                  <a:pt x="1747" y="3496"/>
                </a:cubicBezTo>
                <a:cubicBezTo>
                  <a:pt x="780" y="3496"/>
                  <a:pt x="0" y="2715"/>
                  <a:pt x="0" y="1748"/>
                </a:cubicBezTo>
                <a:cubicBezTo>
                  <a:pt x="0" y="781"/>
                  <a:pt x="780" y="0"/>
                  <a:pt x="1747" y="0"/>
                </a:cubicBezTo>
                <a:cubicBezTo>
                  <a:pt x="2713" y="0"/>
                  <a:pt x="3494" y="781"/>
                  <a:pt x="3494" y="1748"/>
                </a:cubicBezTo>
              </a:path>
            </a:pathLst>
          </a:custGeom>
          <a:solidFill>
            <a:srgbClr val="31ACB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56" name="Freeform 46"/>
          <p:cNvSpPr>
            <a:spLocks noChangeArrowheads="1"/>
          </p:cNvSpPr>
          <p:nvPr/>
        </p:nvSpPr>
        <p:spPr bwMode="auto">
          <a:xfrm>
            <a:off x="16428014" y="4643218"/>
            <a:ext cx="1257218" cy="1260475"/>
          </a:xfrm>
          <a:custGeom>
            <a:avLst/>
            <a:gdLst>
              <a:gd name="T0" fmla="*/ 3495 w 3496"/>
              <a:gd name="T1" fmla="*/ 1747 h 3504"/>
              <a:gd name="T2" fmla="*/ 3495 w 3496"/>
              <a:gd name="T3" fmla="*/ 1747 h 3504"/>
              <a:gd name="T4" fmla="*/ 1747 w 3496"/>
              <a:gd name="T5" fmla="*/ 3503 h 3504"/>
              <a:gd name="T6" fmla="*/ 0 w 3496"/>
              <a:gd name="T7" fmla="*/ 1747 h 3504"/>
              <a:gd name="T8" fmla="*/ 1747 w 3496"/>
              <a:gd name="T9" fmla="*/ 0 h 3504"/>
              <a:gd name="T10" fmla="*/ 3495 w 3496"/>
              <a:gd name="T11" fmla="*/ 1747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6" h="3504">
                <a:moveTo>
                  <a:pt x="3495" y="1747"/>
                </a:moveTo>
                <a:lnTo>
                  <a:pt x="3495" y="1747"/>
                </a:lnTo>
                <a:cubicBezTo>
                  <a:pt x="3495" y="2714"/>
                  <a:pt x="2715" y="3503"/>
                  <a:pt x="1747" y="3503"/>
                </a:cubicBezTo>
                <a:cubicBezTo>
                  <a:pt x="780" y="3503"/>
                  <a:pt x="0" y="2714"/>
                  <a:pt x="0" y="1747"/>
                </a:cubicBezTo>
                <a:cubicBezTo>
                  <a:pt x="0" y="781"/>
                  <a:pt x="780" y="0"/>
                  <a:pt x="1747" y="0"/>
                </a:cubicBezTo>
                <a:cubicBezTo>
                  <a:pt x="2715" y="0"/>
                  <a:pt x="3495" y="781"/>
                  <a:pt x="3495" y="1747"/>
                </a:cubicBezTo>
              </a:path>
            </a:pathLst>
          </a:custGeom>
          <a:solidFill>
            <a:srgbClr val="31ACB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3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60497" y="6585348"/>
            <a:ext cx="5117835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941456" y="6378176"/>
            <a:ext cx="5244489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0497" y="8204575"/>
            <a:ext cx="5117835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941456" y="7997403"/>
            <a:ext cx="5244489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60497" y="9846886"/>
            <a:ext cx="5117835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1456" y="9639714"/>
            <a:ext cx="5244489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60497" y="4936328"/>
            <a:ext cx="5117835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941456" y="4729156"/>
            <a:ext cx="5244489" cy="8743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2000" dirty="0">
                <a:cs typeface="Lato Light"/>
              </a:rPr>
              <a:t>Creativity is the key to success in the future and primary</a:t>
            </a:r>
          </a:p>
        </p:txBody>
      </p:sp>
      <p:sp>
        <p:nvSpPr>
          <p:cNvPr id="42" name="Freeform 104">
            <a:extLst>
              <a:ext uri="{FF2B5EF4-FFF2-40B4-BE49-F238E27FC236}">
                <a16:creationId xmlns:a16="http://schemas.microsoft.com/office/drawing/2014/main" id="{C4167B43-67C5-4CB5-93E5-FF247E0A32B1}"/>
              </a:ext>
            </a:extLst>
          </p:cNvPr>
          <p:cNvSpPr>
            <a:spLocks noEditPoints="1"/>
          </p:cNvSpPr>
          <p:nvPr/>
        </p:nvSpPr>
        <p:spPr bwMode="auto">
          <a:xfrm>
            <a:off x="7245171" y="4907416"/>
            <a:ext cx="257354" cy="8023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A5EAB8-E933-4623-8F5B-E18FAE936B40}"/>
              </a:ext>
            </a:extLst>
          </p:cNvPr>
          <p:cNvGrpSpPr/>
          <p:nvPr/>
        </p:nvGrpSpPr>
        <p:grpSpPr>
          <a:xfrm>
            <a:off x="7178861" y="8129160"/>
            <a:ext cx="560350" cy="807863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59D347F-419D-482A-9DE1-3C8447181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74ABAC7-2528-4794-B548-AC70839C6219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Freeform 20">
            <a:extLst>
              <a:ext uri="{FF2B5EF4-FFF2-40B4-BE49-F238E27FC236}">
                <a16:creationId xmlns:a16="http://schemas.microsoft.com/office/drawing/2014/main" id="{58838FC4-0478-47CB-981C-72B4630DB8E1}"/>
              </a:ext>
            </a:extLst>
          </p:cNvPr>
          <p:cNvSpPr>
            <a:spLocks noEditPoints="1"/>
          </p:cNvSpPr>
          <p:nvPr/>
        </p:nvSpPr>
        <p:spPr bwMode="auto">
          <a:xfrm>
            <a:off x="7076931" y="9798085"/>
            <a:ext cx="635672" cy="715935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F424DCD-48E3-4EED-9A3E-A6D4E292FE1E}"/>
              </a:ext>
            </a:extLst>
          </p:cNvPr>
          <p:cNvGrpSpPr/>
          <p:nvPr/>
        </p:nvGrpSpPr>
        <p:grpSpPr>
          <a:xfrm>
            <a:off x="16719986" y="4985417"/>
            <a:ext cx="630277" cy="560249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53" name="Freeform 142">
              <a:extLst>
                <a:ext uri="{FF2B5EF4-FFF2-40B4-BE49-F238E27FC236}">
                  <a16:creationId xmlns:a16="http://schemas.microsoft.com/office/drawing/2014/main" id="{439CA8C8-DC2A-4796-88D9-14F14A67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Freeform 143">
              <a:extLst>
                <a:ext uri="{FF2B5EF4-FFF2-40B4-BE49-F238E27FC236}">
                  <a16:creationId xmlns:a16="http://schemas.microsoft.com/office/drawing/2014/main" id="{E2DD2ADB-62F1-40F1-B619-BB3784C47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Freeform 144">
              <a:extLst>
                <a:ext uri="{FF2B5EF4-FFF2-40B4-BE49-F238E27FC236}">
                  <a16:creationId xmlns:a16="http://schemas.microsoft.com/office/drawing/2014/main" id="{D59698D1-EF22-4AA0-BC8C-0217320EC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9" name="Freeform 145">
              <a:extLst>
                <a:ext uri="{FF2B5EF4-FFF2-40B4-BE49-F238E27FC236}">
                  <a16:creationId xmlns:a16="http://schemas.microsoft.com/office/drawing/2014/main" id="{7CC0037A-4076-44F6-B8C3-8BE3F8C78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F76F885C-9CF2-45C5-94AC-EAEE1D3D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71" name="Freeform 69">
            <a:extLst>
              <a:ext uri="{FF2B5EF4-FFF2-40B4-BE49-F238E27FC236}">
                <a16:creationId xmlns:a16="http://schemas.microsoft.com/office/drawing/2014/main" id="{2370E9CF-F143-4FF5-A48C-9188A2FFB897}"/>
              </a:ext>
            </a:extLst>
          </p:cNvPr>
          <p:cNvSpPr>
            <a:spLocks noEditPoints="1"/>
          </p:cNvSpPr>
          <p:nvPr/>
        </p:nvSpPr>
        <p:spPr bwMode="auto">
          <a:xfrm>
            <a:off x="7209093" y="6560311"/>
            <a:ext cx="437889" cy="595378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27C7A6-814E-4C3F-8AD5-6A267D5AF0F7}"/>
              </a:ext>
            </a:extLst>
          </p:cNvPr>
          <p:cNvGrpSpPr/>
          <p:nvPr/>
        </p:nvGrpSpPr>
        <p:grpSpPr>
          <a:xfrm flipH="1">
            <a:off x="16968277" y="9964572"/>
            <a:ext cx="443264" cy="382959"/>
            <a:chOff x="10610850" y="8362950"/>
            <a:chExt cx="1762126" cy="1512888"/>
          </a:xfrm>
          <a:solidFill>
            <a:sysClr val="window" lastClr="FFFFFF"/>
          </a:solidFill>
        </p:grpSpPr>
        <p:sp>
          <p:nvSpPr>
            <p:cNvPr id="73" name="Freeform 379">
              <a:extLst>
                <a:ext uri="{FF2B5EF4-FFF2-40B4-BE49-F238E27FC236}">
                  <a16:creationId xmlns:a16="http://schemas.microsoft.com/office/drawing/2014/main" id="{0C8A11FD-3DF9-47D1-A875-A796D4BC9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4" name="Freeform 380">
              <a:extLst>
                <a:ext uri="{FF2B5EF4-FFF2-40B4-BE49-F238E27FC236}">
                  <a16:creationId xmlns:a16="http://schemas.microsoft.com/office/drawing/2014/main" id="{8DC54B98-93C7-4B87-BE79-910230DF0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5" name="Freeform 381">
              <a:extLst>
                <a:ext uri="{FF2B5EF4-FFF2-40B4-BE49-F238E27FC236}">
                  <a16:creationId xmlns:a16="http://schemas.microsoft.com/office/drawing/2014/main" id="{0D64D81B-F016-4904-A7E7-8C7690605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6" name="Freeform 382">
              <a:extLst>
                <a:ext uri="{FF2B5EF4-FFF2-40B4-BE49-F238E27FC236}">
                  <a16:creationId xmlns:a16="http://schemas.microsoft.com/office/drawing/2014/main" id="{FF201BF7-8273-462B-8C0A-0102616FB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7" name="Freeform 383">
              <a:extLst>
                <a:ext uri="{FF2B5EF4-FFF2-40B4-BE49-F238E27FC236}">
                  <a16:creationId xmlns:a16="http://schemas.microsoft.com/office/drawing/2014/main" id="{DB731710-55F8-407E-ACE7-6A407AE4D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83" name="Freeform 149">
            <a:extLst>
              <a:ext uri="{FF2B5EF4-FFF2-40B4-BE49-F238E27FC236}">
                <a16:creationId xmlns:a16="http://schemas.microsoft.com/office/drawing/2014/main" id="{63BACAB5-7A20-454D-8E31-F186F4A7F158}"/>
              </a:ext>
            </a:extLst>
          </p:cNvPr>
          <p:cNvSpPr>
            <a:spLocks noEditPoints="1"/>
          </p:cNvSpPr>
          <p:nvPr/>
        </p:nvSpPr>
        <p:spPr bwMode="auto">
          <a:xfrm>
            <a:off x="16788946" y="6528293"/>
            <a:ext cx="569277" cy="731333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7" name="Freeform 190">
            <a:extLst>
              <a:ext uri="{FF2B5EF4-FFF2-40B4-BE49-F238E27FC236}">
                <a16:creationId xmlns:a16="http://schemas.microsoft.com/office/drawing/2014/main" id="{E38D3C69-81D2-477D-8D59-77EBF14224A8}"/>
              </a:ext>
            </a:extLst>
          </p:cNvPr>
          <p:cNvSpPr>
            <a:spLocks noEditPoints="1"/>
          </p:cNvSpPr>
          <p:nvPr/>
        </p:nvSpPr>
        <p:spPr bwMode="auto">
          <a:xfrm>
            <a:off x="16788946" y="8285194"/>
            <a:ext cx="513568" cy="448394"/>
          </a:xfrm>
          <a:custGeom>
            <a:avLst/>
            <a:gdLst>
              <a:gd name="T0" fmla="*/ 207 w 232"/>
              <a:gd name="T1" fmla="*/ 57 h 204"/>
              <a:gd name="T2" fmla="*/ 206 w 232"/>
              <a:gd name="T3" fmla="*/ 57 h 204"/>
              <a:gd name="T4" fmla="*/ 190 w 232"/>
              <a:gd name="T5" fmla="*/ 86 h 204"/>
              <a:gd name="T6" fmla="*/ 192 w 232"/>
              <a:gd name="T7" fmla="*/ 97 h 204"/>
              <a:gd name="T8" fmla="*/ 159 w 232"/>
              <a:gd name="T9" fmla="*/ 130 h 204"/>
              <a:gd name="T10" fmla="*/ 128 w 232"/>
              <a:gd name="T11" fmla="*/ 108 h 204"/>
              <a:gd name="T12" fmla="*/ 120 w 232"/>
              <a:gd name="T13" fmla="*/ 103 h 204"/>
              <a:gd name="T14" fmla="*/ 119 w 232"/>
              <a:gd name="T15" fmla="*/ 104 h 204"/>
              <a:gd name="T16" fmla="*/ 119 w 232"/>
              <a:gd name="T17" fmla="*/ 131 h 204"/>
              <a:gd name="T18" fmla="*/ 133 w 232"/>
              <a:gd name="T19" fmla="*/ 158 h 204"/>
              <a:gd name="T20" fmla="*/ 101 w 232"/>
              <a:gd name="T21" fmla="*/ 191 h 204"/>
              <a:gd name="T22" fmla="*/ 68 w 232"/>
              <a:gd name="T23" fmla="*/ 164 h 204"/>
              <a:gd name="T24" fmla="*/ 57 w 232"/>
              <a:gd name="T25" fmla="*/ 157 h 204"/>
              <a:gd name="T26" fmla="*/ 39 w 232"/>
              <a:gd name="T27" fmla="*/ 163 h 204"/>
              <a:gd name="T28" fmla="*/ 38 w 232"/>
              <a:gd name="T29" fmla="*/ 163 h 204"/>
              <a:gd name="T30" fmla="*/ 17 w 232"/>
              <a:gd name="T31" fmla="*/ 204 h 204"/>
              <a:gd name="T32" fmla="*/ 232 w 232"/>
              <a:gd name="T33" fmla="*/ 204 h 204"/>
              <a:gd name="T34" fmla="*/ 232 w 232"/>
              <a:gd name="T35" fmla="*/ 46 h 204"/>
              <a:gd name="T36" fmla="*/ 207 w 232"/>
              <a:gd name="T37" fmla="*/ 57 h 204"/>
              <a:gd name="T38" fmla="*/ 39 w 232"/>
              <a:gd name="T39" fmla="*/ 155 h 204"/>
              <a:gd name="T40" fmla="*/ 57 w 232"/>
              <a:gd name="T41" fmla="*/ 147 h 204"/>
              <a:gd name="T42" fmla="*/ 76 w 232"/>
              <a:gd name="T43" fmla="*/ 159 h 204"/>
              <a:gd name="T44" fmla="*/ 101 w 232"/>
              <a:gd name="T45" fmla="*/ 183 h 204"/>
              <a:gd name="T46" fmla="*/ 125 w 232"/>
              <a:gd name="T47" fmla="*/ 158 h 204"/>
              <a:gd name="T48" fmla="*/ 111 w 232"/>
              <a:gd name="T49" fmla="*/ 136 h 204"/>
              <a:gd name="T50" fmla="*/ 111 w 232"/>
              <a:gd name="T51" fmla="*/ 100 h 204"/>
              <a:gd name="T52" fmla="*/ 118 w 232"/>
              <a:gd name="T53" fmla="*/ 94 h 204"/>
              <a:gd name="T54" fmla="*/ 135 w 232"/>
              <a:gd name="T55" fmla="*/ 102 h 204"/>
              <a:gd name="T56" fmla="*/ 159 w 232"/>
              <a:gd name="T57" fmla="*/ 122 h 204"/>
              <a:gd name="T58" fmla="*/ 184 w 232"/>
              <a:gd name="T59" fmla="*/ 97 h 204"/>
              <a:gd name="T60" fmla="*/ 181 w 232"/>
              <a:gd name="T61" fmla="*/ 85 h 204"/>
              <a:gd name="T62" fmla="*/ 201 w 232"/>
              <a:gd name="T63" fmla="*/ 48 h 204"/>
              <a:gd name="T64" fmla="*/ 207 w 232"/>
              <a:gd name="T65" fmla="*/ 49 h 204"/>
              <a:gd name="T66" fmla="*/ 232 w 232"/>
              <a:gd name="T67" fmla="*/ 24 h 204"/>
              <a:gd name="T68" fmla="*/ 207 w 232"/>
              <a:gd name="T69" fmla="*/ 0 h 204"/>
              <a:gd name="T70" fmla="*/ 183 w 232"/>
              <a:gd name="T71" fmla="*/ 24 h 204"/>
              <a:gd name="T72" fmla="*/ 187 w 232"/>
              <a:gd name="T73" fmla="*/ 38 h 204"/>
              <a:gd name="T74" fmla="*/ 167 w 232"/>
              <a:gd name="T75" fmla="*/ 74 h 204"/>
              <a:gd name="T76" fmla="*/ 159 w 232"/>
              <a:gd name="T77" fmla="*/ 72 h 204"/>
              <a:gd name="T78" fmla="*/ 138 w 232"/>
              <a:gd name="T79" fmla="*/ 84 h 204"/>
              <a:gd name="T80" fmla="*/ 125 w 232"/>
              <a:gd name="T81" fmla="*/ 77 h 204"/>
              <a:gd name="T82" fmla="*/ 100 w 232"/>
              <a:gd name="T83" fmla="*/ 53 h 204"/>
              <a:gd name="T84" fmla="*/ 75 w 232"/>
              <a:gd name="T85" fmla="*/ 78 h 204"/>
              <a:gd name="T86" fmla="*/ 93 w 232"/>
              <a:gd name="T87" fmla="*/ 101 h 204"/>
              <a:gd name="T88" fmla="*/ 93 w 232"/>
              <a:gd name="T89" fmla="*/ 135 h 204"/>
              <a:gd name="T90" fmla="*/ 82 w 232"/>
              <a:gd name="T91" fmla="*/ 142 h 204"/>
              <a:gd name="T92" fmla="*/ 64 w 232"/>
              <a:gd name="T93" fmla="*/ 131 h 204"/>
              <a:gd name="T94" fmla="*/ 64 w 232"/>
              <a:gd name="T95" fmla="*/ 130 h 204"/>
              <a:gd name="T96" fmla="*/ 39 w 232"/>
              <a:gd name="T97" fmla="*/ 105 h 204"/>
              <a:gd name="T98" fmla="*/ 15 w 232"/>
              <a:gd name="T99" fmla="*/ 130 h 204"/>
              <a:gd name="T100" fmla="*/ 19 w 232"/>
              <a:gd name="T101" fmla="*/ 144 h 204"/>
              <a:gd name="T102" fmla="*/ 0 w 232"/>
              <a:gd name="T103" fmla="*/ 181 h 204"/>
              <a:gd name="T104" fmla="*/ 0 w 232"/>
              <a:gd name="T105" fmla="*/ 204 h 204"/>
              <a:gd name="T106" fmla="*/ 8 w 232"/>
              <a:gd name="T107" fmla="*/ 204 h 204"/>
              <a:gd name="T108" fmla="*/ 33 w 232"/>
              <a:gd name="T109" fmla="*/ 154 h 204"/>
              <a:gd name="T110" fmla="*/ 39 w 232"/>
              <a:gd name="T111" fmla="*/ 15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2" h="204">
                <a:moveTo>
                  <a:pt x="207" y="57"/>
                </a:moveTo>
                <a:cubicBezTo>
                  <a:pt x="207" y="57"/>
                  <a:pt x="206" y="57"/>
                  <a:pt x="206" y="57"/>
                </a:cubicBezTo>
                <a:cubicBezTo>
                  <a:pt x="190" y="86"/>
                  <a:pt x="190" y="86"/>
                  <a:pt x="190" y="86"/>
                </a:cubicBezTo>
                <a:cubicBezTo>
                  <a:pt x="191" y="89"/>
                  <a:pt x="192" y="93"/>
                  <a:pt x="192" y="97"/>
                </a:cubicBezTo>
                <a:cubicBezTo>
                  <a:pt x="192" y="115"/>
                  <a:pt x="177" y="130"/>
                  <a:pt x="159" y="130"/>
                </a:cubicBezTo>
                <a:cubicBezTo>
                  <a:pt x="145" y="130"/>
                  <a:pt x="133" y="121"/>
                  <a:pt x="128" y="108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128" y="137"/>
                  <a:pt x="133" y="147"/>
                  <a:pt x="133" y="158"/>
                </a:cubicBezTo>
                <a:cubicBezTo>
                  <a:pt x="133" y="176"/>
                  <a:pt x="119" y="191"/>
                  <a:pt x="101" y="191"/>
                </a:cubicBezTo>
                <a:cubicBezTo>
                  <a:pt x="84" y="191"/>
                  <a:pt x="71" y="179"/>
                  <a:pt x="68" y="164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52" y="161"/>
                  <a:pt x="46" y="163"/>
                  <a:pt x="39" y="163"/>
                </a:cubicBezTo>
                <a:cubicBezTo>
                  <a:pt x="39" y="163"/>
                  <a:pt x="38" y="163"/>
                  <a:pt x="38" y="163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232" y="204"/>
                  <a:pt x="232" y="204"/>
                  <a:pt x="232" y="204"/>
                </a:cubicBezTo>
                <a:cubicBezTo>
                  <a:pt x="232" y="46"/>
                  <a:pt x="232" y="46"/>
                  <a:pt x="232" y="46"/>
                </a:cubicBezTo>
                <a:cubicBezTo>
                  <a:pt x="226" y="53"/>
                  <a:pt x="217" y="57"/>
                  <a:pt x="207" y="57"/>
                </a:cubicBezTo>
                <a:close/>
                <a:moveTo>
                  <a:pt x="39" y="155"/>
                </a:moveTo>
                <a:cubicBezTo>
                  <a:pt x="46" y="155"/>
                  <a:pt x="52" y="152"/>
                  <a:pt x="57" y="147"/>
                </a:cubicBezTo>
                <a:cubicBezTo>
                  <a:pt x="76" y="159"/>
                  <a:pt x="76" y="159"/>
                  <a:pt x="76" y="159"/>
                </a:cubicBezTo>
                <a:cubicBezTo>
                  <a:pt x="76" y="172"/>
                  <a:pt x="87" y="183"/>
                  <a:pt x="101" y="183"/>
                </a:cubicBezTo>
                <a:cubicBezTo>
                  <a:pt x="114" y="183"/>
                  <a:pt x="125" y="172"/>
                  <a:pt x="125" y="158"/>
                </a:cubicBezTo>
                <a:cubicBezTo>
                  <a:pt x="125" y="148"/>
                  <a:pt x="119" y="140"/>
                  <a:pt x="111" y="136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4" y="98"/>
                  <a:pt x="116" y="96"/>
                  <a:pt x="118" y="94"/>
                </a:cubicBezTo>
                <a:cubicBezTo>
                  <a:pt x="135" y="102"/>
                  <a:pt x="135" y="102"/>
                  <a:pt x="135" y="102"/>
                </a:cubicBezTo>
                <a:cubicBezTo>
                  <a:pt x="138" y="113"/>
                  <a:pt x="147" y="122"/>
                  <a:pt x="159" y="122"/>
                </a:cubicBezTo>
                <a:cubicBezTo>
                  <a:pt x="173" y="122"/>
                  <a:pt x="184" y="111"/>
                  <a:pt x="184" y="97"/>
                </a:cubicBezTo>
                <a:cubicBezTo>
                  <a:pt x="184" y="93"/>
                  <a:pt x="183" y="89"/>
                  <a:pt x="181" y="85"/>
                </a:cubicBezTo>
                <a:cubicBezTo>
                  <a:pt x="201" y="48"/>
                  <a:pt x="201" y="48"/>
                  <a:pt x="201" y="48"/>
                </a:cubicBezTo>
                <a:cubicBezTo>
                  <a:pt x="203" y="49"/>
                  <a:pt x="205" y="49"/>
                  <a:pt x="207" y="49"/>
                </a:cubicBezTo>
                <a:cubicBezTo>
                  <a:pt x="221" y="49"/>
                  <a:pt x="232" y="38"/>
                  <a:pt x="232" y="24"/>
                </a:cubicBezTo>
                <a:cubicBezTo>
                  <a:pt x="232" y="11"/>
                  <a:pt x="221" y="0"/>
                  <a:pt x="207" y="0"/>
                </a:cubicBezTo>
                <a:cubicBezTo>
                  <a:pt x="194" y="0"/>
                  <a:pt x="183" y="11"/>
                  <a:pt x="183" y="24"/>
                </a:cubicBezTo>
                <a:cubicBezTo>
                  <a:pt x="183" y="29"/>
                  <a:pt x="184" y="34"/>
                  <a:pt x="187" y="38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4" y="73"/>
                  <a:pt x="162" y="72"/>
                  <a:pt x="159" y="72"/>
                </a:cubicBezTo>
                <a:cubicBezTo>
                  <a:pt x="150" y="72"/>
                  <a:pt x="143" y="77"/>
                  <a:pt x="138" y="84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64"/>
                  <a:pt x="113" y="53"/>
                  <a:pt x="100" y="53"/>
                </a:cubicBezTo>
                <a:cubicBezTo>
                  <a:pt x="86" y="53"/>
                  <a:pt x="75" y="64"/>
                  <a:pt x="75" y="78"/>
                </a:cubicBezTo>
                <a:cubicBezTo>
                  <a:pt x="75" y="89"/>
                  <a:pt x="83" y="98"/>
                  <a:pt x="93" y="101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89" y="136"/>
                  <a:pt x="85" y="138"/>
                  <a:pt x="82" y="142"/>
                </a:cubicBezTo>
                <a:cubicBezTo>
                  <a:pt x="64" y="131"/>
                  <a:pt x="64" y="131"/>
                  <a:pt x="64" y="131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16"/>
                  <a:pt x="53" y="105"/>
                  <a:pt x="39" y="105"/>
                </a:cubicBezTo>
                <a:cubicBezTo>
                  <a:pt x="26" y="105"/>
                  <a:pt x="15" y="116"/>
                  <a:pt x="15" y="130"/>
                </a:cubicBezTo>
                <a:cubicBezTo>
                  <a:pt x="15" y="135"/>
                  <a:pt x="16" y="140"/>
                  <a:pt x="19" y="144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204"/>
                  <a:pt x="0" y="204"/>
                  <a:pt x="0" y="204"/>
                </a:cubicBezTo>
                <a:cubicBezTo>
                  <a:pt x="8" y="204"/>
                  <a:pt x="8" y="204"/>
                  <a:pt x="8" y="20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35" y="154"/>
                  <a:pt x="37" y="155"/>
                  <a:pt x="39" y="15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27858-276E-4F16-8FC7-FC552BB3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People Infographic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8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96772" y="4011001"/>
            <a:ext cx="2653956" cy="6783662"/>
            <a:chOff x="12793597" y="3855041"/>
            <a:chExt cx="2653956" cy="6783662"/>
          </a:xfrm>
          <a:solidFill>
            <a:schemeClr val="accent3"/>
          </a:solidFill>
        </p:grpSpPr>
        <p:sp>
          <p:nvSpPr>
            <p:cNvPr id="20" name="Freeform 56"/>
            <p:cNvSpPr>
              <a:spLocks noChangeArrowheads="1"/>
            </p:cNvSpPr>
            <p:nvPr/>
          </p:nvSpPr>
          <p:spPr bwMode="auto">
            <a:xfrm>
              <a:off x="12793597" y="5105927"/>
              <a:ext cx="2653956" cy="5532776"/>
            </a:xfrm>
            <a:custGeom>
              <a:avLst/>
              <a:gdLst>
                <a:gd name="T0" fmla="*/ 2918 w 2919"/>
                <a:gd name="T1" fmla="*/ 2742 h 6084"/>
                <a:gd name="T2" fmla="*/ 2918 w 2919"/>
                <a:gd name="T3" fmla="*/ 2742 h 6084"/>
                <a:gd name="T4" fmla="*/ 2728 w 2919"/>
                <a:gd name="T5" fmla="*/ 2939 h 6084"/>
                <a:gd name="T6" fmla="*/ 2390 w 2919"/>
                <a:gd name="T7" fmla="*/ 2678 h 6084"/>
                <a:gd name="T8" fmla="*/ 2390 w 2919"/>
                <a:gd name="T9" fmla="*/ 2037 h 6084"/>
                <a:gd name="T10" fmla="*/ 2390 w 2919"/>
                <a:gd name="T11" fmla="*/ 1078 h 6084"/>
                <a:gd name="T12" fmla="*/ 2390 w 2919"/>
                <a:gd name="T13" fmla="*/ 986 h 6084"/>
                <a:gd name="T14" fmla="*/ 2241 w 2919"/>
                <a:gd name="T15" fmla="*/ 986 h 6084"/>
                <a:gd name="T16" fmla="*/ 2241 w 2919"/>
                <a:gd name="T17" fmla="*/ 1099 h 6084"/>
                <a:gd name="T18" fmla="*/ 2241 w 2919"/>
                <a:gd name="T19" fmla="*/ 5639 h 6084"/>
                <a:gd name="T20" fmla="*/ 2213 w 2919"/>
                <a:gd name="T21" fmla="*/ 5836 h 6084"/>
                <a:gd name="T22" fmla="*/ 1847 w 2919"/>
                <a:gd name="T23" fmla="*/ 6034 h 6084"/>
                <a:gd name="T24" fmla="*/ 1551 w 2919"/>
                <a:gd name="T25" fmla="*/ 5745 h 6084"/>
                <a:gd name="T26" fmla="*/ 1544 w 2919"/>
                <a:gd name="T27" fmla="*/ 5611 h 6084"/>
                <a:gd name="T28" fmla="*/ 1544 w 2919"/>
                <a:gd name="T29" fmla="*/ 3080 h 6084"/>
                <a:gd name="T30" fmla="*/ 1544 w 2919"/>
                <a:gd name="T31" fmla="*/ 2974 h 6084"/>
                <a:gd name="T32" fmla="*/ 1389 w 2919"/>
                <a:gd name="T33" fmla="*/ 2974 h 6084"/>
                <a:gd name="T34" fmla="*/ 1389 w 2919"/>
                <a:gd name="T35" fmla="*/ 3066 h 6084"/>
                <a:gd name="T36" fmla="*/ 1389 w 2919"/>
                <a:gd name="T37" fmla="*/ 5660 h 6084"/>
                <a:gd name="T38" fmla="*/ 944 w 2919"/>
                <a:gd name="T39" fmla="*/ 6027 h 6084"/>
                <a:gd name="T40" fmla="*/ 670 w 2919"/>
                <a:gd name="T41" fmla="*/ 5695 h 6084"/>
                <a:gd name="T42" fmla="*/ 670 w 2919"/>
                <a:gd name="T43" fmla="*/ 5611 h 6084"/>
                <a:gd name="T44" fmla="*/ 670 w 2919"/>
                <a:gd name="T45" fmla="*/ 1092 h 6084"/>
                <a:gd name="T46" fmla="*/ 670 w 2919"/>
                <a:gd name="T47" fmla="*/ 986 h 6084"/>
                <a:gd name="T48" fmla="*/ 536 w 2919"/>
                <a:gd name="T49" fmla="*/ 986 h 6084"/>
                <a:gd name="T50" fmla="*/ 529 w 2919"/>
                <a:gd name="T51" fmla="*/ 1085 h 6084"/>
                <a:gd name="T52" fmla="*/ 529 w 2919"/>
                <a:gd name="T53" fmla="*/ 2615 h 6084"/>
                <a:gd name="T54" fmla="*/ 529 w 2919"/>
                <a:gd name="T55" fmla="*/ 2706 h 6084"/>
                <a:gd name="T56" fmla="*/ 268 w 2919"/>
                <a:gd name="T57" fmla="*/ 2946 h 6084"/>
                <a:gd name="T58" fmla="*/ 0 w 2919"/>
                <a:gd name="T59" fmla="*/ 2713 h 6084"/>
                <a:gd name="T60" fmla="*/ 0 w 2919"/>
                <a:gd name="T61" fmla="*/ 2692 h 6084"/>
                <a:gd name="T62" fmla="*/ 14 w 2919"/>
                <a:gd name="T63" fmla="*/ 676 h 6084"/>
                <a:gd name="T64" fmla="*/ 691 w 2919"/>
                <a:gd name="T65" fmla="*/ 14 h 6084"/>
                <a:gd name="T66" fmla="*/ 1734 w 2919"/>
                <a:gd name="T67" fmla="*/ 7 h 6084"/>
                <a:gd name="T68" fmla="*/ 2178 w 2919"/>
                <a:gd name="T69" fmla="*/ 7 h 6084"/>
                <a:gd name="T70" fmla="*/ 2904 w 2919"/>
                <a:gd name="T71" fmla="*/ 655 h 6084"/>
                <a:gd name="T72" fmla="*/ 2918 w 2919"/>
                <a:gd name="T73" fmla="*/ 683 h 6084"/>
                <a:gd name="T74" fmla="*/ 2918 w 2919"/>
                <a:gd name="T75" fmla="*/ 2742 h 6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9" h="6084">
                  <a:moveTo>
                    <a:pt x="2918" y="2742"/>
                  </a:moveTo>
                  <a:lnTo>
                    <a:pt x="2918" y="2742"/>
                  </a:lnTo>
                  <a:cubicBezTo>
                    <a:pt x="2883" y="2833"/>
                    <a:pt x="2834" y="2918"/>
                    <a:pt x="2728" y="2939"/>
                  </a:cubicBezTo>
                  <a:cubicBezTo>
                    <a:pt x="2538" y="2981"/>
                    <a:pt x="2390" y="2869"/>
                    <a:pt x="2390" y="2678"/>
                  </a:cubicBezTo>
                  <a:cubicBezTo>
                    <a:pt x="2390" y="2467"/>
                    <a:pt x="2390" y="2248"/>
                    <a:pt x="2390" y="2037"/>
                  </a:cubicBezTo>
                  <a:cubicBezTo>
                    <a:pt x="2390" y="1720"/>
                    <a:pt x="2390" y="1395"/>
                    <a:pt x="2390" y="1078"/>
                  </a:cubicBezTo>
                  <a:cubicBezTo>
                    <a:pt x="2390" y="1050"/>
                    <a:pt x="2390" y="1022"/>
                    <a:pt x="2390" y="986"/>
                  </a:cubicBezTo>
                  <a:cubicBezTo>
                    <a:pt x="2340" y="986"/>
                    <a:pt x="2298" y="986"/>
                    <a:pt x="2241" y="986"/>
                  </a:cubicBezTo>
                  <a:cubicBezTo>
                    <a:pt x="2241" y="1029"/>
                    <a:pt x="2241" y="1064"/>
                    <a:pt x="2241" y="1099"/>
                  </a:cubicBezTo>
                  <a:cubicBezTo>
                    <a:pt x="2241" y="2608"/>
                    <a:pt x="2249" y="4123"/>
                    <a:pt x="2241" y="5639"/>
                  </a:cubicBezTo>
                  <a:cubicBezTo>
                    <a:pt x="2241" y="5702"/>
                    <a:pt x="2234" y="5773"/>
                    <a:pt x="2213" y="5836"/>
                  </a:cubicBezTo>
                  <a:cubicBezTo>
                    <a:pt x="2157" y="5977"/>
                    <a:pt x="2009" y="6055"/>
                    <a:pt x="1847" y="6034"/>
                  </a:cubicBezTo>
                  <a:cubicBezTo>
                    <a:pt x="1685" y="6012"/>
                    <a:pt x="1565" y="5893"/>
                    <a:pt x="1551" y="5745"/>
                  </a:cubicBezTo>
                  <a:cubicBezTo>
                    <a:pt x="1544" y="5702"/>
                    <a:pt x="1544" y="5653"/>
                    <a:pt x="1544" y="5611"/>
                  </a:cubicBezTo>
                  <a:cubicBezTo>
                    <a:pt x="1544" y="4772"/>
                    <a:pt x="1544" y="3926"/>
                    <a:pt x="1544" y="3080"/>
                  </a:cubicBezTo>
                  <a:cubicBezTo>
                    <a:pt x="1544" y="3045"/>
                    <a:pt x="1544" y="3010"/>
                    <a:pt x="1544" y="2974"/>
                  </a:cubicBezTo>
                  <a:cubicBezTo>
                    <a:pt x="1487" y="2974"/>
                    <a:pt x="1445" y="2974"/>
                    <a:pt x="1389" y="2974"/>
                  </a:cubicBezTo>
                  <a:cubicBezTo>
                    <a:pt x="1389" y="3002"/>
                    <a:pt x="1389" y="3031"/>
                    <a:pt x="1389" y="3066"/>
                  </a:cubicBezTo>
                  <a:cubicBezTo>
                    <a:pt x="1389" y="3926"/>
                    <a:pt x="1389" y="4793"/>
                    <a:pt x="1389" y="5660"/>
                  </a:cubicBezTo>
                  <a:cubicBezTo>
                    <a:pt x="1389" y="5921"/>
                    <a:pt x="1184" y="6083"/>
                    <a:pt x="944" y="6027"/>
                  </a:cubicBezTo>
                  <a:cubicBezTo>
                    <a:pt x="796" y="5991"/>
                    <a:pt x="677" y="5850"/>
                    <a:pt x="670" y="5695"/>
                  </a:cubicBezTo>
                  <a:cubicBezTo>
                    <a:pt x="662" y="5667"/>
                    <a:pt x="670" y="5639"/>
                    <a:pt x="670" y="5611"/>
                  </a:cubicBezTo>
                  <a:cubicBezTo>
                    <a:pt x="670" y="4102"/>
                    <a:pt x="670" y="2594"/>
                    <a:pt x="670" y="1092"/>
                  </a:cubicBezTo>
                  <a:cubicBezTo>
                    <a:pt x="670" y="1057"/>
                    <a:pt x="670" y="1029"/>
                    <a:pt x="670" y="986"/>
                  </a:cubicBezTo>
                  <a:cubicBezTo>
                    <a:pt x="620" y="986"/>
                    <a:pt x="585" y="986"/>
                    <a:pt x="536" y="986"/>
                  </a:cubicBezTo>
                  <a:cubicBezTo>
                    <a:pt x="529" y="1022"/>
                    <a:pt x="529" y="1050"/>
                    <a:pt x="529" y="1085"/>
                  </a:cubicBezTo>
                  <a:cubicBezTo>
                    <a:pt x="529" y="1593"/>
                    <a:pt x="529" y="2100"/>
                    <a:pt x="529" y="2615"/>
                  </a:cubicBezTo>
                  <a:cubicBezTo>
                    <a:pt x="529" y="2643"/>
                    <a:pt x="529" y="2678"/>
                    <a:pt x="529" y="2706"/>
                  </a:cubicBezTo>
                  <a:cubicBezTo>
                    <a:pt x="514" y="2861"/>
                    <a:pt x="416" y="2946"/>
                    <a:pt x="268" y="2946"/>
                  </a:cubicBezTo>
                  <a:cubicBezTo>
                    <a:pt x="127" y="2953"/>
                    <a:pt x="14" y="2847"/>
                    <a:pt x="0" y="2713"/>
                  </a:cubicBezTo>
                  <a:cubicBezTo>
                    <a:pt x="0" y="2706"/>
                    <a:pt x="0" y="2699"/>
                    <a:pt x="0" y="2692"/>
                  </a:cubicBezTo>
                  <a:cubicBezTo>
                    <a:pt x="0" y="2023"/>
                    <a:pt x="0" y="1346"/>
                    <a:pt x="14" y="676"/>
                  </a:cubicBezTo>
                  <a:cubicBezTo>
                    <a:pt x="21" y="352"/>
                    <a:pt x="366" y="21"/>
                    <a:pt x="691" y="14"/>
                  </a:cubicBezTo>
                  <a:cubicBezTo>
                    <a:pt x="1036" y="0"/>
                    <a:pt x="1389" y="7"/>
                    <a:pt x="1734" y="7"/>
                  </a:cubicBezTo>
                  <a:cubicBezTo>
                    <a:pt x="1882" y="0"/>
                    <a:pt x="2030" y="0"/>
                    <a:pt x="2178" y="7"/>
                  </a:cubicBezTo>
                  <a:cubicBezTo>
                    <a:pt x="2552" y="28"/>
                    <a:pt x="2841" y="289"/>
                    <a:pt x="2904" y="655"/>
                  </a:cubicBezTo>
                  <a:cubicBezTo>
                    <a:pt x="2911" y="669"/>
                    <a:pt x="2911" y="676"/>
                    <a:pt x="2918" y="683"/>
                  </a:cubicBezTo>
                  <a:cubicBezTo>
                    <a:pt x="2918" y="1374"/>
                    <a:pt x="2918" y="2058"/>
                    <a:pt x="2918" y="27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2800">
                <a:solidFill>
                  <a:srgbClr val="445469"/>
                </a:solidFill>
              </a:endParaRPr>
            </a:p>
          </p:txBody>
        </p:sp>
        <p:sp>
          <p:nvSpPr>
            <p:cNvPr id="21" name="Freeform 57"/>
            <p:cNvSpPr>
              <a:spLocks noChangeArrowheads="1"/>
            </p:cNvSpPr>
            <p:nvPr/>
          </p:nvSpPr>
          <p:spPr bwMode="auto">
            <a:xfrm>
              <a:off x="13567336" y="3855041"/>
              <a:ext cx="1110490" cy="1114573"/>
            </a:xfrm>
            <a:custGeom>
              <a:avLst/>
              <a:gdLst>
                <a:gd name="T0" fmla="*/ 1219 w 1220"/>
                <a:gd name="T1" fmla="*/ 620 h 1228"/>
                <a:gd name="T2" fmla="*/ 1219 w 1220"/>
                <a:gd name="T3" fmla="*/ 620 h 1228"/>
                <a:gd name="T4" fmla="*/ 606 w 1220"/>
                <a:gd name="T5" fmla="*/ 1219 h 1228"/>
                <a:gd name="T6" fmla="*/ 7 w 1220"/>
                <a:gd name="T7" fmla="*/ 606 h 1228"/>
                <a:gd name="T8" fmla="*/ 613 w 1220"/>
                <a:gd name="T9" fmla="*/ 7 h 1228"/>
                <a:gd name="T10" fmla="*/ 1219 w 1220"/>
                <a:gd name="T11" fmla="*/ 62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0" h="1228">
                  <a:moveTo>
                    <a:pt x="1219" y="620"/>
                  </a:moveTo>
                  <a:lnTo>
                    <a:pt x="1219" y="620"/>
                  </a:lnTo>
                  <a:cubicBezTo>
                    <a:pt x="1212" y="966"/>
                    <a:pt x="945" y="1227"/>
                    <a:pt x="606" y="1219"/>
                  </a:cubicBezTo>
                  <a:cubicBezTo>
                    <a:pt x="254" y="1212"/>
                    <a:pt x="0" y="959"/>
                    <a:pt x="7" y="606"/>
                  </a:cubicBezTo>
                  <a:cubicBezTo>
                    <a:pt x="14" y="268"/>
                    <a:pt x="289" y="0"/>
                    <a:pt x="613" y="7"/>
                  </a:cubicBezTo>
                  <a:cubicBezTo>
                    <a:pt x="952" y="14"/>
                    <a:pt x="1219" y="289"/>
                    <a:pt x="1219" y="6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2800">
                <a:solidFill>
                  <a:srgbClr val="445469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07480" y="4011001"/>
            <a:ext cx="2653956" cy="6783662"/>
            <a:chOff x="3304305" y="3855041"/>
            <a:chExt cx="2653956" cy="6783662"/>
          </a:xfrm>
          <a:solidFill>
            <a:schemeClr val="accent1"/>
          </a:solidFill>
        </p:grpSpPr>
        <p:sp>
          <p:nvSpPr>
            <p:cNvPr id="22" name="Freeform 58"/>
            <p:cNvSpPr>
              <a:spLocks noChangeArrowheads="1"/>
            </p:cNvSpPr>
            <p:nvPr/>
          </p:nvSpPr>
          <p:spPr bwMode="auto">
            <a:xfrm>
              <a:off x="3304305" y="5105927"/>
              <a:ext cx="2653956" cy="5532776"/>
            </a:xfrm>
            <a:custGeom>
              <a:avLst/>
              <a:gdLst>
                <a:gd name="T0" fmla="*/ 2918 w 2919"/>
                <a:gd name="T1" fmla="*/ 2742 h 6084"/>
                <a:gd name="T2" fmla="*/ 2918 w 2919"/>
                <a:gd name="T3" fmla="*/ 2742 h 6084"/>
                <a:gd name="T4" fmla="*/ 2728 w 2919"/>
                <a:gd name="T5" fmla="*/ 2939 h 6084"/>
                <a:gd name="T6" fmla="*/ 2390 w 2919"/>
                <a:gd name="T7" fmla="*/ 2678 h 6084"/>
                <a:gd name="T8" fmla="*/ 2390 w 2919"/>
                <a:gd name="T9" fmla="*/ 2037 h 6084"/>
                <a:gd name="T10" fmla="*/ 2390 w 2919"/>
                <a:gd name="T11" fmla="*/ 1078 h 6084"/>
                <a:gd name="T12" fmla="*/ 2390 w 2919"/>
                <a:gd name="T13" fmla="*/ 986 h 6084"/>
                <a:gd name="T14" fmla="*/ 2249 w 2919"/>
                <a:gd name="T15" fmla="*/ 986 h 6084"/>
                <a:gd name="T16" fmla="*/ 2249 w 2919"/>
                <a:gd name="T17" fmla="*/ 1099 h 6084"/>
                <a:gd name="T18" fmla="*/ 2249 w 2919"/>
                <a:gd name="T19" fmla="*/ 5639 h 6084"/>
                <a:gd name="T20" fmla="*/ 2213 w 2919"/>
                <a:gd name="T21" fmla="*/ 5836 h 6084"/>
                <a:gd name="T22" fmla="*/ 1847 w 2919"/>
                <a:gd name="T23" fmla="*/ 6034 h 6084"/>
                <a:gd name="T24" fmla="*/ 1551 w 2919"/>
                <a:gd name="T25" fmla="*/ 5745 h 6084"/>
                <a:gd name="T26" fmla="*/ 1544 w 2919"/>
                <a:gd name="T27" fmla="*/ 5611 h 6084"/>
                <a:gd name="T28" fmla="*/ 1544 w 2919"/>
                <a:gd name="T29" fmla="*/ 3080 h 6084"/>
                <a:gd name="T30" fmla="*/ 1544 w 2919"/>
                <a:gd name="T31" fmla="*/ 2974 h 6084"/>
                <a:gd name="T32" fmla="*/ 1389 w 2919"/>
                <a:gd name="T33" fmla="*/ 2974 h 6084"/>
                <a:gd name="T34" fmla="*/ 1389 w 2919"/>
                <a:gd name="T35" fmla="*/ 3066 h 6084"/>
                <a:gd name="T36" fmla="*/ 1389 w 2919"/>
                <a:gd name="T37" fmla="*/ 5660 h 6084"/>
                <a:gd name="T38" fmla="*/ 944 w 2919"/>
                <a:gd name="T39" fmla="*/ 6027 h 6084"/>
                <a:gd name="T40" fmla="*/ 670 w 2919"/>
                <a:gd name="T41" fmla="*/ 5695 h 6084"/>
                <a:gd name="T42" fmla="*/ 670 w 2919"/>
                <a:gd name="T43" fmla="*/ 5611 h 6084"/>
                <a:gd name="T44" fmla="*/ 670 w 2919"/>
                <a:gd name="T45" fmla="*/ 1092 h 6084"/>
                <a:gd name="T46" fmla="*/ 670 w 2919"/>
                <a:gd name="T47" fmla="*/ 986 h 6084"/>
                <a:gd name="T48" fmla="*/ 536 w 2919"/>
                <a:gd name="T49" fmla="*/ 986 h 6084"/>
                <a:gd name="T50" fmla="*/ 529 w 2919"/>
                <a:gd name="T51" fmla="*/ 1085 h 6084"/>
                <a:gd name="T52" fmla="*/ 529 w 2919"/>
                <a:gd name="T53" fmla="*/ 2615 h 6084"/>
                <a:gd name="T54" fmla="*/ 529 w 2919"/>
                <a:gd name="T55" fmla="*/ 2706 h 6084"/>
                <a:gd name="T56" fmla="*/ 268 w 2919"/>
                <a:gd name="T57" fmla="*/ 2946 h 6084"/>
                <a:gd name="T58" fmla="*/ 7 w 2919"/>
                <a:gd name="T59" fmla="*/ 2713 h 6084"/>
                <a:gd name="T60" fmla="*/ 0 w 2919"/>
                <a:gd name="T61" fmla="*/ 2692 h 6084"/>
                <a:gd name="T62" fmla="*/ 14 w 2919"/>
                <a:gd name="T63" fmla="*/ 676 h 6084"/>
                <a:gd name="T64" fmla="*/ 698 w 2919"/>
                <a:gd name="T65" fmla="*/ 14 h 6084"/>
                <a:gd name="T66" fmla="*/ 1734 w 2919"/>
                <a:gd name="T67" fmla="*/ 7 h 6084"/>
                <a:gd name="T68" fmla="*/ 2185 w 2919"/>
                <a:gd name="T69" fmla="*/ 7 h 6084"/>
                <a:gd name="T70" fmla="*/ 2911 w 2919"/>
                <a:gd name="T71" fmla="*/ 655 h 6084"/>
                <a:gd name="T72" fmla="*/ 2918 w 2919"/>
                <a:gd name="T73" fmla="*/ 683 h 6084"/>
                <a:gd name="T74" fmla="*/ 2918 w 2919"/>
                <a:gd name="T75" fmla="*/ 2742 h 6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9" h="6084">
                  <a:moveTo>
                    <a:pt x="2918" y="2742"/>
                  </a:moveTo>
                  <a:lnTo>
                    <a:pt x="2918" y="2742"/>
                  </a:lnTo>
                  <a:cubicBezTo>
                    <a:pt x="2883" y="2833"/>
                    <a:pt x="2841" y="2918"/>
                    <a:pt x="2728" y="2939"/>
                  </a:cubicBezTo>
                  <a:cubicBezTo>
                    <a:pt x="2538" y="2981"/>
                    <a:pt x="2397" y="2869"/>
                    <a:pt x="2390" y="2678"/>
                  </a:cubicBezTo>
                  <a:cubicBezTo>
                    <a:pt x="2390" y="2467"/>
                    <a:pt x="2390" y="2248"/>
                    <a:pt x="2390" y="2037"/>
                  </a:cubicBezTo>
                  <a:cubicBezTo>
                    <a:pt x="2390" y="1720"/>
                    <a:pt x="2390" y="1395"/>
                    <a:pt x="2390" y="1078"/>
                  </a:cubicBezTo>
                  <a:cubicBezTo>
                    <a:pt x="2390" y="1050"/>
                    <a:pt x="2390" y="1022"/>
                    <a:pt x="2390" y="986"/>
                  </a:cubicBezTo>
                  <a:cubicBezTo>
                    <a:pt x="2340" y="986"/>
                    <a:pt x="2298" y="986"/>
                    <a:pt x="2249" y="986"/>
                  </a:cubicBezTo>
                  <a:cubicBezTo>
                    <a:pt x="2249" y="1029"/>
                    <a:pt x="2249" y="1064"/>
                    <a:pt x="2249" y="1099"/>
                  </a:cubicBezTo>
                  <a:cubicBezTo>
                    <a:pt x="2249" y="2608"/>
                    <a:pt x="2249" y="4123"/>
                    <a:pt x="2249" y="5639"/>
                  </a:cubicBezTo>
                  <a:cubicBezTo>
                    <a:pt x="2249" y="5702"/>
                    <a:pt x="2242" y="5773"/>
                    <a:pt x="2213" y="5836"/>
                  </a:cubicBezTo>
                  <a:cubicBezTo>
                    <a:pt x="2157" y="5977"/>
                    <a:pt x="2009" y="6055"/>
                    <a:pt x="1847" y="6034"/>
                  </a:cubicBezTo>
                  <a:cubicBezTo>
                    <a:pt x="1692" y="6012"/>
                    <a:pt x="1572" y="5893"/>
                    <a:pt x="1551" y="5745"/>
                  </a:cubicBezTo>
                  <a:cubicBezTo>
                    <a:pt x="1544" y="5702"/>
                    <a:pt x="1544" y="5653"/>
                    <a:pt x="1544" y="5611"/>
                  </a:cubicBezTo>
                  <a:cubicBezTo>
                    <a:pt x="1544" y="4772"/>
                    <a:pt x="1544" y="3926"/>
                    <a:pt x="1544" y="3080"/>
                  </a:cubicBezTo>
                  <a:cubicBezTo>
                    <a:pt x="1544" y="3045"/>
                    <a:pt x="1544" y="3010"/>
                    <a:pt x="1544" y="2974"/>
                  </a:cubicBezTo>
                  <a:cubicBezTo>
                    <a:pt x="1494" y="2974"/>
                    <a:pt x="1445" y="2974"/>
                    <a:pt x="1389" y="2974"/>
                  </a:cubicBezTo>
                  <a:cubicBezTo>
                    <a:pt x="1389" y="3002"/>
                    <a:pt x="1389" y="3031"/>
                    <a:pt x="1389" y="3066"/>
                  </a:cubicBezTo>
                  <a:cubicBezTo>
                    <a:pt x="1389" y="3926"/>
                    <a:pt x="1389" y="4793"/>
                    <a:pt x="1389" y="5660"/>
                  </a:cubicBezTo>
                  <a:cubicBezTo>
                    <a:pt x="1389" y="5921"/>
                    <a:pt x="1191" y="6083"/>
                    <a:pt x="944" y="6027"/>
                  </a:cubicBezTo>
                  <a:cubicBezTo>
                    <a:pt x="797" y="5991"/>
                    <a:pt x="677" y="5850"/>
                    <a:pt x="670" y="5695"/>
                  </a:cubicBezTo>
                  <a:cubicBezTo>
                    <a:pt x="670" y="5667"/>
                    <a:pt x="670" y="5639"/>
                    <a:pt x="670" y="5611"/>
                  </a:cubicBezTo>
                  <a:cubicBezTo>
                    <a:pt x="670" y="4102"/>
                    <a:pt x="670" y="2594"/>
                    <a:pt x="670" y="1092"/>
                  </a:cubicBezTo>
                  <a:cubicBezTo>
                    <a:pt x="670" y="1057"/>
                    <a:pt x="670" y="1029"/>
                    <a:pt x="670" y="986"/>
                  </a:cubicBezTo>
                  <a:cubicBezTo>
                    <a:pt x="620" y="986"/>
                    <a:pt x="585" y="986"/>
                    <a:pt x="536" y="986"/>
                  </a:cubicBezTo>
                  <a:cubicBezTo>
                    <a:pt x="536" y="1022"/>
                    <a:pt x="529" y="1050"/>
                    <a:pt x="529" y="1085"/>
                  </a:cubicBezTo>
                  <a:cubicBezTo>
                    <a:pt x="529" y="1593"/>
                    <a:pt x="529" y="2100"/>
                    <a:pt x="529" y="2615"/>
                  </a:cubicBezTo>
                  <a:cubicBezTo>
                    <a:pt x="529" y="2643"/>
                    <a:pt x="529" y="2678"/>
                    <a:pt x="529" y="2706"/>
                  </a:cubicBezTo>
                  <a:cubicBezTo>
                    <a:pt x="515" y="2861"/>
                    <a:pt x="423" y="2946"/>
                    <a:pt x="268" y="2946"/>
                  </a:cubicBezTo>
                  <a:cubicBezTo>
                    <a:pt x="134" y="2953"/>
                    <a:pt x="21" y="2847"/>
                    <a:pt x="7" y="2713"/>
                  </a:cubicBezTo>
                  <a:cubicBezTo>
                    <a:pt x="7" y="2706"/>
                    <a:pt x="0" y="2699"/>
                    <a:pt x="0" y="2692"/>
                  </a:cubicBezTo>
                  <a:cubicBezTo>
                    <a:pt x="7" y="2023"/>
                    <a:pt x="0" y="1346"/>
                    <a:pt x="14" y="676"/>
                  </a:cubicBezTo>
                  <a:cubicBezTo>
                    <a:pt x="21" y="352"/>
                    <a:pt x="374" y="21"/>
                    <a:pt x="698" y="14"/>
                  </a:cubicBezTo>
                  <a:cubicBezTo>
                    <a:pt x="1043" y="0"/>
                    <a:pt x="1389" y="7"/>
                    <a:pt x="1734" y="7"/>
                  </a:cubicBezTo>
                  <a:cubicBezTo>
                    <a:pt x="1882" y="0"/>
                    <a:pt x="2037" y="0"/>
                    <a:pt x="2185" y="7"/>
                  </a:cubicBezTo>
                  <a:cubicBezTo>
                    <a:pt x="2552" y="28"/>
                    <a:pt x="2841" y="289"/>
                    <a:pt x="2911" y="655"/>
                  </a:cubicBezTo>
                  <a:cubicBezTo>
                    <a:pt x="2911" y="669"/>
                    <a:pt x="2918" y="676"/>
                    <a:pt x="2918" y="683"/>
                  </a:cubicBezTo>
                  <a:cubicBezTo>
                    <a:pt x="2918" y="1374"/>
                    <a:pt x="2918" y="2058"/>
                    <a:pt x="2918" y="27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2800">
                <a:solidFill>
                  <a:srgbClr val="445469"/>
                </a:solidFill>
              </a:endParaRPr>
            </a:p>
          </p:txBody>
        </p:sp>
        <p:sp>
          <p:nvSpPr>
            <p:cNvPr id="23" name="Freeform 59"/>
            <p:cNvSpPr>
              <a:spLocks noChangeArrowheads="1"/>
            </p:cNvSpPr>
            <p:nvPr/>
          </p:nvSpPr>
          <p:spPr bwMode="auto">
            <a:xfrm>
              <a:off x="4078040" y="3855041"/>
              <a:ext cx="1110492" cy="1114573"/>
            </a:xfrm>
            <a:custGeom>
              <a:avLst/>
              <a:gdLst>
                <a:gd name="T0" fmla="*/ 1219 w 1220"/>
                <a:gd name="T1" fmla="*/ 620 h 1228"/>
                <a:gd name="T2" fmla="*/ 1219 w 1220"/>
                <a:gd name="T3" fmla="*/ 620 h 1228"/>
                <a:gd name="T4" fmla="*/ 606 w 1220"/>
                <a:gd name="T5" fmla="*/ 1219 h 1228"/>
                <a:gd name="T6" fmla="*/ 7 w 1220"/>
                <a:gd name="T7" fmla="*/ 606 h 1228"/>
                <a:gd name="T8" fmla="*/ 613 w 1220"/>
                <a:gd name="T9" fmla="*/ 7 h 1228"/>
                <a:gd name="T10" fmla="*/ 1219 w 1220"/>
                <a:gd name="T11" fmla="*/ 62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0" h="1228">
                  <a:moveTo>
                    <a:pt x="1219" y="620"/>
                  </a:moveTo>
                  <a:lnTo>
                    <a:pt x="1219" y="620"/>
                  </a:lnTo>
                  <a:cubicBezTo>
                    <a:pt x="1212" y="966"/>
                    <a:pt x="952" y="1227"/>
                    <a:pt x="606" y="1219"/>
                  </a:cubicBezTo>
                  <a:cubicBezTo>
                    <a:pt x="254" y="1212"/>
                    <a:pt x="0" y="959"/>
                    <a:pt x="7" y="606"/>
                  </a:cubicBezTo>
                  <a:cubicBezTo>
                    <a:pt x="14" y="268"/>
                    <a:pt x="289" y="0"/>
                    <a:pt x="613" y="7"/>
                  </a:cubicBezTo>
                  <a:cubicBezTo>
                    <a:pt x="952" y="14"/>
                    <a:pt x="1219" y="289"/>
                    <a:pt x="1219" y="6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2800">
                <a:solidFill>
                  <a:srgbClr val="445469"/>
                </a:solidFill>
              </a:endParaRPr>
            </a:p>
          </p:txBody>
        </p:sp>
      </p:grpSp>
      <p:sp>
        <p:nvSpPr>
          <p:cNvPr id="672" name="TextBox 671"/>
          <p:cNvSpPr txBox="1"/>
          <p:nvPr/>
        </p:nvSpPr>
        <p:spPr>
          <a:xfrm>
            <a:off x="15982709" y="8206020"/>
            <a:ext cx="5614484" cy="234932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3200" dirty="0">
                <a:solidFill>
                  <a:srgbClr val="445469"/>
                </a:solidFill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675" name="TextBox 674"/>
          <p:cNvSpPr txBox="1"/>
          <p:nvPr/>
        </p:nvSpPr>
        <p:spPr>
          <a:xfrm>
            <a:off x="16592499" y="3676801"/>
            <a:ext cx="3625084" cy="2028083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11500" b="1" dirty="0">
                <a:solidFill>
                  <a:srgbClr val="8BC248"/>
                </a:solidFill>
                <a:cs typeface="Lato Regular"/>
              </a:rPr>
              <a:t>60%</a:t>
            </a:r>
          </a:p>
        </p:txBody>
      </p:sp>
      <p:sp>
        <p:nvSpPr>
          <p:cNvPr id="676" name="TextBox 675"/>
          <p:cNvSpPr txBox="1"/>
          <p:nvPr/>
        </p:nvSpPr>
        <p:spPr>
          <a:xfrm>
            <a:off x="16629846" y="5789652"/>
            <a:ext cx="3639511" cy="1729604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9600" b="1" dirty="0">
                <a:solidFill>
                  <a:srgbClr val="8BC248"/>
                </a:solidFill>
                <a:cs typeface="Lato Regular"/>
              </a:rPr>
              <a:t>QUIT</a:t>
            </a:r>
          </a:p>
        </p:txBody>
      </p:sp>
      <p:sp>
        <p:nvSpPr>
          <p:cNvPr id="677" name="TextBox 676"/>
          <p:cNvSpPr txBox="1"/>
          <p:nvPr/>
        </p:nvSpPr>
        <p:spPr>
          <a:xfrm>
            <a:off x="6491217" y="8206020"/>
            <a:ext cx="5614484" cy="234932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defTabSz="1828434">
              <a:lnSpc>
                <a:spcPct val="110000"/>
              </a:lnSpc>
            </a:pPr>
            <a:r>
              <a:rPr lang="en-US" sz="3200" dirty="0">
                <a:solidFill>
                  <a:srgbClr val="445469"/>
                </a:solidFill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678" name="TextBox 677"/>
          <p:cNvSpPr txBox="1"/>
          <p:nvPr/>
        </p:nvSpPr>
        <p:spPr>
          <a:xfrm>
            <a:off x="7062535" y="3676801"/>
            <a:ext cx="3702029" cy="2028083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11500" b="1" dirty="0">
                <a:solidFill>
                  <a:srgbClr val="2686A7"/>
                </a:solidFill>
                <a:cs typeface="Lato Regular"/>
              </a:rPr>
              <a:t>40%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6892292" y="5789652"/>
            <a:ext cx="4131634" cy="1729604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9600" b="1" dirty="0">
                <a:solidFill>
                  <a:srgbClr val="2686A7"/>
                </a:solidFill>
                <a:cs typeface="Lato Regular"/>
              </a:rPr>
              <a:t>LIKES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14757-C3CF-45CB-A818-5651945B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323232"/>
                </a:solidFill>
              </a:rPr>
              <a:t>People Infographic!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8107" y="5649690"/>
            <a:ext cx="2005782" cy="5839984"/>
            <a:chOff x="3890483" y="2922378"/>
            <a:chExt cx="960834" cy="2797540"/>
          </a:xfrm>
        </p:grpSpPr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3890483" y="2922378"/>
              <a:ext cx="960833" cy="2797540"/>
            </a:xfrm>
            <a:custGeom>
              <a:avLst/>
              <a:gdLst>
                <a:gd name="T0" fmla="*/ 1273 w 1316"/>
                <a:gd name="T1" fmla="*/ 1099 h 3831"/>
                <a:gd name="T2" fmla="*/ 1225 w 1316"/>
                <a:gd name="T3" fmla="*/ 1034 h 3831"/>
                <a:gd name="T4" fmla="*/ 1166 w 1316"/>
                <a:gd name="T5" fmla="*/ 994 h 3831"/>
                <a:gd name="T6" fmla="*/ 1146 w 1316"/>
                <a:gd name="T7" fmla="*/ 986 h 3831"/>
                <a:gd name="T8" fmla="*/ 1125 w 1316"/>
                <a:gd name="T9" fmla="*/ 996 h 3831"/>
                <a:gd name="T10" fmla="*/ 1125 w 1316"/>
                <a:gd name="T11" fmla="*/ 977 h 3831"/>
                <a:gd name="T12" fmla="*/ 861 w 1316"/>
                <a:gd name="T13" fmla="*/ 870 h 3831"/>
                <a:gd name="T14" fmla="*/ 982 w 1316"/>
                <a:gd name="T15" fmla="*/ 804 h 3831"/>
                <a:gd name="T16" fmla="*/ 978 w 1316"/>
                <a:gd name="T17" fmla="*/ 806 h 3831"/>
                <a:gd name="T18" fmla="*/ 1018 w 1316"/>
                <a:gd name="T19" fmla="*/ 779 h 3831"/>
                <a:gd name="T20" fmla="*/ 1076 w 1316"/>
                <a:gd name="T21" fmla="*/ 685 h 3831"/>
                <a:gd name="T22" fmla="*/ 1098 w 1316"/>
                <a:gd name="T23" fmla="*/ 549 h 3831"/>
                <a:gd name="T24" fmla="*/ 1076 w 1316"/>
                <a:gd name="T25" fmla="*/ 393 h 3831"/>
                <a:gd name="T26" fmla="*/ 1018 w 1316"/>
                <a:gd name="T27" fmla="*/ 245 h 3831"/>
                <a:gd name="T28" fmla="*/ 929 w 1316"/>
                <a:gd name="T29" fmla="*/ 118 h 3831"/>
                <a:gd name="T30" fmla="*/ 817 w 1316"/>
                <a:gd name="T31" fmla="*/ 30 h 3831"/>
                <a:gd name="T32" fmla="*/ 701 w 1316"/>
                <a:gd name="T33" fmla="*/ 2 h 3831"/>
                <a:gd name="T34" fmla="*/ 607 w 1316"/>
                <a:gd name="T35" fmla="*/ 35 h 3831"/>
                <a:gd name="T36" fmla="*/ 609 w 1316"/>
                <a:gd name="T37" fmla="*/ 33 h 3831"/>
                <a:gd name="T38" fmla="*/ 363 w 1316"/>
                <a:gd name="T39" fmla="*/ 213 h 3831"/>
                <a:gd name="T40" fmla="*/ 324 w 1316"/>
                <a:gd name="T41" fmla="*/ 252 h 3831"/>
                <a:gd name="T42" fmla="*/ 294 w 1316"/>
                <a:gd name="T43" fmla="*/ 305 h 3831"/>
                <a:gd name="T44" fmla="*/ 275 w 1316"/>
                <a:gd name="T45" fmla="*/ 371 h 3831"/>
                <a:gd name="T46" fmla="*/ 268 w 1316"/>
                <a:gd name="T47" fmla="*/ 448 h 3831"/>
                <a:gd name="T48" fmla="*/ 292 w 1316"/>
                <a:gd name="T49" fmla="*/ 607 h 3831"/>
                <a:gd name="T50" fmla="*/ 326 w 1316"/>
                <a:gd name="T51" fmla="*/ 694 h 3831"/>
                <a:gd name="T52" fmla="*/ 309 w 1316"/>
                <a:gd name="T53" fmla="*/ 703 h 3831"/>
                <a:gd name="T54" fmla="*/ 247 w 1316"/>
                <a:gd name="T55" fmla="*/ 743 h 3831"/>
                <a:gd name="T56" fmla="*/ 69 w 1316"/>
                <a:gd name="T57" fmla="*/ 857 h 3831"/>
                <a:gd name="T58" fmla="*/ 40 w 1316"/>
                <a:gd name="T59" fmla="*/ 882 h 3831"/>
                <a:gd name="T60" fmla="*/ 19 w 1316"/>
                <a:gd name="T61" fmla="*/ 916 h 3831"/>
                <a:gd name="T62" fmla="*/ 5 w 1316"/>
                <a:gd name="T63" fmla="*/ 958 h 3831"/>
                <a:gd name="T64" fmla="*/ 0 w 1316"/>
                <a:gd name="T65" fmla="*/ 1008 h 3831"/>
                <a:gd name="T66" fmla="*/ 0 w 1316"/>
                <a:gd name="T67" fmla="*/ 2201 h 3831"/>
                <a:gd name="T68" fmla="*/ 15 w 1316"/>
                <a:gd name="T69" fmla="*/ 2293 h 3831"/>
                <a:gd name="T70" fmla="*/ 56 w 1316"/>
                <a:gd name="T71" fmla="*/ 2373 h 3831"/>
                <a:gd name="T72" fmla="*/ 116 w 1316"/>
                <a:gd name="T73" fmla="*/ 2433 h 3831"/>
                <a:gd name="T74" fmla="*/ 188 w 1316"/>
                <a:gd name="T75" fmla="*/ 2463 h 3831"/>
                <a:gd name="T76" fmla="*/ 237 w 1316"/>
                <a:gd name="T77" fmla="*/ 2449 h 3831"/>
                <a:gd name="T78" fmla="*/ 237 w 1316"/>
                <a:gd name="T79" fmla="*/ 3831 h 3831"/>
                <a:gd name="T80" fmla="*/ 360 w 1316"/>
                <a:gd name="T81" fmla="*/ 3831 h 3831"/>
                <a:gd name="T82" fmla="*/ 480 w 1316"/>
                <a:gd name="T83" fmla="*/ 3831 h 3831"/>
                <a:gd name="T84" fmla="*/ 606 w 1316"/>
                <a:gd name="T85" fmla="*/ 3831 h 3831"/>
                <a:gd name="T86" fmla="*/ 683 w 1316"/>
                <a:gd name="T87" fmla="*/ 3811 h 3831"/>
                <a:gd name="T88" fmla="*/ 688 w 1316"/>
                <a:gd name="T89" fmla="*/ 3809 h 3831"/>
                <a:gd name="T90" fmla="*/ 695 w 1316"/>
                <a:gd name="T91" fmla="*/ 3813 h 3831"/>
                <a:gd name="T92" fmla="*/ 764 w 1316"/>
                <a:gd name="T93" fmla="*/ 3831 h 3831"/>
                <a:gd name="T94" fmla="*/ 872 w 1316"/>
                <a:gd name="T95" fmla="*/ 3831 h 3831"/>
                <a:gd name="T96" fmla="*/ 1015 w 1316"/>
                <a:gd name="T97" fmla="*/ 3831 h 3831"/>
                <a:gd name="T98" fmla="*/ 1125 w 1316"/>
                <a:gd name="T99" fmla="*/ 3831 h 3831"/>
                <a:gd name="T100" fmla="*/ 1125 w 1316"/>
                <a:gd name="T101" fmla="*/ 2548 h 3831"/>
                <a:gd name="T102" fmla="*/ 1225 w 1316"/>
                <a:gd name="T103" fmla="*/ 2524 h 3831"/>
                <a:gd name="T104" fmla="*/ 1273 w 1316"/>
                <a:gd name="T105" fmla="*/ 2488 h 3831"/>
                <a:gd name="T106" fmla="*/ 1304 w 1316"/>
                <a:gd name="T107" fmla="*/ 2427 h 3831"/>
                <a:gd name="T108" fmla="*/ 1316 w 1316"/>
                <a:gd name="T109" fmla="*/ 2348 h 3831"/>
                <a:gd name="T110" fmla="*/ 1316 w 1316"/>
                <a:gd name="T111" fmla="*/ 1264 h 3831"/>
                <a:gd name="T112" fmla="*/ 1304 w 1316"/>
                <a:gd name="T113" fmla="*/ 1178 h 3831"/>
                <a:gd name="T114" fmla="*/ 1273 w 1316"/>
                <a:gd name="T115" fmla="*/ 1099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16" h="3831">
                  <a:moveTo>
                    <a:pt x="1273" y="1099"/>
                  </a:moveTo>
                  <a:cubicBezTo>
                    <a:pt x="1259" y="1075"/>
                    <a:pt x="1243" y="1053"/>
                    <a:pt x="1225" y="1034"/>
                  </a:cubicBezTo>
                  <a:cubicBezTo>
                    <a:pt x="1207" y="1016"/>
                    <a:pt x="1187" y="1002"/>
                    <a:pt x="1166" y="994"/>
                  </a:cubicBezTo>
                  <a:cubicBezTo>
                    <a:pt x="1146" y="986"/>
                    <a:pt x="1146" y="986"/>
                    <a:pt x="1146" y="986"/>
                  </a:cubicBezTo>
                  <a:cubicBezTo>
                    <a:pt x="1125" y="996"/>
                    <a:pt x="1125" y="996"/>
                    <a:pt x="1125" y="996"/>
                  </a:cubicBezTo>
                  <a:cubicBezTo>
                    <a:pt x="1125" y="977"/>
                    <a:pt x="1125" y="977"/>
                    <a:pt x="1125" y="977"/>
                  </a:cubicBezTo>
                  <a:cubicBezTo>
                    <a:pt x="861" y="870"/>
                    <a:pt x="861" y="870"/>
                    <a:pt x="861" y="870"/>
                  </a:cubicBezTo>
                  <a:cubicBezTo>
                    <a:pt x="901" y="848"/>
                    <a:pt x="942" y="826"/>
                    <a:pt x="982" y="804"/>
                  </a:cubicBezTo>
                  <a:cubicBezTo>
                    <a:pt x="981" y="805"/>
                    <a:pt x="980" y="806"/>
                    <a:pt x="978" y="806"/>
                  </a:cubicBezTo>
                  <a:cubicBezTo>
                    <a:pt x="992" y="799"/>
                    <a:pt x="1006" y="790"/>
                    <a:pt x="1018" y="779"/>
                  </a:cubicBezTo>
                  <a:cubicBezTo>
                    <a:pt x="1043" y="755"/>
                    <a:pt x="1063" y="723"/>
                    <a:pt x="1076" y="685"/>
                  </a:cubicBezTo>
                  <a:cubicBezTo>
                    <a:pt x="1090" y="646"/>
                    <a:pt x="1098" y="600"/>
                    <a:pt x="1098" y="549"/>
                  </a:cubicBezTo>
                  <a:cubicBezTo>
                    <a:pt x="1098" y="497"/>
                    <a:pt x="1090" y="444"/>
                    <a:pt x="1076" y="393"/>
                  </a:cubicBezTo>
                  <a:cubicBezTo>
                    <a:pt x="1063" y="341"/>
                    <a:pt x="1043" y="291"/>
                    <a:pt x="1018" y="245"/>
                  </a:cubicBezTo>
                  <a:cubicBezTo>
                    <a:pt x="993" y="198"/>
                    <a:pt x="962" y="155"/>
                    <a:pt x="929" y="118"/>
                  </a:cubicBezTo>
                  <a:cubicBezTo>
                    <a:pt x="895" y="81"/>
                    <a:pt x="857" y="51"/>
                    <a:pt x="817" y="30"/>
                  </a:cubicBezTo>
                  <a:cubicBezTo>
                    <a:pt x="776" y="9"/>
                    <a:pt x="737" y="0"/>
                    <a:pt x="701" y="2"/>
                  </a:cubicBezTo>
                  <a:cubicBezTo>
                    <a:pt x="666" y="3"/>
                    <a:pt x="634" y="15"/>
                    <a:pt x="607" y="35"/>
                  </a:cubicBezTo>
                  <a:cubicBezTo>
                    <a:pt x="608" y="35"/>
                    <a:pt x="608" y="34"/>
                    <a:pt x="609" y="33"/>
                  </a:cubicBezTo>
                  <a:cubicBezTo>
                    <a:pt x="527" y="93"/>
                    <a:pt x="445" y="153"/>
                    <a:pt x="363" y="213"/>
                  </a:cubicBezTo>
                  <a:cubicBezTo>
                    <a:pt x="349" y="224"/>
                    <a:pt x="336" y="237"/>
                    <a:pt x="324" y="252"/>
                  </a:cubicBezTo>
                  <a:cubicBezTo>
                    <a:pt x="312" y="268"/>
                    <a:pt x="302" y="286"/>
                    <a:pt x="294" y="305"/>
                  </a:cubicBezTo>
                  <a:cubicBezTo>
                    <a:pt x="286" y="325"/>
                    <a:pt x="279" y="347"/>
                    <a:pt x="275" y="371"/>
                  </a:cubicBezTo>
                  <a:cubicBezTo>
                    <a:pt x="270" y="395"/>
                    <a:pt x="268" y="420"/>
                    <a:pt x="268" y="448"/>
                  </a:cubicBezTo>
                  <a:cubicBezTo>
                    <a:pt x="268" y="501"/>
                    <a:pt x="277" y="555"/>
                    <a:pt x="292" y="607"/>
                  </a:cubicBezTo>
                  <a:cubicBezTo>
                    <a:pt x="301" y="637"/>
                    <a:pt x="313" y="666"/>
                    <a:pt x="326" y="694"/>
                  </a:cubicBezTo>
                  <a:cubicBezTo>
                    <a:pt x="320" y="697"/>
                    <a:pt x="314" y="700"/>
                    <a:pt x="309" y="703"/>
                  </a:cubicBezTo>
                  <a:cubicBezTo>
                    <a:pt x="288" y="716"/>
                    <a:pt x="267" y="729"/>
                    <a:pt x="247" y="743"/>
                  </a:cubicBezTo>
                  <a:cubicBezTo>
                    <a:pt x="187" y="781"/>
                    <a:pt x="128" y="819"/>
                    <a:pt x="69" y="857"/>
                  </a:cubicBezTo>
                  <a:cubicBezTo>
                    <a:pt x="58" y="863"/>
                    <a:pt x="48" y="872"/>
                    <a:pt x="40" y="882"/>
                  </a:cubicBezTo>
                  <a:cubicBezTo>
                    <a:pt x="32" y="891"/>
                    <a:pt x="25" y="903"/>
                    <a:pt x="19" y="916"/>
                  </a:cubicBezTo>
                  <a:cubicBezTo>
                    <a:pt x="13" y="929"/>
                    <a:pt x="8" y="943"/>
                    <a:pt x="5" y="958"/>
                  </a:cubicBezTo>
                  <a:cubicBezTo>
                    <a:pt x="1" y="974"/>
                    <a:pt x="0" y="991"/>
                    <a:pt x="0" y="1008"/>
                  </a:cubicBezTo>
                  <a:cubicBezTo>
                    <a:pt x="0" y="2201"/>
                    <a:pt x="0" y="2201"/>
                    <a:pt x="0" y="2201"/>
                  </a:cubicBezTo>
                  <a:cubicBezTo>
                    <a:pt x="0" y="2232"/>
                    <a:pt x="5" y="2263"/>
                    <a:pt x="15" y="2293"/>
                  </a:cubicBezTo>
                  <a:cubicBezTo>
                    <a:pt x="25" y="2322"/>
                    <a:pt x="39" y="2349"/>
                    <a:pt x="56" y="2373"/>
                  </a:cubicBezTo>
                  <a:cubicBezTo>
                    <a:pt x="73" y="2397"/>
                    <a:pt x="94" y="2417"/>
                    <a:pt x="116" y="2433"/>
                  </a:cubicBezTo>
                  <a:cubicBezTo>
                    <a:pt x="138" y="2448"/>
                    <a:pt x="163" y="2459"/>
                    <a:pt x="188" y="2463"/>
                  </a:cubicBezTo>
                  <a:cubicBezTo>
                    <a:pt x="237" y="2449"/>
                    <a:pt x="237" y="2449"/>
                    <a:pt x="237" y="2449"/>
                  </a:cubicBezTo>
                  <a:cubicBezTo>
                    <a:pt x="237" y="3831"/>
                    <a:pt x="237" y="3831"/>
                    <a:pt x="237" y="3831"/>
                  </a:cubicBezTo>
                  <a:cubicBezTo>
                    <a:pt x="360" y="3831"/>
                    <a:pt x="360" y="3831"/>
                    <a:pt x="360" y="3831"/>
                  </a:cubicBezTo>
                  <a:cubicBezTo>
                    <a:pt x="480" y="3831"/>
                    <a:pt x="480" y="3831"/>
                    <a:pt x="480" y="3831"/>
                  </a:cubicBezTo>
                  <a:cubicBezTo>
                    <a:pt x="606" y="3831"/>
                    <a:pt x="606" y="3831"/>
                    <a:pt x="606" y="3831"/>
                  </a:cubicBezTo>
                  <a:cubicBezTo>
                    <a:pt x="634" y="3831"/>
                    <a:pt x="660" y="3824"/>
                    <a:pt x="683" y="3811"/>
                  </a:cubicBezTo>
                  <a:cubicBezTo>
                    <a:pt x="685" y="3810"/>
                    <a:pt x="686" y="3809"/>
                    <a:pt x="688" y="3809"/>
                  </a:cubicBezTo>
                  <a:cubicBezTo>
                    <a:pt x="690" y="3810"/>
                    <a:pt x="692" y="3812"/>
                    <a:pt x="695" y="3813"/>
                  </a:cubicBezTo>
                  <a:cubicBezTo>
                    <a:pt x="716" y="3825"/>
                    <a:pt x="740" y="3831"/>
                    <a:pt x="764" y="3831"/>
                  </a:cubicBezTo>
                  <a:cubicBezTo>
                    <a:pt x="872" y="3831"/>
                    <a:pt x="872" y="3831"/>
                    <a:pt x="872" y="3831"/>
                  </a:cubicBezTo>
                  <a:cubicBezTo>
                    <a:pt x="1015" y="3831"/>
                    <a:pt x="1015" y="3831"/>
                    <a:pt x="1015" y="3831"/>
                  </a:cubicBezTo>
                  <a:cubicBezTo>
                    <a:pt x="1125" y="3831"/>
                    <a:pt x="1125" y="3831"/>
                    <a:pt x="1125" y="3831"/>
                  </a:cubicBezTo>
                  <a:cubicBezTo>
                    <a:pt x="1125" y="2548"/>
                    <a:pt x="1125" y="2548"/>
                    <a:pt x="1125" y="2548"/>
                  </a:cubicBezTo>
                  <a:cubicBezTo>
                    <a:pt x="1153" y="2542"/>
                    <a:pt x="1216" y="2528"/>
                    <a:pt x="1225" y="2524"/>
                  </a:cubicBezTo>
                  <a:cubicBezTo>
                    <a:pt x="1243" y="2517"/>
                    <a:pt x="1259" y="2505"/>
                    <a:pt x="1273" y="2488"/>
                  </a:cubicBezTo>
                  <a:cubicBezTo>
                    <a:pt x="1286" y="2472"/>
                    <a:pt x="1297" y="2451"/>
                    <a:pt x="1304" y="2427"/>
                  </a:cubicBezTo>
                  <a:cubicBezTo>
                    <a:pt x="1312" y="2404"/>
                    <a:pt x="1316" y="2377"/>
                    <a:pt x="1316" y="2348"/>
                  </a:cubicBezTo>
                  <a:cubicBezTo>
                    <a:pt x="1316" y="1264"/>
                    <a:pt x="1316" y="1264"/>
                    <a:pt x="1316" y="1264"/>
                  </a:cubicBezTo>
                  <a:cubicBezTo>
                    <a:pt x="1316" y="1235"/>
                    <a:pt x="1312" y="1206"/>
                    <a:pt x="1304" y="1178"/>
                  </a:cubicBezTo>
                  <a:cubicBezTo>
                    <a:pt x="1297" y="1150"/>
                    <a:pt x="1286" y="1123"/>
                    <a:pt x="1273" y="109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8" name="Freeform 60"/>
            <p:cNvSpPr>
              <a:spLocks noEditPoints="1"/>
            </p:cNvSpPr>
            <p:nvPr/>
          </p:nvSpPr>
          <p:spPr bwMode="auto">
            <a:xfrm>
              <a:off x="4065040" y="2922378"/>
              <a:ext cx="786277" cy="2797540"/>
            </a:xfrm>
            <a:custGeom>
              <a:avLst/>
              <a:gdLst>
                <a:gd name="T0" fmla="*/ 1077 w 1077"/>
                <a:gd name="T1" fmla="*/ 1264 h 3831"/>
                <a:gd name="T2" fmla="*/ 1077 w 1077"/>
                <a:gd name="T3" fmla="*/ 2348 h 3831"/>
                <a:gd name="T4" fmla="*/ 1065 w 1077"/>
                <a:gd name="T5" fmla="*/ 2427 h 3831"/>
                <a:gd name="T6" fmla="*/ 1034 w 1077"/>
                <a:gd name="T7" fmla="*/ 2488 h 3831"/>
                <a:gd name="T8" fmla="*/ 986 w 1077"/>
                <a:gd name="T9" fmla="*/ 2524 h 3831"/>
                <a:gd name="T10" fmla="*/ 927 w 1077"/>
                <a:gd name="T11" fmla="*/ 2530 h 3831"/>
                <a:gd name="T12" fmla="*/ 907 w 1077"/>
                <a:gd name="T13" fmla="*/ 2526 h 3831"/>
                <a:gd name="T14" fmla="*/ 907 w 1077"/>
                <a:gd name="T15" fmla="*/ 986 h 3831"/>
                <a:gd name="T16" fmla="*/ 927 w 1077"/>
                <a:gd name="T17" fmla="*/ 994 h 3831"/>
                <a:gd name="T18" fmla="*/ 986 w 1077"/>
                <a:gd name="T19" fmla="*/ 1034 h 3831"/>
                <a:gd name="T20" fmla="*/ 1034 w 1077"/>
                <a:gd name="T21" fmla="*/ 1099 h 3831"/>
                <a:gd name="T22" fmla="*/ 1065 w 1077"/>
                <a:gd name="T23" fmla="*/ 1178 h 3831"/>
                <a:gd name="T24" fmla="*/ 1077 w 1077"/>
                <a:gd name="T25" fmla="*/ 1264 h 3831"/>
                <a:gd name="T26" fmla="*/ 365 w 1077"/>
                <a:gd name="T27" fmla="*/ 602 h 3831"/>
                <a:gd name="T28" fmla="*/ 462 w 1077"/>
                <a:gd name="T29" fmla="*/ 728 h 3831"/>
                <a:gd name="T30" fmla="*/ 578 w 1077"/>
                <a:gd name="T31" fmla="*/ 806 h 3831"/>
                <a:gd name="T32" fmla="*/ 690 w 1077"/>
                <a:gd name="T33" fmla="*/ 822 h 3831"/>
                <a:gd name="T34" fmla="*/ 779 w 1077"/>
                <a:gd name="T35" fmla="*/ 779 h 3831"/>
                <a:gd name="T36" fmla="*/ 837 w 1077"/>
                <a:gd name="T37" fmla="*/ 685 h 3831"/>
                <a:gd name="T38" fmla="*/ 859 w 1077"/>
                <a:gd name="T39" fmla="*/ 549 h 3831"/>
                <a:gd name="T40" fmla="*/ 837 w 1077"/>
                <a:gd name="T41" fmla="*/ 393 h 3831"/>
                <a:gd name="T42" fmla="*/ 779 w 1077"/>
                <a:gd name="T43" fmla="*/ 245 h 3831"/>
                <a:gd name="T44" fmla="*/ 690 w 1077"/>
                <a:gd name="T45" fmla="*/ 118 h 3831"/>
                <a:gd name="T46" fmla="*/ 578 w 1077"/>
                <a:gd name="T47" fmla="*/ 30 h 3831"/>
                <a:gd name="T48" fmla="*/ 462 w 1077"/>
                <a:gd name="T49" fmla="*/ 2 h 3831"/>
                <a:gd name="T50" fmla="*/ 365 w 1077"/>
                <a:gd name="T51" fmla="*/ 37 h 3831"/>
                <a:gd name="T52" fmla="*/ 298 w 1077"/>
                <a:gd name="T53" fmla="*/ 132 h 3831"/>
                <a:gd name="T54" fmla="*/ 273 w 1077"/>
                <a:gd name="T55" fmla="*/ 277 h 3831"/>
                <a:gd name="T56" fmla="*/ 298 w 1077"/>
                <a:gd name="T57" fmla="*/ 445 h 3831"/>
                <a:gd name="T58" fmla="*/ 365 w 1077"/>
                <a:gd name="T59" fmla="*/ 602 h 3831"/>
                <a:gd name="T60" fmla="*/ 241 w 1077"/>
                <a:gd name="T61" fmla="*/ 3831 h 3831"/>
                <a:gd name="T62" fmla="*/ 367 w 1077"/>
                <a:gd name="T63" fmla="*/ 3831 h 3831"/>
                <a:gd name="T64" fmla="*/ 444 w 1077"/>
                <a:gd name="T65" fmla="*/ 3811 h 3831"/>
                <a:gd name="T66" fmla="*/ 506 w 1077"/>
                <a:gd name="T67" fmla="*/ 3757 h 3831"/>
                <a:gd name="T68" fmla="*/ 547 w 1077"/>
                <a:gd name="T69" fmla="*/ 3677 h 3831"/>
                <a:gd name="T70" fmla="*/ 562 w 1077"/>
                <a:gd name="T71" fmla="*/ 3580 h 3831"/>
                <a:gd name="T72" fmla="*/ 562 w 1077"/>
                <a:gd name="T73" fmla="*/ 2462 h 3831"/>
                <a:gd name="T74" fmla="*/ 593 w 1077"/>
                <a:gd name="T75" fmla="*/ 2468 h 3831"/>
                <a:gd name="T76" fmla="*/ 593 w 1077"/>
                <a:gd name="T77" fmla="*/ 3581 h 3831"/>
                <a:gd name="T78" fmla="*/ 608 w 1077"/>
                <a:gd name="T79" fmla="*/ 3678 h 3831"/>
                <a:gd name="T80" fmla="*/ 648 w 1077"/>
                <a:gd name="T81" fmla="*/ 3758 h 3831"/>
                <a:gd name="T82" fmla="*/ 706 w 1077"/>
                <a:gd name="T83" fmla="*/ 3812 h 3831"/>
                <a:gd name="T84" fmla="*/ 776 w 1077"/>
                <a:gd name="T85" fmla="*/ 3831 h 3831"/>
                <a:gd name="T86" fmla="*/ 886 w 1077"/>
                <a:gd name="T87" fmla="*/ 3831 h 3831"/>
                <a:gd name="T88" fmla="*/ 886 w 1077"/>
                <a:gd name="T89" fmla="*/ 977 h 3831"/>
                <a:gd name="T90" fmla="*/ 241 w 1077"/>
                <a:gd name="T91" fmla="*/ 716 h 3831"/>
                <a:gd name="T92" fmla="*/ 241 w 1077"/>
                <a:gd name="T93" fmla="*/ 3831 h 3831"/>
                <a:gd name="T94" fmla="*/ 118 w 1077"/>
                <a:gd name="T95" fmla="*/ 685 h 3831"/>
                <a:gd name="T96" fmla="*/ 57 w 1077"/>
                <a:gd name="T97" fmla="*/ 712 h 3831"/>
                <a:gd name="T98" fmla="*/ 15 w 1077"/>
                <a:gd name="T99" fmla="*/ 773 h 3831"/>
                <a:gd name="T100" fmla="*/ 0 w 1077"/>
                <a:gd name="T101" fmla="*/ 861 h 3831"/>
                <a:gd name="T102" fmla="*/ 0 w 1077"/>
                <a:gd name="T103" fmla="*/ 2115 h 3831"/>
                <a:gd name="T104" fmla="*/ 15 w 1077"/>
                <a:gd name="T105" fmla="*/ 2213 h 3831"/>
                <a:gd name="T106" fmla="*/ 57 w 1077"/>
                <a:gd name="T107" fmla="*/ 2298 h 3831"/>
                <a:gd name="T108" fmla="*/ 118 w 1077"/>
                <a:gd name="T109" fmla="*/ 2361 h 3831"/>
                <a:gd name="T110" fmla="*/ 192 w 1077"/>
                <a:gd name="T111" fmla="*/ 2393 h 3831"/>
                <a:gd name="T112" fmla="*/ 216 w 1077"/>
                <a:gd name="T113" fmla="*/ 2398 h 3831"/>
                <a:gd name="T114" fmla="*/ 216 w 1077"/>
                <a:gd name="T115" fmla="*/ 706 h 3831"/>
                <a:gd name="T116" fmla="*/ 192 w 1077"/>
                <a:gd name="T117" fmla="*/ 696 h 3831"/>
                <a:gd name="T118" fmla="*/ 118 w 1077"/>
                <a:gd name="T119" fmla="*/ 685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7" h="3831">
                  <a:moveTo>
                    <a:pt x="1077" y="1264"/>
                  </a:moveTo>
                  <a:cubicBezTo>
                    <a:pt x="1077" y="2348"/>
                    <a:pt x="1077" y="2348"/>
                    <a:pt x="1077" y="2348"/>
                  </a:cubicBezTo>
                  <a:cubicBezTo>
                    <a:pt x="1077" y="2377"/>
                    <a:pt x="1073" y="2404"/>
                    <a:pt x="1065" y="2427"/>
                  </a:cubicBezTo>
                  <a:cubicBezTo>
                    <a:pt x="1058" y="2451"/>
                    <a:pt x="1047" y="2472"/>
                    <a:pt x="1034" y="2488"/>
                  </a:cubicBezTo>
                  <a:cubicBezTo>
                    <a:pt x="1020" y="2505"/>
                    <a:pt x="1004" y="2517"/>
                    <a:pt x="986" y="2524"/>
                  </a:cubicBezTo>
                  <a:cubicBezTo>
                    <a:pt x="968" y="2532"/>
                    <a:pt x="948" y="2534"/>
                    <a:pt x="927" y="2530"/>
                  </a:cubicBezTo>
                  <a:cubicBezTo>
                    <a:pt x="907" y="2526"/>
                    <a:pt x="907" y="2526"/>
                    <a:pt x="907" y="2526"/>
                  </a:cubicBezTo>
                  <a:cubicBezTo>
                    <a:pt x="907" y="986"/>
                    <a:pt x="907" y="986"/>
                    <a:pt x="907" y="986"/>
                  </a:cubicBezTo>
                  <a:cubicBezTo>
                    <a:pt x="927" y="994"/>
                    <a:pt x="927" y="994"/>
                    <a:pt x="927" y="994"/>
                  </a:cubicBezTo>
                  <a:cubicBezTo>
                    <a:pt x="948" y="1002"/>
                    <a:pt x="968" y="1016"/>
                    <a:pt x="986" y="1034"/>
                  </a:cubicBezTo>
                  <a:cubicBezTo>
                    <a:pt x="1004" y="1053"/>
                    <a:pt x="1020" y="1075"/>
                    <a:pt x="1034" y="1099"/>
                  </a:cubicBezTo>
                  <a:cubicBezTo>
                    <a:pt x="1047" y="1123"/>
                    <a:pt x="1058" y="1150"/>
                    <a:pt x="1065" y="1178"/>
                  </a:cubicBezTo>
                  <a:cubicBezTo>
                    <a:pt x="1073" y="1206"/>
                    <a:pt x="1077" y="1235"/>
                    <a:pt x="1077" y="1264"/>
                  </a:cubicBezTo>
                  <a:close/>
                  <a:moveTo>
                    <a:pt x="365" y="602"/>
                  </a:moveTo>
                  <a:cubicBezTo>
                    <a:pt x="393" y="650"/>
                    <a:pt x="426" y="693"/>
                    <a:pt x="462" y="728"/>
                  </a:cubicBezTo>
                  <a:cubicBezTo>
                    <a:pt x="498" y="763"/>
                    <a:pt x="537" y="790"/>
                    <a:pt x="578" y="806"/>
                  </a:cubicBezTo>
                  <a:cubicBezTo>
                    <a:pt x="618" y="823"/>
                    <a:pt x="656" y="828"/>
                    <a:pt x="690" y="822"/>
                  </a:cubicBezTo>
                  <a:cubicBezTo>
                    <a:pt x="723" y="817"/>
                    <a:pt x="754" y="802"/>
                    <a:pt x="779" y="779"/>
                  </a:cubicBezTo>
                  <a:cubicBezTo>
                    <a:pt x="804" y="755"/>
                    <a:pt x="824" y="723"/>
                    <a:pt x="837" y="685"/>
                  </a:cubicBezTo>
                  <a:cubicBezTo>
                    <a:pt x="851" y="646"/>
                    <a:pt x="859" y="600"/>
                    <a:pt x="859" y="549"/>
                  </a:cubicBezTo>
                  <a:cubicBezTo>
                    <a:pt x="859" y="497"/>
                    <a:pt x="851" y="444"/>
                    <a:pt x="837" y="393"/>
                  </a:cubicBezTo>
                  <a:cubicBezTo>
                    <a:pt x="824" y="341"/>
                    <a:pt x="804" y="291"/>
                    <a:pt x="779" y="245"/>
                  </a:cubicBezTo>
                  <a:cubicBezTo>
                    <a:pt x="754" y="198"/>
                    <a:pt x="723" y="155"/>
                    <a:pt x="690" y="118"/>
                  </a:cubicBezTo>
                  <a:cubicBezTo>
                    <a:pt x="656" y="81"/>
                    <a:pt x="618" y="51"/>
                    <a:pt x="578" y="30"/>
                  </a:cubicBezTo>
                  <a:cubicBezTo>
                    <a:pt x="537" y="9"/>
                    <a:pt x="498" y="0"/>
                    <a:pt x="462" y="2"/>
                  </a:cubicBezTo>
                  <a:cubicBezTo>
                    <a:pt x="426" y="3"/>
                    <a:pt x="393" y="15"/>
                    <a:pt x="365" y="37"/>
                  </a:cubicBezTo>
                  <a:cubicBezTo>
                    <a:pt x="337" y="59"/>
                    <a:pt x="314" y="92"/>
                    <a:pt x="298" y="132"/>
                  </a:cubicBezTo>
                  <a:cubicBezTo>
                    <a:pt x="282" y="172"/>
                    <a:pt x="273" y="221"/>
                    <a:pt x="273" y="277"/>
                  </a:cubicBezTo>
                  <a:cubicBezTo>
                    <a:pt x="273" y="333"/>
                    <a:pt x="282" y="390"/>
                    <a:pt x="298" y="445"/>
                  </a:cubicBezTo>
                  <a:cubicBezTo>
                    <a:pt x="314" y="501"/>
                    <a:pt x="337" y="554"/>
                    <a:pt x="365" y="602"/>
                  </a:cubicBezTo>
                  <a:close/>
                  <a:moveTo>
                    <a:pt x="241" y="3831"/>
                  </a:moveTo>
                  <a:cubicBezTo>
                    <a:pt x="367" y="3831"/>
                    <a:pt x="367" y="3831"/>
                    <a:pt x="367" y="3831"/>
                  </a:cubicBezTo>
                  <a:cubicBezTo>
                    <a:pt x="395" y="3831"/>
                    <a:pt x="421" y="3824"/>
                    <a:pt x="444" y="3811"/>
                  </a:cubicBezTo>
                  <a:cubicBezTo>
                    <a:pt x="468" y="3798"/>
                    <a:pt x="489" y="3780"/>
                    <a:pt x="506" y="3757"/>
                  </a:cubicBezTo>
                  <a:cubicBezTo>
                    <a:pt x="524" y="3734"/>
                    <a:pt x="537" y="3707"/>
                    <a:pt x="547" y="3677"/>
                  </a:cubicBezTo>
                  <a:cubicBezTo>
                    <a:pt x="557" y="3647"/>
                    <a:pt x="562" y="3614"/>
                    <a:pt x="562" y="3580"/>
                  </a:cubicBezTo>
                  <a:cubicBezTo>
                    <a:pt x="562" y="2462"/>
                    <a:pt x="562" y="2462"/>
                    <a:pt x="562" y="2462"/>
                  </a:cubicBezTo>
                  <a:cubicBezTo>
                    <a:pt x="593" y="2468"/>
                    <a:pt x="593" y="2468"/>
                    <a:pt x="593" y="2468"/>
                  </a:cubicBezTo>
                  <a:cubicBezTo>
                    <a:pt x="593" y="3581"/>
                    <a:pt x="593" y="3581"/>
                    <a:pt x="593" y="3581"/>
                  </a:cubicBezTo>
                  <a:cubicBezTo>
                    <a:pt x="593" y="3615"/>
                    <a:pt x="598" y="3648"/>
                    <a:pt x="608" y="3678"/>
                  </a:cubicBezTo>
                  <a:cubicBezTo>
                    <a:pt x="617" y="3708"/>
                    <a:pt x="631" y="3735"/>
                    <a:pt x="648" y="3758"/>
                  </a:cubicBezTo>
                  <a:cubicBezTo>
                    <a:pt x="664" y="3781"/>
                    <a:pt x="684" y="3799"/>
                    <a:pt x="706" y="3812"/>
                  </a:cubicBezTo>
                  <a:cubicBezTo>
                    <a:pt x="728" y="3825"/>
                    <a:pt x="752" y="3831"/>
                    <a:pt x="776" y="3831"/>
                  </a:cubicBezTo>
                  <a:cubicBezTo>
                    <a:pt x="886" y="3831"/>
                    <a:pt x="886" y="3831"/>
                    <a:pt x="886" y="3831"/>
                  </a:cubicBezTo>
                  <a:cubicBezTo>
                    <a:pt x="886" y="977"/>
                    <a:pt x="886" y="977"/>
                    <a:pt x="886" y="977"/>
                  </a:cubicBezTo>
                  <a:cubicBezTo>
                    <a:pt x="241" y="716"/>
                    <a:pt x="241" y="716"/>
                    <a:pt x="241" y="716"/>
                  </a:cubicBezTo>
                  <a:lnTo>
                    <a:pt x="241" y="3831"/>
                  </a:lnTo>
                  <a:close/>
                  <a:moveTo>
                    <a:pt x="118" y="685"/>
                  </a:moveTo>
                  <a:cubicBezTo>
                    <a:pt x="95" y="688"/>
                    <a:pt x="75" y="698"/>
                    <a:pt x="57" y="712"/>
                  </a:cubicBezTo>
                  <a:cubicBezTo>
                    <a:pt x="40" y="727"/>
                    <a:pt x="25" y="748"/>
                    <a:pt x="15" y="773"/>
                  </a:cubicBezTo>
                  <a:cubicBezTo>
                    <a:pt x="5" y="798"/>
                    <a:pt x="0" y="827"/>
                    <a:pt x="0" y="861"/>
                  </a:cubicBezTo>
                  <a:cubicBezTo>
                    <a:pt x="0" y="2115"/>
                    <a:pt x="0" y="2115"/>
                    <a:pt x="0" y="2115"/>
                  </a:cubicBezTo>
                  <a:cubicBezTo>
                    <a:pt x="0" y="2149"/>
                    <a:pt x="5" y="2182"/>
                    <a:pt x="15" y="2213"/>
                  </a:cubicBezTo>
                  <a:cubicBezTo>
                    <a:pt x="25" y="2244"/>
                    <a:pt x="40" y="2273"/>
                    <a:pt x="57" y="2298"/>
                  </a:cubicBezTo>
                  <a:cubicBezTo>
                    <a:pt x="75" y="2323"/>
                    <a:pt x="95" y="2345"/>
                    <a:pt x="118" y="2361"/>
                  </a:cubicBezTo>
                  <a:cubicBezTo>
                    <a:pt x="141" y="2377"/>
                    <a:pt x="166" y="2389"/>
                    <a:pt x="192" y="2393"/>
                  </a:cubicBezTo>
                  <a:cubicBezTo>
                    <a:pt x="216" y="2398"/>
                    <a:pt x="216" y="2398"/>
                    <a:pt x="216" y="2398"/>
                  </a:cubicBezTo>
                  <a:cubicBezTo>
                    <a:pt x="216" y="706"/>
                    <a:pt x="216" y="706"/>
                    <a:pt x="216" y="706"/>
                  </a:cubicBezTo>
                  <a:cubicBezTo>
                    <a:pt x="192" y="696"/>
                    <a:pt x="192" y="696"/>
                    <a:pt x="192" y="696"/>
                  </a:cubicBezTo>
                  <a:cubicBezTo>
                    <a:pt x="166" y="686"/>
                    <a:pt x="141" y="682"/>
                    <a:pt x="118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3890483" y="3435853"/>
              <a:ext cx="314821" cy="1284923"/>
            </a:xfrm>
            <a:custGeom>
              <a:avLst/>
              <a:gdLst>
                <a:gd name="T0" fmla="*/ 357 w 431"/>
                <a:gd name="T1" fmla="*/ 1658 h 1760"/>
                <a:gd name="T2" fmla="*/ 296 w 431"/>
                <a:gd name="T3" fmla="*/ 1595 h 1760"/>
                <a:gd name="T4" fmla="*/ 254 w 431"/>
                <a:gd name="T5" fmla="*/ 1510 h 1760"/>
                <a:gd name="T6" fmla="*/ 239 w 431"/>
                <a:gd name="T7" fmla="*/ 1412 h 1760"/>
                <a:gd name="T8" fmla="*/ 239 w 431"/>
                <a:gd name="T9" fmla="*/ 158 h 1760"/>
                <a:gd name="T10" fmla="*/ 244 w 431"/>
                <a:gd name="T11" fmla="*/ 106 h 1760"/>
                <a:gd name="T12" fmla="*/ 258 w 431"/>
                <a:gd name="T13" fmla="*/ 61 h 1760"/>
                <a:gd name="T14" fmla="*/ 280 w 431"/>
                <a:gd name="T15" fmla="*/ 25 h 1760"/>
                <a:gd name="T16" fmla="*/ 309 w 431"/>
                <a:gd name="T17" fmla="*/ 0 h 1760"/>
                <a:gd name="T18" fmla="*/ 247 w 431"/>
                <a:gd name="T19" fmla="*/ 40 h 1760"/>
                <a:gd name="T20" fmla="*/ 69 w 431"/>
                <a:gd name="T21" fmla="*/ 154 h 1760"/>
                <a:gd name="T22" fmla="*/ 40 w 431"/>
                <a:gd name="T23" fmla="*/ 179 h 1760"/>
                <a:gd name="T24" fmla="*/ 19 w 431"/>
                <a:gd name="T25" fmla="*/ 213 h 1760"/>
                <a:gd name="T26" fmla="*/ 5 w 431"/>
                <a:gd name="T27" fmla="*/ 255 h 1760"/>
                <a:gd name="T28" fmla="*/ 0 w 431"/>
                <a:gd name="T29" fmla="*/ 305 h 1760"/>
                <a:gd name="T30" fmla="*/ 0 w 431"/>
                <a:gd name="T31" fmla="*/ 1498 h 1760"/>
                <a:gd name="T32" fmla="*/ 15 w 431"/>
                <a:gd name="T33" fmla="*/ 1590 h 1760"/>
                <a:gd name="T34" fmla="*/ 56 w 431"/>
                <a:gd name="T35" fmla="*/ 1670 h 1760"/>
                <a:gd name="T36" fmla="*/ 116 w 431"/>
                <a:gd name="T37" fmla="*/ 1730 h 1760"/>
                <a:gd name="T38" fmla="*/ 188 w 431"/>
                <a:gd name="T39" fmla="*/ 1760 h 1760"/>
                <a:gd name="T40" fmla="*/ 431 w 431"/>
                <a:gd name="T41" fmla="*/ 1690 h 1760"/>
                <a:gd name="T42" fmla="*/ 357 w 431"/>
                <a:gd name="T43" fmla="*/ 165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1" h="1760">
                  <a:moveTo>
                    <a:pt x="357" y="1658"/>
                  </a:moveTo>
                  <a:cubicBezTo>
                    <a:pt x="334" y="1642"/>
                    <a:pt x="314" y="1620"/>
                    <a:pt x="296" y="1595"/>
                  </a:cubicBezTo>
                  <a:cubicBezTo>
                    <a:pt x="279" y="1570"/>
                    <a:pt x="264" y="1541"/>
                    <a:pt x="254" y="1510"/>
                  </a:cubicBezTo>
                  <a:cubicBezTo>
                    <a:pt x="244" y="1479"/>
                    <a:pt x="239" y="1446"/>
                    <a:pt x="239" y="1412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9" y="139"/>
                    <a:pt x="240" y="122"/>
                    <a:pt x="244" y="106"/>
                  </a:cubicBezTo>
                  <a:cubicBezTo>
                    <a:pt x="247" y="89"/>
                    <a:pt x="252" y="74"/>
                    <a:pt x="258" y="61"/>
                  </a:cubicBezTo>
                  <a:cubicBezTo>
                    <a:pt x="264" y="48"/>
                    <a:pt x="272" y="36"/>
                    <a:pt x="280" y="25"/>
                  </a:cubicBezTo>
                  <a:cubicBezTo>
                    <a:pt x="289" y="15"/>
                    <a:pt x="298" y="7"/>
                    <a:pt x="309" y="0"/>
                  </a:cubicBezTo>
                  <a:cubicBezTo>
                    <a:pt x="288" y="13"/>
                    <a:pt x="268" y="26"/>
                    <a:pt x="247" y="40"/>
                  </a:cubicBezTo>
                  <a:cubicBezTo>
                    <a:pt x="187" y="78"/>
                    <a:pt x="128" y="116"/>
                    <a:pt x="69" y="154"/>
                  </a:cubicBezTo>
                  <a:cubicBezTo>
                    <a:pt x="58" y="160"/>
                    <a:pt x="48" y="169"/>
                    <a:pt x="40" y="179"/>
                  </a:cubicBezTo>
                  <a:cubicBezTo>
                    <a:pt x="32" y="188"/>
                    <a:pt x="25" y="200"/>
                    <a:pt x="19" y="213"/>
                  </a:cubicBezTo>
                  <a:cubicBezTo>
                    <a:pt x="13" y="226"/>
                    <a:pt x="8" y="240"/>
                    <a:pt x="5" y="255"/>
                  </a:cubicBezTo>
                  <a:cubicBezTo>
                    <a:pt x="1" y="271"/>
                    <a:pt x="0" y="288"/>
                    <a:pt x="0" y="305"/>
                  </a:cubicBezTo>
                  <a:cubicBezTo>
                    <a:pt x="0" y="1498"/>
                    <a:pt x="0" y="1498"/>
                    <a:pt x="0" y="1498"/>
                  </a:cubicBezTo>
                  <a:cubicBezTo>
                    <a:pt x="0" y="1529"/>
                    <a:pt x="5" y="1560"/>
                    <a:pt x="15" y="1590"/>
                  </a:cubicBezTo>
                  <a:cubicBezTo>
                    <a:pt x="25" y="1619"/>
                    <a:pt x="39" y="1646"/>
                    <a:pt x="56" y="1670"/>
                  </a:cubicBezTo>
                  <a:cubicBezTo>
                    <a:pt x="73" y="1694"/>
                    <a:pt x="94" y="1714"/>
                    <a:pt x="116" y="1730"/>
                  </a:cubicBezTo>
                  <a:cubicBezTo>
                    <a:pt x="138" y="1745"/>
                    <a:pt x="163" y="1756"/>
                    <a:pt x="188" y="1760"/>
                  </a:cubicBezTo>
                  <a:cubicBezTo>
                    <a:pt x="431" y="1690"/>
                    <a:pt x="431" y="1690"/>
                    <a:pt x="431" y="1690"/>
                  </a:cubicBezTo>
                  <a:cubicBezTo>
                    <a:pt x="405" y="1686"/>
                    <a:pt x="380" y="1674"/>
                    <a:pt x="357" y="165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80000"/>
                  </a:schemeClr>
                </a:gs>
                <a:gs pos="0">
                  <a:schemeClr val="accent4">
                    <a:lumMod val="90000"/>
                  </a:schemeClr>
                </a:gs>
              </a:gsLst>
              <a:lin ang="4200000" scaled="0"/>
              <a:tileRect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89325" y="4780949"/>
            <a:ext cx="2304394" cy="6708726"/>
            <a:chOff x="2602471" y="2506223"/>
            <a:chExt cx="1103879" cy="3213695"/>
          </a:xfrm>
        </p:grpSpPr>
        <p:sp>
          <p:nvSpPr>
            <p:cNvPr id="40" name="Freeform 57"/>
            <p:cNvSpPr>
              <a:spLocks/>
            </p:cNvSpPr>
            <p:nvPr/>
          </p:nvSpPr>
          <p:spPr bwMode="auto">
            <a:xfrm>
              <a:off x="2602471" y="2506223"/>
              <a:ext cx="1103878" cy="3213695"/>
            </a:xfrm>
            <a:custGeom>
              <a:avLst/>
              <a:gdLst>
                <a:gd name="T0" fmla="*/ 1462 w 1512"/>
                <a:gd name="T1" fmla="*/ 1262 h 4401"/>
                <a:gd name="T2" fmla="*/ 1407 w 1512"/>
                <a:gd name="T3" fmla="*/ 1188 h 4401"/>
                <a:gd name="T4" fmla="*/ 1339 w 1512"/>
                <a:gd name="T5" fmla="*/ 1141 h 4401"/>
                <a:gd name="T6" fmla="*/ 1317 w 1512"/>
                <a:gd name="T7" fmla="*/ 1132 h 4401"/>
                <a:gd name="T8" fmla="*/ 1292 w 1512"/>
                <a:gd name="T9" fmla="*/ 1144 h 4401"/>
                <a:gd name="T10" fmla="*/ 1292 w 1512"/>
                <a:gd name="T11" fmla="*/ 1122 h 4401"/>
                <a:gd name="T12" fmla="*/ 989 w 1512"/>
                <a:gd name="T13" fmla="*/ 1000 h 4401"/>
                <a:gd name="T14" fmla="*/ 1124 w 1512"/>
                <a:gd name="T15" fmla="*/ 926 h 4401"/>
                <a:gd name="T16" fmla="*/ 1169 w 1512"/>
                <a:gd name="T17" fmla="*/ 894 h 4401"/>
                <a:gd name="T18" fmla="*/ 1237 w 1512"/>
                <a:gd name="T19" fmla="*/ 786 h 4401"/>
                <a:gd name="T20" fmla="*/ 1261 w 1512"/>
                <a:gd name="T21" fmla="*/ 630 h 4401"/>
                <a:gd name="T22" fmla="*/ 1237 w 1512"/>
                <a:gd name="T23" fmla="*/ 452 h 4401"/>
                <a:gd name="T24" fmla="*/ 1169 w 1512"/>
                <a:gd name="T25" fmla="*/ 281 h 4401"/>
                <a:gd name="T26" fmla="*/ 1067 w 1512"/>
                <a:gd name="T27" fmla="*/ 136 h 4401"/>
                <a:gd name="T28" fmla="*/ 938 w 1512"/>
                <a:gd name="T29" fmla="*/ 35 h 4401"/>
                <a:gd name="T30" fmla="*/ 806 w 1512"/>
                <a:gd name="T31" fmla="*/ 2 h 4401"/>
                <a:gd name="T32" fmla="*/ 698 w 1512"/>
                <a:gd name="T33" fmla="*/ 41 h 4401"/>
                <a:gd name="T34" fmla="*/ 700 w 1512"/>
                <a:gd name="T35" fmla="*/ 38 h 4401"/>
                <a:gd name="T36" fmla="*/ 418 w 1512"/>
                <a:gd name="T37" fmla="*/ 245 h 4401"/>
                <a:gd name="T38" fmla="*/ 372 w 1512"/>
                <a:gd name="T39" fmla="*/ 290 h 4401"/>
                <a:gd name="T40" fmla="*/ 338 w 1512"/>
                <a:gd name="T41" fmla="*/ 351 h 4401"/>
                <a:gd name="T42" fmla="*/ 316 w 1512"/>
                <a:gd name="T43" fmla="*/ 426 h 4401"/>
                <a:gd name="T44" fmla="*/ 308 w 1512"/>
                <a:gd name="T45" fmla="*/ 514 h 4401"/>
                <a:gd name="T46" fmla="*/ 336 w 1512"/>
                <a:gd name="T47" fmla="*/ 698 h 4401"/>
                <a:gd name="T48" fmla="*/ 374 w 1512"/>
                <a:gd name="T49" fmla="*/ 797 h 4401"/>
                <a:gd name="T50" fmla="*/ 355 w 1512"/>
                <a:gd name="T51" fmla="*/ 807 h 4401"/>
                <a:gd name="T52" fmla="*/ 284 w 1512"/>
                <a:gd name="T53" fmla="*/ 853 h 4401"/>
                <a:gd name="T54" fmla="*/ 79 w 1512"/>
                <a:gd name="T55" fmla="*/ 984 h 4401"/>
                <a:gd name="T56" fmla="*/ 47 w 1512"/>
                <a:gd name="T57" fmla="*/ 1013 h 4401"/>
                <a:gd name="T58" fmla="*/ 22 w 1512"/>
                <a:gd name="T59" fmla="*/ 1052 h 4401"/>
                <a:gd name="T60" fmla="*/ 6 w 1512"/>
                <a:gd name="T61" fmla="*/ 1101 h 4401"/>
                <a:gd name="T62" fmla="*/ 0 w 1512"/>
                <a:gd name="T63" fmla="*/ 1158 h 4401"/>
                <a:gd name="T64" fmla="*/ 0 w 1512"/>
                <a:gd name="T65" fmla="*/ 2527 h 4401"/>
                <a:gd name="T66" fmla="*/ 17 w 1512"/>
                <a:gd name="T67" fmla="*/ 2634 h 4401"/>
                <a:gd name="T68" fmla="*/ 65 w 1512"/>
                <a:gd name="T69" fmla="*/ 2726 h 4401"/>
                <a:gd name="T70" fmla="*/ 134 w 1512"/>
                <a:gd name="T71" fmla="*/ 2794 h 4401"/>
                <a:gd name="T72" fmla="*/ 217 w 1512"/>
                <a:gd name="T73" fmla="*/ 2829 h 4401"/>
                <a:gd name="T74" fmla="*/ 272 w 1512"/>
                <a:gd name="T75" fmla="*/ 2813 h 4401"/>
                <a:gd name="T76" fmla="*/ 272 w 1512"/>
                <a:gd name="T77" fmla="*/ 4401 h 4401"/>
                <a:gd name="T78" fmla="*/ 414 w 1512"/>
                <a:gd name="T79" fmla="*/ 4401 h 4401"/>
                <a:gd name="T80" fmla="*/ 552 w 1512"/>
                <a:gd name="T81" fmla="*/ 4401 h 4401"/>
                <a:gd name="T82" fmla="*/ 697 w 1512"/>
                <a:gd name="T83" fmla="*/ 4401 h 4401"/>
                <a:gd name="T84" fmla="*/ 785 w 1512"/>
                <a:gd name="T85" fmla="*/ 4377 h 4401"/>
                <a:gd name="T86" fmla="*/ 790 w 1512"/>
                <a:gd name="T87" fmla="*/ 4374 h 4401"/>
                <a:gd name="T88" fmla="*/ 798 w 1512"/>
                <a:gd name="T89" fmla="*/ 4379 h 4401"/>
                <a:gd name="T90" fmla="*/ 878 w 1512"/>
                <a:gd name="T91" fmla="*/ 4401 h 4401"/>
                <a:gd name="T92" fmla="*/ 1002 w 1512"/>
                <a:gd name="T93" fmla="*/ 4401 h 4401"/>
                <a:gd name="T94" fmla="*/ 1167 w 1512"/>
                <a:gd name="T95" fmla="*/ 4401 h 4401"/>
                <a:gd name="T96" fmla="*/ 1292 w 1512"/>
                <a:gd name="T97" fmla="*/ 4401 h 4401"/>
                <a:gd name="T98" fmla="*/ 1292 w 1512"/>
                <a:gd name="T99" fmla="*/ 2927 h 4401"/>
                <a:gd name="T100" fmla="*/ 1407 w 1512"/>
                <a:gd name="T101" fmla="*/ 2899 h 4401"/>
                <a:gd name="T102" fmla="*/ 1462 w 1512"/>
                <a:gd name="T103" fmla="*/ 2858 h 4401"/>
                <a:gd name="T104" fmla="*/ 1499 w 1512"/>
                <a:gd name="T105" fmla="*/ 2788 h 4401"/>
                <a:gd name="T106" fmla="*/ 1512 w 1512"/>
                <a:gd name="T107" fmla="*/ 2697 h 4401"/>
                <a:gd name="T108" fmla="*/ 1512 w 1512"/>
                <a:gd name="T109" fmla="*/ 1452 h 4401"/>
                <a:gd name="T110" fmla="*/ 1499 w 1512"/>
                <a:gd name="T111" fmla="*/ 1354 h 4401"/>
                <a:gd name="T112" fmla="*/ 1462 w 1512"/>
                <a:gd name="T113" fmla="*/ 1262 h 4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12" h="4401">
                  <a:moveTo>
                    <a:pt x="1462" y="1262"/>
                  </a:moveTo>
                  <a:cubicBezTo>
                    <a:pt x="1446" y="1234"/>
                    <a:pt x="1428" y="1209"/>
                    <a:pt x="1407" y="1188"/>
                  </a:cubicBezTo>
                  <a:cubicBezTo>
                    <a:pt x="1386" y="1167"/>
                    <a:pt x="1363" y="1151"/>
                    <a:pt x="1339" y="1141"/>
                  </a:cubicBezTo>
                  <a:cubicBezTo>
                    <a:pt x="1317" y="1132"/>
                    <a:pt x="1317" y="1132"/>
                    <a:pt x="1317" y="1132"/>
                  </a:cubicBezTo>
                  <a:cubicBezTo>
                    <a:pt x="1292" y="1144"/>
                    <a:pt x="1292" y="1144"/>
                    <a:pt x="1292" y="1144"/>
                  </a:cubicBezTo>
                  <a:cubicBezTo>
                    <a:pt x="1292" y="1122"/>
                    <a:pt x="1292" y="1122"/>
                    <a:pt x="1292" y="1122"/>
                  </a:cubicBezTo>
                  <a:cubicBezTo>
                    <a:pt x="989" y="1000"/>
                    <a:pt x="989" y="1000"/>
                    <a:pt x="989" y="1000"/>
                  </a:cubicBezTo>
                  <a:cubicBezTo>
                    <a:pt x="1036" y="974"/>
                    <a:pt x="1126" y="925"/>
                    <a:pt x="1124" y="926"/>
                  </a:cubicBezTo>
                  <a:cubicBezTo>
                    <a:pt x="1140" y="918"/>
                    <a:pt x="1156" y="907"/>
                    <a:pt x="1169" y="894"/>
                  </a:cubicBezTo>
                  <a:cubicBezTo>
                    <a:pt x="1198" y="867"/>
                    <a:pt x="1221" y="831"/>
                    <a:pt x="1237" y="786"/>
                  </a:cubicBezTo>
                  <a:cubicBezTo>
                    <a:pt x="1252" y="742"/>
                    <a:pt x="1261" y="689"/>
                    <a:pt x="1261" y="630"/>
                  </a:cubicBezTo>
                  <a:cubicBezTo>
                    <a:pt x="1261" y="571"/>
                    <a:pt x="1252" y="510"/>
                    <a:pt x="1237" y="452"/>
                  </a:cubicBezTo>
                  <a:cubicBezTo>
                    <a:pt x="1221" y="392"/>
                    <a:pt x="1198" y="335"/>
                    <a:pt x="1169" y="281"/>
                  </a:cubicBezTo>
                  <a:cubicBezTo>
                    <a:pt x="1140" y="227"/>
                    <a:pt x="1106" y="178"/>
                    <a:pt x="1067" y="136"/>
                  </a:cubicBezTo>
                  <a:cubicBezTo>
                    <a:pt x="1028" y="93"/>
                    <a:pt x="984" y="59"/>
                    <a:pt x="938" y="35"/>
                  </a:cubicBezTo>
                  <a:cubicBezTo>
                    <a:pt x="892" y="10"/>
                    <a:pt x="847" y="0"/>
                    <a:pt x="806" y="2"/>
                  </a:cubicBezTo>
                  <a:cubicBezTo>
                    <a:pt x="765" y="3"/>
                    <a:pt x="729" y="17"/>
                    <a:pt x="698" y="41"/>
                  </a:cubicBezTo>
                  <a:cubicBezTo>
                    <a:pt x="698" y="40"/>
                    <a:pt x="699" y="39"/>
                    <a:pt x="700" y="38"/>
                  </a:cubicBezTo>
                  <a:cubicBezTo>
                    <a:pt x="606" y="107"/>
                    <a:pt x="512" y="176"/>
                    <a:pt x="418" y="245"/>
                  </a:cubicBezTo>
                  <a:cubicBezTo>
                    <a:pt x="401" y="257"/>
                    <a:pt x="386" y="272"/>
                    <a:pt x="372" y="290"/>
                  </a:cubicBezTo>
                  <a:cubicBezTo>
                    <a:pt x="359" y="308"/>
                    <a:pt x="347" y="328"/>
                    <a:pt x="338" y="351"/>
                  </a:cubicBezTo>
                  <a:cubicBezTo>
                    <a:pt x="328" y="373"/>
                    <a:pt x="321" y="398"/>
                    <a:pt x="316" y="426"/>
                  </a:cubicBezTo>
                  <a:cubicBezTo>
                    <a:pt x="311" y="453"/>
                    <a:pt x="308" y="483"/>
                    <a:pt x="308" y="514"/>
                  </a:cubicBezTo>
                  <a:cubicBezTo>
                    <a:pt x="308" y="575"/>
                    <a:pt x="318" y="637"/>
                    <a:pt x="336" y="698"/>
                  </a:cubicBezTo>
                  <a:cubicBezTo>
                    <a:pt x="346" y="732"/>
                    <a:pt x="359" y="765"/>
                    <a:pt x="374" y="797"/>
                  </a:cubicBezTo>
                  <a:cubicBezTo>
                    <a:pt x="368" y="800"/>
                    <a:pt x="361" y="804"/>
                    <a:pt x="355" y="807"/>
                  </a:cubicBezTo>
                  <a:cubicBezTo>
                    <a:pt x="331" y="823"/>
                    <a:pt x="308" y="838"/>
                    <a:pt x="284" y="853"/>
                  </a:cubicBezTo>
                  <a:cubicBezTo>
                    <a:pt x="216" y="897"/>
                    <a:pt x="147" y="940"/>
                    <a:pt x="79" y="984"/>
                  </a:cubicBezTo>
                  <a:cubicBezTo>
                    <a:pt x="67" y="991"/>
                    <a:pt x="56" y="1001"/>
                    <a:pt x="47" y="1013"/>
                  </a:cubicBezTo>
                  <a:cubicBezTo>
                    <a:pt x="37" y="1024"/>
                    <a:pt x="29" y="1037"/>
                    <a:pt x="22" y="1052"/>
                  </a:cubicBezTo>
                  <a:cubicBezTo>
                    <a:pt x="15" y="1067"/>
                    <a:pt x="9" y="1083"/>
                    <a:pt x="6" y="1101"/>
                  </a:cubicBezTo>
                  <a:cubicBezTo>
                    <a:pt x="2" y="1118"/>
                    <a:pt x="0" y="1138"/>
                    <a:pt x="0" y="1158"/>
                  </a:cubicBezTo>
                  <a:cubicBezTo>
                    <a:pt x="0" y="2527"/>
                    <a:pt x="0" y="2527"/>
                    <a:pt x="0" y="2527"/>
                  </a:cubicBezTo>
                  <a:cubicBezTo>
                    <a:pt x="0" y="2564"/>
                    <a:pt x="6" y="2600"/>
                    <a:pt x="17" y="2634"/>
                  </a:cubicBezTo>
                  <a:cubicBezTo>
                    <a:pt x="29" y="2667"/>
                    <a:pt x="45" y="2698"/>
                    <a:pt x="65" y="2726"/>
                  </a:cubicBezTo>
                  <a:cubicBezTo>
                    <a:pt x="84" y="2753"/>
                    <a:pt x="108" y="2777"/>
                    <a:pt x="134" y="2794"/>
                  </a:cubicBezTo>
                  <a:cubicBezTo>
                    <a:pt x="159" y="2812"/>
                    <a:pt x="187" y="2824"/>
                    <a:pt x="217" y="2829"/>
                  </a:cubicBezTo>
                  <a:cubicBezTo>
                    <a:pt x="272" y="2813"/>
                    <a:pt x="272" y="2813"/>
                    <a:pt x="272" y="2813"/>
                  </a:cubicBezTo>
                  <a:cubicBezTo>
                    <a:pt x="272" y="4401"/>
                    <a:pt x="272" y="4401"/>
                    <a:pt x="272" y="4401"/>
                  </a:cubicBezTo>
                  <a:cubicBezTo>
                    <a:pt x="414" y="4401"/>
                    <a:pt x="414" y="4401"/>
                    <a:pt x="414" y="4401"/>
                  </a:cubicBezTo>
                  <a:cubicBezTo>
                    <a:pt x="552" y="4401"/>
                    <a:pt x="552" y="4401"/>
                    <a:pt x="552" y="4401"/>
                  </a:cubicBezTo>
                  <a:cubicBezTo>
                    <a:pt x="697" y="4401"/>
                    <a:pt x="697" y="4401"/>
                    <a:pt x="697" y="4401"/>
                  </a:cubicBezTo>
                  <a:cubicBezTo>
                    <a:pt x="728" y="4401"/>
                    <a:pt x="758" y="4393"/>
                    <a:pt x="785" y="4377"/>
                  </a:cubicBezTo>
                  <a:cubicBezTo>
                    <a:pt x="787" y="4377"/>
                    <a:pt x="789" y="4375"/>
                    <a:pt x="790" y="4374"/>
                  </a:cubicBezTo>
                  <a:cubicBezTo>
                    <a:pt x="793" y="4376"/>
                    <a:pt x="796" y="4378"/>
                    <a:pt x="798" y="4379"/>
                  </a:cubicBezTo>
                  <a:cubicBezTo>
                    <a:pt x="823" y="4393"/>
                    <a:pt x="850" y="4401"/>
                    <a:pt x="878" y="4401"/>
                  </a:cubicBezTo>
                  <a:cubicBezTo>
                    <a:pt x="1002" y="4401"/>
                    <a:pt x="1002" y="4401"/>
                    <a:pt x="1002" y="4401"/>
                  </a:cubicBezTo>
                  <a:cubicBezTo>
                    <a:pt x="1167" y="4401"/>
                    <a:pt x="1167" y="4401"/>
                    <a:pt x="1167" y="4401"/>
                  </a:cubicBezTo>
                  <a:cubicBezTo>
                    <a:pt x="1292" y="4401"/>
                    <a:pt x="1292" y="4401"/>
                    <a:pt x="1292" y="4401"/>
                  </a:cubicBezTo>
                  <a:cubicBezTo>
                    <a:pt x="1292" y="2927"/>
                    <a:pt x="1292" y="2927"/>
                    <a:pt x="1292" y="2927"/>
                  </a:cubicBezTo>
                  <a:cubicBezTo>
                    <a:pt x="1324" y="2920"/>
                    <a:pt x="1392" y="2905"/>
                    <a:pt x="1407" y="2899"/>
                  </a:cubicBezTo>
                  <a:cubicBezTo>
                    <a:pt x="1428" y="2891"/>
                    <a:pt x="1446" y="2877"/>
                    <a:pt x="1462" y="2858"/>
                  </a:cubicBezTo>
                  <a:cubicBezTo>
                    <a:pt x="1478" y="2839"/>
                    <a:pt x="1490" y="2815"/>
                    <a:pt x="1499" y="2788"/>
                  </a:cubicBezTo>
                  <a:cubicBezTo>
                    <a:pt x="1508" y="2761"/>
                    <a:pt x="1512" y="2730"/>
                    <a:pt x="1512" y="2697"/>
                  </a:cubicBezTo>
                  <a:cubicBezTo>
                    <a:pt x="1512" y="1452"/>
                    <a:pt x="1512" y="1452"/>
                    <a:pt x="1512" y="1452"/>
                  </a:cubicBezTo>
                  <a:cubicBezTo>
                    <a:pt x="1512" y="1419"/>
                    <a:pt x="1508" y="1385"/>
                    <a:pt x="1499" y="1354"/>
                  </a:cubicBezTo>
                  <a:cubicBezTo>
                    <a:pt x="1490" y="1321"/>
                    <a:pt x="1478" y="1290"/>
                    <a:pt x="1462" y="126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2803290" y="2506223"/>
              <a:ext cx="903060" cy="3213695"/>
            </a:xfrm>
            <a:custGeom>
              <a:avLst/>
              <a:gdLst>
                <a:gd name="T0" fmla="*/ 1237 w 1237"/>
                <a:gd name="T1" fmla="*/ 1452 h 4401"/>
                <a:gd name="T2" fmla="*/ 1237 w 1237"/>
                <a:gd name="T3" fmla="*/ 2697 h 4401"/>
                <a:gd name="T4" fmla="*/ 1224 w 1237"/>
                <a:gd name="T5" fmla="*/ 2788 h 4401"/>
                <a:gd name="T6" fmla="*/ 1187 w 1237"/>
                <a:gd name="T7" fmla="*/ 2858 h 4401"/>
                <a:gd name="T8" fmla="*/ 1132 w 1237"/>
                <a:gd name="T9" fmla="*/ 2899 h 4401"/>
                <a:gd name="T10" fmla="*/ 1064 w 1237"/>
                <a:gd name="T11" fmla="*/ 2906 h 4401"/>
                <a:gd name="T12" fmla="*/ 1042 w 1237"/>
                <a:gd name="T13" fmla="*/ 2902 h 4401"/>
                <a:gd name="T14" fmla="*/ 1042 w 1237"/>
                <a:gd name="T15" fmla="*/ 1132 h 4401"/>
                <a:gd name="T16" fmla="*/ 1064 w 1237"/>
                <a:gd name="T17" fmla="*/ 1141 h 4401"/>
                <a:gd name="T18" fmla="*/ 1132 w 1237"/>
                <a:gd name="T19" fmla="*/ 1188 h 4401"/>
                <a:gd name="T20" fmla="*/ 1187 w 1237"/>
                <a:gd name="T21" fmla="*/ 1262 h 4401"/>
                <a:gd name="T22" fmla="*/ 1224 w 1237"/>
                <a:gd name="T23" fmla="*/ 1354 h 4401"/>
                <a:gd name="T24" fmla="*/ 1237 w 1237"/>
                <a:gd name="T25" fmla="*/ 1452 h 4401"/>
                <a:gd name="T26" fmla="*/ 419 w 1237"/>
                <a:gd name="T27" fmla="*/ 691 h 4401"/>
                <a:gd name="T28" fmla="*/ 531 w 1237"/>
                <a:gd name="T29" fmla="*/ 836 h 4401"/>
                <a:gd name="T30" fmla="*/ 663 w 1237"/>
                <a:gd name="T31" fmla="*/ 926 h 4401"/>
                <a:gd name="T32" fmla="*/ 792 w 1237"/>
                <a:gd name="T33" fmla="*/ 945 h 4401"/>
                <a:gd name="T34" fmla="*/ 894 w 1237"/>
                <a:gd name="T35" fmla="*/ 894 h 4401"/>
                <a:gd name="T36" fmla="*/ 962 w 1237"/>
                <a:gd name="T37" fmla="*/ 786 h 4401"/>
                <a:gd name="T38" fmla="*/ 986 w 1237"/>
                <a:gd name="T39" fmla="*/ 630 h 4401"/>
                <a:gd name="T40" fmla="*/ 962 w 1237"/>
                <a:gd name="T41" fmla="*/ 452 h 4401"/>
                <a:gd name="T42" fmla="*/ 894 w 1237"/>
                <a:gd name="T43" fmla="*/ 281 h 4401"/>
                <a:gd name="T44" fmla="*/ 792 w 1237"/>
                <a:gd name="T45" fmla="*/ 136 h 4401"/>
                <a:gd name="T46" fmla="*/ 663 w 1237"/>
                <a:gd name="T47" fmla="*/ 35 h 4401"/>
                <a:gd name="T48" fmla="*/ 531 w 1237"/>
                <a:gd name="T49" fmla="*/ 2 h 4401"/>
                <a:gd name="T50" fmla="*/ 419 w 1237"/>
                <a:gd name="T51" fmla="*/ 43 h 4401"/>
                <a:gd name="T52" fmla="*/ 342 w 1237"/>
                <a:gd name="T53" fmla="*/ 151 h 4401"/>
                <a:gd name="T54" fmla="*/ 314 w 1237"/>
                <a:gd name="T55" fmla="*/ 318 h 4401"/>
                <a:gd name="T56" fmla="*/ 342 w 1237"/>
                <a:gd name="T57" fmla="*/ 512 h 4401"/>
                <a:gd name="T58" fmla="*/ 419 w 1237"/>
                <a:gd name="T59" fmla="*/ 691 h 4401"/>
                <a:gd name="T60" fmla="*/ 277 w 1237"/>
                <a:gd name="T61" fmla="*/ 4401 h 4401"/>
                <a:gd name="T62" fmla="*/ 422 w 1237"/>
                <a:gd name="T63" fmla="*/ 4401 h 4401"/>
                <a:gd name="T64" fmla="*/ 510 w 1237"/>
                <a:gd name="T65" fmla="*/ 4377 h 4401"/>
                <a:gd name="T66" fmla="*/ 581 w 1237"/>
                <a:gd name="T67" fmla="*/ 4315 h 4401"/>
                <a:gd name="T68" fmla="*/ 629 w 1237"/>
                <a:gd name="T69" fmla="*/ 4223 h 4401"/>
                <a:gd name="T70" fmla="*/ 646 w 1237"/>
                <a:gd name="T71" fmla="*/ 4111 h 4401"/>
                <a:gd name="T72" fmla="*/ 646 w 1237"/>
                <a:gd name="T73" fmla="*/ 2828 h 4401"/>
                <a:gd name="T74" fmla="*/ 681 w 1237"/>
                <a:gd name="T75" fmla="*/ 2834 h 4401"/>
                <a:gd name="T76" fmla="*/ 681 w 1237"/>
                <a:gd name="T77" fmla="*/ 4113 h 4401"/>
                <a:gd name="T78" fmla="*/ 698 w 1237"/>
                <a:gd name="T79" fmla="*/ 4225 h 4401"/>
                <a:gd name="T80" fmla="*/ 744 w 1237"/>
                <a:gd name="T81" fmla="*/ 4317 h 4401"/>
                <a:gd name="T82" fmla="*/ 811 w 1237"/>
                <a:gd name="T83" fmla="*/ 4378 h 4401"/>
                <a:gd name="T84" fmla="*/ 892 w 1237"/>
                <a:gd name="T85" fmla="*/ 4401 h 4401"/>
                <a:gd name="T86" fmla="*/ 1017 w 1237"/>
                <a:gd name="T87" fmla="*/ 4401 h 4401"/>
                <a:gd name="T88" fmla="*/ 1017 w 1237"/>
                <a:gd name="T89" fmla="*/ 1122 h 4401"/>
                <a:gd name="T90" fmla="*/ 277 w 1237"/>
                <a:gd name="T91" fmla="*/ 823 h 4401"/>
                <a:gd name="T92" fmla="*/ 277 w 1237"/>
                <a:gd name="T93" fmla="*/ 4401 h 4401"/>
                <a:gd name="T94" fmla="*/ 136 w 1237"/>
                <a:gd name="T95" fmla="*/ 787 h 4401"/>
                <a:gd name="T96" fmla="*/ 66 w 1237"/>
                <a:gd name="T97" fmla="*/ 818 h 4401"/>
                <a:gd name="T98" fmla="*/ 17 w 1237"/>
                <a:gd name="T99" fmla="*/ 888 h 4401"/>
                <a:gd name="T100" fmla="*/ 0 w 1237"/>
                <a:gd name="T101" fmla="*/ 989 h 4401"/>
                <a:gd name="T102" fmla="*/ 0 w 1237"/>
                <a:gd name="T103" fmla="*/ 2430 h 4401"/>
                <a:gd name="T104" fmla="*/ 17 w 1237"/>
                <a:gd name="T105" fmla="*/ 2542 h 4401"/>
                <a:gd name="T106" fmla="*/ 66 w 1237"/>
                <a:gd name="T107" fmla="*/ 2639 h 4401"/>
                <a:gd name="T108" fmla="*/ 136 w 1237"/>
                <a:gd name="T109" fmla="*/ 2712 h 4401"/>
                <a:gd name="T110" fmla="*/ 220 w 1237"/>
                <a:gd name="T111" fmla="*/ 2749 h 4401"/>
                <a:gd name="T112" fmla="*/ 248 w 1237"/>
                <a:gd name="T113" fmla="*/ 2754 h 4401"/>
                <a:gd name="T114" fmla="*/ 248 w 1237"/>
                <a:gd name="T115" fmla="*/ 811 h 4401"/>
                <a:gd name="T116" fmla="*/ 220 w 1237"/>
                <a:gd name="T117" fmla="*/ 800 h 4401"/>
                <a:gd name="T118" fmla="*/ 136 w 1237"/>
                <a:gd name="T119" fmla="*/ 787 h 4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7" h="4401">
                  <a:moveTo>
                    <a:pt x="1237" y="1452"/>
                  </a:moveTo>
                  <a:cubicBezTo>
                    <a:pt x="1237" y="2697"/>
                    <a:pt x="1237" y="2697"/>
                    <a:pt x="1237" y="2697"/>
                  </a:cubicBezTo>
                  <a:cubicBezTo>
                    <a:pt x="1237" y="2730"/>
                    <a:pt x="1233" y="2761"/>
                    <a:pt x="1224" y="2788"/>
                  </a:cubicBezTo>
                  <a:cubicBezTo>
                    <a:pt x="1215" y="2815"/>
                    <a:pt x="1203" y="2839"/>
                    <a:pt x="1187" y="2858"/>
                  </a:cubicBezTo>
                  <a:cubicBezTo>
                    <a:pt x="1171" y="2877"/>
                    <a:pt x="1153" y="2891"/>
                    <a:pt x="1132" y="2899"/>
                  </a:cubicBezTo>
                  <a:cubicBezTo>
                    <a:pt x="1111" y="2908"/>
                    <a:pt x="1088" y="2910"/>
                    <a:pt x="1064" y="2906"/>
                  </a:cubicBezTo>
                  <a:cubicBezTo>
                    <a:pt x="1042" y="2902"/>
                    <a:pt x="1042" y="2902"/>
                    <a:pt x="1042" y="2902"/>
                  </a:cubicBezTo>
                  <a:cubicBezTo>
                    <a:pt x="1042" y="1132"/>
                    <a:pt x="1042" y="1132"/>
                    <a:pt x="1042" y="1132"/>
                  </a:cubicBezTo>
                  <a:cubicBezTo>
                    <a:pt x="1064" y="1141"/>
                    <a:pt x="1064" y="1141"/>
                    <a:pt x="1064" y="1141"/>
                  </a:cubicBezTo>
                  <a:cubicBezTo>
                    <a:pt x="1088" y="1151"/>
                    <a:pt x="1111" y="1167"/>
                    <a:pt x="1132" y="1188"/>
                  </a:cubicBezTo>
                  <a:cubicBezTo>
                    <a:pt x="1153" y="1209"/>
                    <a:pt x="1171" y="1234"/>
                    <a:pt x="1187" y="1262"/>
                  </a:cubicBezTo>
                  <a:cubicBezTo>
                    <a:pt x="1203" y="1290"/>
                    <a:pt x="1215" y="1321"/>
                    <a:pt x="1224" y="1354"/>
                  </a:cubicBezTo>
                  <a:cubicBezTo>
                    <a:pt x="1233" y="1385"/>
                    <a:pt x="1237" y="1419"/>
                    <a:pt x="1237" y="1452"/>
                  </a:cubicBezTo>
                  <a:close/>
                  <a:moveTo>
                    <a:pt x="419" y="691"/>
                  </a:moveTo>
                  <a:cubicBezTo>
                    <a:pt x="451" y="747"/>
                    <a:pt x="489" y="796"/>
                    <a:pt x="531" y="836"/>
                  </a:cubicBezTo>
                  <a:cubicBezTo>
                    <a:pt x="572" y="876"/>
                    <a:pt x="617" y="907"/>
                    <a:pt x="663" y="926"/>
                  </a:cubicBezTo>
                  <a:cubicBezTo>
                    <a:pt x="709" y="945"/>
                    <a:pt x="753" y="951"/>
                    <a:pt x="792" y="945"/>
                  </a:cubicBezTo>
                  <a:cubicBezTo>
                    <a:pt x="831" y="939"/>
                    <a:pt x="865" y="921"/>
                    <a:pt x="894" y="894"/>
                  </a:cubicBezTo>
                  <a:cubicBezTo>
                    <a:pt x="923" y="867"/>
                    <a:pt x="946" y="831"/>
                    <a:pt x="962" y="786"/>
                  </a:cubicBezTo>
                  <a:cubicBezTo>
                    <a:pt x="977" y="742"/>
                    <a:pt x="986" y="689"/>
                    <a:pt x="986" y="630"/>
                  </a:cubicBezTo>
                  <a:cubicBezTo>
                    <a:pt x="986" y="571"/>
                    <a:pt x="977" y="510"/>
                    <a:pt x="962" y="452"/>
                  </a:cubicBezTo>
                  <a:cubicBezTo>
                    <a:pt x="946" y="392"/>
                    <a:pt x="923" y="335"/>
                    <a:pt x="894" y="281"/>
                  </a:cubicBezTo>
                  <a:cubicBezTo>
                    <a:pt x="865" y="227"/>
                    <a:pt x="831" y="178"/>
                    <a:pt x="792" y="136"/>
                  </a:cubicBezTo>
                  <a:cubicBezTo>
                    <a:pt x="753" y="93"/>
                    <a:pt x="709" y="59"/>
                    <a:pt x="663" y="35"/>
                  </a:cubicBezTo>
                  <a:cubicBezTo>
                    <a:pt x="617" y="10"/>
                    <a:pt x="572" y="0"/>
                    <a:pt x="531" y="2"/>
                  </a:cubicBezTo>
                  <a:cubicBezTo>
                    <a:pt x="489" y="3"/>
                    <a:pt x="451" y="18"/>
                    <a:pt x="419" y="43"/>
                  </a:cubicBezTo>
                  <a:cubicBezTo>
                    <a:pt x="387" y="68"/>
                    <a:pt x="361" y="105"/>
                    <a:pt x="342" y="151"/>
                  </a:cubicBezTo>
                  <a:cubicBezTo>
                    <a:pt x="324" y="198"/>
                    <a:pt x="314" y="254"/>
                    <a:pt x="314" y="318"/>
                  </a:cubicBezTo>
                  <a:cubicBezTo>
                    <a:pt x="314" y="382"/>
                    <a:pt x="324" y="448"/>
                    <a:pt x="342" y="512"/>
                  </a:cubicBezTo>
                  <a:cubicBezTo>
                    <a:pt x="361" y="575"/>
                    <a:pt x="387" y="636"/>
                    <a:pt x="419" y="691"/>
                  </a:cubicBezTo>
                  <a:close/>
                  <a:moveTo>
                    <a:pt x="277" y="4401"/>
                  </a:moveTo>
                  <a:cubicBezTo>
                    <a:pt x="422" y="4401"/>
                    <a:pt x="422" y="4401"/>
                    <a:pt x="422" y="4401"/>
                  </a:cubicBezTo>
                  <a:cubicBezTo>
                    <a:pt x="453" y="4401"/>
                    <a:pt x="483" y="4393"/>
                    <a:pt x="510" y="4377"/>
                  </a:cubicBezTo>
                  <a:cubicBezTo>
                    <a:pt x="537" y="4363"/>
                    <a:pt x="561" y="4341"/>
                    <a:pt x="581" y="4315"/>
                  </a:cubicBezTo>
                  <a:cubicBezTo>
                    <a:pt x="601" y="4289"/>
                    <a:pt x="617" y="4258"/>
                    <a:pt x="629" y="4223"/>
                  </a:cubicBezTo>
                  <a:cubicBezTo>
                    <a:pt x="640" y="4189"/>
                    <a:pt x="646" y="4151"/>
                    <a:pt x="646" y="4111"/>
                  </a:cubicBezTo>
                  <a:cubicBezTo>
                    <a:pt x="646" y="2828"/>
                    <a:pt x="646" y="2828"/>
                    <a:pt x="646" y="2828"/>
                  </a:cubicBezTo>
                  <a:cubicBezTo>
                    <a:pt x="681" y="2834"/>
                    <a:pt x="681" y="2834"/>
                    <a:pt x="681" y="2834"/>
                  </a:cubicBezTo>
                  <a:cubicBezTo>
                    <a:pt x="681" y="4113"/>
                    <a:pt x="681" y="4113"/>
                    <a:pt x="681" y="4113"/>
                  </a:cubicBezTo>
                  <a:cubicBezTo>
                    <a:pt x="681" y="4152"/>
                    <a:pt x="687" y="4190"/>
                    <a:pt x="698" y="4225"/>
                  </a:cubicBezTo>
                  <a:cubicBezTo>
                    <a:pt x="709" y="4259"/>
                    <a:pt x="725" y="4290"/>
                    <a:pt x="744" y="4317"/>
                  </a:cubicBezTo>
                  <a:cubicBezTo>
                    <a:pt x="763" y="4343"/>
                    <a:pt x="786" y="4364"/>
                    <a:pt x="811" y="4378"/>
                  </a:cubicBezTo>
                  <a:cubicBezTo>
                    <a:pt x="836" y="4393"/>
                    <a:pt x="863" y="4401"/>
                    <a:pt x="892" y="4401"/>
                  </a:cubicBezTo>
                  <a:cubicBezTo>
                    <a:pt x="1017" y="4401"/>
                    <a:pt x="1017" y="4401"/>
                    <a:pt x="1017" y="4401"/>
                  </a:cubicBezTo>
                  <a:cubicBezTo>
                    <a:pt x="1017" y="1122"/>
                    <a:pt x="1017" y="1122"/>
                    <a:pt x="1017" y="1122"/>
                  </a:cubicBezTo>
                  <a:cubicBezTo>
                    <a:pt x="277" y="823"/>
                    <a:pt x="277" y="823"/>
                    <a:pt x="277" y="823"/>
                  </a:cubicBezTo>
                  <a:lnTo>
                    <a:pt x="277" y="4401"/>
                  </a:lnTo>
                  <a:close/>
                  <a:moveTo>
                    <a:pt x="136" y="787"/>
                  </a:moveTo>
                  <a:cubicBezTo>
                    <a:pt x="109" y="791"/>
                    <a:pt x="86" y="801"/>
                    <a:pt x="66" y="818"/>
                  </a:cubicBezTo>
                  <a:cubicBezTo>
                    <a:pt x="45" y="835"/>
                    <a:pt x="29" y="859"/>
                    <a:pt x="17" y="888"/>
                  </a:cubicBezTo>
                  <a:cubicBezTo>
                    <a:pt x="6" y="916"/>
                    <a:pt x="0" y="950"/>
                    <a:pt x="0" y="989"/>
                  </a:cubicBezTo>
                  <a:cubicBezTo>
                    <a:pt x="0" y="2430"/>
                    <a:pt x="0" y="2430"/>
                    <a:pt x="0" y="2430"/>
                  </a:cubicBezTo>
                  <a:cubicBezTo>
                    <a:pt x="0" y="2468"/>
                    <a:pt x="6" y="2506"/>
                    <a:pt x="17" y="2542"/>
                  </a:cubicBezTo>
                  <a:cubicBezTo>
                    <a:pt x="29" y="2577"/>
                    <a:pt x="45" y="2610"/>
                    <a:pt x="66" y="2639"/>
                  </a:cubicBezTo>
                  <a:cubicBezTo>
                    <a:pt x="86" y="2668"/>
                    <a:pt x="109" y="2693"/>
                    <a:pt x="136" y="2712"/>
                  </a:cubicBezTo>
                  <a:cubicBezTo>
                    <a:pt x="162" y="2731"/>
                    <a:pt x="191" y="2744"/>
                    <a:pt x="220" y="2749"/>
                  </a:cubicBezTo>
                  <a:cubicBezTo>
                    <a:pt x="248" y="2754"/>
                    <a:pt x="248" y="2754"/>
                    <a:pt x="248" y="2754"/>
                  </a:cubicBezTo>
                  <a:cubicBezTo>
                    <a:pt x="248" y="811"/>
                    <a:pt x="248" y="811"/>
                    <a:pt x="248" y="811"/>
                  </a:cubicBezTo>
                  <a:cubicBezTo>
                    <a:pt x="220" y="800"/>
                    <a:pt x="220" y="800"/>
                    <a:pt x="220" y="800"/>
                  </a:cubicBezTo>
                  <a:cubicBezTo>
                    <a:pt x="191" y="788"/>
                    <a:pt x="162" y="784"/>
                    <a:pt x="136" y="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2" name="Freeform 63"/>
            <p:cNvSpPr>
              <a:spLocks/>
            </p:cNvSpPr>
            <p:nvPr/>
          </p:nvSpPr>
          <p:spPr bwMode="auto">
            <a:xfrm>
              <a:off x="2602471" y="3095699"/>
              <a:ext cx="361472" cy="1476471"/>
            </a:xfrm>
            <a:custGeom>
              <a:avLst/>
              <a:gdLst>
                <a:gd name="T0" fmla="*/ 411 w 495"/>
                <a:gd name="T1" fmla="*/ 1905 h 2022"/>
                <a:gd name="T2" fmla="*/ 341 w 495"/>
                <a:gd name="T3" fmla="*/ 1832 h 2022"/>
                <a:gd name="T4" fmla="*/ 292 w 495"/>
                <a:gd name="T5" fmla="*/ 1735 h 2022"/>
                <a:gd name="T6" fmla="*/ 275 w 495"/>
                <a:gd name="T7" fmla="*/ 1623 h 2022"/>
                <a:gd name="T8" fmla="*/ 275 w 495"/>
                <a:gd name="T9" fmla="*/ 182 h 2022"/>
                <a:gd name="T10" fmla="*/ 280 w 495"/>
                <a:gd name="T11" fmla="*/ 122 h 2022"/>
                <a:gd name="T12" fmla="*/ 297 w 495"/>
                <a:gd name="T13" fmla="*/ 70 h 2022"/>
                <a:gd name="T14" fmla="*/ 322 w 495"/>
                <a:gd name="T15" fmla="*/ 30 h 2022"/>
                <a:gd name="T16" fmla="*/ 356 w 495"/>
                <a:gd name="T17" fmla="*/ 0 h 2022"/>
                <a:gd name="T18" fmla="*/ 284 w 495"/>
                <a:gd name="T19" fmla="*/ 46 h 2022"/>
                <a:gd name="T20" fmla="*/ 79 w 495"/>
                <a:gd name="T21" fmla="*/ 177 h 2022"/>
                <a:gd name="T22" fmla="*/ 47 w 495"/>
                <a:gd name="T23" fmla="*/ 206 h 2022"/>
                <a:gd name="T24" fmla="*/ 22 w 495"/>
                <a:gd name="T25" fmla="*/ 245 h 2022"/>
                <a:gd name="T26" fmla="*/ 6 w 495"/>
                <a:gd name="T27" fmla="*/ 294 h 2022"/>
                <a:gd name="T28" fmla="*/ 0 w 495"/>
                <a:gd name="T29" fmla="*/ 351 h 2022"/>
                <a:gd name="T30" fmla="*/ 0 w 495"/>
                <a:gd name="T31" fmla="*/ 1720 h 2022"/>
                <a:gd name="T32" fmla="*/ 17 w 495"/>
                <a:gd name="T33" fmla="*/ 1827 h 2022"/>
                <a:gd name="T34" fmla="*/ 65 w 495"/>
                <a:gd name="T35" fmla="*/ 1919 h 2022"/>
                <a:gd name="T36" fmla="*/ 134 w 495"/>
                <a:gd name="T37" fmla="*/ 1987 h 2022"/>
                <a:gd name="T38" fmla="*/ 217 w 495"/>
                <a:gd name="T39" fmla="*/ 2022 h 2022"/>
                <a:gd name="T40" fmla="*/ 495 w 495"/>
                <a:gd name="T41" fmla="*/ 1942 h 2022"/>
                <a:gd name="T42" fmla="*/ 411 w 495"/>
                <a:gd name="T43" fmla="*/ 1905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5" h="2022">
                  <a:moveTo>
                    <a:pt x="411" y="1905"/>
                  </a:moveTo>
                  <a:cubicBezTo>
                    <a:pt x="384" y="1886"/>
                    <a:pt x="361" y="1861"/>
                    <a:pt x="341" y="1832"/>
                  </a:cubicBezTo>
                  <a:cubicBezTo>
                    <a:pt x="320" y="1803"/>
                    <a:pt x="304" y="1770"/>
                    <a:pt x="292" y="1735"/>
                  </a:cubicBezTo>
                  <a:cubicBezTo>
                    <a:pt x="281" y="1699"/>
                    <a:pt x="275" y="1661"/>
                    <a:pt x="275" y="1623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75" y="160"/>
                    <a:pt x="277" y="140"/>
                    <a:pt x="280" y="122"/>
                  </a:cubicBezTo>
                  <a:cubicBezTo>
                    <a:pt x="284" y="103"/>
                    <a:pt x="290" y="86"/>
                    <a:pt x="297" y="70"/>
                  </a:cubicBezTo>
                  <a:cubicBezTo>
                    <a:pt x="304" y="55"/>
                    <a:pt x="312" y="41"/>
                    <a:pt x="322" y="30"/>
                  </a:cubicBezTo>
                  <a:cubicBezTo>
                    <a:pt x="332" y="18"/>
                    <a:pt x="343" y="8"/>
                    <a:pt x="356" y="0"/>
                  </a:cubicBezTo>
                  <a:cubicBezTo>
                    <a:pt x="331" y="15"/>
                    <a:pt x="308" y="31"/>
                    <a:pt x="284" y="46"/>
                  </a:cubicBezTo>
                  <a:cubicBezTo>
                    <a:pt x="216" y="90"/>
                    <a:pt x="147" y="133"/>
                    <a:pt x="79" y="177"/>
                  </a:cubicBezTo>
                  <a:cubicBezTo>
                    <a:pt x="67" y="184"/>
                    <a:pt x="56" y="194"/>
                    <a:pt x="47" y="206"/>
                  </a:cubicBezTo>
                  <a:cubicBezTo>
                    <a:pt x="37" y="217"/>
                    <a:pt x="29" y="230"/>
                    <a:pt x="22" y="245"/>
                  </a:cubicBezTo>
                  <a:cubicBezTo>
                    <a:pt x="15" y="260"/>
                    <a:pt x="9" y="276"/>
                    <a:pt x="6" y="294"/>
                  </a:cubicBezTo>
                  <a:cubicBezTo>
                    <a:pt x="2" y="311"/>
                    <a:pt x="0" y="331"/>
                    <a:pt x="0" y="351"/>
                  </a:cubicBezTo>
                  <a:cubicBezTo>
                    <a:pt x="0" y="1720"/>
                    <a:pt x="0" y="1720"/>
                    <a:pt x="0" y="1720"/>
                  </a:cubicBezTo>
                  <a:cubicBezTo>
                    <a:pt x="0" y="1757"/>
                    <a:pt x="6" y="1793"/>
                    <a:pt x="17" y="1827"/>
                  </a:cubicBezTo>
                  <a:cubicBezTo>
                    <a:pt x="29" y="1860"/>
                    <a:pt x="45" y="1891"/>
                    <a:pt x="65" y="1919"/>
                  </a:cubicBezTo>
                  <a:cubicBezTo>
                    <a:pt x="84" y="1946"/>
                    <a:pt x="108" y="1970"/>
                    <a:pt x="134" y="1987"/>
                  </a:cubicBezTo>
                  <a:cubicBezTo>
                    <a:pt x="159" y="2005"/>
                    <a:pt x="187" y="2017"/>
                    <a:pt x="217" y="2022"/>
                  </a:cubicBezTo>
                  <a:cubicBezTo>
                    <a:pt x="495" y="1942"/>
                    <a:pt x="495" y="1942"/>
                    <a:pt x="495" y="1942"/>
                  </a:cubicBezTo>
                  <a:cubicBezTo>
                    <a:pt x="466" y="1937"/>
                    <a:pt x="437" y="1924"/>
                    <a:pt x="411" y="190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80000"/>
                  </a:schemeClr>
                </a:gs>
                <a:gs pos="0">
                  <a:schemeClr val="accent2">
                    <a:lumMod val="90000"/>
                  </a:schemeClr>
                </a:gs>
              </a:gsLst>
              <a:lin ang="4200000" scaled="0"/>
              <a:tileRect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4863" y="3823848"/>
            <a:ext cx="2633962" cy="7665828"/>
            <a:chOff x="1139285" y="2047741"/>
            <a:chExt cx="1261752" cy="3672178"/>
          </a:xfrm>
        </p:grpSpPr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1139285" y="2047741"/>
              <a:ext cx="1261752" cy="3672178"/>
            </a:xfrm>
            <a:custGeom>
              <a:avLst/>
              <a:gdLst>
                <a:gd name="T0" fmla="*/ 1671 w 1728"/>
                <a:gd name="T1" fmla="*/ 1442 h 5029"/>
                <a:gd name="T2" fmla="*/ 1608 w 1728"/>
                <a:gd name="T3" fmla="*/ 1358 h 5029"/>
                <a:gd name="T4" fmla="*/ 1530 w 1728"/>
                <a:gd name="T5" fmla="*/ 1304 h 5029"/>
                <a:gd name="T6" fmla="*/ 1504 w 1728"/>
                <a:gd name="T7" fmla="*/ 1294 h 5029"/>
                <a:gd name="T8" fmla="*/ 1476 w 1728"/>
                <a:gd name="T9" fmla="*/ 1308 h 5029"/>
                <a:gd name="T10" fmla="*/ 1476 w 1728"/>
                <a:gd name="T11" fmla="*/ 1282 h 5029"/>
                <a:gd name="T12" fmla="*/ 1130 w 1728"/>
                <a:gd name="T13" fmla="*/ 1142 h 5029"/>
                <a:gd name="T14" fmla="*/ 1289 w 1728"/>
                <a:gd name="T15" fmla="*/ 1056 h 5029"/>
                <a:gd name="T16" fmla="*/ 1284 w 1728"/>
                <a:gd name="T17" fmla="*/ 1058 h 5029"/>
                <a:gd name="T18" fmla="*/ 1336 w 1728"/>
                <a:gd name="T19" fmla="*/ 1022 h 5029"/>
                <a:gd name="T20" fmla="*/ 1413 w 1728"/>
                <a:gd name="T21" fmla="*/ 899 h 5029"/>
                <a:gd name="T22" fmla="*/ 1441 w 1728"/>
                <a:gd name="T23" fmla="*/ 720 h 5029"/>
                <a:gd name="T24" fmla="*/ 1413 w 1728"/>
                <a:gd name="T25" fmla="*/ 516 h 5029"/>
                <a:gd name="T26" fmla="*/ 1336 w 1728"/>
                <a:gd name="T27" fmla="*/ 321 h 5029"/>
                <a:gd name="T28" fmla="*/ 1219 w 1728"/>
                <a:gd name="T29" fmla="*/ 155 h 5029"/>
                <a:gd name="T30" fmla="*/ 1072 w 1728"/>
                <a:gd name="T31" fmla="*/ 40 h 5029"/>
                <a:gd name="T32" fmla="*/ 920 w 1728"/>
                <a:gd name="T33" fmla="*/ 2 h 5029"/>
                <a:gd name="T34" fmla="*/ 797 w 1728"/>
                <a:gd name="T35" fmla="*/ 46 h 5029"/>
                <a:gd name="T36" fmla="*/ 800 w 1728"/>
                <a:gd name="T37" fmla="*/ 44 h 5029"/>
                <a:gd name="T38" fmla="*/ 477 w 1728"/>
                <a:gd name="T39" fmla="*/ 280 h 5029"/>
                <a:gd name="T40" fmla="*/ 425 w 1728"/>
                <a:gd name="T41" fmla="*/ 331 h 5029"/>
                <a:gd name="T42" fmla="*/ 386 w 1728"/>
                <a:gd name="T43" fmla="*/ 401 h 5029"/>
                <a:gd name="T44" fmla="*/ 361 w 1728"/>
                <a:gd name="T45" fmla="*/ 487 h 5029"/>
                <a:gd name="T46" fmla="*/ 352 w 1728"/>
                <a:gd name="T47" fmla="*/ 587 h 5029"/>
                <a:gd name="T48" fmla="*/ 384 w 1728"/>
                <a:gd name="T49" fmla="*/ 797 h 5029"/>
                <a:gd name="T50" fmla="*/ 428 w 1728"/>
                <a:gd name="T51" fmla="*/ 911 h 5029"/>
                <a:gd name="T52" fmla="*/ 405 w 1728"/>
                <a:gd name="T53" fmla="*/ 923 h 5029"/>
                <a:gd name="T54" fmla="*/ 324 w 1728"/>
                <a:gd name="T55" fmla="*/ 975 h 5029"/>
                <a:gd name="T56" fmla="*/ 91 w 1728"/>
                <a:gd name="T57" fmla="*/ 1125 h 5029"/>
                <a:gd name="T58" fmla="*/ 53 w 1728"/>
                <a:gd name="T59" fmla="*/ 1157 h 5029"/>
                <a:gd name="T60" fmla="*/ 25 w 1728"/>
                <a:gd name="T61" fmla="*/ 1202 h 5029"/>
                <a:gd name="T62" fmla="*/ 6 w 1728"/>
                <a:gd name="T63" fmla="*/ 1258 h 5029"/>
                <a:gd name="T64" fmla="*/ 0 w 1728"/>
                <a:gd name="T65" fmla="*/ 1323 h 5029"/>
                <a:gd name="T66" fmla="*/ 0 w 1728"/>
                <a:gd name="T67" fmla="*/ 2888 h 5029"/>
                <a:gd name="T68" fmla="*/ 20 w 1728"/>
                <a:gd name="T69" fmla="*/ 3009 h 5029"/>
                <a:gd name="T70" fmla="*/ 74 w 1728"/>
                <a:gd name="T71" fmla="*/ 3115 h 5029"/>
                <a:gd name="T72" fmla="*/ 153 w 1728"/>
                <a:gd name="T73" fmla="*/ 3193 h 5029"/>
                <a:gd name="T74" fmla="*/ 247 w 1728"/>
                <a:gd name="T75" fmla="*/ 3233 h 5029"/>
                <a:gd name="T76" fmla="*/ 311 w 1728"/>
                <a:gd name="T77" fmla="*/ 3215 h 5029"/>
                <a:gd name="T78" fmla="*/ 311 w 1728"/>
                <a:gd name="T79" fmla="*/ 5029 h 5029"/>
                <a:gd name="T80" fmla="*/ 473 w 1728"/>
                <a:gd name="T81" fmla="*/ 5029 h 5029"/>
                <a:gd name="T82" fmla="*/ 631 w 1728"/>
                <a:gd name="T83" fmla="*/ 5029 h 5029"/>
                <a:gd name="T84" fmla="*/ 796 w 1728"/>
                <a:gd name="T85" fmla="*/ 5029 h 5029"/>
                <a:gd name="T86" fmla="*/ 897 w 1728"/>
                <a:gd name="T87" fmla="*/ 5002 h 5029"/>
                <a:gd name="T88" fmla="*/ 903 w 1728"/>
                <a:gd name="T89" fmla="*/ 4999 h 5029"/>
                <a:gd name="T90" fmla="*/ 912 w 1728"/>
                <a:gd name="T91" fmla="*/ 5005 h 5029"/>
                <a:gd name="T92" fmla="*/ 1003 w 1728"/>
                <a:gd name="T93" fmla="*/ 5029 h 5029"/>
                <a:gd name="T94" fmla="*/ 1145 w 1728"/>
                <a:gd name="T95" fmla="*/ 5029 h 5029"/>
                <a:gd name="T96" fmla="*/ 1333 w 1728"/>
                <a:gd name="T97" fmla="*/ 5029 h 5029"/>
                <a:gd name="T98" fmla="*/ 1476 w 1728"/>
                <a:gd name="T99" fmla="*/ 5029 h 5029"/>
                <a:gd name="T100" fmla="*/ 1476 w 1728"/>
                <a:gd name="T101" fmla="*/ 3345 h 5029"/>
                <a:gd name="T102" fmla="*/ 1586 w 1728"/>
                <a:gd name="T103" fmla="*/ 3320 h 5029"/>
                <a:gd name="T104" fmla="*/ 1608 w 1728"/>
                <a:gd name="T105" fmla="*/ 3313 h 5029"/>
                <a:gd name="T106" fmla="*/ 1671 w 1728"/>
                <a:gd name="T107" fmla="*/ 3265 h 5029"/>
                <a:gd name="T108" fmla="*/ 1712 w 1728"/>
                <a:gd name="T109" fmla="*/ 3186 h 5029"/>
                <a:gd name="T110" fmla="*/ 1728 w 1728"/>
                <a:gd name="T111" fmla="*/ 3082 h 5029"/>
                <a:gd name="T112" fmla="*/ 1728 w 1728"/>
                <a:gd name="T113" fmla="*/ 1659 h 5029"/>
                <a:gd name="T114" fmla="*/ 1712 w 1728"/>
                <a:gd name="T115" fmla="*/ 1547 h 5029"/>
                <a:gd name="T116" fmla="*/ 1671 w 1728"/>
                <a:gd name="T117" fmla="*/ 1442 h 5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28" h="5029">
                  <a:moveTo>
                    <a:pt x="1671" y="1442"/>
                  </a:moveTo>
                  <a:cubicBezTo>
                    <a:pt x="1653" y="1410"/>
                    <a:pt x="1632" y="1381"/>
                    <a:pt x="1608" y="1358"/>
                  </a:cubicBezTo>
                  <a:cubicBezTo>
                    <a:pt x="1584" y="1334"/>
                    <a:pt x="1558" y="1315"/>
                    <a:pt x="1530" y="1304"/>
                  </a:cubicBezTo>
                  <a:cubicBezTo>
                    <a:pt x="1504" y="1294"/>
                    <a:pt x="1504" y="1294"/>
                    <a:pt x="1504" y="1294"/>
                  </a:cubicBezTo>
                  <a:cubicBezTo>
                    <a:pt x="1476" y="1308"/>
                    <a:pt x="1476" y="1308"/>
                    <a:pt x="1476" y="1308"/>
                  </a:cubicBezTo>
                  <a:cubicBezTo>
                    <a:pt x="1476" y="1282"/>
                    <a:pt x="1476" y="1282"/>
                    <a:pt x="1476" y="1282"/>
                  </a:cubicBezTo>
                  <a:cubicBezTo>
                    <a:pt x="1130" y="1142"/>
                    <a:pt x="1130" y="1142"/>
                    <a:pt x="1130" y="1142"/>
                  </a:cubicBezTo>
                  <a:cubicBezTo>
                    <a:pt x="1183" y="1113"/>
                    <a:pt x="1236" y="1085"/>
                    <a:pt x="1289" y="1056"/>
                  </a:cubicBezTo>
                  <a:cubicBezTo>
                    <a:pt x="1288" y="1057"/>
                    <a:pt x="1286" y="1057"/>
                    <a:pt x="1284" y="1058"/>
                  </a:cubicBezTo>
                  <a:cubicBezTo>
                    <a:pt x="1303" y="1049"/>
                    <a:pt x="1320" y="1037"/>
                    <a:pt x="1336" y="1022"/>
                  </a:cubicBezTo>
                  <a:cubicBezTo>
                    <a:pt x="1369" y="991"/>
                    <a:pt x="1395" y="949"/>
                    <a:pt x="1413" y="899"/>
                  </a:cubicBezTo>
                  <a:cubicBezTo>
                    <a:pt x="1431" y="848"/>
                    <a:pt x="1441" y="788"/>
                    <a:pt x="1441" y="720"/>
                  </a:cubicBezTo>
                  <a:cubicBezTo>
                    <a:pt x="1441" y="652"/>
                    <a:pt x="1431" y="583"/>
                    <a:pt x="1413" y="516"/>
                  </a:cubicBezTo>
                  <a:cubicBezTo>
                    <a:pt x="1395" y="448"/>
                    <a:pt x="1369" y="382"/>
                    <a:pt x="1336" y="321"/>
                  </a:cubicBezTo>
                  <a:cubicBezTo>
                    <a:pt x="1303" y="260"/>
                    <a:pt x="1264" y="203"/>
                    <a:pt x="1219" y="155"/>
                  </a:cubicBezTo>
                  <a:cubicBezTo>
                    <a:pt x="1174" y="106"/>
                    <a:pt x="1125" y="67"/>
                    <a:pt x="1072" y="40"/>
                  </a:cubicBezTo>
                  <a:cubicBezTo>
                    <a:pt x="1019" y="12"/>
                    <a:pt x="968" y="0"/>
                    <a:pt x="920" y="2"/>
                  </a:cubicBezTo>
                  <a:cubicBezTo>
                    <a:pt x="875" y="4"/>
                    <a:pt x="833" y="19"/>
                    <a:pt x="797" y="46"/>
                  </a:cubicBezTo>
                  <a:cubicBezTo>
                    <a:pt x="798" y="46"/>
                    <a:pt x="799" y="45"/>
                    <a:pt x="800" y="44"/>
                  </a:cubicBezTo>
                  <a:cubicBezTo>
                    <a:pt x="692" y="122"/>
                    <a:pt x="585" y="201"/>
                    <a:pt x="477" y="280"/>
                  </a:cubicBezTo>
                  <a:cubicBezTo>
                    <a:pt x="458" y="294"/>
                    <a:pt x="441" y="311"/>
                    <a:pt x="425" y="331"/>
                  </a:cubicBezTo>
                  <a:cubicBezTo>
                    <a:pt x="410" y="351"/>
                    <a:pt x="397" y="375"/>
                    <a:pt x="386" y="401"/>
                  </a:cubicBezTo>
                  <a:cubicBezTo>
                    <a:pt x="375" y="427"/>
                    <a:pt x="367" y="455"/>
                    <a:pt x="361" y="487"/>
                  </a:cubicBezTo>
                  <a:cubicBezTo>
                    <a:pt x="355" y="518"/>
                    <a:pt x="352" y="552"/>
                    <a:pt x="352" y="587"/>
                  </a:cubicBezTo>
                  <a:cubicBezTo>
                    <a:pt x="352" y="657"/>
                    <a:pt x="363" y="728"/>
                    <a:pt x="384" y="797"/>
                  </a:cubicBezTo>
                  <a:cubicBezTo>
                    <a:pt x="396" y="836"/>
                    <a:pt x="411" y="874"/>
                    <a:pt x="428" y="911"/>
                  </a:cubicBezTo>
                  <a:cubicBezTo>
                    <a:pt x="420" y="914"/>
                    <a:pt x="413" y="918"/>
                    <a:pt x="405" y="923"/>
                  </a:cubicBezTo>
                  <a:cubicBezTo>
                    <a:pt x="378" y="940"/>
                    <a:pt x="351" y="957"/>
                    <a:pt x="324" y="975"/>
                  </a:cubicBezTo>
                  <a:cubicBezTo>
                    <a:pt x="246" y="1025"/>
                    <a:pt x="168" y="1074"/>
                    <a:pt x="91" y="1125"/>
                  </a:cubicBezTo>
                  <a:cubicBezTo>
                    <a:pt x="77" y="1133"/>
                    <a:pt x="64" y="1144"/>
                    <a:pt x="53" y="1157"/>
                  </a:cubicBezTo>
                  <a:cubicBezTo>
                    <a:pt x="42" y="1170"/>
                    <a:pt x="33" y="1185"/>
                    <a:pt x="25" y="1202"/>
                  </a:cubicBezTo>
                  <a:cubicBezTo>
                    <a:pt x="17" y="1219"/>
                    <a:pt x="11" y="1237"/>
                    <a:pt x="6" y="1258"/>
                  </a:cubicBezTo>
                  <a:cubicBezTo>
                    <a:pt x="2" y="1278"/>
                    <a:pt x="0" y="1300"/>
                    <a:pt x="0" y="1323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0" y="2930"/>
                    <a:pt x="7" y="2971"/>
                    <a:pt x="20" y="3009"/>
                  </a:cubicBezTo>
                  <a:cubicBezTo>
                    <a:pt x="33" y="3048"/>
                    <a:pt x="51" y="3084"/>
                    <a:pt x="74" y="3115"/>
                  </a:cubicBezTo>
                  <a:cubicBezTo>
                    <a:pt x="96" y="3146"/>
                    <a:pt x="123" y="3173"/>
                    <a:pt x="153" y="3193"/>
                  </a:cubicBezTo>
                  <a:cubicBezTo>
                    <a:pt x="182" y="3213"/>
                    <a:pt x="214" y="3227"/>
                    <a:pt x="247" y="3233"/>
                  </a:cubicBezTo>
                  <a:cubicBezTo>
                    <a:pt x="311" y="3215"/>
                    <a:pt x="311" y="3215"/>
                    <a:pt x="311" y="3215"/>
                  </a:cubicBezTo>
                  <a:cubicBezTo>
                    <a:pt x="311" y="5029"/>
                    <a:pt x="311" y="5029"/>
                    <a:pt x="311" y="5029"/>
                  </a:cubicBezTo>
                  <a:cubicBezTo>
                    <a:pt x="473" y="5029"/>
                    <a:pt x="473" y="5029"/>
                    <a:pt x="473" y="5029"/>
                  </a:cubicBezTo>
                  <a:cubicBezTo>
                    <a:pt x="631" y="5029"/>
                    <a:pt x="631" y="5029"/>
                    <a:pt x="631" y="5029"/>
                  </a:cubicBezTo>
                  <a:cubicBezTo>
                    <a:pt x="796" y="5029"/>
                    <a:pt x="796" y="5029"/>
                    <a:pt x="796" y="5029"/>
                  </a:cubicBezTo>
                  <a:cubicBezTo>
                    <a:pt x="832" y="5029"/>
                    <a:pt x="866" y="5020"/>
                    <a:pt x="897" y="5002"/>
                  </a:cubicBezTo>
                  <a:cubicBezTo>
                    <a:pt x="899" y="5001"/>
                    <a:pt x="901" y="5000"/>
                    <a:pt x="903" y="4999"/>
                  </a:cubicBezTo>
                  <a:cubicBezTo>
                    <a:pt x="906" y="5001"/>
                    <a:pt x="909" y="5003"/>
                    <a:pt x="912" y="5005"/>
                  </a:cubicBezTo>
                  <a:cubicBezTo>
                    <a:pt x="940" y="5020"/>
                    <a:pt x="971" y="5029"/>
                    <a:pt x="1003" y="5029"/>
                  </a:cubicBezTo>
                  <a:cubicBezTo>
                    <a:pt x="1145" y="5029"/>
                    <a:pt x="1145" y="5029"/>
                    <a:pt x="1145" y="5029"/>
                  </a:cubicBezTo>
                  <a:cubicBezTo>
                    <a:pt x="1333" y="5029"/>
                    <a:pt x="1333" y="5029"/>
                    <a:pt x="1333" y="5029"/>
                  </a:cubicBezTo>
                  <a:cubicBezTo>
                    <a:pt x="1476" y="5029"/>
                    <a:pt x="1476" y="5029"/>
                    <a:pt x="1476" y="5029"/>
                  </a:cubicBezTo>
                  <a:cubicBezTo>
                    <a:pt x="1476" y="3345"/>
                    <a:pt x="1476" y="3345"/>
                    <a:pt x="1476" y="3345"/>
                  </a:cubicBezTo>
                  <a:cubicBezTo>
                    <a:pt x="1513" y="3336"/>
                    <a:pt x="1550" y="3328"/>
                    <a:pt x="1586" y="3320"/>
                  </a:cubicBezTo>
                  <a:cubicBezTo>
                    <a:pt x="1608" y="3313"/>
                    <a:pt x="1608" y="3313"/>
                    <a:pt x="1608" y="3313"/>
                  </a:cubicBezTo>
                  <a:cubicBezTo>
                    <a:pt x="1632" y="3304"/>
                    <a:pt x="1653" y="3287"/>
                    <a:pt x="1671" y="3265"/>
                  </a:cubicBezTo>
                  <a:cubicBezTo>
                    <a:pt x="1688" y="3244"/>
                    <a:pt x="1703" y="3217"/>
                    <a:pt x="1712" y="3186"/>
                  </a:cubicBezTo>
                  <a:cubicBezTo>
                    <a:pt x="1723" y="3155"/>
                    <a:pt x="1728" y="3120"/>
                    <a:pt x="1728" y="3082"/>
                  </a:cubicBezTo>
                  <a:cubicBezTo>
                    <a:pt x="1728" y="1659"/>
                    <a:pt x="1728" y="1659"/>
                    <a:pt x="1728" y="1659"/>
                  </a:cubicBezTo>
                  <a:cubicBezTo>
                    <a:pt x="1728" y="1621"/>
                    <a:pt x="1723" y="1583"/>
                    <a:pt x="1712" y="1547"/>
                  </a:cubicBezTo>
                  <a:cubicBezTo>
                    <a:pt x="1703" y="1510"/>
                    <a:pt x="1688" y="1475"/>
                    <a:pt x="1671" y="1442"/>
                  </a:cubicBez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 dirty="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4" name="Freeform 64"/>
            <p:cNvSpPr>
              <a:spLocks noEditPoints="1"/>
            </p:cNvSpPr>
            <p:nvPr/>
          </p:nvSpPr>
          <p:spPr bwMode="auto">
            <a:xfrm>
              <a:off x="1368525" y="2047741"/>
              <a:ext cx="1032511" cy="3672178"/>
            </a:xfrm>
            <a:custGeom>
              <a:avLst/>
              <a:gdLst>
                <a:gd name="T0" fmla="*/ 1414 w 1414"/>
                <a:gd name="T1" fmla="*/ 1659 h 5029"/>
                <a:gd name="T2" fmla="*/ 1414 w 1414"/>
                <a:gd name="T3" fmla="*/ 3082 h 5029"/>
                <a:gd name="T4" fmla="*/ 1398 w 1414"/>
                <a:gd name="T5" fmla="*/ 3186 h 5029"/>
                <a:gd name="T6" fmla="*/ 1357 w 1414"/>
                <a:gd name="T7" fmla="*/ 3265 h 5029"/>
                <a:gd name="T8" fmla="*/ 1294 w 1414"/>
                <a:gd name="T9" fmla="*/ 3313 h 5029"/>
                <a:gd name="T10" fmla="*/ 1216 w 1414"/>
                <a:gd name="T11" fmla="*/ 3321 h 5029"/>
                <a:gd name="T12" fmla="*/ 1190 w 1414"/>
                <a:gd name="T13" fmla="*/ 3316 h 5029"/>
                <a:gd name="T14" fmla="*/ 1190 w 1414"/>
                <a:gd name="T15" fmla="*/ 1294 h 5029"/>
                <a:gd name="T16" fmla="*/ 1216 w 1414"/>
                <a:gd name="T17" fmla="*/ 1304 h 5029"/>
                <a:gd name="T18" fmla="*/ 1294 w 1414"/>
                <a:gd name="T19" fmla="*/ 1358 h 5029"/>
                <a:gd name="T20" fmla="*/ 1357 w 1414"/>
                <a:gd name="T21" fmla="*/ 1442 h 5029"/>
                <a:gd name="T22" fmla="*/ 1398 w 1414"/>
                <a:gd name="T23" fmla="*/ 1547 h 5029"/>
                <a:gd name="T24" fmla="*/ 1414 w 1414"/>
                <a:gd name="T25" fmla="*/ 1659 h 5029"/>
                <a:gd name="T26" fmla="*/ 479 w 1414"/>
                <a:gd name="T27" fmla="*/ 790 h 5029"/>
                <a:gd name="T28" fmla="*/ 606 w 1414"/>
                <a:gd name="T29" fmla="*/ 956 h 5029"/>
                <a:gd name="T30" fmla="*/ 758 w 1414"/>
                <a:gd name="T31" fmla="*/ 1058 h 5029"/>
                <a:gd name="T32" fmla="*/ 905 w 1414"/>
                <a:gd name="T33" fmla="*/ 1079 h 5029"/>
                <a:gd name="T34" fmla="*/ 1022 w 1414"/>
                <a:gd name="T35" fmla="*/ 1022 h 5029"/>
                <a:gd name="T36" fmla="*/ 1099 w 1414"/>
                <a:gd name="T37" fmla="*/ 899 h 5029"/>
                <a:gd name="T38" fmla="*/ 1127 w 1414"/>
                <a:gd name="T39" fmla="*/ 720 h 5029"/>
                <a:gd name="T40" fmla="*/ 1099 w 1414"/>
                <a:gd name="T41" fmla="*/ 516 h 5029"/>
                <a:gd name="T42" fmla="*/ 1022 w 1414"/>
                <a:gd name="T43" fmla="*/ 321 h 5029"/>
                <a:gd name="T44" fmla="*/ 905 w 1414"/>
                <a:gd name="T45" fmla="*/ 155 h 5029"/>
                <a:gd name="T46" fmla="*/ 758 w 1414"/>
                <a:gd name="T47" fmla="*/ 40 h 5029"/>
                <a:gd name="T48" fmla="*/ 606 w 1414"/>
                <a:gd name="T49" fmla="*/ 2 h 5029"/>
                <a:gd name="T50" fmla="*/ 479 w 1414"/>
                <a:gd name="T51" fmla="*/ 49 h 5029"/>
                <a:gd name="T52" fmla="*/ 391 w 1414"/>
                <a:gd name="T53" fmla="*/ 173 h 5029"/>
                <a:gd name="T54" fmla="*/ 359 w 1414"/>
                <a:gd name="T55" fmla="*/ 363 h 5029"/>
                <a:gd name="T56" fmla="*/ 391 w 1414"/>
                <a:gd name="T57" fmla="*/ 585 h 5029"/>
                <a:gd name="T58" fmla="*/ 479 w 1414"/>
                <a:gd name="T59" fmla="*/ 790 h 5029"/>
                <a:gd name="T60" fmla="*/ 317 w 1414"/>
                <a:gd name="T61" fmla="*/ 5029 h 5029"/>
                <a:gd name="T62" fmla="*/ 482 w 1414"/>
                <a:gd name="T63" fmla="*/ 5029 h 5029"/>
                <a:gd name="T64" fmla="*/ 583 w 1414"/>
                <a:gd name="T65" fmla="*/ 5002 h 5029"/>
                <a:gd name="T66" fmla="*/ 664 w 1414"/>
                <a:gd name="T67" fmla="*/ 4931 h 5029"/>
                <a:gd name="T68" fmla="*/ 718 w 1414"/>
                <a:gd name="T69" fmla="*/ 4826 h 5029"/>
                <a:gd name="T70" fmla="*/ 738 w 1414"/>
                <a:gd name="T71" fmla="*/ 4698 h 5029"/>
                <a:gd name="T72" fmla="*/ 738 w 1414"/>
                <a:gd name="T73" fmla="*/ 3232 h 5029"/>
                <a:gd name="T74" fmla="*/ 778 w 1414"/>
                <a:gd name="T75" fmla="*/ 3239 h 5029"/>
                <a:gd name="T76" fmla="*/ 778 w 1414"/>
                <a:gd name="T77" fmla="*/ 4700 h 5029"/>
                <a:gd name="T78" fmla="*/ 797 w 1414"/>
                <a:gd name="T79" fmla="*/ 4828 h 5029"/>
                <a:gd name="T80" fmla="*/ 850 w 1414"/>
                <a:gd name="T81" fmla="*/ 4933 h 5029"/>
                <a:gd name="T82" fmla="*/ 927 w 1414"/>
                <a:gd name="T83" fmla="*/ 5003 h 5029"/>
                <a:gd name="T84" fmla="*/ 1019 w 1414"/>
                <a:gd name="T85" fmla="*/ 5029 h 5029"/>
                <a:gd name="T86" fmla="*/ 1162 w 1414"/>
                <a:gd name="T87" fmla="*/ 5029 h 5029"/>
                <a:gd name="T88" fmla="*/ 1162 w 1414"/>
                <a:gd name="T89" fmla="*/ 1282 h 5029"/>
                <a:gd name="T90" fmla="*/ 317 w 1414"/>
                <a:gd name="T91" fmla="*/ 940 h 5029"/>
                <a:gd name="T92" fmla="*/ 317 w 1414"/>
                <a:gd name="T93" fmla="*/ 5029 h 5029"/>
                <a:gd name="T94" fmla="*/ 155 w 1414"/>
                <a:gd name="T95" fmla="*/ 899 h 5029"/>
                <a:gd name="T96" fmla="*/ 75 w 1414"/>
                <a:gd name="T97" fmla="*/ 935 h 5029"/>
                <a:gd name="T98" fmla="*/ 20 w 1414"/>
                <a:gd name="T99" fmla="*/ 1014 h 5029"/>
                <a:gd name="T100" fmla="*/ 0 w 1414"/>
                <a:gd name="T101" fmla="*/ 1130 h 5029"/>
                <a:gd name="T102" fmla="*/ 0 w 1414"/>
                <a:gd name="T103" fmla="*/ 2776 h 5029"/>
                <a:gd name="T104" fmla="*/ 20 w 1414"/>
                <a:gd name="T105" fmla="*/ 2904 h 5029"/>
                <a:gd name="T106" fmla="*/ 75 w 1414"/>
                <a:gd name="T107" fmla="*/ 3016 h 5029"/>
                <a:gd name="T108" fmla="*/ 155 w 1414"/>
                <a:gd name="T109" fmla="*/ 3099 h 5029"/>
                <a:gd name="T110" fmla="*/ 252 w 1414"/>
                <a:gd name="T111" fmla="*/ 3141 h 5029"/>
                <a:gd name="T112" fmla="*/ 283 w 1414"/>
                <a:gd name="T113" fmla="*/ 3147 h 5029"/>
                <a:gd name="T114" fmla="*/ 283 w 1414"/>
                <a:gd name="T115" fmla="*/ 926 h 5029"/>
                <a:gd name="T116" fmla="*/ 252 w 1414"/>
                <a:gd name="T117" fmla="*/ 914 h 5029"/>
                <a:gd name="T118" fmla="*/ 155 w 1414"/>
                <a:gd name="T119" fmla="*/ 899 h 5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4" h="5029">
                  <a:moveTo>
                    <a:pt x="1414" y="1659"/>
                  </a:moveTo>
                  <a:cubicBezTo>
                    <a:pt x="1414" y="3082"/>
                    <a:pt x="1414" y="3082"/>
                    <a:pt x="1414" y="3082"/>
                  </a:cubicBezTo>
                  <a:cubicBezTo>
                    <a:pt x="1414" y="3120"/>
                    <a:pt x="1409" y="3155"/>
                    <a:pt x="1398" y="3186"/>
                  </a:cubicBezTo>
                  <a:cubicBezTo>
                    <a:pt x="1389" y="3217"/>
                    <a:pt x="1374" y="3244"/>
                    <a:pt x="1357" y="3265"/>
                  </a:cubicBezTo>
                  <a:cubicBezTo>
                    <a:pt x="1339" y="3287"/>
                    <a:pt x="1318" y="3304"/>
                    <a:pt x="1294" y="3313"/>
                  </a:cubicBezTo>
                  <a:cubicBezTo>
                    <a:pt x="1270" y="3323"/>
                    <a:pt x="1244" y="3326"/>
                    <a:pt x="1216" y="3321"/>
                  </a:cubicBezTo>
                  <a:cubicBezTo>
                    <a:pt x="1190" y="3316"/>
                    <a:pt x="1190" y="3316"/>
                    <a:pt x="1190" y="3316"/>
                  </a:cubicBezTo>
                  <a:cubicBezTo>
                    <a:pt x="1190" y="1294"/>
                    <a:pt x="1190" y="1294"/>
                    <a:pt x="1190" y="1294"/>
                  </a:cubicBezTo>
                  <a:cubicBezTo>
                    <a:pt x="1216" y="1304"/>
                    <a:pt x="1216" y="1304"/>
                    <a:pt x="1216" y="1304"/>
                  </a:cubicBezTo>
                  <a:cubicBezTo>
                    <a:pt x="1244" y="1315"/>
                    <a:pt x="1270" y="1334"/>
                    <a:pt x="1294" y="1358"/>
                  </a:cubicBezTo>
                  <a:cubicBezTo>
                    <a:pt x="1318" y="1381"/>
                    <a:pt x="1339" y="1410"/>
                    <a:pt x="1357" y="1442"/>
                  </a:cubicBezTo>
                  <a:cubicBezTo>
                    <a:pt x="1374" y="1475"/>
                    <a:pt x="1389" y="1510"/>
                    <a:pt x="1398" y="1547"/>
                  </a:cubicBezTo>
                  <a:cubicBezTo>
                    <a:pt x="1409" y="1583"/>
                    <a:pt x="1414" y="1621"/>
                    <a:pt x="1414" y="1659"/>
                  </a:cubicBezTo>
                  <a:close/>
                  <a:moveTo>
                    <a:pt x="479" y="790"/>
                  </a:moveTo>
                  <a:cubicBezTo>
                    <a:pt x="516" y="853"/>
                    <a:pt x="559" y="909"/>
                    <a:pt x="606" y="956"/>
                  </a:cubicBezTo>
                  <a:cubicBezTo>
                    <a:pt x="654" y="1001"/>
                    <a:pt x="705" y="1037"/>
                    <a:pt x="758" y="1058"/>
                  </a:cubicBezTo>
                  <a:cubicBezTo>
                    <a:pt x="811" y="1080"/>
                    <a:pt x="860" y="1086"/>
                    <a:pt x="905" y="1079"/>
                  </a:cubicBezTo>
                  <a:cubicBezTo>
                    <a:pt x="950" y="1073"/>
                    <a:pt x="989" y="1053"/>
                    <a:pt x="1022" y="1022"/>
                  </a:cubicBezTo>
                  <a:cubicBezTo>
                    <a:pt x="1055" y="991"/>
                    <a:pt x="1081" y="949"/>
                    <a:pt x="1099" y="899"/>
                  </a:cubicBezTo>
                  <a:cubicBezTo>
                    <a:pt x="1117" y="848"/>
                    <a:pt x="1127" y="788"/>
                    <a:pt x="1127" y="720"/>
                  </a:cubicBezTo>
                  <a:cubicBezTo>
                    <a:pt x="1127" y="652"/>
                    <a:pt x="1117" y="583"/>
                    <a:pt x="1099" y="516"/>
                  </a:cubicBezTo>
                  <a:cubicBezTo>
                    <a:pt x="1081" y="448"/>
                    <a:pt x="1055" y="382"/>
                    <a:pt x="1022" y="321"/>
                  </a:cubicBezTo>
                  <a:cubicBezTo>
                    <a:pt x="989" y="260"/>
                    <a:pt x="950" y="203"/>
                    <a:pt x="905" y="155"/>
                  </a:cubicBezTo>
                  <a:cubicBezTo>
                    <a:pt x="860" y="106"/>
                    <a:pt x="811" y="67"/>
                    <a:pt x="758" y="40"/>
                  </a:cubicBezTo>
                  <a:cubicBezTo>
                    <a:pt x="705" y="12"/>
                    <a:pt x="654" y="0"/>
                    <a:pt x="606" y="2"/>
                  </a:cubicBezTo>
                  <a:cubicBezTo>
                    <a:pt x="559" y="4"/>
                    <a:pt x="516" y="20"/>
                    <a:pt x="479" y="49"/>
                  </a:cubicBezTo>
                  <a:cubicBezTo>
                    <a:pt x="442" y="78"/>
                    <a:pt x="412" y="120"/>
                    <a:pt x="391" y="173"/>
                  </a:cubicBezTo>
                  <a:cubicBezTo>
                    <a:pt x="370" y="226"/>
                    <a:pt x="359" y="291"/>
                    <a:pt x="359" y="363"/>
                  </a:cubicBezTo>
                  <a:cubicBezTo>
                    <a:pt x="359" y="437"/>
                    <a:pt x="370" y="512"/>
                    <a:pt x="391" y="585"/>
                  </a:cubicBezTo>
                  <a:cubicBezTo>
                    <a:pt x="412" y="657"/>
                    <a:pt x="442" y="727"/>
                    <a:pt x="479" y="790"/>
                  </a:cubicBezTo>
                  <a:close/>
                  <a:moveTo>
                    <a:pt x="317" y="5029"/>
                  </a:moveTo>
                  <a:cubicBezTo>
                    <a:pt x="482" y="5029"/>
                    <a:pt x="482" y="5029"/>
                    <a:pt x="482" y="5029"/>
                  </a:cubicBezTo>
                  <a:cubicBezTo>
                    <a:pt x="518" y="5029"/>
                    <a:pt x="552" y="5020"/>
                    <a:pt x="583" y="5002"/>
                  </a:cubicBezTo>
                  <a:cubicBezTo>
                    <a:pt x="614" y="4985"/>
                    <a:pt x="641" y="4961"/>
                    <a:pt x="664" y="4931"/>
                  </a:cubicBezTo>
                  <a:cubicBezTo>
                    <a:pt x="687" y="4901"/>
                    <a:pt x="705" y="4865"/>
                    <a:pt x="718" y="4826"/>
                  </a:cubicBezTo>
                  <a:cubicBezTo>
                    <a:pt x="731" y="4787"/>
                    <a:pt x="738" y="4743"/>
                    <a:pt x="738" y="4698"/>
                  </a:cubicBezTo>
                  <a:cubicBezTo>
                    <a:pt x="738" y="3232"/>
                    <a:pt x="738" y="3232"/>
                    <a:pt x="738" y="3232"/>
                  </a:cubicBezTo>
                  <a:cubicBezTo>
                    <a:pt x="778" y="3239"/>
                    <a:pt x="778" y="3239"/>
                    <a:pt x="778" y="3239"/>
                  </a:cubicBezTo>
                  <a:cubicBezTo>
                    <a:pt x="778" y="4700"/>
                    <a:pt x="778" y="4700"/>
                    <a:pt x="778" y="4700"/>
                  </a:cubicBezTo>
                  <a:cubicBezTo>
                    <a:pt x="778" y="4745"/>
                    <a:pt x="785" y="4788"/>
                    <a:pt x="797" y="4828"/>
                  </a:cubicBezTo>
                  <a:cubicBezTo>
                    <a:pt x="810" y="4867"/>
                    <a:pt x="828" y="4903"/>
                    <a:pt x="850" y="4933"/>
                  </a:cubicBezTo>
                  <a:cubicBezTo>
                    <a:pt x="872" y="4963"/>
                    <a:pt x="898" y="4987"/>
                    <a:pt x="927" y="5003"/>
                  </a:cubicBezTo>
                  <a:cubicBezTo>
                    <a:pt x="956" y="5020"/>
                    <a:pt x="987" y="5029"/>
                    <a:pt x="1019" y="5029"/>
                  </a:cubicBezTo>
                  <a:cubicBezTo>
                    <a:pt x="1162" y="5029"/>
                    <a:pt x="1162" y="5029"/>
                    <a:pt x="1162" y="5029"/>
                  </a:cubicBezTo>
                  <a:cubicBezTo>
                    <a:pt x="1162" y="1282"/>
                    <a:pt x="1162" y="1282"/>
                    <a:pt x="1162" y="1282"/>
                  </a:cubicBezTo>
                  <a:cubicBezTo>
                    <a:pt x="317" y="940"/>
                    <a:pt x="317" y="940"/>
                    <a:pt x="317" y="940"/>
                  </a:cubicBezTo>
                  <a:lnTo>
                    <a:pt x="317" y="5029"/>
                  </a:lnTo>
                  <a:close/>
                  <a:moveTo>
                    <a:pt x="155" y="899"/>
                  </a:moveTo>
                  <a:cubicBezTo>
                    <a:pt x="125" y="903"/>
                    <a:pt x="98" y="916"/>
                    <a:pt x="75" y="935"/>
                  </a:cubicBezTo>
                  <a:cubicBezTo>
                    <a:pt x="52" y="955"/>
                    <a:pt x="33" y="981"/>
                    <a:pt x="20" y="1014"/>
                  </a:cubicBezTo>
                  <a:cubicBezTo>
                    <a:pt x="7" y="1047"/>
                    <a:pt x="0" y="1086"/>
                    <a:pt x="0" y="1130"/>
                  </a:cubicBezTo>
                  <a:cubicBezTo>
                    <a:pt x="0" y="2776"/>
                    <a:pt x="0" y="2776"/>
                    <a:pt x="0" y="2776"/>
                  </a:cubicBezTo>
                  <a:cubicBezTo>
                    <a:pt x="0" y="2820"/>
                    <a:pt x="7" y="2864"/>
                    <a:pt x="20" y="2904"/>
                  </a:cubicBezTo>
                  <a:cubicBezTo>
                    <a:pt x="33" y="2945"/>
                    <a:pt x="52" y="2983"/>
                    <a:pt x="75" y="3016"/>
                  </a:cubicBezTo>
                  <a:cubicBezTo>
                    <a:pt x="98" y="3049"/>
                    <a:pt x="125" y="3077"/>
                    <a:pt x="155" y="3099"/>
                  </a:cubicBezTo>
                  <a:cubicBezTo>
                    <a:pt x="185" y="3120"/>
                    <a:pt x="218" y="3135"/>
                    <a:pt x="252" y="3141"/>
                  </a:cubicBezTo>
                  <a:cubicBezTo>
                    <a:pt x="283" y="3147"/>
                    <a:pt x="283" y="3147"/>
                    <a:pt x="283" y="3147"/>
                  </a:cubicBezTo>
                  <a:cubicBezTo>
                    <a:pt x="283" y="926"/>
                    <a:pt x="283" y="926"/>
                    <a:pt x="283" y="926"/>
                  </a:cubicBezTo>
                  <a:cubicBezTo>
                    <a:pt x="252" y="914"/>
                    <a:pt x="252" y="914"/>
                    <a:pt x="252" y="914"/>
                  </a:cubicBezTo>
                  <a:cubicBezTo>
                    <a:pt x="218" y="900"/>
                    <a:pt x="185" y="896"/>
                    <a:pt x="155" y="899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1139285" y="2720942"/>
              <a:ext cx="413374" cy="1687483"/>
            </a:xfrm>
            <a:custGeom>
              <a:avLst/>
              <a:gdLst>
                <a:gd name="T0" fmla="*/ 469 w 566"/>
                <a:gd name="T1" fmla="*/ 2177 h 2311"/>
                <a:gd name="T2" fmla="*/ 389 w 566"/>
                <a:gd name="T3" fmla="*/ 2094 h 2311"/>
                <a:gd name="T4" fmla="*/ 334 w 566"/>
                <a:gd name="T5" fmla="*/ 1982 h 2311"/>
                <a:gd name="T6" fmla="*/ 314 w 566"/>
                <a:gd name="T7" fmla="*/ 1854 h 2311"/>
                <a:gd name="T8" fmla="*/ 314 w 566"/>
                <a:gd name="T9" fmla="*/ 208 h 2311"/>
                <a:gd name="T10" fmla="*/ 320 w 566"/>
                <a:gd name="T11" fmla="*/ 139 h 2311"/>
                <a:gd name="T12" fmla="*/ 339 w 566"/>
                <a:gd name="T13" fmla="*/ 81 h 2311"/>
                <a:gd name="T14" fmla="*/ 368 w 566"/>
                <a:gd name="T15" fmla="*/ 34 h 2311"/>
                <a:gd name="T16" fmla="*/ 406 w 566"/>
                <a:gd name="T17" fmla="*/ 0 h 2311"/>
                <a:gd name="T18" fmla="*/ 324 w 566"/>
                <a:gd name="T19" fmla="*/ 53 h 2311"/>
                <a:gd name="T20" fmla="*/ 91 w 566"/>
                <a:gd name="T21" fmla="*/ 203 h 2311"/>
                <a:gd name="T22" fmla="*/ 53 w 566"/>
                <a:gd name="T23" fmla="*/ 235 h 2311"/>
                <a:gd name="T24" fmla="*/ 25 w 566"/>
                <a:gd name="T25" fmla="*/ 280 h 2311"/>
                <a:gd name="T26" fmla="*/ 6 w 566"/>
                <a:gd name="T27" fmla="*/ 336 h 2311"/>
                <a:gd name="T28" fmla="*/ 0 w 566"/>
                <a:gd name="T29" fmla="*/ 401 h 2311"/>
                <a:gd name="T30" fmla="*/ 0 w 566"/>
                <a:gd name="T31" fmla="*/ 1966 h 2311"/>
                <a:gd name="T32" fmla="*/ 20 w 566"/>
                <a:gd name="T33" fmla="*/ 2087 h 2311"/>
                <a:gd name="T34" fmla="*/ 74 w 566"/>
                <a:gd name="T35" fmla="*/ 2193 h 2311"/>
                <a:gd name="T36" fmla="*/ 153 w 566"/>
                <a:gd name="T37" fmla="*/ 2271 h 2311"/>
                <a:gd name="T38" fmla="*/ 247 w 566"/>
                <a:gd name="T39" fmla="*/ 2311 h 2311"/>
                <a:gd name="T40" fmla="*/ 566 w 566"/>
                <a:gd name="T41" fmla="*/ 2219 h 2311"/>
                <a:gd name="T42" fmla="*/ 469 w 566"/>
                <a:gd name="T43" fmla="*/ 2177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2311">
                  <a:moveTo>
                    <a:pt x="469" y="2177"/>
                  </a:moveTo>
                  <a:cubicBezTo>
                    <a:pt x="439" y="2155"/>
                    <a:pt x="412" y="2127"/>
                    <a:pt x="389" y="2094"/>
                  </a:cubicBezTo>
                  <a:cubicBezTo>
                    <a:pt x="366" y="2061"/>
                    <a:pt x="347" y="2023"/>
                    <a:pt x="334" y="1982"/>
                  </a:cubicBezTo>
                  <a:cubicBezTo>
                    <a:pt x="321" y="1942"/>
                    <a:pt x="314" y="1898"/>
                    <a:pt x="314" y="1854"/>
                  </a:cubicBezTo>
                  <a:cubicBezTo>
                    <a:pt x="314" y="208"/>
                    <a:pt x="314" y="208"/>
                    <a:pt x="314" y="208"/>
                  </a:cubicBezTo>
                  <a:cubicBezTo>
                    <a:pt x="314" y="183"/>
                    <a:pt x="316" y="161"/>
                    <a:pt x="320" y="139"/>
                  </a:cubicBezTo>
                  <a:cubicBezTo>
                    <a:pt x="325" y="118"/>
                    <a:pt x="331" y="98"/>
                    <a:pt x="339" y="81"/>
                  </a:cubicBezTo>
                  <a:cubicBezTo>
                    <a:pt x="347" y="63"/>
                    <a:pt x="357" y="47"/>
                    <a:pt x="368" y="34"/>
                  </a:cubicBezTo>
                  <a:cubicBezTo>
                    <a:pt x="379" y="21"/>
                    <a:pt x="392" y="9"/>
                    <a:pt x="406" y="0"/>
                  </a:cubicBezTo>
                  <a:cubicBezTo>
                    <a:pt x="379" y="18"/>
                    <a:pt x="352" y="35"/>
                    <a:pt x="324" y="53"/>
                  </a:cubicBezTo>
                  <a:cubicBezTo>
                    <a:pt x="246" y="103"/>
                    <a:pt x="168" y="152"/>
                    <a:pt x="91" y="203"/>
                  </a:cubicBezTo>
                  <a:cubicBezTo>
                    <a:pt x="77" y="211"/>
                    <a:pt x="64" y="222"/>
                    <a:pt x="53" y="235"/>
                  </a:cubicBezTo>
                  <a:cubicBezTo>
                    <a:pt x="42" y="248"/>
                    <a:pt x="33" y="263"/>
                    <a:pt x="25" y="280"/>
                  </a:cubicBezTo>
                  <a:cubicBezTo>
                    <a:pt x="17" y="297"/>
                    <a:pt x="11" y="315"/>
                    <a:pt x="6" y="336"/>
                  </a:cubicBezTo>
                  <a:cubicBezTo>
                    <a:pt x="2" y="356"/>
                    <a:pt x="0" y="378"/>
                    <a:pt x="0" y="401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2008"/>
                    <a:pt x="7" y="2049"/>
                    <a:pt x="20" y="2087"/>
                  </a:cubicBezTo>
                  <a:cubicBezTo>
                    <a:pt x="33" y="2126"/>
                    <a:pt x="51" y="2162"/>
                    <a:pt x="74" y="2193"/>
                  </a:cubicBezTo>
                  <a:cubicBezTo>
                    <a:pt x="96" y="2224"/>
                    <a:pt x="123" y="2251"/>
                    <a:pt x="153" y="2271"/>
                  </a:cubicBezTo>
                  <a:cubicBezTo>
                    <a:pt x="182" y="2291"/>
                    <a:pt x="214" y="2305"/>
                    <a:pt x="247" y="2311"/>
                  </a:cubicBezTo>
                  <a:cubicBezTo>
                    <a:pt x="566" y="2219"/>
                    <a:pt x="566" y="2219"/>
                    <a:pt x="566" y="2219"/>
                  </a:cubicBezTo>
                  <a:cubicBezTo>
                    <a:pt x="532" y="2213"/>
                    <a:pt x="499" y="2198"/>
                    <a:pt x="469" y="2177"/>
                  </a:cubicBez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79919" y="6506825"/>
            <a:ext cx="1711686" cy="4982850"/>
            <a:chOff x="4993125" y="3332973"/>
            <a:chExt cx="819953" cy="2386945"/>
          </a:xfrm>
        </p:grpSpPr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4993125" y="3332973"/>
              <a:ext cx="819953" cy="2386945"/>
            </a:xfrm>
            <a:custGeom>
              <a:avLst/>
              <a:gdLst>
                <a:gd name="T0" fmla="*/ 1113 w 1123"/>
                <a:gd name="T1" fmla="*/ 1005 h 3269"/>
                <a:gd name="T2" fmla="*/ 1086 w 1123"/>
                <a:gd name="T3" fmla="*/ 938 h 3269"/>
                <a:gd name="T4" fmla="*/ 1045 w 1123"/>
                <a:gd name="T5" fmla="*/ 882 h 3269"/>
                <a:gd name="T6" fmla="*/ 995 w 1123"/>
                <a:gd name="T7" fmla="*/ 848 h 3269"/>
                <a:gd name="T8" fmla="*/ 978 w 1123"/>
                <a:gd name="T9" fmla="*/ 841 h 3269"/>
                <a:gd name="T10" fmla="*/ 960 w 1123"/>
                <a:gd name="T11" fmla="*/ 850 h 3269"/>
                <a:gd name="T12" fmla="*/ 960 w 1123"/>
                <a:gd name="T13" fmla="*/ 834 h 3269"/>
                <a:gd name="T14" fmla="*/ 735 w 1123"/>
                <a:gd name="T15" fmla="*/ 742 h 3269"/>
                <a:gd name="T16" fmla="*/ 838 w 1123"/>
                <a:gd name="T17" fmla="*/ 686 h 3269"/>
                <a:gd name="T18" fmla="*/ 835 w 1123"/>
                <a:gd name="T19" fmla="*/ 688 h 3269"/>
                <a:gd name="T20" fmla="*/ 869 w 1123"/>
                <a:gd name="T21" fmla="*/ 664 h 3269"/>
                <a:gd name="T22" fmla="*/ 919 w 1123"/>
                <a:gd name="T23" fmla="*/ 584 h 3269"/>
                <a:gd name="T24" fmla="*/ 937 w 1123"/>
                <a:gd name="T25" fmla="*/ 468 h 3269"/>
                <a:gd name="T26" fmla="*/ 919 w 1123"/>
                <a:gd name="T27" fmla="*/ 335 h 3269"/>
                <a:gd name="T28" fmla="*/ 869 w 1123"/>
                <a:gd name="T29" fmla="*/ 209 h 3269"/>
                <a:gd name="T30" fmla="*/ 793 w 1123"/>
                <a:gd name="T31" fmla="*/ 101 h 3269"/>
                <a:gd name="T32" fmla="*/ 697 w 1123"/>
                <a:gd name="T33" fmla="*/ 26 h 3269"/>
                <a:gd name="T34" fmla="*/ 598 w 1123"/>
                <a:gd name="T35" fmla="*/ 1 h 3269"/>
                <a:gd name="T36" fmla="*/ 518 w 1123"/>
                <a:gd name="T37" fmla="*/ 30 h 3269"/>
                <a:gd name="T38" fmla="*/ 520 w 1123"/>
                <a:gd name="T39" fmla="*/ 29 h 3269"/>
                <a:gd name="T40" fmla="*/ 310 w 1123"/>
                <a:gd name="T41" fmla="*/ 182 h 3269"/>
                <a:gd name="T42" fmla="*/ 277 w 1123"/>
                <a:gd name="T43" fmla="*/ 215 h 3269"/>
                <a:gd name="T44" fmla="*/ 251 w 1123"/>
                <a:gd name="T45" fmla="*/ 261 h 3269"/>
                <a:gd name="T46" fmla="*/ 235 w 1123"/>
                <a:gd name="T47" fmla="*/ 316 h 3269"/>
                <a:gd name="T48" fmla="*/ 229 w 1123"/>
                <a:gd name="T49" fmla="*/ 382 h 3269"/>
                <a:gd name="T50" fmla="*/ 250 w 1123"/>
                <a:gd name="T51" fmla="*/ 518 h 3269"/>
                <a:gd name="T52" fmla="*/ 278 w 1123"/>
                <a:gd name="T53" fmla="*/ 592 h 3269"/>
                <a:gd name="T54" fmla="*/ 264 w 1123"/>
                <a:gd name="T55" fmla="*/ 600 h 3269"/>
                <a:gd name="T56" fmla="*/ 211 w 1123"/>
                <a:gd name="T57" fmla="*/ 634 h 3269"/>
                <a:gd name="T58" fmla="*/ 59 w 1123"/>
                <a:gd name="T59" fmla="*/ 731 h 3269"/>
                <a:gd name="T60" fmla="*/ 35 w 1123"/>
                <a:gd name="T61" fmla="*/ 752 h 3269"/>
                <a:gd name="T62" fmla="*/ 16 w 1123"/>
                <a:gd name="T63" fmla="*/ 781 h 3269"/>
                <a:gd name="T64" fmla="*/ 4 w 1123"/>
                <a:gd name="T65" fmla="*/ 818 h 3269"/>
                <a:gd name="T66" fmla="*/ 0 w 1123"/>
                <a:gd name="T67" fmla="*/ 860 h 3269"/>
                <a:gd name="T68" fmla="*/ 0 w 1123"/>
                <a:gd name="T69" fmla="*/ 1877 h 3269"/>
                <a:gd name="T70" fmla="*/ 13 w 1123"/>
                <a:gd name="T71" fmla="*/ 1956 h 3269"/>
                <a:gd name="T72" fmla="*/ 48 w 1123"/>
                <a:gd name="T73" fmla="*/ 2025 h 3269"/>
                <a:gd name="T74" fmla="*/ 99 w 1123"/>
                <a:gd name="T75" fmla="*/ 2076 h 3269"/>
                <a:gd name="T76" fmla="*/ 161 w 1123"/>
                <a:gd name="T77" fmla="*/ 2102 h 3269"/>
                <a:gd name="T78" fmla="*/ 202 w 1123"/>
                <a:gd name="T79" fmla="*/ 2090 h 3269"/>
                <a:gd name="T80" fmla="*/ 202 w 1123"/>
                <a:gd name="T81" fmla="*/ 3269 h 3269"/>
                <a:gd name="T82" fmla="*/ 308 w 1123"/>
                <a:gd name="T83" fmla="*/ 3269 h 3269"/>
                <a:gd name="T84" fmla="*/ 410 w 1123"/>
                <a:gd name="T85" fmla="*/ 3269 h 3269"/>
                <a:gd name="T86" fmla="*/ 518 w 1123"/>
                <a:gd name="T87" fmla="*/ 3269 h 3269"/>
                <a:gd name="T88" fmla="*/ 583 w 1123"/>
                <a:gd name="T89" fmla="*/ 3252 h 3269"/>
                <a:gd name="T90" fmla="*/ 587 w 1123"/>
                <a:gd name="T91" fmla="*/ 3249 h 3269"/>
                <a:gd name="T92" fmla="*/ 593 w 1123"/>
                <a:gd name="T93" fmla="*/ 3253 h 3269"/>
                <a:gd name="T94" fmla="*/ 652 w 1123"/>
                <a:gd name="T95" fmla="*/ 3269 h 3269"/>
                <a:gd name="T96" fmla="*/ 744 w 1123"/>
                <a:gd name="T97" fmla="*/ 3269 h 3269"/>
                <a:gd name="T98" fmla="*/ 867 w 1123"/>
                <a:gd name="T99" fmla="*/ 3269 h 3269"/>
                <a:gd name="T100" fmla="*/ 960 w 1123"/>
                <a:gd name="T101" fmla="*/ 3269 h 3269"/>
                <a:gd name="T102" fmla="*/ 960 w 1123"/>
                <a:gd name="T103" fmla="*/ 2174 h 3269"/>
                <a:gd name="T104" fmla="*/ 1045 w 1123"/>
                <a:gd name="T105" fmla="*/ 2154 h 3269"/>
                <a:gd name="T106" fmla="*/ 1086 w 1123"/>
                <a:gd name="T107" fmla="*/ 2123 h 3269"/>
                <a:gd name="T108" fmla="*/ 1113 w 1123"/>
                <a:gd name="T109" fmla="*/ 2071 h 3269"/>
                <a:gd name="T110" fmla="*/ 1123 w 1123"/>
                <a:gd name="T111" fmla="*/ 2004 h 3269"/>
                <a:gd name="T112" fmla="*/ 1123 w 1123"/>
                <a:gd name="T113" fmla="*/ 1079 h 3269"/>
                <a:gd name="T114" fmla="*/ 1113 w 1123"/>
                <a:gd name="T115" fmla="*/ 1005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3" h="3269">
                  <a:moveTo>
                    <a:pt x="1113" y="1005"/>
                  </a:moveTo>
                  <a:cubicBezTo>
                    <a:pt x="1107" y="981"/>
                    <a:pt x="1098" y="959"/>
                    <a:pt x="1086" y="938"/>
                  </a:cubicBezTo>
                  <a:cubicBezTo>
                    <a:pt x="1074" y="917"/>
                    <a:pt x="1061" y="898"/>
                    <a:pt x="1045" y="882"/>
                  </a:cubicBezTo>
                  <a:cubicBezTo>
                    <a:pt x="1030" y="867"/>
                    <a:pt x="1013" y="855"/>
                    <a:pt x="995" y="848"/>
                  </a:cubicBezTo>
                  <a:cubicBezTo>
                    <a:pt x="978" y="841"/>
                    <a:pt x="978" y="841"/>
                    <a:pt x="978" y="841"/>
                  </a:cubicBezTo>
                  <a:cubicBezTo>
                    <a:pt x="960" y="850"/>
                    <a:pt x="960" y="850"/>
                    <a:pt x="960" y="850"/>
                  </a:cubicBezTo>
                  <a:cubicBezTo>
                    <a:pt x="960" y="834"/>
                    <a:pt x="960" y="834"/>
                    <a:pt x="960" y="834"/>
                  </a:cubicBezTo>
                  <a:cubicBezTo>
                    <a:pt x="735" y="742"/>
                    <a:pt x="735" y="742"/>
                    <a:pt x="735" y="742"/>
                  </a:cubicBezTo>
                  <a:cubicBezTo>
                    <a:pt x="769" y="724"/>
                    <a:pt x="804" y="705"/>
                    <a:pt x="838" y="686"/>
                  </a:cubicBezTo>
                  <a:cubicBezTo>
                    <a:pt x="837" y="687"/>
                    <a:pt x="836" y="687"/>
                    <a:pt x="835" y="688"/>
                  </a:cubicBezTo>
                  <a:cubicBezTo>
                    <a:pt x="847" y="682"/>
                    <a:pt x="858" y="674"/>
                    <a:pt x="869" y="664"/>
                  </a:cubicBezTo>
                  <a:cubicBezTo>
                    <a:pt x="890" y="644"/>
                    <a:pt x="907" y="617"/>
                    <a:pt x="919" y="584"/>
                  </a:cubicBezTo>
                  <a:cubicBezTo>
                    <a:pt x="930" y="551"/>
                    <a:pt x="937" y="512"/>
                    <a:pt x="937" y="468"/>
                  </a:cubicBezTo>
                  <a:cubicBezTo>
                    <a:pt x="937" y="424"/>
                    <a:pt x="930" y="379"/>
                    <a:pt x="919" y="335"/>
                  </a:cubicBezTo>
                  <a:cubicBezTo>
                    <a:pt x="907" y="291"/>
                    <a:pt x="890" y="249"/>
                    <a:pt x="869" y="209"/>
                  </a:cubicBezTo>
                  <a:cubicBezTo>
                    <a:pt x="847" y="169"/>
                    <a:pt x="821" y="132"/>
                    <a:pt x="793" y="101"/>
                  </a:cubicBezTo>
                  <a:cubicBezTo>
                    <a:pt x="764" y="69"/>
                    <a:pt x="731" y="44"/>
                    <a:pt x="697" y="26"/>
                  </a:cubicBezTo>
                  <a:cubicBezTo>
                    <a:pt x="662" y="8"/>
                    <a:pt x="629" y="0"/>
                    <a:pt x="598" y="1"/>
                  </a:cubicBezTo>
                  <a:cubicBezTo>
                    <a:pt x="569" y="2"/>
                    <a:pt x="542" y="13"/>
                    <a:pt x="518" y="30"/>
                  </a:cubicBezTo>
                  <a:cubicBezTo>
                    <a:pt x="519" y="30"/>
                    <a:pt x="519" y="29"/>
                    <a:pt x="520" y="29"/>
                  </a:cubicBezTo>
                  <a:cubicBezTo>
                    <a:pt x="450" y="80"/>
                    <a:pt x="380" y="131"/>
                    <a:pt x="310" y="182"/>
                  </a:cubicBezTo>
                  <a:cubicBezTo>
                    <a:pt x="298" y="191"/>
                    <a:pt x="287" y="202"/>
                    <a:pt x="277" y="215"/>
                  </a:cubicBezTo>
                  <a:cubicBezTo>
                    <a:pt x="267" y="228"/>
                    <a:pt x="258" y="244"/>
                    <a:pt x="251" y="261"/>
                  </a:cubicBezTo>
                  <a:cubicBezTo>
                    <a:pt x="244" y="277"/>
                    <a:pt x="238" y="296"/>
                    <a:pt x="235" y="316"/>
                  </a:cubicBezTo>
                  <a:cubicBezTo>
                    <a:pt x="231" y="337"/>
                    <a:pt x="229" y="359"/>
                    <a:pt x="229" y="382"/>
                  </a:cubicBezTo>
                  <a:cubicBezTo>
                    <a:pt x="229" y="427"/>
                    <a:pt x="236" y="473"/>
                    <a:pt x="250" y="518"/>
                  </a:cubicBezTo>
                  <a:cubicBezTo>
                    <a:pt x="257" y="544"/>
                    <a:pt x="267" y="568"/>
                    <a:pt x="278" y="592"/>
                  </a:cubicBezTo>
                  <a:cubicBezTo>
                    <a:pt x="273" y="594"/>
                    <a:pt x="268" y="597"/>
                    <a:pt x="264" y="600"/>
                  </a:cubicBezTo>
                  <a:cubicBezTo>
                    <a:pt x="246" y="611"/>
                    <a:pt x="228" y="622"/>
                    <a:pt x="211" y="634"/>
                  </a:cubicBezTo>
                  <a:cubicBezTo>
                    <a:pt x="160" y="666"/>
                    <a:pt x="109" y="698"/>
                    <a:pt x="59" y="731"/>
                  </a:cubicBezTo>
                  <a:cubicBezTo>
                    <a:pt x="50" y="737"/>
                    <a:pt x="42" y="744"/>
                    <a:pt x="35" y="752"/>
                  </a:cubicBezTo>
                  <a:cubicBezTo>
                    <a:pt x="27" y="761"/>
                    <a:pt x="21" y="770"/>
                    <a:pt x="16" y="781"/>
                  </a:cubicBezTo>
                  <a:cubicBezTo>
                    <a:pt x="11" y="792"/>
                    <a:pt x="7" y="804"/>
                    <a:pt x="4" y="818"/>
                  </a:cubicBezTo>
                  <a:cubicBezTo>
                    <a:pt x="2" y="831"/>
                    <a:pt x="0" y="845"/>
                    <a:pt x="0" y="860"/>
                  </a:cubicBezTo>
                  <a:cubicBezTo>
                    <a:pt x="0" y="1877"/>
                    <a:pt x="0" y="1877"/>
                    <a:pt x="0" y="1877"/>
                  </a:cubicBezTo>
                  <a:cubicBezTo>
                    <a:pt x="0" y="1904"/>
                    <a:pt x="5" y="1931"/>
                    <a:pt x="13" y="1956"/>
                  </a:cubicBezTo>
                  <a:cubicBezTo>
                    <a:pt x="21" y="1981"/>
                    <a:pt x="33" y="2004"/>
                    <a:pt x="48" y="2025"/>
                  </a:cubicBezTo>
                  <a:cubicBezTo>
                    <a:pt x="63" y="2045"/>
                    <a:pt x="80" y="2062"/>
                    <a:pt x="99" y="2076"/>
                  </a:cubicBezTo>
                  <a:cubicBezTo>
                    <a:pt x="118" y="2089"/>
                    <a:pt x="139" y="2098"/>
                    <a:pt x="161" y="2102"/>
                  </a:cubicBezTo>
                  <a:cubicBezTo>
                    <a:pt x="202" y="2090"/>
                    <a:pt x="202" y="2090"/>
                    <a:pt x="202" y="2090"/>
                  </a:cubicBezTo>
                  <a:cubicBezTo>
                    <a:pt x="202" y="3269"/>
                    <a:pt x="202" y="3269"/>
                    <a:pt x="202" y="3269"/>
                  </a:cubicBezTo>
                  <a:cubicBezTo>
                    <a:pt x="308" y="3269"/>
                    <a:pt x="308" y="3269"/>
                    <a:pt x="308" y="3269"/>
                  </a:cubicBezTo>
                  <a:cubicBezTo>
                    <a:pt x="410" y="3269"/>
                    <a:pt x="410" y="3269"/>
                    <a:pt x="410" y="3269"/>
                  </a:cubicBezTo>
                  <a:cubicBezTo>
                    <a:pt x="518" y="3269"/>
                    <a:pt x="518" y="3269"/>
                    <a:pt x="518" y="3269"/>
                  </a:cubicBezTo>
                  <a:cubicBezTo>
                    <a:pt x="541" y="3269"/>
                    <a:pt x="563" y="3263"/>
                    <a:pt x="583" y="3252"/>
                  </a:cubicBezTo>
                  <a:cubicBezTo>
                    <a:pt x="585" y="3251"/>
                    <a:pt x="586" y="3250"/>
                    <a:pt x="587" y="3249"/>
                  </a:cubicBezTo>
                  <a:cubicBezTo>
                    <a:pt x="589" y="3251"/>
                    <a:pt x="591" y="3252"/>
                    <a:pt x="593" y="3253"/>
                  </a:cubicBezTo>
                  <a:cubicBezTo>
                    <a:pt x="611" y="3263"/>
                    <a:pt x="631" y="3269"/>
                    <a:pt x="652" y="3269"/>
                  </a:cubicBezTo>
                  <a:cubicBezTo>
                    <a:pt x="744" y="3269"/>
                    <a:pt x="744" y="3269"/>
                    <a:pt x="744" y="3269"/>
                  </a:cubicBezTo>
                  <a:cubicBezTo>
                    <a:pt x="867" y="3269"/>
                    <a:pt x="867" y="3269"/>
                    <a:pt x="867" y="3269"/>
                  </a:cubicBezTo>
                  <a:cubicBezTo>
                    <a:pt x="960" y="3269"/>
                    <a:pt x="960" y="3269"/>
                    <a:pt x="960" y="3269"/>
                  </a:cubicBezTo>
                  <a:cubicBezTo>
                    <a:pt x="960" y="2174"/>
                    <a:pt x="960" y="2174"/>
                    <a:pt x="960" y="2174"/>
                  </a:cubicBezTo>
                  <a:cubicBezTo>
                    <a:pt x="984" y="2169"/>
                    <a:pt x="1034" y="2158"/>
                    <a:pt x="1045" y="2154"/>
                  </a:cubicBezTo>
                  <a:cubicBezTo>
                    <a:pt x="1061" y="2147"/>
                    <a:pt x="1074" y="2137"/>
                    <a:pt x="1086" y="2123"/>
                  </a:cubicBezTo>
                  <a:cubicBezTo>
                    <a:pt x="1098" y="2109"/>
                    <a:pt x="1107" y="2091"/>
                    <a:pt x="1113" y="2071"/>
                  </a:cubicBezTo>
                  <a:cubicBezTo>
                    <a:pt x="1120" y="2051"/>
                    <a:pt x="1123" y="2028"/>
                    <a:pt x="1123" y="2004"/>
                  </a:cubicBezTo>
                  <a:cubicBezTo>
                    <a:pt x="1123" y="1079"/>
                    <a:pt x="1123" y="1079"/>
                    <a:pt x="1123" y="1079"/>
                  </a:cubicBezTo>
                  <a:cubicBezTo>
                    <a:pt x="1123" y="1054"/>
                    <a:pt x="1120" y="1029"/>
                    <a:pt x="1113" y="1005"/>
                  </a:cubicBezTo>
                  <a:close/>
                </a:path>
              </a:pathLst>
            </a:custGeom>
            <a:solidFill>
              <a:srgbClr val="6F9200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42039" y="3332973"/>
              <a:ext cx="671039" cy="2386945"/>
            </a:xfrm>
            <a:custGeom>
              <a:avLst/>
              <a:gdLst>
                <a:gd name="T0" fmla="*/ 919 w 919"/>
                <a:gd name="T1" fmla="*/ 1079 h 3269"/>
                <a:gd name="T2" fmla="*/ 919 w 919"/>
                <a:gd name="T3" fmla="*/ 2004 h 3269"/>
                <a:gd name="T4" fmla="*/ 909 w 919"/>
                <a:gd name="T5" fmla="*/ 2071 h 3269"/>
                <a:gd name="T6" fmla="*/ 882 w 919"/>
                <a:gd name="T7" fmla="*/ 2123 h 3269"/>
                <a:gd name="T8" fmla="*/ 841 w 919"/>
                <a:gd name="T9" fmla="*/ 2154 h 3269"/>
                <a:gd name="T10" fmla="*/ 791 w 919"/>
                <a:gd name="T11" fmla="*/ 2159 h 3269"/>
                <a:gd name="T12" fmla="*/ 774 w 919"/>
                <a:gd name="T13" fmla="*/ 2155 h 3269"/>
                <a:gd name="T14" fmla="*/ 774 w 919"/>
                <a:gd name="T15" fmla="*/ 841 h 3269"/>
                <a:gd name="T16" fmla="*/ 791 w 919"/>
                <a:gd name="T17" fmla="*/ 848 h 3269"/>
                <a:gd name="T18" fmla="*/ 841 w 919"/>
                <a:gd name="T19" fmla="*/ 882 h 3269"/>
                <a:gd name="T20" fmla="*/ 882 w 919"/>
                <a:gd name="T21" fmla="*/ 938 h 3269"/>
                <a:gd name="T22" fmla="*/ 909 w 919"/>
                <a:gd name="T23" fmla="*/ 1005 h 3269"/>
                <a:gd name="T24" fmla="*/ 919 w 919"/>
                <a:gd name="T25" fmla="*/ 1079 h 3269"/>
                <a:gd name="T26" fmla="*/ 312 w 919"/>
                <a:gd name="T27" fmla="*/ 514 h 3269"/>
                <a:gd name="T28" fmla="*/ 394 w 919"/>
                <a:gd name="T29" fmla="*/ 621 h 3269"/>
                <a:gd name="T30" fmla="*/ 493 w 919"/>
                <a:gd name="T31" fmla="*/ 688 h 3269"/>
                <a:gd name="T32" fmla="*/ 589 w 919"/>
                <a:gd name="T33" fmla="*/ 702 h 3269"/>
                <a:gd name="T34" fmla="*/ 665 w 919"/>
                <a:gd name="T35" fmla="*/ 664 h 3269"/>
                <a:gd name="T36" fmla="*/ 715 w 919"/>
                <a:gd name="T37" fmla="*/ 584 h 3269"/>
                <a:gd name="T38" fmla="*/ 733 w 919"/>
                <a:gd name="T39" fmla="*/ 468 h 3269"/>
                <a:gd name="T40" fmla="*/ 715 w 919"/>
                <a:gd name="T41" fmla="*/ 335 h 3269"/>
                <a:gd name="T42" fmla="*/ 665 w 919"/>
                <a:gd name="T43" fmla="*/ 209 h 3269"/>
                <a:gd name="T44" fmla="*/ 589 w 919"/>
                <a:gd name="T45" fmla="*/ 101 h 3269"/>
                <a:gd name="T46" fmla="*/ 493 w 919"/>
                <a:gd name="T47" fmla="*/ 26 h 3269"/>
                <a:gd name="T48" fmla="*/ 394 w 919"/>
                <a:gd name="T49" fmla="*/ 1 h 3269"/>
                <a:gd name="T50" fmla="*/ 312 w 919"/>
                <a:gd name="T51" fmla="*/ 32 h 3269"/>
                <a:gd name="T52" fmla="*/ 254 w 919"/>
                <a:gd name="T53" fmla="*/ 113 h 3269"/>
                <a:gd name="T54" fmla="*/ 233 w 919"/>
                <a:gd name="T55" fmla="*/ 236 h 3269"/>
                <a:gd name="T56" fmla="*/ 254 w 919"/>
                <a:gd name="T57" fmla="*/ 380 h 3269"/>
                <a:gd name="T58" fmla="*/ 312 w 919"/>
                <a:gd name="T59" fmla="*/ 514 h 3269"/>
                <a:gd name="T60" fmla="*/ 206 w 919"/>
                <a:gd name="T61" fmla="*/ 3269 h 3269"/>
                <a:gd name="T62" fmla="*/ 314 w 919"/>
                <a:gd name="T63" fmla="*/ 3269 h 3269"/>
                <a:gd name="T64" fmla="*/ 379 w 919"/>
                <a:gd name="T65" fmla="*/ 3252 h 3269"/>
                <a:gd name="T66" fmla="*/ 432 w 919"/>
                <a:gd name="T67" fmla="*/ 3205 h 3269"/>
                <a:gd name="T68" fmla="*/ 467 w 919"/>
                <a:gd name="T69" fmla="*/ 3137 h 3269"/>
                <a:gd name="T70" fmla="*/ 480 w 919"/>
                <a:gd name="T71" fmla="*/ 3054 h 3269"/>
                <a:gd name="T72" fmla="*/ 480 w 919"/>
                <a:gd name="T73" fmla="*/ 2101 h 3269"/>
                <a:gd name="T74" fmla="*/ 506 w 919"/>
                <a:gd name="T75" fmla="*/ 2105 h 3269"/>
                <a:gd name="T76" fmla="*/ 506 w 919"/>
                <a:gd name="T77" fmla="*/ 3055 h 3269"/>
                <a:gd name="T78" fmla="*/ 519 w 919"/>
                <a:gd name="T79" fmla="*/ 3138 h 3269"/>
                <a:gd name="T80" fmla="*/ 553 w 919"/>
                <a:gd name="T81" fmla="*/ 3206 h 3269"/>
                <a:gd name="T82" fmla="*/ 603 w 919"/>
                <a:gd name="T83" fmla="*/ 3252 h 3269"/>
                <a:gd name="T84" fmla="*/ 663 w 919"/>
                <a:gd name="T85" fmla="*/ 3269 h 3269"/>
                <a:gd name="T86" fmla="*/ 756 w 919"/>
                <a:gd name="T87" fmla="*/ 3269 h 3269"/>
                <a:gd name="T88" fmla="*/ 756 w 919"/>
                <a:gd name="T89" fmla="*/ 834 h 3269"/>
                <a:gd name="T90" fmla="*/ 206 w 919"/>
                <a:gd name="T91" fmla="*/ 611 h 3269"/>
                <a:gd name="T92" fmla="*/ 206 w 919"/>
                <a:gd name="T93" fmla="*/ 3269 h 3269"/>
                <a:gd name="T94" fmla="*/ 101 w 919"/>
                <a:gd name="T95" fmla="*/ 585 h 3269"/>
                <a:gd name="T96" fmla="*/ 49 w 919"/>
                <a:gd name="T97" fmla="*/ 608 h 3269"/>
                <a:gd name="T98" fmla="*/ 13 w 919"/>
                <a:gd name="T99" fmla="*/ 659 h 3269"/>
                <a:gd name="T100" fmla="*/ 0 w 919"/>
                <a:gd name="T101" fmla="*/ 734 h 3269"/>
                <a:gd name="T102" fmla="*/ 0 w 919"/>
                <a:gd name="T103" fmla="*/ 1805 h 3269"/>
                <a:gd name="T104" fmla="*/ 13 w 919"/>
                <a:gd name="T105" fmla="*/ 1888 h 3269"/>
                <a:gd name="T106" fmla="*/ 49 w 919"/>
                <a:gd name="T107" fmla="*/ 1960 h 3269"/>
                <a:gd name="T108" fmla="*/ 101 w 919"/>
                <a:gd name="T109" fmla="*/ 2014 h 3269"/>
                <a:gd name="T110" fmla="*/ 164 w 919"/>
                <a:gd name="T111" fmla="*/ 2042 h 3269"/>
                <a:gd name="T112" fmla="*/ 184 w 919"/>
                <a:gd name="T113" fmla="*/ 2046 h 3269"/>
                <a:gd name="T114" fmla="*/ 184 w 919"/>
                <a:gd name="T115" fmla="*/ 602 h 3269"/>
                <a:gd name="T116" fmla="*/ 164 w 919"/>
                <a:gd name="T117" fmla="*/ 594 h 3269"/>
                <a:gd name="T118" fmla="*/ 101 w 919"/>
                <a:gd name="T119" fmla="*/ 585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19" h="3269">
                  <a:moveTo>
                    <a:pt x="919" y="1079"/>
                  </a:moveTo>
                  <a:cubicBezTo>
                    <a:pt x="919" y="2004"/>
                    <a:pt x="919" y="2004"/>
                    <a:pt x="919" y="2004"/>
                  </a:cubicBezTo>
                  <a:cubicBezTo>
                    <a:pt x="919" y="2028"/>
                    <a:pt x="916" y="2051"/>
                    <a:pt x="909" y="2071"/>
                  </a:cubicBezTo>
                  <a:cubicBezTo>
                    <a:pt x="903" y="2091"/>
                    <a:pt x="894" y="2109"/>
                    <a:pt x="882" y="2123"/>
                  </a:cubicBezTo>
                  <a:cubicBezTo>
                    <a:pt x="870" y="2137"/>
                    <a:pt x="857" y="2147"/>
                    <a:pt x="841" y="2154"/>
                  </a:cubicBezTo>
                  <a:cubicBezTo>
                    <a:pt x="826" y="2160"/>
                    <a:pt x="809" y="2162"/>
                    <a:pt x="791" y="2159"/>
                  </a:cubicBezTo>
                  <a:cubicBezTo>
                    <a:pt x="774" y="2155"/>
                    <a:pt x="774" y="2155"/>
                    <a:pt x="774" y="2155"/>
                  </a:cubicBezTo>
                  <a:cubicBezTo>
                    <a:pt x="774" y="841"/>
                    <a:pt x="774" y="841"/>
                    <a:pt x="774" y="841"/>
                  </a:cubicBezTo>
                  <a:cubicBezTo>
                    <a:pt x="791" y="848"/>
                    <a:pt x="791" y="848"/>
                    <a:pt x="791" y="848"/>
                  </a:cubicBezTo>
                  <a:cubicBezTo>
                    <a:pt x="809" y="855"/>
                    <a:pt x="826" y="867"/>
                    <a:pt x="841" y="882"/>
                  </a:cubicBezTo>
                  <a:cubicBezTo>
                    <a:pt x="857" y="898"/>
                    <a:pt x="870" y="917"/>
                    <a:pt x="882" y="938"/>
                  </a:cubicBezTo>
                  <a:cubicBezTo>
                    <a:pt x="894" y="959"/>
                    <a:pt x="903" y="981"/>
                    <a:pt x="909" y="1005"/>
                  </a:cubicBezTo>
                  <a:cubicBezTo>
                    <a:pt x="916" y="1029"/>
                    <a:pt x="919" y="1054"/>
                    <a:pt x="919" y="1079"/>
                  </a:cubicBezTo>
                  <a:close/>
                  <a:moveTo>
                    <a:pt x="312" y="514"/>
                  </a:moveTo>
                  <a:cubicBezTo>
                    <a:pt x="335" y="555"/>
                    <a:pt x="364" y="591"/>
                    <a:pt x="394" y="621"/>
                  </a:cubicBezTo>
                  <a:cubicBezTo>
                    <a:pt x="425" y="651"/>
                    <a:pt x="458" y="674"/>
                    <a:pt x="493" y="688"/>
                  </a:cubicBezTo>
                  <a:cubicBezTo>
                    <a:pt x="527" y="702"/>
                    <a:pt x="560" y="706"/>
                    <a:pt x="589" y="702"/>
                  </a:cubicBezTo>
                  <a:cubicBezTo>
                    <a:pt x="617" y="697"/>
                    <a:pt x="643" y="684"/>
                    <a:pt x="665" y="664"/>
                  </a:cubicBezTo>
                  <a:cubicBezTo>
                    <a:pt x="686" y="644"/>
                    <a:pt x="703" y="617"/>
                    <a:pt x="715" y="584"/>
                  </a:cubicBezTo>
                  <a:cubicBezTo>
                    <a:pt x="726" y="551"/>
                    <a:pt x="733" y="512"/>
                    <a:pt x="733" y="468"/>
                  </a:cubicBezTo>
                  <a:cubicBezTo>
                    <a:pt x="733" y="424"/>
                    <a:pt x="726" y="379"/>
                    <a:pt x="715" y="335"/>
                  </a:cubicBezTo>
                  <a:cubicBezTo>
                    <a:pt x="703" y="291"/>
                    <a:pt x="686" y="249"/>
                    <a:pt x="665" y="209"/>
                  </a:cubicBezTo>
                  <a:cubicBezTo>
                    <a:pt x="643" y="169"/>
                    <a:pt x="617" y="132"/>
                    <a:pt x="589" y="101"/>
                  </a:cubicBezTo>
                  <a:cubicBezTo>
                    <a:pt x="560" y="69"/>
                    <a:pt x="527" y="44"/>
                    <a:pt x="493" y="26"/>
                  </a:cubicBezTo>
                  <a:cubicBezTo>
                    <a:pt x="458" y="8"/>
                    <a:pt x="425" y="0"/>
                    <a:pt x="394" y="1"/>
                  </a:cubicBezTo>
                  <a:cubicBezTo>
                    <a:pt x="364" y="3"/>
                    <a:pt x="335" y="13"/>
                    <a:pt x="312" y="32"/>
                  </a:cubicBezTo>
                  <a:cubicBezTo>
                    <a:pt x="288" y="51"/>
                    <a:pt x="268" y="78"/>
                    <a:pt x="254" y="113"/>
                  </a:cubicBezTo>
                  <a:cubicBezTo>
                    <a:pt x="241" y="147"/>
                    <a:pt x="233" y="189"/>
                    <a:pt x="233" y="236"/>
                  </a:cubicBezTo>
                  <a:cubicBezTo>
                    <a:pt x="233" y="284"/>
                    <a:pt x="241" y="333"/>
                    <a:pt x="254" y="380"/>
                  </a:cubicBezTo>
                  <a:cubicBezTo>
                    <a:pt x="268" y="427"/>
                    <a:pt x="288" y="472"/>
                    <a:pt x="312" y="514"/>
                  </a:cubicBezTo>
                  <a:close/>
                  <a:moveTo>
                    <a:pt x="206" y="3269"/>
                  </a:moveTo>
                  <a:cubicBezTo>
                    <a:pt x="314" y="3269"/>
                    <a:pt x="314" y="3269"/>
                    <a:pt x="314" y="3269"/>
                  </a:cubicBezTo>
                  <a:cubicBezTo>
                    <a:pt x="337" y="3269"/>
                    <a:pt x="359" y="3263"/>
                    <a:pt x="379" y="3252"/>
                  </a:cubicBezTo>
                  <a:cubicBezTo>
                    <a:pt x="399" y="3241"/>
                    <a:pt x="417" y="3225"/>
                    <a:pt x="432" y="3205"/>
                  </a:cubicBezTo>
                  <a:cubicBezTo>
                    <a:pt x="447" y="3186"/>
                    <a:pt x="459" y="3163"/>
                    <a:pt x="467" y="3137"/>
                  </a:cubicBezTo>
                  <a:cubicBezTo>
                    <a:pt x="475" y="3111"/>
                    <a:pt x="480" y="3083"/>
                    <a:pt x="480" y="3054"/>
                  </a:cubicBezTo>
                  <a:cubicBezTo>
                    <a:pt x="480" y="2101"/>
                    <a:pt x="480" y="2101"/>
                    <a:pt x="480" y="2101"/>
                  </a:cubicBezTo>
                  <a:cubicBezTo>
                    <a:pt x="506" y="2105"/>
                    <a:pt x="506" y="2105"/>
                    <a:pt x="506" y="2105"/>
                  </a:cubicBezTo>
                  <a:cubicBezTo>
                    <a:pt x="506" y="3055"/>
                    <a:pt x="506" y="3055"/>
                    <a:pt x="506" y="3055"/>
                  </a:cubicBezTo>
                  <a:cubicBezTo>
                    <a:pt x="506" y="3084"/>
                    <a:pt x="510" y="3112"/>
                    <a:pt x="519" y="3138"/>
                  </a:cubicBezTo>
                  <a:cubicBezTo>
                    <a:pt x="527" y="3164"/>
                    <a:pt x="539" y="3187"/>
                    <a:pt x="553" y="3206"/>
                  </a:cubicBezTo>
                  <a:cubicBezTo>
                    <a:pt x="567" y="3226"/>
                    <a:pt x="584" y="3241"/>
                    <a:pt x="603" y="3252"/>
                  </a:cubicBezTo>
                  <a:cubicBezTo>
                    <a:pt x="621" y="3263"/>
                    <a:pt x="642" y="3269"/>
                    <a:pt x="663" y="3269"/>
                  </a:cubicBezTo>
                  <a:cubicBezTo>
                    <a:pt x="756" y="3269"/>
                    <a:pt x="756" y="3269"/>
                    <a:pt x="756" y="3269"/>
                  </a:cubicBezTo>
                  <a:cubicBezTo>
                    <a:pt x="756" y="834"/>
                    <a:pt x="756" y="834"/>
                    <a:pt x="756" y="834"/>
                  </a:cubicBezTo>
                  <a:cubicBezTo>
                    <a:pt x="206" y="611"/>
                    <a:pt x="206" y="611"/>
                    <a:pt x="206" y="611"/>
                  </a:cubicBezTo>
                  <a:lnTo>
                    <a:pt x="206" y="3269"/>
                  </a:lnTo>
                  <a:close/>
                  <a:moveTo>
                    <a:pt x="101" y="585"/>
                  </a:moveTo>
                  <a:cubicBezTo>
                    <a:pt x="82" y="587"/>
                    <a:pt x="64" y="595"/>
                    <a:pt x="49" y="608"/>
                  </a:cubicBezTo>
                  <a:cubicBezTo>
                    <a:pt x="34" y="620"/>
                    <a:pt x="22" y="638"/>
                    <a:pt x="13" y="659"/>
                  </a:cubicBezTo>
                  <a:cubicBezTo>
                    <a:pt x="5" y="681"/>
                    <a:pt x="0" y="706"/>
                    <a:pt x="0" y="734"/>
                  </a:cubicBezTo>
                  <a:cubicBezTo>
                    <a:pt x="0" y="1805"/>
                    <a:pt x="0" y="1805"/>
                    <a:pt x="0" y="1805"/>
                  </a:cubicBezTo>
                  <a:cubicBezTo>
                    <a:pt x="0" y="1833"/>
                    <a:pt x="5" y="1861"/>
                    <a:pt x="13" y="1888"/>
                  </a:cubicBezTo>
                  <a:cubicBezTo>
                    <a:pt x="22" y="1914"/>
                    <a:pt x="34" y="1939"/>
                    <a:pt x="49" y="1960"/>
                  </a:cubicBezTo>
                  <a:cubicBezTo>
                    <a:pt x="64" y="1982"/>
                    <a:pt x="82" y="2000"/>
                    <a:pt x="101" y="2014"/>
                  </a:cubicBezTo>
                  <a:cubicBezTo>
                    <a:pt x="121" y="2028"/>
                    <a:pt x="142" y="2038"/>
                    <a:pt x="164" y="2042"/>
                  </a:cubicBezTo>
                  <a:cubicBezTo>
                    <a:pt x="184" y="2046"/>
                    <a:pt x="184" y="2046"/>
                    <a:pt x="184" y="2046"/>
                  </a:cubicBezTo>
                  <a:cubicBezTo>
                    <a:pt x="184" y="602"/>
                    <a:pt x="184" y="602"/>
                    <a:pt x="184" y="602"/>
                  </a:cubicBezTo>
                  <a:cubicBezTo>
                    <a:pt x="164" y="594"/>
                    <a:pt x="164" y="594"/>
                    <a:pt x="164" y="594"/>
                  </a:cubicBezTo>
                  <a:cubicBezTo>
                    <a:pt x="142" y="585"/>
                    <a:pt x="121" y="582"/>
                    <a:pt x="101" y="585"/>
                  </a:cubicBezTo>
                  <a:close/>
                </a:path>
              </a:pathLst>
            </a:custGeom>
            <a:solidFill>
              <a:srgbClr val="8FBE00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>
              <a:off x="4993125" y="3771064"/>
              <a:ext cx="268477" cy="1096773"/>
            </a:xfrm>
            <a:custGeom>
              <a:avLst/>
              <a:gdLst>
                <a:gd name="T0" fmla="*/ 305 w 368"/>
                <a:gd name="T1" fmla="*/ 1414 h 1502"/>
                <a:gd name="T2" fmla="*/ 253 w 368"/>
                <a:gd name="T3" fmla="*/ 1360 h 1502"/>
                <a:gd name="T4" fmla="*/ 217 w 368"/>
                <a:gd name="T5" fmla="*/ 1288 h 1502"/>
                <a:gd name="T6" fmla="*/ 204 w 368"/>
                <a:gd name="T7" fmla="*/ 1205 h 1502"/>
                <a:gd name="T8" fmla="*/ 204 w 368"/>
                <a:gd name="T9" fmla="*/ 134 h 1502"/>
                <a:gd name="T10" fmla="*/ 208 w 368"/>
                <a:gd name="T11" fmla="*/ 90 h 1502"/>
                <a:gd name="T12" fmla="*/ 221 w 368"/>
                <a:gd name="T13" fmla="*/ 52 h 1502"/>
                <a:gd name="T14" fmla="*/ 239 w 368"/>
                <a:gd name="T15" fmla="*/ 21 h 1502"/>
                <a:gd name="T16" fmla="*/ 264 w 368"/>
                <a:gd name="T17" fmla="*/ 0 h 1502"/>
                <a:gd name="T18" fmla="*/ 211 w 368"/>
                <a:gd name="T19" fmla="*/ 34 h 1502"/>
                <a:gd name="T20" fmla="*/ 59 w 368"/>
                <a:gd name="T21" fmla="*/ 131 h 1502"/>
                <a:gd name="T22" fmla="*/ 35 w 368"/>
                <a:gd name="T23" fmla="*/ 152 h 1502"/>
                <a:gd name="T24" fmla="*/ 16 w 368"/>
                <a:gd name="T25" fmla="*/ 181 h 1502"/>
                <a:gd name="T26" fmla="*/ 4 w 368"/>
                <a:gd name="T27" fmla="*/ 218 h 1502"/>
                <a:gd name="T28" fmla="*/ 0 w 368"/>
                <a:gd name="T29" fmla="*/ 260 h 1502"/>
                <a:gd name="T30" fmla="*/ 0 w 368"/>
                <a:gd name="T31" fmla="*/ 1277 h 1502"/>
                <a:gd name="T32" fmla="*/ 13 w 368"/>
                <a:gd name="T33" fmla="*/ 1356 h 1502"/>
                <a:gd name="T34" fmla="*/ 48 w 368"/>
                <a:gd name="T35" fmla="*/ 1425 h 1502"/>
                <a:gd name="T36" fmla="*/ 99 w 368"/>
                <a:gd name="T37" fmla="*/ 1476 h 1502"/>
                <a:gd name="T38" fmla="*/ 161 w 368"/>
                <a:gd name="T39" fmla="*/ 1502 h 1502"/>
                <a:gd name="T40" fmla="*/ 368 w 368"/>
                <a:gd name="T41" fmla="*/ 1442 h 1502"/>
                <a:gd name="T42" fmla="*/ 305 w 368"/>
                <a:gd name="T43" fmla="*/ 141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1502">
                  <a:moveTo>
                    <a:pt x="305" y="1414"/>
                  </a:moveTo>
                  <a:cubicBezTo>
                    <a:pt x="286" y="1400"/>
                    <a:pt x="268" y="1382"/>
                    <a:pt x="253" y="1360"/>
                  </a:cubicBezTo>
                  <a:cubicBezTo>
                    <a:pt x="238" y="1339"/>
                    <a:pt x="226" y="1314"/>
                    <a:pt x="217" y="1288"/>
                  </a:cubicBezTo>
                  <a:cubicBezTo>
                    <a:pt x="209" y="1261"/>
                    <a:pt x="204" y="1233"/>
                    <a:pt x="204" y="120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19"/>
                    <a:pt x="206" y="104"/>
                    <a:pt x="208" y="90"/>
                  </a:cubicBezTo>
                  <a:cubicBezTo>
                    <a:pt x="211" y="76"/>
                    <a:pt x="215" y="63"/>
                    <a:pt x="221" y="52"/>
                  </a:cubicBezTo>
                  <a:cubicBezTo>
                    <a:pt x="226" y="41"/>
                    <a:pt x="232" y="30"/>
                    <a:pt x="239" y="21"/>
                  </a:cubicBezTo>
                  <a:cubicBezTo>
                    <a:pt x="247" y="13"/>
                    <a:pt x="255" y="5"/>
                    <a:pt x="264" y="0"/>
                  </a:cubicBezTo>
                  <a:cubicBezTo>
                    <a:pt x="246" y="11"/>
                    <a:pt x="229" y="22"/>
                    <a:pt x="211" y="34"/>
                  </a:cubicBezTo>
                  <a:cubicBezTo>
                    <a:pt x="160" y="66"/>
                    <a:pt x="109" y="98"/>
                    <a:pt x="59" y="131"/>
                  </a:cubicBezTo>
                  <a:cubicBezTo>
                    <a:pt x="50" y="137"/>
                    <a:pt x="42" y="144"/>
                    <a:pt x="35" y="152"/>
                  </a:cubicBezTo>
                  <a:cubicBezTo>
                    <a:pt x="27" y="161"/>
                    <a:pt x="21" y="170"/>
                    <a:pt x="16" y="181"/>
                  </a:cubicBezTo>
                  <a:cubicBezTo>
                    <a:pt x="11" y="192"/>
                    <a:pt x="7" y="204"/>
                    <a:pt x="4" y="218"/>
                  </a:cubicBezTo>
                  <a:cubicBezTo>
                    <a:pt x="2" y="231"/>
                    <a:pt x="0" y="245"/>
                    <a:pt x="0" y="260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0" y="1304"/>
                    <a:pt x="5" y="1331"/>
                    <a:pt x="13" y="1356"/>
                  </a:cubicBezTo>
                  <a:cubicBezTo>
                    <a:pt x="21" y="1381"/>
                    <a:pt x="33" y="1404"/>
                    <a:pt x="48" y="1425"/>
                  </a:cubicBezTo>
                  <a:cubicBezTo>
                    <a:pt x="63" y="1445"/>
                    <a:pt x="80" y="1462"/>
                    <a:pt x="99" y="1476"/>
                  </a:cubicBezTo>
                  <a:cubicBezTo>
                    <a:pt x="118" y="1489"/>
                    <a:pt x="139" y="1498"/>
                    <a:pt x="161" y="1502"/>
                  </a:cubicBezTo>
                  <a:cubicBezTo>
                    <a:pt x="368" y="1442"/>
                    <a:pt x="368" y="1442"/>
                    <a:pt x="368" y="1442"/>
                  </a:cubicBezTo>
                  <a:cubicBezTo>
                    <a:pt x="346" y="1438"/>
                    <a:pt x="325" y="1428"/>
                    <a:pt x="305" y="1414"/>
                  </a:cubicBezTo>
                  <a:close/>
                </a:path>
              </a:pathLst>
            </a:custGeom>
            <a:solidFill>
              <a:srgbClr val="6F9200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6369D01-A263-4972-980B-F2DF7A0C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People Infographic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54A025-1010-4965-9BDE-3ACFDF9AADD1}"/>
              </a:ext>
            </a:extLst>
          </p:cNvPr>
          <p:cNvSpPr txBox="1"/>
          <p:nvPr/>
        </p:nvSpPr>
        <p:spPr>
          <a:xfrm>
            <a:off x="20376385" y="5689995"/>
            <a:ext cx="204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1D0102-C93D-4FE1-8C91-1BE238384732}"/>
              </a:ext>
            </a:extLst>
          </p:cNvPr>
          <p:cNvSpPr/>
          <p:nvPr/>
        </p:nvSpPr>
        <p:spPr>
          <a:xfrm>
            <a:off x="15774276" y="4053077"/>
            <a:ext cx="6202362" cy="92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83882-AC54-44DA-AE14-D3D47AA06974}"/>
              </a:ext>
            </a:extLst>
          </p:cNvPr>
          <p:cNvSpPr/>
          <p:nvPr/>
        </p:nvSpPr>
        <p:spPr>
          <a:xfrm flipH="1">
            <a:off x="15100563" y="4207801"/>
            <a:ext cx="93567" cy="914400"/>
          </a:xfrm>
          <a:prstGeom prst="rect">
            <a:avLst/>
          </a:prstGeom>
          <a:solidFill>
            <a:srgbClr val="34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DFC3DB-F0CB-4A2E-84C2-87AC4AE2DF56}"/>
              </a:ext>
            </a:extLst>
          </p:cNvPr>
          <p:cNvSpPr/>
          <p:nvPr/>
        </p:nvSpPr>
        <p:spPr>
          <a:xfrm>
            <a:off x="15774276" y="5893190"/>
            <a:ext cx="6202362" cy="92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08DA6F-780A-4F38-AD76-5C1F9FA1CDEA}"/>
              </a:ext>
            </a:extLst>
          </p:cNvPr>
          <p:cNvSpPr/>
          <p:nvPr/>
        </p:nvSpPr>
        <p:spPr>
          <a:xfrm flipH="1">
            <a:off x="15100563" y="6047914"/>
            <a:ext cx="93567" cy="914400"/>
          </a:xfrm>
          <a:prstGeom prst="rect">
            <a:avLst/>
          </a:prstGeom>
          <a:solidFill>
            <a:srgbClr val="31A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B86D9A-590E-456F-BB9B-5A914425AD52}"/>
              </a:ext>
            </a:extLst>
          </p:cNvPr>
          <p:cNvSpPr txBox="1"/>
          <p:nvPr/>
        </p:nvSpPr>
        <p:spPr>
          <a:xfrm>
            <a:off x="20376385" y="9303028"/>
            <a:ext cx="204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6412EA-DB0C-43EA-B633-4DE77B44E52F}"/>
              </a:ext>
            </a:extLst>
          </p:cNvPr>
          <p:cNvSpPr/>
          <p:nvPr/>
        </p:nvSpPr>
        <p:spPr>
          <a:xfrm>
            <a:off x="15774276" y="7666110"/>
            <a:ext cx="6202362" cy="92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D55067-3BAF-4342-A5EC-517E2D5D5559}"/>
              </a:ext>
            </a:extLst>
          </p:cNvPr>
          <p:cNvSpPr/>
          <p:nvPr/>
        </p:nvSpPr>
        <p:spPr>
          <a:xfrm flipH="1">
            <a:off x="15100563" y="7820834"/>
            <a:ext cx="93567" cy="914400"/>
          </a:xfrm>
          <a:prstGeom prst="rect">
            <a:avLst/>
          </a:prstGeom>
          <a:solidFill>
            <a:srgbClr val="E2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72E3E7-FB58-4FA3-9505-94F0AF20DBAF}"/>
              </a:ext>
            </a:extLst>
          </p:cNvPr>
          <p:cNvSpPr/>
          <p:nvPr/>
        </p:nvSpPr>
        <p:spPr>
          <a:xfrm>
            <a:off x="15774276" y="9506223"/>
            <a:ext cx="6202362" cy="92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6F33B0-ACD0-413D-A4C1-5D83447E6DFB}"/>
              </a:ext>
            </a:extLst>
          </p:cNvPr>
          <p:cNvSpPr/>
          <p:nvPr/>
        </p:nvSpPr>
        <p:spPr>
          <a:xfrm flipH="1">
            <a:off x="15100563" y="9660947"/>
            <a:ext cx="93567" cy="914400"/>
          </a:xfrm>
          <a:prstGeom prst="rect">
            <a:avLst/>
          </a:prstGeom>
          <a:solidFill>
            <a:srgbClr val="8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15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/>
          </p:cNvSpPr>
          <p:nvPr/>
        </p:nvSpPr>
        <p:spPr bwMode="auto">
          <a:xfrm>
            <a:off x="1183520" y="2355553"/>
            <a:ext cx="6401394" cy="7103400"/>
          </a:xfrm>
          <a:custGeom>
            <a:avLst/>
            <a:gdLst>
              <a:gd name="T0" fmla="*/ 8 w 1006"/>
              <a:gd name="T1" fmla="*/ 363 h 1115"/>
              <a:gd name="T2" fmla="*/ 9 w 1006"/>
              <a:gd name="T3" fmla="*/ 359 h 1115"/>
              <a:gd name="T4" fmla="*/ 20 w 1006"/>
              <a:gd name="T5" fmla="*/ 300 h 1115"/>
              <a:gd name="T6" fmla="*/ 80 w 1006"/>
              <a:gd name="T7" fmla="*/ 188 h 1115"/>
              <a:gd name="T8" fmla="*/ 198 w 1006"/>
              <a:gd name="T9" fmla="*/ 197 h 1115"/>
              <a:gd name="T10" fmla="*/ 308 w 1006"/>
              <a:gd name="T11" fmla="*/ 81 h 1115"/>
              <a:gd name="T12" fmla="*/ 630 w 1006"/>
              <a:gd name="T13" fmla="*/ 44 h 1115"/>
              <a:gd name="T14" fmla="*/ 784 w 1006"/>
              <a:gd name="T15" fmla="*/ 140 h 1115"/>
              <a:gd name="T16" fmla="*/ 888 w 1006"/>
              <a:gd name="T17" fmla="*/ 300 h 1115"/>
              <a:gd name="T18" fmla="*/ 904 w 1006"/>
              <a:gd name="T19" fmla="*/ 345 h 1115"/>
              <a:gd name="T20" fmla="*/ 909 w 1006"/>
              <a:gd name="T21" fmla="*/ 371 h 1115"/>
              <a:gd name="T22" fmla="*/ 904 w 1006"/>
              <a:gd name="T23" fmla="*/ 421 h 1115"/>
              <a:gd name="T24" fmla="*/ 934 w 1006"/>
              <a:gd name="T25" fmla="*/ 496 h 1115"/>
              <a:gd name="T26" fmla="*/ 987 w 1006"/>
              <a:gd name="T27" fmla="*/ 554 h 1115"/>
              <a:gd name="T28" fmla="*/ 1001 w 1006"/>
              <a:gd name="T29" fmla="*/ 599 h 1115"/>
              <a:gd name="T30" fmla="*/ 959 w 1006"/>
              <a:gd name="T31" fmla="*/ 632 h 1115"/>
              <a:gd name="T32" fmla="*/ 955 w 1006"/>
              <a:gd name="T33" fmla="*/ 670 h 1115"/>
              <a:gd name="T34" fmla="*/ 960 w 1006"/>
              <a:gd name="T35" fmla="*/ 700 h 1115"/>
              <a:gd name="T36" fmla="*/ 915 w 1006"/>
              <a:gd name="T37" fmla="*/ 725 h 1115"/>
              <a:gd name="T38" fmla="*/ 949 w 1006"/>
              <a:gd name="T39" fmla="*/ 762 h 1115"/>
              <a:gd name="T40" fmla="*/ 941 w 1006"/>
              <a:gd name="T41" fmla="*/ 773 h 1115"/>
              <a:gd name="T42" fmla="*/ 925 w 1006"/>
              <a:gd name="T43" fmla="*/ 781 h 1115"/>
              <a:gd name="T44" fmla="*/ 921 w 1006"/>
              <a:gd name="T45" fmla="*/ 805 h 1115"/>
              <a:gd name="T46" fmla="*/ 926 w 1006"/>
              <a:gd name="T47" fmla="*/ 818 h 1115"/>
              <a:gd name="T48" fmla="*/ 902 w 1006"/>
              <a:gd name="T49" fmla="*/ 881 h 1115"/>
              <a:gd name="T50" fmla="*/ 747 w 1006"/>
              <a:gd name="T51" fmla="*/ 871 h 1115"/>
              <a:gd name="T52" fmla="*/ 671 w 1006"/>
              <a:gd name="T53" fmla="*/ 911 h 1115"/>
              <a:gd name="T54" fmla="*/ 624 w 1006"/>
              <a:gd name="T55" fmla="*/ 1089 h 1115"/>
              <a:gd name="T56" fmla="*/ 475 w 1006"/>
              <a:gd name="T57" fmla="*/ 1115 h 1115"/>
              <a:gd name="T58" fmla="*/ 328 w 1006"/>
              <a:gd name="T59" fmla="*/ 1069 h 1115"/>
              <a:gd name="T60" fmla="*/ 342 w 1006"/>
              <a:gd name="T61" fmla="*/ 798 h 1115"/>
              <a:gd name="T62" fmla="*/ 221 w 1006"/>
              <a:gd name="T63" fmla="*/ 687 h 1115"/>
              <a:gd name="T64" fmla="*/ 170 w 1006"/>
              <a:gd name="T65" fmla="*/ 547 h 1115"/>
              <a:gd name="T66" fmla="*/ 107 w 1006"/>
              <a:gd name="T67" fmla="*/ 558 h 1115"/>
              <a:gd name="T68" fmla="*/ 63 w 1006"/>
              <a:gd name="T69" fmla="*/ 545 h 1115"/>
              <a:gd name="T70" fmla="*/ 8 w 1006"/>
              <a:gd name="T71" fmla="*/ 363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6" h="1115">
                <a:moveTo>
                  <a:pt x="8" y="363"/>
                </a:moveTo>
                <a:cubicBezTo>
                  <a:pt x="9" y="362"/>
                  <a:pt x="9" y="360"/>
                  <a:pt x="9" y="359"/>
                </a:cubicBezTo>
                <a:cubicBezTo>
                  <a:pt x="11" y="337"/>
                  <a:pt x="14" y="318"/>
                  <a:pt x="20" y="300"/>
                </a:cubicBezTo>
                <a:cubicBezTo>
                  <a:pt x="40" y="230"/>
                  <a:pt x="80" y="188"/>
                  <a:pt x="80" y="188"/>
                </a:cubicBezTo>
                <a:cubicBezTo>
                  <a:pt x="144" y="127"/>
                  <a:pt x="198" y="197"/>
                  <a:pt x="198" y="197"/>
                </a:cubicBezTo>
                <a:cubicBezTo>
                  <a:pt x="211" y="149"/>
                  <a:pt x="289" y="91"/>
                  <a:pt x="308" y="81"/>
                </a:cubicBezTo>
                <a:cubicBezTo>
                  <a:pt x="327" y="72"/>
                  <a:pt x="469" y="0"/>
                  <a:pt x="630" y="44"/>
                </a:cubicBezTo>
                <a:cubicBezTo>
                  <a:pt x="791" y="89"/>
                  <a:pt x="760" y="120"/>
                  <a:pt x="784" y="140"/>
                </a:cubicBezTo>
                <a:cubicBezTo>
                  <a:pt x="836" y="184"/>
                  <a:pt x="869" y="253"/>
                  <a:pt x="888" y="300"/>
                </a:cubicBezTo>
                <a:cubicBezTo>
                  <a:pt x="896" y="320"/>
                  <a:pt x="901" y="336"/>
                  <a:pt x="904" y="345"/>
                </a:cubicBezTo>
                <a:cubicBezTo>
                  <a:pt x="907" y="354"/>
                  <a:pt x="909" y="363"/>
                  <a:pt x="909" y="371"/>
                </a:cubicBezTo>
                <a:cubicBezTo>
                  <a:pt x="910" y="388"/>
                  <a:pt x="906" y="403"/>
                  <a:pt x="904" y="421"/>
                </a:cubicBezTo>
                <a:cubicBezTo>
                  <a:pt x="899" y="449"/>
                  <a:pt x="927" y="485"/>
                  <a:pt x="934" y="496"/>
                </a:cubicBezTo>
                <a:cubicBezTo>
                  <a:pt x="941" y="506"/>
                  <a:pt x="973" y="534"/>
                  <a:pt x="987" y="554"/>
                </a:cubicBezTo>
                <a:cubicBezTo>
                  <a:pt x="1001" y="573"/>
                  <a:pt x="1006" y="574"/>
                  <a:pt x="1001" y="599"/>
                </a:cubicBezTo>
                <a:cubicBezTo>
                  <a:pt x="997" y="624"/>
                  <a:pt x="959" y="632"/>
                  <a:pt x="959" y="632"/>
                </a:cubicBezTo>
                <a:cubicBezTo>
                  <a:pt x="933" y="639"/>
                  <a:pt x="947" y="663"/>
                  <a:pt x="955" y="670"/>
                </a:cubicBezTo>
                <a:cubicBezTo>
                  <a:pt x="965" y="681"/>
                  <a:pt x="962" y="693"/>
                  <a:pt x="960" y="700"/>
                </a:cubicBezTo>
                <a:cubicBezTo>
                  <a:pt x="955" y="713"/>
                  <a:pt x="915" y="725"/>
                  <a:pt x="915" y="725"/>
                </a:cubicBezTo>
                <a:cubicBezTo>
                  <a:pt x="948" y="731"/>
                  <a:pt x="953" y="751"/>
                  <a:pt x="949" y="762"/>
                </a:cubicBezTo>
                <a:cubicBezTo>
                  <a:pt x="947" y="768"/>
                  <a:pt x="943" y="773"/>
                  <a:pt x="941" y="773"/>
                </a:cubicBezTo>
                <a:cubicBezTo>
                  <a:pt x="936" y="776"/>
                  <a:pt x="928" y="779"/>
                  <a:pt x="925" y="781"/>
                </a:cubicBezTo>
                <a:cubicBezTo>
                  <a:pt x="916" y="789"/>
                  <a:pt x="918" y="801"/>
                  <a:pt x="921" y="805"/>
                </a:cubicBezTo>
                <a:cubicBezTo>
                  <a:pt x="922" y="807"/>
                  <a:pt x="925" y="814"/>
                  <a:pt x="926" y="818"/>
                </a:cubicBezTo>
                <a:cubicBezTo>
                  <a:pt x="934" y="866"/>
                  <a:pt x="902" y="881"/>
                  <a:pt x="902" y="881"/>
                </a:cubicBezTo>
                <a:cubicBezTo>
                  <a:pt x="880" y="900"/>
                  <a:pt x="786" y="876"/>
                  <a:pt x="747" y="871"/>
                </a:cubicBezTo>
                <a:cubicBezTo>
                  <a:pt x="707" y="865"/>
                  <a:pt x="676" y="900"/>
                  <a:pt x="671" y="911"/>
                </a:cubicBezTo>
                <a:cubicBezTo>
                  <a:pt x="651" y="947"/>
                  <a:pt x="631" y="976"/>
                  <a:pt x="624" y="1089"/>
                </a:cubicBezTo>
                <a:cubicBezTo>
                  <a:pt x="624" y="1089"/>
                  <a:pt x="553" y="1115"/>
                  <a:pt x="475" y="1115"/>
                </a:cubicBezTo>
                <a:cubicBezTo>
                  <a:pt x="389" y="1115"/>
                  <a:pt x="328" y="1069"/>
                  <a:pt x="328" y="1069"/>
                </a:cubicBezTo>
                <a:cubicBezTo>
                  <a:pt x="413" y="917"/>
                  <a:pt x="342" y="798"/>
                  <a:pt x="342" y="798"/>
                </a:cubicBezTo>
                <a:cubicBezTo>
                  <a:pt x="305" y="784"/>
                  <a:pt x="263" y="750"/>
                  <a:pt x="221" y="687"/>
                </a:cubicBezTo>
                <a:cubicBezTo>
                  <a:pt x="180" y="624"/>
                  <a:pt x="170" y="547"/>
                  <a:pt x="170" y="547"/>
                </a:cubicBezTo>
                <a:cubicBezTo>
                  <a:pt x="155" y="580"/>
                  <a:pt x="107" y="558"/>
                  <a:pt x="107" y="558"/>
                </a:cubicBezTo>
                <a:cubicBezTo>
                  <a:pt x="91" y="555"/>
                  <a:pt x="80" y="555"/>
                  <a:pt x="63" y="545"/>
                </a:cubicBezTo>
                <a:cubicBezTo>
                  <a:pt x="19" y="518"/>
                  <a:pt x="0" y="470"/>
                  <a:pt x="8" y="363"/>
                </a:cubicBezTo>
                <a:close/>
              </a:path>
            </a:pathLst>
          </a:custGeom>
          <a:gradFill>
            <a:gsLst>
              <a:gs pos="20000">
                <a:srgbClr val="F0F3F4"/>
              </a:gs>
              <a:gs pos="20000">
                <a:schemeClr val="tx2"/>
              </a:gs>
            </a:gsLst>
            <a:lin ang="540000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3586" y="4676148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4000" b="1">
                <a:solidFill>
                  <a:schemeClr val="accent1"/>
                </a:solidFill>
                <a:latin typeface="Questrial" pitchFamily="2" charset="0"/>
                <a:ea typeface="Questrial" pitchFamily="2" charset="0"/>
              </a:defRPr>
            </a:lvl1pPr>
          </a:lstStyle>
          <a:p>
            <a:pPr algn="ctr" defTabSz="1828800"/>
            <a:r>
              <a:rPr lang="en-US" sz="7200" b="0" dirty="0">
                <a:solidFill>
                  <a:srgbClr val="FFFFFF"/>
                </a:solidFill>
                <a:latin typeface="Questrial"/>
                <a:cs typeface="Montserrat" panose="02000000000000000000" pitchFamily="2" charset="0"/>
              </a:rPr>
              <a:t>90%</a:t>
            </a: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6892527" y="2413380"/>
            <a:ext cx="5613324" cy="6987746"/>
          </a:xfrm>
          <a:custGeom>
            <a:avLst/>
            <a:gdLst>
              <a:gd name="T0" fmla="*/ 865 w 882"/>
              <a:gd name="T1" fmla="*/ 531 h 1097"/>
              <a:gd name="T2" fmla="*/ 845 w 882"/>
              <a:gd name="T3" fmla="*/ 563 h 1097"/>
              <a:gd name="T4" fmla="*/ 796 w 882"/>
              <a:gd name="T5" fmla="*/ 676 h 1097"/>
              <a:gd name="T6" fmla="*/ 719 w 882"/>
              <a:gd name="T7" fmla="*/ 749 h 1097"/>
              <a:gd name="T8" fmla="*/ 696 w 882"/>
              <a:gd name="T9" fmla="*/ 886 h 1097"/>
              <a:gd name="T10" fmla="*/ 764 w 882"/>
              <a:gd name="T11" fmla="*/ 1046 h 1097"/>
              <a:gd name="T12" fmla="*/ 575 w 882"/>
              <a:gd name="T13" fmla="*/ 1097 h 1097"/>
              <a:gd name="T14" fmla="*/ 381 w 882"/>
              <a:gd name="T15" fmla="*/ 1074 h 1097"/>
              <a:gd name="T16" fmla="*/ 361 w 882"/>
              <a:gd name="T17" fmla="*/ 938 h 1097"/>
              <a:gd name="T18" fmla="*/ 284 w 882"/>
              <a:gd name="T19" fmla="*/ 877 h 1097"/>
              <a:gd name="T20" fmla="*/ 108 w 882"/>
              <a:gd name="T21" fmla="*/ 861 h 1097"/>
              <a:gd name="T22" fmla="*/ 107 w 882"/>
              <a:gd name="T23" fmla="*/ 776 h 1097"/>
              <a:gd name="T24" fmla="*/ 88 w 882"/>
              <a:gd name="T25" fmla="*/ 740 h 1097"/>
              <a:gd name="T26" fmla="*/ 101 w 882"/>
              <a:gd name="T27" fmla="*/ 709 h 1097"/>
              <a:gd name="T28" fmla="*/ 82 w 882"/>
              <a:gd name="T29" fmla="*/ 674 h 1097"/>
              <a:gd name="T30" fmla="*/ 84 w 882"/>
              <a:gd name="T31" fmla="*/ 631 h 1097"/>
              <a:gd name="T32" fmla="*/ 29 w 882"/>
              <a:gd name="T33" fmla="*/ 578 h 1097"/>
              <a:gd name="T34" fmla="*/ 70 w 882"/>
              <a:gd name="T35" fmla="*/ 531 h 1097"/>
              <a:gd name="T36" fmla="*/ 80 w 882"/>
              <a:gd name="T37" fmla="*/ 518 h 1097"/>
              <a:gd name="T38" fmla="*/ 89 w 882"/>
              <a:gd name="T39" fmla="*/ 434 h 1097"/>
              <a:gd name="T40" fmla="*/ 89 w 882"/>
              <a:gd name="T41" fmla="*/ 355 h 1097"/>
              <a:gd name="T42" fmla="*/ 137 w 882"/>
              <a:gd name="T43" fmla="*/ 245 h 1097"/>
              <a:gd name="T44" fmla="*/ 101 w 882"/>
              <a:gd name="T45" fmla="*/ 168 h 1097"/>
              <a:gd name="T46" fmla="*/ 127 w 882"/>
              <a:gd name="T47" fmla="*/ 90 h 1097"/>
              <a:gd name="T48" fmla="*/ 262 w 882"/>
              <a:gd name="T49" fmla="*/ 31 h 1097"/>
              <a:gd name="T50" fmla="*/ 326 w 882"/>
              <a:gd name="T51" fmla="*/ 26 h 1097"/>
              <a:gd name="T52" fmla="*/ 438 w 882"/>
              <a:gd name="T53" fmla="*/ 18 h 1097"/>
              <a:gd name="T54" fmla="*/ 546 w 882"/>
              <a:gd name="T55" fmla="*/ 21 h 1097"/>
              <a:gd name="T56" fmla="*/ 633 w 882"/>
              <a:gd name="T57" fmla="*/ 36 h 1097"/>
              <a:gd name="T58" fmla="*/ 702 w 882"/>
              <a:gd name="T59" fmla="*/ 46 h 1097"/>
              <a:gd name="T60" fmla="*/ 783 w 882"/>
              <a:gd name="T61" fmla="*/ 109 h 1097"/>
              <a:gd name="T62" fmla="*/ 827 w 882"/>
              <a:gd name="T63" fmla="*/ 221 h 1097"/>
              <a:gd name="T64" fmla="*/ 870 w 882"/>
              <a:gd name="T65" fmla="*/ 316 h 1097"/>
              <a:gd name="T66" fmla="*/ 866 w 882"/>
              <a:gd name="T67" fmla="*/ 434 h 1097"/>
              <a:gd name="T68" fmla="*/ 865 w 882"/>
              <a:gd name="T69" fmla="*/ 531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2" h="1097">
                <a:moveTo>
                  <a:pt x="865" y="531"/>
                </a:moveTo>
                <a:cubicBezTo>
                  <a:pt x="860" y="540"/>
                  <a:pt x="854" y="551"/>
                  <a:pt x="845" y="563"/>
                </a:cubicBezTo>
                <a:cubicBezTo>
                  <a:pt x="845" y="563"/>
                  <a:pt x="867" y="637"/>
                  <a:pt x="796" y="676"/>
                </a:cubicBezTo>
                <a:cubicBezTo>
                  <a:pt x="796" y="676"/>
                  <a:pt x="737" y="737"/>
                  <a:pt x="719" y="749"/>
                </a:cubicBezTo>
                <a:cubicBezTo>
                  <a:pt x="696" y="764"/>
                  <a:pt x="684" y="842"/>
                  <a:pt x="696" y="886"/>
                </a:cubicBezTo>
                <a:cubicBezTo>
                  <a:pt x="719" y="970"/>
                  <a:pt x="719" y="974"/>
                  <a:pt x="764" y="1046"/>
                </a:cubicBezTo>
                <a:cubicBezTo>
                  <a:pt x="764" y="1046"/>
                  <a:pt x="700" y="1097"/>
                  <a:pt x="575" y="1097"/>
                </a:cubicBezTo>
                <a:cubicBezTo>
                  <a:pt x="466" y="1097"/>
                  <a:pt x="381" y="1074"/>
                  <a:pt x="381" y="1074"/>
                </a:cubicBezTo>
                <a:cubicBezTo>
                  <a:pt x="374" y="1063"/>
                  <a:pt x="374" y="968"/>
                  <a:pt x="361" y="938"/>
                </a:cubicBezTo>
                <a:cubicBezTo>
                  <a:pt x="351" y="912"/>
                  <a:pt x="320" y="867"/>
                  <a:pt x="284" y="877"/>
                </a:cubicBezTo>
                <a:cubicBezTo>
                  <a:pt x="284" y="877"/>
                  <a:pt x="140" y="892"/>
                  <a:pt x="108" y="861"/>
                </a:cubicBezTo>
                <a:cubicBezTo>
                  <a:pt x="96" y="848"/>
                  <a:pt x="88" y="831"/>
                  <a:pt x="107" y="776"/>
                </a:cubicBezTo>
                <a:cubicBezTo>
                  <a:pt x="110" y="767"/>
                  <a:pt x="105" y="754"/>
                  <a:pt x="88" y="740"/>
                </a:cubicBezTo>
                <a:cubicBezTo>
                  <a:pt x="81" y="735"/>
                  <a:pt x="73" y="715"/>
                  <a:pt x="101" y="709"/>
                </a:cubicBezTo>
                <a:cubicBezTo>
                  <a:pt x="101" y="709"/>
                  <a:pt x="71" y="700"/>
                  <a:pt x="82" y="674"/>
                </a:cubicBezTo>
                <a:cubicBezTo>
                  <a:pt x="82" y="674"/>
                  <a:pt x="90" y="637"/>
                  <a:pt x="84" y="631"/>
                </a:cubicBezTo>
                <a:cubicBezTo>
                  <a:pt x="84" y="631"/>
                  <a:pt x="0" y="622"/>
                  <a:pt x="29" y="578"/>
                </a:cubicBezTo>
                <a:cubicBezTo>
                  <a:pt x="37" y="565"/>
                  <a:pt x="55" y="547"/>
                  <a:pt x="70" y="531"/>
                </a:cubicBezTo>
                <a:cubicBezTo>
                  <a:pt x="73" y="526"/>
                  <a:pt x="77" y="521"/>
                  <a:pt x="80" y="518"/>
                </a:cubicBezTo>
                <a:cubicBezTo>
                  <a:pt x="92" y="501"/>
                  <a:pt x="101" y="467"/>
                  <a:pt x="89" y="434"/>
                </a:cubicBezTo>
                <a:cubicBezTo>
                  <a:pt x="82" y="416"/>
                  <a:pt x="78" y="383"/>
                  <a:pt x="89" y="355"/>
                </a:cubicBezTo>
                <a:cubicBezTo>
                  <a:pt x="89" y="355"/>
                  <a:pt x="111" y="267"/>
                  <a:pt x="137" y="245"/>
                </a:cubicBezTo>
                <a:cubicBezTo>
                  <a:pt x="137" y="245"/>
                  <a:pt x="73" y="209"/>
                  <a:pt x="101" y="168"/>
                </a:cubicBezTo>
                <a:cubicBezTo>
                  <a:pt x="110" y="155"/>
                  <a:pt x="111" y="104"/>
                  <a:pt x="127" y="90"/>
                </a:cubicBezTo>
                <a:cubicBezTo>
                  <a:pt x="157" y="66"/>
                  <a:pt x="155" y="38"/>
                  <a:pt x="262" y="31"/>
                </a:cubicBezTo>
                <a:cubicBezTo>
                  <a:pt x="262" y="31"/>
                  <a:pt x="305" y="7"/>
                  <a:pt x="326" y="26"/>
                </a:cubicBezTo>
                <a:cubicBezTo>
                  <a:pt x="326" y="26"/>
                  <a:pt x="380" y="0"/>
                  <a:pt x="438" y="18"/>
                </a:cubicBezTo>
                <a:cubicBezTo>
                  <a:pt x="497" y="36"/>
                  <a:pt x="510" y="7"/>
                  <a:pt x="546" y="21"/>
                </a:cubicBezTo>
                <a:cubicBezTo>
                  <a:pt x="580" y="35"/>
                  <a:pt x="612" y="8"/>
                  <a:pt x="633" y="36"/>
                </a:cubicBezTo>
                <a:cubicBezTo>
                  <a:pt x="634" y="37"/>
                  <a:pt x="701" y="45"/>
                  <a:pt x="702" y="46"/>
                </a:cubicBezTo>
                <a:cubicBezTo>
                  <a:pt x="760" y="98"/>
                  <a:pt x="753" y="64"/>
                  <a:pt x="783" y="109"/>
                </a:cubicBezTo>
                <a:cubicBezTo>
                  <a:pt x="813" y="153"/>
                  <a:pt x="823" y="181"/>
                  <a:pt x="827" y="221"/>
                </a:cubicBezTo>
                <a:cubicBezTo>
                  <a:pt x="830" y="262"/>
                  <a:pt x="862" y="286"/>
                  <a:pt x="870" y="316"/>
                </a:cubicBezTo>
                <a:cubicBezTo>
                  <a:pt x="879" y="344"/>
                  <a:pt x="857" y="408"/>
                  <a:pt x="866" y="434"/>
                </a:cubicBezTo>
                <a:cubicBezTo>
                  <a:pt x="881" y="473"/>
                  <a:pt x="882" y="497"/>
                  <a:pt x="865" y="531"/>
                </a:cubicBezTo>
                <a:close/>
              </a:path>
            </a:pathLst>
          </a:custGeom>
          <a:gradFill>
            <a:gsLst>
              <a:gs pos="45000">
                <a:srgbClr val="F0F3F4"/>
              </a:gs>
              <a:gs pos="45000">
                <a:schemeClr val="accent6"/>
              </a:gs>
            </a:gsLst>
            <a:lin ang="540000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808560" y="5968810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4000" b="1">
                <a:solidFill>
                  <a:schemeClr val="accent1"/>
                </a:solidFill>
                <a:latin typeface="Questrial" pitchFamily="2" charset="0"/>
                <a:ea typeface="Questrial" pitchFamily="2" charset="0"/>
              </a:defRPr>
            </a:lvl1pPr>
          </a:lstStyle>
          <a:p>
            <a:pPr algn="ctr" defTabSz="1828800"/>
            <a:r>
              <a:rPr lang="en-US" sz="7200" b="0" dirty="0">
                <a:solidFill>
                  <a:srgbClr val="FFFFFF"/>
                </a:solidFill>
                <a:latin typeface="Questrial"/>
                <a:cs typeface="Montserrat" panose="02000000000000000000" pitchFamily="2" charset="0"/>
              </a:rPr>
              <a:t>70%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07939" y="3961893"/>
            <a:ext cx="7027886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 defTabSz="1828800"/>
            <a:r>
              <a:rPr lang="en-US" sz="8000" dirty="0">
                <a:solidFill>
                  <a:srgbClr val="323232"/>
                </a:solidFill>
                <a:latin typeface="Montserrat"/>
                <a:cs typeface="Montserrat" panose="02000000000000000000" pitchFamily="2" charset="0"/>
              </a:rPr>
              <a:t>Lorem Ipsum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34735" y="5517307"/>
            <a:ext cx="6774288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34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15537592" y="7008478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14866455" y="8967136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13864629" y="8967136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12862803" y="8967136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15372143" y="7130216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14370317" y="7130216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13368489" y="7130216"/>
            <a:ext cx="874836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14871230" y="5293300"/>
            <a:ext cx="874838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noFill/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4" name="Freeform 13"/>
          <p:cNvSpPr>
            <a:spLocks noEditPoints="1"/>
          </p:cNvSpPr>
          <p:nvPr/>
        </p:nvSpPr>
        <p:spPr bwMode="auto">
          <a:xfrm>
            <a:off x="13869404" y="5293300"/>
            <a:ext cx="874838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noFill/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14370316" y="3456382"/>
            <a:ext cx="874838" cy="1782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noFill/>
          <a:ln w="12700">
            <a:solidFill>
              <a:schemeClr val="accent6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0286474" y="896713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9288014" y="896713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8289552" y="896713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39" name="Freeform 38"/>
          <p:cNvSpPr>
            <a:spLocks noEditPoints="1"/>
          </p:cNvSpPr>
          <p:nvPr/>
        </p:nvSpPr>
        <p:spPr bwMode="auto">
          <a:xfrm>
            <a:off x="7291090" y="896713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auto">
          <a:xfrm>
            <a:off x="9787246" y="713021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41" name="Freeform 40"/>
          <p:cNvSpPr>
            <a:spLocks noEditPoints="1"/>
          </p:cNvSpPr>
          <p:nvPr/>
        </p:nvSpPr>
        <p:spPr bwMode="auto">
          <a:xfrm>
            <a:off x="8788784" y="713021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42" name="Freeform 41"/>
          <p:cNvSpPr>
            <a:spLocks noEditPoints="1"/>
          </p:cNvSpPr>
          <p:nvPr/>
        </p:nvSpPr>
        <p:spPr bwMode="auto">
          <a:xfrm>
            <a:off x="7790322" y="7130216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43" name="Freeform 42"/>
          <p:cNvSpPr>
            <a:spLocks noEditPoints="1"/>
          </p:cNvSpPr>
          <p:nvPr/>
        </p:nvSpPr>
        <p:spPr bwMode="auto">
          <a:xfrm>
            <a:off x="9288014" y="5293300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44" name="Freeform 43"/>
          <p:cNvSpPr>
            <a:spLocks noEditPoints="1"/>
          </p:cNvSpPr>
          <p:nvPr/>
        </p:nvSpPr>
        <p:spPr bwMode="auto">
          <a:xfrm>
            <a:off x="8289552" y="5293300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788784" y="3456382"/>
            <a:ext cx="894482" cy="1782484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08280" y="4571459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828800"/>
            <a:r>
              <a:rPr lang="en-US" sz="3200" dirty="0">
                <a:solidFill>
                  <a:srgbClr val="323232"/>
                </a:solidFill>
              </a:rPr>
              <a:t>Male Users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2006" y="5268228"/>
            <a:ext cx="4952396" cy="49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96822" y="3350184"/>
            <a:ext cx="2167581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1828800"/>
            <a:r>
              <a:rPr lang="en-US" sz="8000" dirty="0">
                <a:solidFill>
                  <a:srgbClr val="323232"/>
                </a:solidFill>
              </a:rPr>
              <a:t>9/10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398877" y="4571459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323232"/>
                </a:solidFill>
              </a:rPr>
              <a:t>Female Users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98877" y="3350184"/>
            <a:ext cx="214674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1828800"/>
            <a:r>
              <a:rPr lang="en-US" sz="8000" dirty="0">
                <a:solidFill>
                  <a:srgbClr val="323232"/>
                </a:solidFill>
              </a:rPr>
              <a:t>7/10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A2837E-A61C-44BE-A1E1-377158ACCF88}"/>
              </a:ext>
            </a:extLst>
          </p:cNvPr>
          <p:cNvSpPr txBox="1"/>
          <p:nvPr/>
        </p:nvSpPr>
        <p:spPr>
          <a:xfrm>
            <a:off x="17398874" y="5430582"/>
            <a:ext cx="4952396" cy="49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D872D-0CBA-47D4-B951-7D19EE78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78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13"/>
          <p:cNvSpPr>
            <a:spLocks noEditPoints="1"/>
          </p:cNvSpPr>
          <p:nvPr/>
        </p:nvSpPr>
        <p:spPr bwMode="auto">
          <a:xfrm>
            <a:off x="12279250" y="4652922"/>
            <a:ext cx="3118272" cy="635348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8986478" y="4652918"/>
            <a:ext cx="3188288" cy="6353488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 flipV="1">
            <a:off x="7671708" y="5165007"/>
            <a:ext cx="2990364" cy="1112890"/>
          </a:xfrm>
          <a:prstGeom prst="line">
            <a:avLst/>
          </a:prstGeom>
          <a:ln w="12700">
            <a:solidFill>
              <a:srgbClr val="4F545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85242" y="7396746"/>
            <a:ext cx="3684108" cy="525996"/>
          </a:xfrm>
          <a:prstGeom prst="line">
            <a:avLst/>
          </a:prstGeom>
          <a:ln w="12700">
            <a:solidFill>
              <a:srgbClr val="4F545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927916" y="8769861"/>
            <a:ext cx="2341436" cy="1356518"/>
          </a:xfrm>
          <a:prstGeom prst="line">
            <a:avLst/>
          </a:prstGeom>
          <a:ln w="12700">
            <a:solidFill>
              <a:srgbClr val="4F545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614593" y="6932829"/>
            <a:ext cx="1875038" cy="187503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650771" y="9717137"/>
            <a:ext cx="1875038" cy="1875038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650771" y="4121237"/>
            <a:ext cx="1875038" cy="1875038"/>
          </a:xfrm>
          <a:prstGeom prst="ellipse">
            <a:avLst/>
          </a:prstGeom>
          <a:solidFill>
            <a:srgbClr val="34B2E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830208" y="4121237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564226" y="4844132"/>
            <a:ext cx="4589328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830208" y="9872083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64226" y="10594978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846588" y="7008715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80606" y="7731610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13721930" y="5165007"/>
            <a:ext cx="2990364" cy="1112890"/>
          </a:xfrm>
          <a:prstGeom prst="line">
            <a:avLst/>
          </a:prstGeom>
          <a:ln w="12700">
            <a:solidFill>
              <a:srgbClr val="4F545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4114652" y="7396746"/>
            <a:ext cx="3684108" cy="525996"/>
          </a:xfrm>
          <a:prstGeom prst="line">
            <a:avLst/>
          </a:prstGeom>
          <a:ln w="12700">
            <a:solidFill>
              <a:srgbClr val="4F545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4114650" y="8769861"/>
            <a:ext cx="2341436" cy="1356518"/>
          </a:xfrm>
          <a:prstGeom prst="line">
            <a:avLst/>
          </a:prstGeom>
          <a:ln w="12700">
            <a:solidFill>
              <a:srgbClr val="4F545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6894373" y="6932829"/>
            <a:ext cx="1875038" cy="1875038"/>
          </a:xfrm>
          <a:prstGeom prst="ellipse">
            <a:avLst/>
          </a:prstGeom>
          <a:solidFill>
            <a:srgbClr val="FFCA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5858195" y="9717137"/>
            <a:ext cx="1875038" cy="1875038"/>
          </a:xfrm>
          <a:prstGeom prst="ellipse">
            <a:avLst/>
          </a:prstGeom>
          <a:solidFill>
            <a:srgbClr val="6BDAB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15858195" y="4121237"/>
            <a:ext cx="1875038" cy="1875038"/>
          </a:xfrm>
          <a:prstGeom prst="ellipse">
            <a:avLst/>
          </a:prstGeom>
          <a:solidFill>
            <a:srgbClr val="E249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230448" y="4121237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8230448" y="4844132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8230448" y="9872083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230448" y="10594978"/>
            <a:ext cx="4589328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9214068" y="7008715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9214068" y="7731610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39700-83ED-4E10-9456-1F1FE872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45" name="Freeform 104">
            <a:extLst>
              <a:ext uri="{FF2B5EF4-FFF2-40B4-BE49-F238E27FC236}">
                <a16:creationId xmlns:a16="http://schemas.microsoft.com/office/drawing/2014/main" id="{EB63FCDC-3452-42FA-A56C-E446DBEDFCD0}"/>
              </a:ext>
            </a:extLst>
          </p:cNvPr>
          <p:cNvSpPr>
            <a:spLocks noEditPoints="1"/>
          </p:cNvSpPr>
          <p:nvPr/>
        </p:nvSpPr>
        <p:spPr bwMode="auto">
          <a:xfrm>
            <a:off x="6271417" y="7115333"/>
            <a:ext cx="395364" cy="123255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219DD2-BDDF-4055-AB42-47216BE9BAEE}"/>
              </a:ext>
            </a:extLst>
          </p:cNvPr>
          <p:cNvGrpSpPr/>
          <p:nvPr/>
        </p:nvGrpSpPr>
        <p:grpSpPr>
          <a:xfrm>
            <a:off x="16415489" y="4409309"/>
            <a:ext cx="917291" cy="1322469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EBB5444-E502-4444-915B-C1D428746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E83AA75-5C4F-4611-94F5-CB637B5C9EA2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Freeform 171">
            <a:extLst>
              <a:ext uri="{FF2B5EF4-FFF2-40B4-BE49-F238E27FC236}">
                <a16:creationId xmlns:a16="http://schemas.microsoft.com/office/drawing/2014/main" id="{D3B38667-4521-46F8-8179-FAC342479FF8}"/>
              </a:ext>
            </a:extLst>
          </p:cNvPr>
          <p:cNvSpPr>
            <a:spLocks noEditPoints="1"/>
          </p:cNvSpPr>
          <p:nvPr/>
        </p:nvSpPr>
        <p:spPr bwMode="auto">
          <a:xfrm>
            <a:off x="7038350" y="4588551"/>
            <a:ext cx="902562" cy="682648"/>
          </a:xfrm>
          <a:custGeom>
            <a:avLst/>
            <a:gdLst>
              <a:gd name="T0" fmla="*/ 80 w 232"/>
              <a:gd name="T1" fmla="*/ 40 h 176"/>
              <a:gd name="T2" fmla="*/ 48 w 232"/>
              <a:gd name="T3" fmla="*/ 95 h 176"/>
              <a:gd name="T4" fmla="*/ 47 w 232"/>
              <a:gd name="T5" fmla="*/ 101 h 176"/>
              <a:gd name="T6" fmla="*/ 56 w 232"/>
              <a:gd name="T7" fmla="*/ 105 h 176"/>
              <a:gd name="T8" fmla="*/ 48 w 232"/>
              <a:gd name="T9" fmla="*/ 95 h 176"/>
              <a:gd name="T10" fmla="*/ 66 w 232"/>
              <a:gd name="T11" fmla="*/ 125 h 176"/>
              <a:gd name="T12" fmla="*/ 74 w 232"/>
              <a:gd name="T13" fmla="*/ 137 h 176"/>
              <a:gd name="T14" fmla="*/ 75 w 232"/>
              <a:gd name="T15" fmla="*/ 129 h 176"/>
              <a:gd name="T16" fmla="*/ 101 w 232"/>
              <a:gd name="T17" fmla="*/ 0 h 176"/>
              <a:gd name="T18" fmla="*/ 41 w 232"/>
              <a:gd name="T19" fmla="*/ 12 h 176"/>
              <a:gd name="T20" fmla="*/ 79 w 232"/>
              <a:gd name="T21" fmla="*/ 36 h 176"/>
              <a:gd name="T22" fmla="*/ 96 w 232"/>
              <a:gd name="T23" fmla="*/ 131 h 176"/>
              <a:gd name="T24" fmla="*/ 97 w 232"/>
              <a:gd name="T25" fmla="*/ 112 h 176"/>
              <a:gd name="T26" fmla="*/ 104 w 232"/>
              <a:gd name="T27" fmla="*/ 85 h 176"/>
              <a:gd name="T28" fmla="*/ 44 w 232"/>
              <a:gd name="T29" fmla="*/ 58 h 176"/>
              <a:gd name="T30" fmla="*/ 109 w 232"/>
              <a:gd name="T31" fmla="*/ 165 h 176"/>
              <a:gd name="T32" fmla="*/ 89 w 232"/>
              <a:gd name="T33" fmla="*/ 138 h 176"/>
              <a:gd name="T34" fmla="*/ 77 w 232"/>
              <a:gd name="T35" fmla="*/ 151 h 176"/>
              <a:gd name="T36" fmla="*/ 66 w 232"/>
              <a:gd name="T37" fmla="*/ 160 h 176"/>
              <a:gd name="T38" fmla="*/ 43 w 232"/>
              <a:gd name="T39" fmla="*/ 151 h 176"/>
              <a:gd name="T40" fmla="*/ 43 w 232"/>
              <a:gd name="T41" fmla="*/ 137 h 176"/>
              <a:gd name="T42" fmla="*/ 50 w 232"/>
              <a:gd name="T43" fmla="*/ 120 h 176"/>
              <a:gd name="T44" fmla="*/ 36 w 232"/>
              <a:gd name="T45" fmla="*/ 111 h 176"/>
              <a:gd name="T46" fmla="*/ 34 w 232"/>
              <a:gd name="T47" fmla="*/ 93 h 176"/>
              <a:gd name="T48" fmla="*/ 45 w 232"/>
              <a:gd name="T49" fmla="*/ 81 h 176"/>
              <a:gd name="T50" fmla="*/ 56 w 232"/>
              <a:gd name="T51" fmla="*/ 72 h 176"/>
              <a:gd name="T52" fmla="*/ 76 w 232"/>
              <a:gd name="T53" fmla="*/ 81 h 176"/>
              <a:gd name="T54" fmla="*/ 82 w 232"/>
              <a:gd name="T55" fmla="*/ 98 h 176"/>
              <a:gd name="T56" fmla="*/ 66 w 232"/>
              <a:gd name="T57" fmla="*/ 93 h 176"/>
              <a:gd name="T58" fmla="*/ 78 w 232"/>
              <a:gd name="T59" fmla="*/ 112 h 176"/>
              <a:gd name="T60" fmla="*/ 89 w 232"/>
              <a:gd name="T61" fmla="*/ 124 h 176"/>
              <a:gd name="T62" fmla="*/ 232 w 232"/>
              <a:gd name="T63" fmla="*/ 101 h 176"/>
              <a:gd name="T64" fmla="*/ 231 w 232"/>
              <a:gd name="T65" fmla="*/ 95 h 176"/>
              <a:gd name="T66" fmla="*/ 190 w 232"/>
              <a:gd name="T67" fmla="*/ 60 h 176"/>
              <a:gd name="T68" fmla="*/ 104 w 232"/>
              <a:gd name="T69" fmla="*/ 92 h 176"/>
              <a:gd name="T70" fmla="*/ 103 w 232"/>
              <a:gd name="T71" fmla="*/ 116 h 176"/>
              <a:gd name="T72" fmla="*/ 101 w 232"/>
              <a:gd name="T73" fmla="*/ 136 h 176"/>
              <a:gd name="T74" fmla="*/ 141 w 232"/>
              <a:gd name="T75" fmla="*/ 174 h 176"/>
              <a:gd name="T76" fmla="*/ 229 w 232"/>
              <a:gd name="T77" fmla="*/ 138 h 176"/>
              <a:gd name="T78" fmla="*/ 226 w 232"/>
              <a:gd name="T79" fmla="*/ 121 h 176"/>
              <a:gd name="T80" fmla="*/ 226 w 232"/>
              <a:gd name="T81" fmla="*/ 84 h 176"/>
              <a:gd name="T82" fmla="*/ 201 w 232"/>
              <a:gd name="T83" fmla="*/ 96 h 176"/>
              <a:gd name="T84" fmla="*/ 150 w 232"/>
              <a:gd name="T85" fmla="*/ 83 h 176"/>
              <a:gd name="T86" fmla="*/ 117 w 232"/>
              <a:gd name="T87" fmla="*/ 93 h 176"/>
              <a:gd name="T88" fmla="*/ 173 w 232"/>
              <a:gd name="T89" fmla="*/ 161 h 176"/>
              <a:gd name="T90" fmla="*/ 104 w 232"/>
              <a:gd name="T91" fmla="*/ 138 h 176"/>
              <a:gd name="T92" fmla="*/ 181 w 232"/>
              <a:gd name="T93" fmla="*/ 146 h 176"/>
              <a:gd name="T94" fmla="*/ 145 w 232"/>
              <a:gd name="T95" fmla="*/ 148 h 176"/>
              <a:gd name="T96" fmla="*/ 106 w 232"/>
              <a:gd name="T97" fmla="*/ 118 h 176"/>
              <a:gd name="T98" fmla="*/ 182 w 232"/>
              <a:gd name="T99" fmla="*/ 125 h 176"/>
              <a:gd name="T100" fmla="*/ 146 w 232"/>
              <a:gd name="T101" fmla="*/ 127 h 176"/>
              <a:gd name="T102" fmla="*/ 107 w 232"/>
              <a:gd name="T103" fmla="*/ 95 h 176"/>
              <a:gd name="T104" fmla="*/ 182 w 232"/>
              <a:gd name="T105" fmla="*/ 104 h 176"/>
              <a:gd name="T106" fmla="*/ 191 w 232"/>
              <a:gd name="T107" fmla="*/ 63 h 176"/>
              <a:gd name="T108" fmla="*/ 168 w 232"/>
              <a:gd name="T109" fmla="*/ 75 h 176"/>
              <a:gd name="T110" fmla="*/ 226 w 232"/>
              <a:gd name="T111" fmla="*/ 125 h 176"/>
              <a:gd name="T112" fmla="*/ 229 w 232"/>
              <a:gd name="T113" fmla="*/ 113 h 176"/>
              <a:gd name="T114" fmla="*/ 227 w 232"/>
              <a:gd name="T11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2" h="176">
                <a:moveTo>
                  <a:pt x="44" y="53"/>
                </a:moveTo>
                <a:cubicBezTo>
                  <a:pt x="79" y="53"/>
                  <a:pt x="79" y="53"/>
                  <a:pt x="79" y="53"/>
                </a:cubicBezTo>
                <a:cubicBezTo>
                  <a:pt x="80" y="40"/>
                  <a:pt x="80" y="40"/>
                  <a:pt x="80" y="40"/>
                </a:cubicBezTo>
                <a:cubicBezTo>
                  <a:pt x="44" y="40"/>
                  <a:pt x="44" y="40"/>
                  <a:pt x="44" y="40"/>
                </a:cubicBezTo>
                <a:lnTo>
                  <a:pt x="44" y="53"/>
                </a:lnTo>
                <a:close/>
                <a:moveTo>
                  <a:pt x="48" y="95"/>
                </a:moveTo>
                <a:cubicBezTo>
                  <a:pt x="48" y="95"/>
                  <a:pt x="47" y="96"/>
                  <a:pt x="47" y="97"/>
                </a:cubicBezTo>
                <a:cubicBezTo>
                  <a:pt x="47" y="97"/>
                  <a:pt x="47" y="98"/>
                  <a:pt x="47" y="98"/>
                </a:cubicBezTo>
                <a:cubicBezTo>
                  <a:pt x="47" y="99"/>
                  <a:pt x="47" y="100"/>
                  <a:pt x="47" y="101"/>
                </a:cubicBezTo>
                <a:cubicBezTo>
                  <a:pt x="48" y="101"/>
                  <a:pt x="48" y="102"/>
                  <a:pt x="49" y="103"/>
                </a:cubicBezTo>
                <a:cubicBezTo>
                  <a:pt x="50" y="103"/>
                  <a:pt x="51" y="104"/>
                  <a:pt x="52" y="104"/>
                </a:cubicBezTo>
                <a:cubicBezTo>
                  <a:pt x="53" y="104"/>
                  <a:pt x="54" y="105"/>
                  <a:pt x="56" y="105"/>
                </a:cubicBezTo>
                <a:cubicBezTo>
                  <a:pt x="56" y="93"/>
                  <a:pt x="56" y="93"/>
                  <a:pt x="56" y="93"/>
                </a:cubicBezTo>
                <a:cubicBezTo>
                  <a:pt x="54" y="93"/>
                  <a:pt x="52" y="93"/>
                  <a:pt x="51" y="93"/>
                </a:cubicBezTo>
                <a:cubicBezTo>
                  <a:pt x="50" y="94"/>
                  <a:pt x="49" y="94"/>
                  <a:pt x="48" y="95"/>
                </a:cubicBezTo>
                <a:close/>
                <a:moveTo>
                  <a:pt x="73" y="128"/>
                </a:moveTo>
                <a:cubicBezTo>
                  <a:pt x="72" y="127"/>
                  <a:pt x="71" y="126"/>
                  <a:pt x="70" y="126"/>
                </a:cubicBezTo>
                <a:cubicBezTo>
                  <a:pt x="69" y="126"/>
                  <a:pt x="68" y="125"/>
                  <a:pt x="66" y="125"/>
                </a:cubicBezTo>
                <a:cubicBezTo>
                  <a:pt x="66" y="140"/>
                  <a:pt x="66" y="140"/>
                  <a:pt x="66" y="140"/>
                </a:cubicBezTo>
                <a:cubicBezTo>
                  <a:pt x="68" y="139"/>
                  <a:pt x="70" y="139"/>
                  <a:pt x="71" y="138"/>
                </a:cubicBezTo>
                <a:cubicBezTo>
                  <a:pt x="72" y="138"/>
                  <a:pt x="73" y="137"/>
                  <a:pt x="74" y="137"/>
                </a:cubicBezTo>
                <a:cubicBezTo>
                  <a:pt x="75" y="136"/>
                  <a:pt x="75" y="135"/>
                  <a:pt x="75" y="134"/>
                </a:cubicBezTo>
                <a:cubicBezTo>
                  <a:pt x="76" y="134"/>
                  <a:pt x="76" y="133"/>
                  <a:pt x="76" y="132"/>
                </a:cubicBezTo>
                <a:cubicBezTo>
                  <a:pt x="76" y="131"/>
                  <a:pt x="76" y="130"/>
                  <a:pt x="75" y="129"/>
                </a:cubicBezTo>
                <a:cubicBezTo>
                  <a:pt x="75" y="129"/>
                  <a:pt x="74" y="128"/>
                  <a:pt x="73" y="128"/>
                </a:cubicBezTo>
                <a:close/>
                <a:moveTo>
                  <a:pt x="79" y="36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0"/>
                  <a:pt x="90" y="13"/>
                  <a:pt x="80" y="11"/>
                </a:cubicBezTo>
                <a:cubicBezTo>
                  <a:pt x="71" y="9"/>
                  <a:pt x="69" y="0"/>
                  <a:pt x="61" y="1"/>
                </a:cubicBezTo>
                <a:cubicBezTo>
                  <a:pt x="53" y="2"/>
                  <a:pt x="48" y="13"/>
                  <a:pt x="41" y="12"/>
                </a:cubicBezTo>
                <a:cubicBezTo>
                  <a:pt x="35" y="12"/>
                  <a:pt x="23" y="0"/>
                  <a:pt x="23" y="0"/>
                </a:cubicBezTo>
                <a:cubicBezTo>
                  <a:pt x="43" y="36"/>
                  <a:pt x="43" y="36"/>
                  <a:pt x="43" y="36"/>
                </a:cubicBezTo>
                <a:lnTo>
                  <a:pt x="79" y="36"/>
                </a:lnTo>
                <a:close/>
                <a:moveTo>
                  <a:pt x="95" y="151"/>
                </a:moveTo>
                <a:cubicBezTo>
                  <a:pt x="94" y="138"/>
                  <a:pt x="94" y="138"/>
                  <a:pt x="94" y="138"/>
                </a:cubicBezTo>
                <a:cubicBezTo>
                  <a:pt x="93" y="135"/>
                  <a:pt x="94" y="133"/>
                  <a:pt x="96" y="131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5"/>
                  <a:pt x="96" y="113"/>
                  <a:pt x="97" y="112"/>
                </a:cubicBezTo>
                <a:cubicBezTo>
                  <a:pt x="96" y="110"/>
                  <a:pt x="96" y="107"/>
                  <a:pt x="97" y="105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89"/>
                  <a:pt x="100" y="86"/>
                  <a:pt x="104" y="85"/>
                </a:cubicBezTo>
                <a:cubicBezTo>
                  <a:pt x="105" y="85"/>
                  <a:pt x="107" y="84"/>
                  <a:pt x="108" y="84"/>
                </a:cubicBezTo>
                <a:cubicBezTo>
                  <a:pt x="96" y="64"/>
                  <a:pt x="81" y="58"/>
                  <a:pt x="81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17" y="67"/>
                  <a:pt x="2" y="105"/>
                  <a:pt x="0" y="134"/>
                </a:cubicBezTo>
                <a:cubicBezTo>
                  <a:pt x="2" y="163"/>
                  <a:pt x="22" y="176"/>
                  <a:pt x="67" y="176"/>
                </a:cubicBezTo>
                <a:cubicBezTo>
                  <a:pt x="87" y="176"/>
                  <a:pt x="100" y="172"/>
                  <a:pt x="109" y="165"/>
                </a:cubicBezTo>
                <a:cubicBezTo>
                  <a:pt x="103" y="161"/>
                  <a:pt x="98" y="158"/>
                  <a:pt x="98" y="158"/>
                </a:cubicBezTo>
                <a:cubicBezTo>
                  <a:pt x="96" y="156"/>
                  <a:pt x="95" y="154"/>
                  <a:pt x="95" y="151"/>
                </a:cubicBezTo>
                <a:close/>
                <a:moveTo>
                  <a:pt x="89" y="138"/>
                </a:moveTo>
                <a:cubicBezTo>
                  <a:pt x="88" y="140"/>
                  <a:pt x="87" y="142"/>
                  <a:pt x="86" y="144"/>
                </a:cubicBezTo>
                <a:cubicBezTo>
                  <a:pt x="85" y="145"/>
                  <a:pt x="84" y="147"/>
                  <a:pt x="82" y="148"/>
                </a:cubicBezTo>
                <a:cubicBezTo>
                  <a:pt x="81" y="149"/>
                  <a:pt x="79" y="150"/>
                  <a:pt x="77" y="151"/>
                </a:cubicBezTo>
                <a:cubicBezTo>
                  <a:pt x="76" y="151"/>
                  <a:pt x="74" y="152"/>
                  <a:pt x="72" y="152"/>
                </a:cubicBezTo>
                <a:cubicBezTo>
                  <a:pt x="70" y="153"/>
                  <a:pt x="68" y="153"/>
                  <a:pt x="66" y="153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51" y="153"/>
                  <a:pt x="47" y="152"/>
                  <a:pt x="43" y="151"/>
                </a:cubicBezTo>
                <a:cubicBezTo>
                  <a:pt x="39" y="150"/>
                  <a:pt x="36" y="149"/>
                  <a:pt x="33" y="148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6" y="134"/>
                  <a:pt x="40" y="136"/>
                  <a:pt x="43" y="137"/>
                </a:cubicBezTo>
                <a:cubicBezTo>
                  <a:pt x="47" y="138"/>
                  <a:pt x="51" y="139"/>
                  <a:pt x="56" y="140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54" y="121"/>
                  <a:pt x="52" y="121"/>
                  <a:pt x="50" y="120"/>
                </a:cubicBezTo>
                <a:cubicBezTo>
                  <a:pt x="48" y="119"/>
                  <a:pt x="46" y="119"/>
                  <a:pt x="45" y="118"/>
                </a:cubicBezTo>
                <a:cubicBezTo>
                  <a:pt x="43" y="117"/>
                  <a:pt x="41" y="116"/>
                  <a:pt x="40" y="115"/>
                </a:cubicBezTo>
                <a:cubicBezTo>
                  <a:pt x="39" y="114"/>
                  <a:pt x="37" y="113"/>
                  <a:pt x="36" y="111"/>
                </a:cubicBezTo>
                <a:cubicBezTo>
                  <a:pt x="35" y="110"/>
                  <a:pt x="34" y="108"/>
                  <a:pt x="34" y="106"/>
                </a:cubicBezTo>
                <a:cubicBezTo>
                  <a:pt x="33" y="104"/>
                  <a:pt x="33" y="102"/>
                  <a:pt x="33" y="100"/>
                </a:cubicBezTo>
                <a:cubicBezTo>
                  <a:pt x="33" y="97"/>
                  <a:pt x="33" y="95"/>
                  <a:pt x="34" y="93"/>
                </a:cubicBezTo>
                <a:cubicBezTo>
                  <a:pt x="34" y="91"/>
                  <a:pt x="35" y="89"/>
                  <a:pt x="36" y="88"/>
                </a:cubicBezTo>
                <a:cubicBezTo>
                  <a:pt x="37" y="86"/>
                  <a:pt x="39" y="85"/>
                  <a:pt x="40" y="84"/>
                </a:cubicBezTo>
                <a:cubicBezTo>
                  <a:pt x="42" y="83"/>
                  <a:pt x="43" y="82"/>
                  <a:pt x="45" y="81"/>
                </a:cubicBezTo>
                <a:cubicBezTo>
                  <a:pt x="47" y="81"/>
                  <a:pt x="48" y="80"/>
                  <a:pt x="50" y="80"/>
                </a:cubicBezTo>
                <a:cubicBezTo>
                  <a:pt x="52" y="79"/>
                  <a:pt x="54" y="79"/>
                  <a:pt x="56" y="79"/>
                </a:cubicBezTo>
                <a:cubicBezTo>
                  <a:pt x="56" y="72"/>
                  <a:pt x="56" y="72"/>
                  <a:pt x="56" y="72"/>
                </a:cubicBezTo>
                <a:cubicBezTo>
                  <a:pt x="66" y="72"/>
                  <a:pt x="66" y="72"/>
                  <a:pt x="66" y="72"/>
                </a:cubicBezTo>
                <a:cubicBezTo>
                  <a:pt x="66" y="79"/>
                  <a:pt x="66" y="79"/>
                  <a:pt x="66" y="79"/>
                </a:cubicBezTo>
                <a:cubicBezTo>
                  <a:pt x="70" y="79"/>
                  <a:pt x="73" y="80"/>
                  <a:pt x="76" y="81"/>
                </a:cubicBezTo>
                <a:cubicBezTo>
                  <a:pt x="80" y="82"/>
                  <a:pt x="83" y="83"/>
                  <a:pt x="86" y="84"/>
                </a:cubicBezTo>
                <a:cubicBezTo>
                  <a:pt x="86" y="99"/>
                  <a:pt x="86" y="99"/>
                  <a:pt x="86" y="99"/>
                </a:cubicBezTo>
                <a:cubicBezTo>
                  <a:pt x="85" y="99"/>
                  <a:pt x="84" y="98"/>
                  <a:pt x="82" y="98"/>
                </a:cubicBezTo>
                <a:cubicBezTo>
                  <a:pt x="81" y="97"/>
                  <a:pt x="79" y="96"/>
                  <a:pt x="78" y="96"/>
                </a:cubicBezTo>
                <a:cubicBezTo>
                  <a:pt x="76" y="95"/>
                  <a:pt x="74" y="94"/>
                  <a:pt x="72" y="94"/>
                </a:cubicBezTo>
                <a:cubicBezTo>
                  <a:pt x="70" y="93"/>
                  <a:pt x="68" y="93"/>
                  <a:pt x="66" y="93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8" y="109"/>
                  <a:pt x="70" y="109"/>
                  <a:pt x="72" y="110"/>
                </a:cubicBezTo>
                <a:cubicBezTo>
                  <a:pt x="74" y="111"/>
                  <a:pt x="76" y="111"/>
                  <a:pt x="78" y="112"/>
                </a:cubicBezTo>
                <a:cubicBezTo>
                  <a:pt x="79" y="113"/>
                  <a:pt x="81" y="114"/>
                  <a:pt x="82" y="115"/>
                </a:cubicBezTo>
                <a:cubicBezTo>
                  <a:pt x="84" y="116"/>
                  <a:pt x="85" y="118"/>
                  <a:pt x="86" y="119"/>
                </a:cubicBezTo>
                <a:cubicBezTo>
                  <a:pt x="87" y="121"/>
                  <a:pt x="88" y="122"/>
                  <a:pt x="89" y="124"/>
                </a:cubicBezTo>
                <a:cubicBezTo>
                  <a:pt x="90" y="126"/>
                  <a:pt x="90" y="128"/>
                  <a:pt x="90" y="131"/>
                </a:cubicBezTo>
                <a:cubicBezTo>
                  <a:pt x="90" y="134"/>
                  <a:pt x="90" y="136"/>
                  <a:pt x="89" y="138"/>
                </a:cubicBezTo>
                <a:close/>
                <a:moveTo>
                  <a:pt x="232" y="101"/>
                </a:moveTo>
                <a:cubicBezTo>
                  <a:pt x="228" y="100"/>
                  <a:pt x="228" y="100"/>
                  <a:pt x="228" y="100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95"/>
                  <a:pt x="231" y="95"/>
                  <a:pt x="231" y="95"/>
                </a:cubicBezTo>
                <a:cubicBezTo>
                  <a:pt x="229" y="82"/>
                  <a:pt x="229" y="82"/>
                  <a:pt x="229" y="82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0" y="60"/>
                  <a:pt x="190" y="60"/>
                  <a:pt x="190" y="60"/>
                </a:cubicBezTo>
                <a:cubicBezTo>
                  <a:pt x="190" y="60"/>
                  <a:pt x="180" y="66"/>
                  <a:pt x="165" y="73"/>
                </a:cubicBezTo>
                <a:cubicBezTo>
                  <a:pt x="149" y="80"/>
                  <a:pt x="128" y="88"/>
                  <a:pt x="105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3" y="130"/>
                  <a:pt x="103" y="130"/>
                  <a:pt x="103" y="130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103" y="152"/>
                  <a:pt x="103" y="152"/>
                  <a:pt x="103" y="152"/>
                </a:cubicBezTo>
                <a:cubicBezTo>
                  <a:pt x="103" y="152"/>
                  <a:pt x="122" y="167"/>
                  <a:pt x="141" y="174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42" y="174"/>
                  <a:pt x="142" y="174"/>
                  <a:pt x="142" y="174"/>
                </a:cubicBezTo>
                <a:cubicBezTo>
                  <a:pt x="142" y="174"/>
                  <a:pt x="199" y="161"/>
                  <a:pt x="229" y="138"/>
                </a:cubicBezTo>
                <a:cubicBezTo>
                  <a:pt x="230" y="137"/>
                  <a:pt x="230" y="137"/>
                  <a:pt x="230" y="137"/>
                </a:cubicBezTo>
                <a:cubicBezTo>
                  <a:pt x="229" y="122"/>
                  <a:pt x="229" y="122"/>
                  <a:pt x="229" y="122"/>
                </a:cubicBezTo>
                <a:cubicBezTo>
                  <a:pt x="226" y="121"/>
                  <a:pt x="226" y="121"/>
                  <a:pt x="226" y="121"/>
                </a:cubicBezTo>
                <a:cubicBezTo>
                  <a:pt x="232" y="116"/>
                  <a:pt x="232" y="116"/>
                  <a:pt x="232" y="116"/>
                </a:cubicBezTo>
                <a:lnTo>
                  <a:pt x="232" y="101"/>
                </a:lnTo>
                <a:close/>
                <a:moveTo>
                  <a:pt x="226" y="84"/>
                </a:moveTo>
                <a:cubicBezTo>
                  <a:pt x="227" y="94"/>
                  <a:pt x="227" y="94"/>
                  <a:pt x="227" y="94"/>
                </a:cubicBezTo>
                <a:cubicBezTo>
                  <a:pt x="219" y="99"/>
                  <a:pt x="210" y="103"/>
                  <a:pt x="201" y="107"/>
                </a:cubicBezTo>
                <a:cubicBezTo>
                  <a:pt x="201" y="96"/>
                  <a:pt x="201" y="96"/>
                  <a:pt x="201" y="96"/>
                </a:cubicBezTo>
                <a:cubicBezTo>
                  <a:pt x="213" y="90"/>
                  <a:pt x="222" y="85"/>
                  <a:pt x="225" y="83"/>
                </a:cubicBezTo>
                <a:lnTo>
                  <a:pt x="226" y="84"/>
                </a:lnTo>
                <a:close/>
                <a:moveTo>
                  <a:pt x="150" y="83"/>
                </a:moveTo>
                <a:cubicBezTo>
                  <a:pt x="179" y="100"/>
                  <a:pt x="179" y="100"/>
                  <a:pt x="179" y="100"/>
                </a:cubicBezTo>
                <a:cubicBezTo>
                  <a:pt x="162" y="106"/>
                  <a:pt x="147" y="110"/>
                  <a:pt x="147" y="110"/>
                </a:cubicBezTo>
                <a:cubicBezTo>
                  <a:pt x="135" y="106"/>
                  <a:pt x="122" y="97"/>
                  <a:pt x="117" y="93"/>
                </a:cubicBezTo>
                <a:cubicBezTo>
                  <a:pt x="129" y="90"/>
                  <a:pt x="140" y="87"/>
                  <a:pt x="150" y="83"/>
                </a:cubicBezTo>
                <a:close/>
                <a:moveTo>
                  <a:pt x="181" y="158"/>
                </a:moveTo>
                <a:cubicBezTo>
                  <a:pt x="178" y="159"/>
                  <a:pt x="176" y="160"/>
                  <a:pt x="173" y="161"/>
                </a:cubicBezTo>
                <a:cubicBezTo>
                  <a:pt x="157" y="166"/>
                  <a:pt x="144" y="169"/>
                  <a:pt x="141" y="170"/>
                </a:cubicBezTo>
                <a:cubicBezTo>
                  <a:pt x="125" y="164"/>
                  <a:pt x="109" y="152"/>
                  <a:pt x="105" y="150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20" y="148"/>
                  <a:pt x="144" y="157"/>
                  <a:pt x="144" y="157"/>
                </a:cubicBezTo>
                <a:cubicBezTo>
                  <a:pt x="157" y="155"/>
                  <a:pt x="170" y="151"/>
                  <a:pt x="181" y="146"/>
                </a:cubicBezTo>
                <a:lnTo>
                  <a:pt x="181" y="158"/>
                </a:lnTo>
                <a:close/>
                <a:moveTo>
                  <a:pt x="181" y="135"/>
                </a:moveTo>
                <a:cubicBezTo>
                  <a:pt x="161" y="143"/>
                  <a:pt x="145" y="148"/>
                  <a:pt x="145" y="148"/>
                </a:cubicBezTo>
                <a:cubicBezTo>
                  <a:pt x="139" y="147"/>
                  <a:pt x="119" y="136"/>
                  <a:pt x="110" y="130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21" y="127"/>
                  <a:pt x="144" y="137"/>
                  <a:pt x="144" y="137"/>
                </a:cubicBezTo>
                <a:cubicBezTo>
                  <a:pt x="157" y="134"/>
                  <a:pt x="170" y="130"/>
                  <a:pt x="182" y="125"/>
                </a:cubicBezTo>
                <a:lnTo>
                  <a:pt x="181" y="135"/>
                </a:lnTo>
                <a:close/>
                <a:moveTo>
                  <a:pt x="182" y="115"/>
                </a:moveTo>
                <a:cubicBezTo>
                  <a:pt x="162" y="122"/>
                  <a:pt x="146" y="127"/>
                  <a:pt x="146" y="127"/>
                </a:cubicBezTo>
                <a:cubicBezTo>
                  <a:pt x="137" y="124"/>
                  <a:pt x="115" y="110"/>
                  <a:pt x="108" y="107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7" y="95"/>
                  <a:pt x="107" y="95"/>
                  <a:pt x="107" y="95"/>
                </a:cubicBezTo>
                <a:cubicBezTo>
                  <a:pt x="108" y="95"/>
                  <a:pt x="109" y="95"/>
                  <a:pt x="110" y="95"/>
                </a:cubicBezTo>
                <a:cubicBezTo>
                  <a:pt x="126" y="106"/>
                  <a:pt x="146" y="116"/>
                  <a:pt x="146" y="116"/>
                </a:cubicBezTo>
                <a:cubicBezTo>
                  <a:pt x="156" y="114"/>
                  <a:pt x="170" y="109"/>
                  <a:pt x="182" y="104"/>
                </a:cubicBezTo>
                <a:lnTo>
                  <a:pt x="182" y="115"/>
                </a:lnTo>
                <a:close/>
                <a:moveTo>
                  <a:pt x="168" y="75"/>
                </a:moveTo>
                <a:cubicBezTo>
                  <a:pt x="180" y="70"/>
                  <a:pt x="188" y="65"/>
                  <a:pt x="191" y="63"/>
                </a:cubicBezTo>
                <a:cubicBezTo>
                  <a:pt x="220" y="80"/>
                  <a:pt x="220" y="80"/>
                  <a:pt x="220" y="80"/>
                </a:cubicBezTo>
                <a:cubicBezTo>
                  <a:pt x="214" y="84"/>
                  <a:pt x="206" y="89"/>
                  <a:pt x="197" y="93"/>
                </a:cubicBezTo>
                <a:lnTo>
                  <a:pt x="168" y="75"/>
                </a:lnTo>
                <a:close/>
                <a:moveTo>
                  <a:pt x="200" y="151"/>
                </a:moveTo>
                <a:cubicBezTo>
                  <a:pt x="200" y="138"/>
                  <a:pt x="200" y="138"/>
                  <a:pt x="200" y="138"/>
                </a:cubicBezTo>
                <a:cubicBezTo>
                  <a:pt x="213" y="132"/>
                  <a:pt x="222" y="127"/>
                  <a:pt x="226" y="125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19" y="141"/>
                  <a:pt x="209" y="146"/>
                  <a:pt x="200" y="151"/>
                </a:cubicBezTo>
                <a:close/>
                <a:moveTo>
                  <a:pt x="229" y="113"/>
                </a:moveTo>
                <a:cubicBezTo>
                  <a:pt x="220" y="118"/>
                  <a:pt x="210" y="123"/>
                  <a:pt x="200" y="127"/>
                </a:cubicBezTo>
                <a:cubicBezTo>
                  <a:pt x="200" y="117"/>
                  <a:pt x="200" y="117"/>
                  <a:pt x="200" y="117"/>
                </a:cubicBezTo>
                <a:cubicBezTo>
                  <a:pt x="213" y="111"/>
                  <a:pt x="223" y="106"/>
                  <a:pt x="227" y="104"/>
                </a:cubicBezTo>
                <a:cubicBezTo>
                  <a:pt x="229" y="104"/>
                  <a:pt x="229" y="104"/>
                  <a:pt x="229" y="104"/>
                </a:cubicBezTo>
                <a:lnTo>
                  <a:pt x="229" y="11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Freeform 149">
            <a:extLst>
              <a:ext uri="{FF2B5EF4-FFF2-40B4-BE49-F238E27FC236}">
                <a16:creationId xmlns:a16="http://schemas.microsoft.com/office/drawing/2014/main" id="{978577E4-5F78-489C-AAD6-CFBC52E7EDE3}"/>
              </a:ext>
            </a:extLst>
          </p:cNvPr>
          <p:cNvSpPr>
            <a:spLocks noEditPoints="1"/>
          </p:cNvSpPr>
          <p:nvPr/>
        </p:nvSpPr>
        <p:spPr bwMode="auto">
          <a:xfrm>
            <a:off x="17527517" y="7354163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41182D-8AC3-489D-B43F-C3A8CC0EA7FF}"/>
              </a:ext>
            </a:extLst>
          </p:cNvPr>
          <p:cNvGrpSpPr/>
          <p:nvPr/>
        </p:nvGrpSpPr>
        <p:grpSpPr>
          <a:xfrm>
            <a:off x="16291654" y="10218038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53" name="Freeform 142">
              <a:extLst>
                <a:ext uri="{FF2B5EF4-FFF2-40B4-BE49-F238E27FC236}">
                  <a16:creationId xmlns:a16="http://schemas.microsoft.com/office/drawing/2014/main" id="{7D3143DA-5BA7-498C-A3FF-A5DB6D90F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43">
              <a:extLst>
                <a:ext uri="{FF2B5EF4-FFF2-40B4-BE49-F238E27FC236}">
                  <a16:creationId xmlns:a16="http://schemas.microsoft.com/office/drawing/2014/main" id="{85A69FEC-00F9-44C0-AF5B-6BD03D58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44">
              <a:extLst>
                <a:ext uri="{FF2B5EF4-FFF2-40B4-BE49-F238E27FC236}">
                  <a16:creationId xmlns:a16="http://schemas.microsoft.com/office/drawing/2014/main" id="{79C476BB-93B2-4705-B731-D39863FB9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45">
              <a:extLst>
                <a:ext uri="{FF2B5EF4-FFF2-40B4-BE49-F238E27FC236}">
                  <a16:creationId xmlns:a16="http://schemas.microsoft.com/office/drawing/2014/main" id="{4E728CC7-5D62-48EB-89E3-B45EA8F68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46">
              <a:extLst>
                <a:ext uri="{FF2B5EF4-FFF2-40B4-BE49-F238E27FC236}">
                  <a16:creationId xmlns:a16="http://schemas.microsoft.com/office/drawing/2014/main" id="{DA45B686-DA77-4779-A76A-0CBB19212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8" name="Freeform 69">
            <a:extLst>
              <a:ext uri="{FF2B5EF4-FFF2-40B4-BE49-F238E27FC236}">
                <a16:creationId xmlns:a16="http://schemas.microsoft.com/office/drawing/2014/main" id="{F448074A-2B78-4AB8-96B9-3F3E5E308ABD}"/>
              </a:ext>
            </a:extLst>
          </p:cNvPr>
          <p:cNvSpPr>
            <a:spLocks noEditPoints="1"/>
          </p:cNvSpPr>
          <p:nvPr/>
        </p:nvSpPr>
        <p:spPr bwMode="auto">
          <a:xfrm>
            <a:off x="7222684" y="10219341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8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8"/>
          <p:cNvSpPr>
            <a:spLocks/>
          </p:cNvSpPr>
          <p:nvPr/>
        </p:nvSpPr>
        <p:spPr bwMode="auto">
          <a:xfrm>
            <a:off x="18415296" y="4305556"/>
            <a:ext cx="2130424" cy="8537576"/>
          </a:xfrm>
          <a:custGeom>
            <a:avLst/>
            <a:gdLst>
              <a:gd name="T0" fmla="*/ 509 w 537"/>
              <a:gd name="T1" fmla="*/ 949 h 2157"/>
              <a:gd name="T2" fmla="*/ 470 w 537"/>
              <a:gd name="T3" fmla="*/ 789 h 2157"/>
              <a:gd name="T4" fmla="*/ 481 w 537"/>
              <a:gd name="T5" fmla="*/ 681 h 2157"/>
              <a:gd name="T6" fmla="*/ 524 w 537"/>
              <a:gd name="T7" fmla="*/ 504 h 2157"/>
              <a:gd name="T8" fmla="*/ 462 w 537"/>
              <a:gd name="T9" fmla="*/ 350 h 2157"/>
              <a:gd name="T10" fmla="*/ 399 w 537"/>
              <a:gd name="T11" fmla="*/ 251 h 2157"/>
              <a:gd name="T12" fmla="*/ 339 w 537"/>
              <a:gd name="T13" fmla="*/ 43 h 2157"/>
              <a:gd name="T14" fmla="*/ 154 w 537"/>
              <a:gd name="T15" fmla="*/ 106 h 2157"/>
              <a:gd name="T16" fmla="*/ 143 w 537"/>
              <a:gd name="T17" fmla="*/ 352 h 2157"/>
              <a:gd name="T18" fmla="*/ 75 w 537"/>
              <a:gd name="T19" fmla="*/ 441 h 2157"/>
              <a:gd name="T20" fmla="*/ 42 w 537"/>
              <a:gd name="T21" fmla="*/ 584 h 2157"/>
              <a:gd name="T22" fmla="*/ 8 w 537"/>
              <a:gd name="T23" fmla="*/ 722 h 2157"/>
              <a:gd name="T24" fmla="*/ 72 w 537"/>
              <a:gd name="T25" fmla="*/ 807 h 2157"/>
              <a:gd name="T26" fmla="*/ 53 w 537"/>
              <a:gd name="T27" fmla="*/ 1001 h 2157"/>
              <a:gd name="T28" fmla="*/ 62 w 537"/>
              <a:gd name="T29" fmla="*/ 1075 h 2157"/>
              <a:gd name="T30" fmla="*/ 51 w 537"/>
              <a:gd name="T31" fmla="*/ 1412 h 2157"/>
              <a:gd name="T32" fmla="*/ 88 w 537"/>
              <a:gd name="T33" fmla="*/ 1568 h 2157"/>
              <a:gd name="T34" fmla="*/ 86 w 537"/>
              <a:gd name="T35" fmla="*/ 1664 h 2157"/>
              <a:gd name="T36" fmla="*/ 131 w 537"/>
              <a:gd name="T37" fmla="*/ 2029 h 2157"/>
              <a:gd name="T38" fmla="*/ 53 w 537"/>
              <a:gd name="T39" fmla="*/ 2139 h 2157"/>
              <a:gd name="T40" fmla="*/ 176 w 537"/>
              <a:gd name="T41" fmla="*/ 2105 h 2157"/>
              <a:gd name="T42" fmla="*/ 208 w 537"/>
              <a:gd name="T43" fmla="*/ 2079 h 2157"/>
              <a:gd name="T44" fmla="*/ 219 w 537"/>
              <a:gd name="T45" fmla="*/ 2122 h 2157"/>
              <a:gd name="T46" fmla="*/ 238 w 537"/>
              <a:gd name="T47" fmla="*/ 2029 h 2157"/>
              <a:gd name="T48" fmla="*/ 215 w 537"/>
              <a:gd name="T49" fmla="*/ 1811 h 2157"/>
              <a:gd name="T50" fmla="*/ 214 w 537"/>
              <a:gd name="T51" fmla="*/ 1635 h 2157"/>
              <a:gd name="T52" fmla="*/ 316 w 537"/>
              <a:gd name="T53" fmla="*/ 1653 h 2157"/>
              <a:gd name="T54" fmla="*/ 300 w 537"/>
              <a:gd name="T55" fmla="*/ 1954 h 2157"/>
              <a:gd name="T56" fmla="*/ 253 w 537"/>
              <a:gd name="T57" fmla="*/ 2109 h 2157"/>
              <a:gd name="T58" fmla="*/ 367 w 537"/>
              <a:gd name="T59" fmla="*/ 2120 h 2157"/>
              <a:gd name="T60" fmla="*/ 382 w 537"/>
              <a:gd name="T61" fmla="*/ 1988 h 2157"/>
              <a:gd name="T62" fmla="*/ 421 w 537"/>
              <a:gd name="T63" fmla="*/ 1761 h 2157"/>
              <a:gd name="T64" fmla="*/ 438 w 537"/>
              <a:gd name="T65" fmla="*/ 1584 h 2157"/>
              <a:gd name="T66" fmla="*/ 470 w 537"/>
              <a:gd name="T67" fmla="*/ 1341 h 2157"/>
              <a:gd name="T68" fmla="*/ 464 w 537"/>
              <a:gd name="T69" fmla="*/ 1053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7" h="2157">
                <a:moveTo>
                  <a:pt x="496" y="995"/>
                </a:moveTo>
                <a:cubicBezTo>
                  <a:pt x="516" y="986"/>
                  <a:pt x="518" y="982"/>
                  <a:pt x="509" y="949"/>
                </a:cubicBezTo>
                <a:cubicBezTo>
                  <a:pt x="498" y="915"/>
                  <a:pt x="483" y="835"/>
                  <a:pt x="483" y="835"/>
                </a:cubicBezTo>
                <a:cubicBezTo>
                  <a:pt x="483" y="835"/>
                  <a:pt x="481" y="824"/>
                  <a:pt x="470" y="789"/>
                </a:cubicBezTo>
                <a:cubicBezTo>
                  <a:pt x="457" y="755"/>
                  <a:pt x="457" y="722"/>
                  <a:pt x="457" y="722"/>
                </a:cubicBezTo>
                <a:cubicBezTo>
                  <a:pt x="457" y="722"/>
                  <a:pt x="479" y="703"/>
                  <a:pt x="481" y="681"/>
                </a:cubicBezTo>
                <a:cubicBezTo>
                  <a:pt x="482" y="663"/>
                  <a:pt x="503" y="592"/>
                  <a:pt x="516" y="544"/>
                </a:cubicBezTo>
                <a:cubicBezTo>
                  <a:pt x="520" y="526"/>
                  <a:pt x="523" y="511"/>
                  <a:pt x="524" y="504"/>
                </a:cubicBezTo>
                <a:cubicBezTo>
                  <a:pt x="526" y="478"/>
                  <a:pt x="537" y="398"/>
                  <a:pt x="528" y="370"/>
                </a:cubicBezTo>
                <a:cubicBezTo>
                  <a:pt x="518" y="341"/>
                  <a:pt x="462" y="350"/>
                  <a:pt x="462" y="350"/>
                </a:cubicBezTo>
                <a:cubicBezTo>
                  <a:pt x="462" y="350"/>
                  <a:pt x="449" y="320"/>
                  <a:pt x="423" y="313"/>
                </a:cubicBezTo>
                <a:cubicBezTo>
                  <a:pt x="395" y="305"/>
                  <a:pt x="429" y="270"/>
                  <a:pt x="399" y="251"/>
                </a:cubicBezTo>
                <a:cubicBezTo>
                  <a:pt x="380" y="238"/>
                  <a:pt x="386" y="171"/>
                  <a:pt x="378" y="145"/>
                </a:cubicBezTo>
                <a:cubicBezTo>
                  <a:pt x="373" y="119"/>
                  <a:pt x="356" y="65"/>
                  <a:pt x="339" y="43"/>
                </a:cubicBezTo>
                <a:cubicBezTo>
                  <a:pt x="320" y="19"/>
                  <a:pt x="285" y="32"/>
                  <a:pt x="285" y="32"/>
                </a:cubicBezTo>
                <a:cubicBezTo>
                  <a:pt x="202" y="0"/>
                  <a:pt x="161" y="69"/>
                  <a:pt x="154" y="106"/>
                </a:cubicBezTo>
                <a:cubicBezTo>
                  <a:pt x="148" y="143"/>
                  <a:pt x="167" y="212"/>
                  <a:pt x="144" y="261"/>
                </a:cubicBezTo>
                <a:cubicBezTo>
                  <a:pt x="124" y="307"/>
                  <a:pt x="171" y="324"/>
                  <a:pt x="143" y="352"/>
                </a:cubicBezTo>
                <a:cubicBezTo>
                  <a:pt x="113" y="378"/>
                  <a:pt x="139" y="387"/>
                  <a:pt x="111" y="400"/>
                </a:cubicBezTo>
                <a:cubicBezTo>
                  <a:pt x="85" y="411"/>
                  <a:pt x="75" y="417"/>
                  <a:pt x="75" y="441"/>
                </a:cubicBezTo>
                <a:cubicBezTo>
                  <a:pt x="75" y="459"/>
                  <a:pt x="62" y="501"/>
                  <a:pt x="51" y="544"/>
                </a:cubicBezTo>
                <a:cubicBezTo>
                  <a:pt x="48" y="557"/>
                  <a:pt x="44" y="571"/>
                  <a:pt x="42" y="584"/>
                </a:cubicBezTo>
                <a:cubicBezTo>
                  <a:pt x="28" y="640"/>
                  <a:pt x="15" y="660"/>
                  <a:pt x="8" y="681"/>
                </a:cubicBezTo>
                <a:cubicBezTo>
                  <a:pt x="0" y="703"/>
                  <a:pt x="4" y="711"/>
                  <a:pt x="8" y="722"/>
                </a:cubicBezTo>
                <a:cubicBezTo>
                  <a:pt x="12" y="731"/>
                  <a:pt x="14" y="733"/>
                  <a:pt x="14" y="766"/>
                </a:cubicBezTo>
                <a:cubicBezTo>
                  <a:pt x="14" y="802"/>
                  <a:pt x="72" y="807"/>
                  <a:pt x="72" y="807"/>
                </a:cubicBezTo>
                <a:cubicBezTo>
                  <a:pt x="72" y="807"/>
                  <a:pt x="75" y="839"/>
                  <a:pt x="75" y="869"/>
                </a:cubicBezTo>
                <a:cubicBezTo>
                  <a:pt x="75" y="896"/>
                  <a:pt x="57" y="978"/>
                  <a:pt x="53" y="1001"/>
                </a:cubicBezTo>
                <a:cubicBezTo>
                  <a:pt x="49" y="1023"/>
                  <a:pt x="66" y="1015"/>
                  <a:pt x="66" y="1015"/>
                </a:cubicBezTo>
                <a:cubicBezTo>
                  <a:pt x="66" y="1015"/>
                  <a:pt x="66" y="1040"/>
                  <a:pt x="62" y="1075"/>
                </a:cubicBezTo>
                <a:cubicBezTo>
                  <a:pt x="62" y="1078"/>
                  <a:pt x="61" y="1083"/>
                  <a:pt x="61" y="1090"/>
                </a:cubicBezTo>
                <a:cubicBezTo>
                  <a:pt x="56" y="1152"/>
                  <a:pt x="51" y="1352"/>
                  <a:pt x="51" y="1412"/>
                </a:cubicBezTo>
                <a:cubicBezTo>
                  <a:pt x="51" y="1477"/>
                  <a:pt x="43" y="1566"/>
                  <a:pt x="51" y="1566"/>
                </a:cubicBezTo>
                <a:cubicBezTo>
                  <a:pt x="60" y="1566"/>
                  <a:pt x="88" y="1568"/>
                  <a:pt x="88" y="1568"/>
                </a:cubicBezTo>
                <a:cubicBezTo>
                  <a:pt x="88" y="1568"/>
                  <a:pt x="86" y="1596"/>
                  <a:pt x="86" y="1635"/>
                </a:cubicBezTo>
                <a:cubicBezTo>
                  <a:pt x="86" y="1644"/>
                  <a:pt x="86" y="1654"/>
                  <a:pt x="86" y="1664"/>
                </a:cubicBezTo>
                <a:cubicBezTo>
                  <a:pt x="88" y="1716"/>
                  <a:pt x="131" y="1886"/>
                  <a:pt x="141" y="1927"/>
                </a:cubicBezTo>
                <a:cubicBezTo>
                  <a:pt x="148" y="1969"/>
                  <a:pt x="146" y="2007"/>
                  <a:pt x="131" y="2029"/>
                </a:cubicBezTo>
                <a:cubicBezTo>
                  <a:pt x="118" y="2051"/>
                  <a:pt x="107" y="2079"/>
                  <a:pt x="83" y="2096"/>
                </a:cubicBezTo>
                <a:cubicBezTo>
                  <a:pt x="58" y="2114"/>
                  <a:pt x="49" y="2122"/>
                  <a:pt x="53" y="2139"/>
                </a:cubicBezTo>
                <a:cubicBezTo>
                  <a:pt x="57" y="2153"/>
                  <a:pt x="86" y="2150"/>
                  <a:pt x="131" y="2148"/>
                </a:cubicBezTo>
                <a:cubicBezTo>
                  <a:pt x="176" y="2146"/>
                  <a:pt x="171" y="2118"/>
                  <a:pt x="176" y="2105"/>
                </a:cubicBezTo>
                <a:cubicBezTo>
                  <a:pt x="182" y="2092"/>
                  <a:pt x="202" y="2059"/>
                  <a:pt x="202" y="2059"/>
                </a:cubicBezTo>
                <a:cubicBezTo>
                  <a:pt x="202" y="2059"/>
                  <a:pt x="208" y="2064"/>
                  <a:pt x="208" y="2079"/>
                </a:cubicBezTo>
                <a:cubicBezTo>
                  <a:pt x="208" y="2096"/>
                  <a:pt x="201" y="2122"/>
                  <a:pt x="201" y="2122"/>
                </a:cubicBezTo>
                <a:cubicBezTo>
                  <a:pt x="219" y="2122"/>
                  <a:pt x="219" y="2122"/>
                  <a:pt x="219" y="2122"/>
                </a:cubicBezTo>
                <a:cubicBezTo>
                  <a:pt x="219" y="2122"/>
                  <a:pt x="225" y="2120"/>
                  <a:pt x="223" y="2105"/>
                </a:cubicBezTo>
                <a:cubicBezTo>
                  <a:pt x="221" y="2090"/>
                  <a:pt x="230" y="2057"/>
                  <a:pt x="238" y="2029"/>
                </a:cubicBezTo>
                <a:cubicBezTo>
                  <a:pt x="247" y="1999"/>
                  <a:pt x="230" y="1966"/>
                  <a:pt x="219" y="1953"/>
                </a:cubicBezTo>
                <a:cubicBezTo>
                  <a:pt x="210" y="1941"/>
                  <a:pt x="214" y="1876"/>
                  <a:pt x="215" y="1811"/>
                </a:cubicBezTo>
                <a:cubicBezTo>
                  <a:pt x="219" y="1746"/>
                  <a:pt x="223" y="1676"/>
                  <a:pt x="215" y="1646"/>
                </a:cubicBezTo>
                <a:cubicBezTo>
                  <a:pt x="215" y="1642"/>
                  <a:pt x="214" y="1639"/>
                  <a:pt x="214" y="1635"/>
                </a:cubicBezTo>
                <a:cubicBezTo>
                  <a:pt x="316" y="1635"/>
                  <a:pt x="316" y="1635"/>
                  <a:pt x="316" y="1635"/>
                </a:cubicBezTo>
                <a:cubicBezTo>
                  <a:pt x="316" y="1641"/>
                  <a:pt x="316" y="1647"/>
                  <a:pt x="316" y="1653"/>
                </a:cubicBezTo>
                <a:cubicBezTo>
                  <a:pt x="316" y="1703"/>
                  <a:pt x="316" y="1737"/>
                  <a:pt x="316" y="1817"/>
                </a:cubicBezTo>
                <a:cubicBezTo>
                  <a:pt x="316" y="1895"/>
                  <a:pt x="309" y="1925"/>
                  <a:pt x="300" y="1954"/>
                </a:cubicBezTo>
                <a:cubicBezTo>
                  <a:pt x="292" y="1986"/>
                  <a:pt x="298" y="2008"/>
                  <a:pt x="288" y="2038"/>
                </a:cubicBezTo>
                <a:cubicBezTo>
                  <a:pt x="279" y="2070"/>
                  <a:pt x="262" y="2092"/>
                  <a:pt x="253" y="2109"/>
                </a:cubicBezTo>
                <a:cubicBezTo>
                  <a:pt x="242" y="2126"/>
                  <a:pt x="238" y="2153"/>
                  <a:pt x="277" y="2155"/>
                </a:cubicBezTo>
                <a:cubicBezTo>
                  <a:pt x="318" y="2157"/>
                  <a:pt x="367" y="2139"/>
                  <a:pt x="367" y="2120"/>
                </a:cubicBezTo>
                <a:cubicBezTo>
                  <a:pt x="367" y="2103"/>
                  <a:pt x="371" y="2081"/>
                  <a:pt x="384" y="2053"/>
                </a:cubicBezTo>
                <a:cubicBezTo>
                  <a:pt x="399" y="2023"/>
                  <a:pt x="386" y="1999"/>
                  <a:pt x="382" y="1988"/>
                </a:cubicBezTo>
                <a:cubicBezTo>
                  <a:pt x="376" y="1975"/>
                  <a:pt x="378" y="1962"/>
                  <a:pt x="378" y="1940"/>
                </a:cubicBezTo>
                <a:cubicBezTo>
                  <a:pt x="378" y="1917"/>
                  <a:pt x="399" y="1843"/>
                  <a:pt x="421" y="1761"/>
                </a:cubicBezTo>
                <a:cubicBezTo>
                  <a:pt x="433" y="1717"/>
                  <a:pt x="437" y="1670"/>
                  <a:pt x="438" y="1635"/>
                </a:cubicBezTo>
                <a:cubicBezTo>
                  <a:pt x="439" y="1605"/>
                  <a:pt x="438" y="1584"/>
                  <a:pt x="438" y="1584"/>
                </a:cubicBezTo>
                <a:cubicBezTo>
                  <a:pt x="455" y="1584"/>
                  <a:pt x="455" y="1584"/>
                  <a:pt x="455" y="1584"/>
                </a:cubicBezTo>
                <a:cubicBezTo>
                  <a:pt x="455" y="1584"/>
                  <a:pt x="457" y="1464"/>
                  <a:pt x="470" y="1341"/>
                </a:cubicBezTo>
                <a:cubicBezTo>
                  <a:pt x="480" y="1244"/>
                  <a:pt x="471" y="1146"/>
                  <a:pt x="466" y="1090"/>
                </a:cubicBezTo>
                <a:cubicBezTo>
                  <a:pt x="465" y="1073"/>
                  <a:pt x="464" y="1061"/>
                  <a:pt x="464" y="1053"/>
                </a:cubicBezTo>
                <a:cubicBezTo>
                  <a:pt x="464" y="1017"/>
                  <a:pt x="477" y="1002"/>
                  <a:pt x="496" y="995"/>
                </a:cubicBez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" name="Freeform 19"/>
          <p:cNvSpPr>
            <a:spLocks/>
          </p:cNvSpPr>
          <p:nvPr/>
        </p:nvSpPr>
        <p:spPr bwMode="auto">
          <a:xfrm>
            <a:off x="20310771" y="4207130"/>
            <a:ext cx="2771774" cy="8743952"/>
          </a:xfrm>
          <a:custGeom>
            <a:avLst/>
            <a:gdLst>
              <a:gd name="T0" fmla="*/ 622 w 699"/>
              <a:gd name="T1" fmla="*/ 569 h 2209"/>
              <a:gd name="T2" fmla="*/ 572 w 699"/>
              <a:gd name="T3" fmla="*/ 482 h 2209"/>
              <a:gd name="T4" fmla="*/ 424 w 699"/>
              <a:gd name="T5" fmla="*/ 369 h 2209"/>
              <a:gd name="T6" fmla="*/ 424 w 699"/>
              <a:gd name="T7" fmla="*/ 422 h 2209"/>
              <a:gd name="T8" fmla="*/ 388 w 699"/>
              <a:gd name="T9" fmla="*/ 424 h 2209"/>
              <a:gd name="T10" fmla="*/ 285 w 699"/>
              <a:gd name="T11" fmla="*/ 299 h 2209"/>
              <a:gd name="T12" fmla="*/ 401 w 699"/>
              <a:gd name="T13" fmla="*/ 386 h 2209"/>
              <a:gd name="T14" fmla="*/ 415 w 699"/>
              <a:gd name="T15" fmla="*/ 345 h 2209"/>
              <a:gd name="T16" fmla="*/ 422 w 699"/>
              <a:gd name="T17" fmla="*/ 320 h 2209"/>
              <a:gd name="T18" fmla="*/ 472 w 699"/>
              <a:gd name="T19" fmla="*/ 182 h 2209"/>
              <a:gd name="T20" fmla="*/ 418 w 699"/>
              <a:gd name="T21" fmla="*/ 42 h 2209"/>
              <a:gd name="T22" fmla="*/ 291 w 699"/>
              <a:gd name="T23" fmla="*/ 63 h 2209"/>
              <a:gd name="T24" fmla="*/ 264 w 699"/>
              <a:gd name="T25" fmla="*/ 179 h 2209"/>
              <a:gd name="T26" fmla="*/ 268 w 699"/>
              <a:gd name="T27" fmla="*/ 248 h 2209"/>
              <a:gd name="T28" fmla="*/ 273 w 699"/>
              <a:gd name="T29" fmla="*/ 302 h 2209"/>
              <a:gd name="T30" fmla="*/ 264 w 699"/>
              <a:gd name="T31" fmla="*/ 326 h 2209"/>
              <a:gd name="T32" fmla="*/ 119 w 699"/>
              <a:gd name="T33" fmla="*/ 500 h 2209"/>
              <a:gd name="T34" fmla="*/ 114 w 699"/>
              <a:gd name="T35" fmla="*/ 595 h 2209"/>
              <a:gd name="T36" fmla="*/ 164 w 699"/>
              <a:gd name="T37" fmla="*/ 847 h 2209"/>
              <a:gd name="T38" fmla="*/ 143 w 699"/>
              <a:gd name="T39" fmla="*/ 1017 h 2209"/>
              <a:gd name="T40" fmla="*/ 128 w 699"/>
              <a:gd name="T41" fmla="*/ 1146 h 2209"/>
              <a:gd name="T42" fmla="*/ 104 w 699"/>
              <a:gd name="T43" fmla="*/ 1465 h 2209"/>
              <a:gd name="T44" fmla="*/ 13 w 699"/>
              <a:gd name="T45" fmla="*/ 2010 h 2209"/>
              <a:gd name="T46" fmla="*/ 6 w 699"/>
              <a:gd name="T47" fmla="*/ 2100 h 2209"/>
              <a:gd name="T48" fmla="*/ 51 w 699"/>
              <a:gd name="T49" fmla="*/ 2177 h 2209"/>
              <a:gd name="T50" fmla="*/ 181 w 699"/>
              <a:gd name="T51" fmla="*/ 2166 h 2209"/>
              <a:gd name="T52" fmla="*/ 152 w 699"/>
              <a:gd name="T53" fmla="*/ 2088 h 2209"/>
              <a:gd name="T54" fmla="*/ 286 w 699"/>
              <a:gd name="T55" fmla="*/ 1660 h 2209"/>
              <a:gd name="T56" fmla="*/ 332 w 699"/>
              <a:gd name="T57" fmla="*/ 1953 h 2209"/>
              <a:gd name="T58" fmla="*/ 324 w 699"/>
              <a:gd name="T59" fmla="*/ 2070 h 2209"/>
              <a:gd name="T60" fmla="*/ 433 w 699"/>
              <a:gd name="T61" fmla="*/ 2091 h 2209"/>
              <a:gd name="T62" fmla="*/ 527 w 699"/>
              <a:gd name="T63" fmla="*/ 2108 h 2209"/>
              <a:gd name="T64" fmla="*/ 581 w 699"/>
              <a:gd name="T65" fmla="*/ 2067 h 2209"/>
              <a:gd name="T66" fmla="*/ 525 w 699"/>
              <a:gd name="T67" fmla="*/ 2013 h 2209"/>
              <a:gd name="T68" fmla="*/ 477 w 699"/>
              <a:gd name="T69" fmla="*/ 1888 h 2209"/>
              <a:gd name="T70" fmla="*/ 509 w 699"/>
              <a:gd name="T71" fmla="*/ 1623 h 2209"/>
              <a:gd name="T72" fmla="*/ 567 w 699"/>
              <a:gd name="T73" fmla="*/ 1190 h 2209"/>
              <a:gd name="T74" fmla="*/ 586 w 699"/>
              <a:gd name="T75" fmla="*/ 1122 h 2209"/>
              <a:gd name="T76" fmla="*/ 569 w 699"/>
              <a:gd name="T77" fmla="*/ 933 h 2209"/>
              <a:gd name="T78" fmla="*/ 569 w 699"/>
              <a:gd name="T79" fmla="*/ 784 h 2209"/>
              <a:gd name="T80" fmla="*/ 673 w 699"/>
              <a:gd name="T81" fmla="*/ 745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99" h="2209">
                <a:moveTo>
                  <a:pt x="685" y="634"/>
                </a:moveTo>
                <a:cubicBezTo>
                  <a:pt x="676" y="592"/>
                  <a:pt x="649" y="593"/>
                  <a:pt x="622" y="569"/>
                </a:cubicBezTo>
                <a:cubicBezTo>
                  <a:pt x="622" y="569"/>
                  <a:pt x="622" y="569"/>
                  <a:pt x="621" y="569"/>
                </a:cubicBezTo>
                <a:cubicBezTo>
                  <a:pt x="596" y="545"/>
                  <a:pt x="575" y="526"/>
                  <a:pt x="572" y="482"/>
                </a:cubicBezTo>
                <a:cubicBezTo>
                  <a:pt x="567" y="437"/>
                  <a:pt x="519" y="401"/>
                  <a:pt x="487" y="394"/>
                </a:cubicBezTo>
                <a:cubicBezTo>
                  <a:pt x="459" y="388"/>
                  <a:pt x="431" y="372"/>
                  <a:pt x="424" y="369"/>
                </a:cubicBezTo>
                <a:cubicBezTo>
                  <a:pt x="422" y="382"/>
                  <a:pt x="427" y="409"/>
                  <a:pt x="430" y="428"/>
                </a:cubicBezTo>
                <a:cubicBezTo>
                  <a:pt x="428" y="430"/>
                  <a:pt x="425" y="427"/>
                  <a:pt x="424" y="422"/>
                </a:cubicBezTo>
                <a:cubicBezTo>
                  <a:pt x="413" y="400"/>
                  <a:pt x="410" y="388"/>
                  <a:pt x="403" y="392"/>
                </a:cubicBezTo>
                <a:cubicBezTo>
                  <a:pt x="397" y="395"/>
                  <a:pt x="392" y="410"/>
                  <a:pt x="388" y="424"/>
                </a:cubicBezTo>
                <a:cubicBezTo>
                  <a:pt x="364" y="394"/>
                  <a:pt x="306" y="332"/>
                  <a:pt x="277" y="306"/>
                </a:cubicBezTo>
                <a:cubicBezTo>
                  <a:pt x="279" y="303"/>
                  <a:pt x="282" y="300"/>
                  <a:pt x="285" y="299"/>
                </a:cubicBezTo>
                <a:cubicBezTo>
                  <a:pt x="293" y="312"/>
                  <a:pt x="309" y="335"/>
                  <a:pt x="327" y="344"/>
                </a:cubicBezTo>
                <a:cubicBezTo>
                  <a:pt x="350" y="356"/>
                  <a:pt x="401" y="386"/>
                  <a:pt x="401" y="386"/>
                </a:cubicBezTo>
                <a:cubicBezTo>
                  <a:pt x="401" y="386"/>
                  <a:pt x="412" y="362"/>
                  <a:pt x="415" y="347"/>
                </a:cubicBezTo>
                <a:cubicBezTo>
                  <a:pt x="415" y="345"/>
                  <a:pt x="415" y="345"/>
                  <a:pt x="415" y="345"/>
                </a:cubicBezTo>
                <a:cubicBezTo>
                  <a:pt x="415" y="344"/>
                  <a:pt x="415" y="342"/>
                  <a:pt x="415" y="341"/>
                </a:cubicBezTo>
                <a:cubicBezTo>
                  <a:pt x="415" y="330"/>
                  <a:pt x="412" y="323"/>
                  <a:pt x="422" y="320"/>
                </a:cubicBezTo>
                <a:cubicBezTo>
                  <a:pt x="435" y="317"/>
                  <a:pt x="451" y="278"/>
                  <a:pt x="456" y="254"/>
                </a:cubicBezTo>
                <a:cubicBezTo>
                  <a:pt x="462" y="230"/>
                  <a:pt x="462" y="209"/>
                  <a:pt x="472" y="182"/>
                </a:cubicBezTo>
                <a:cubicBezTo>
                  <a:pt x="484" y="156"/>
                  <a:pt x="483" y="131"/>
                  <a:pt x="471" y="98"/>
                </a:cubicBezTo>
                <a:cubicBezTo>
                  <a:pt x="453" y="21"/>
                  <a:pt x="418" y="42"/>
                  <a:pt x="418" y="42"/>
                </a:cubicBezTo>
                <a:cubicBezTo>
                  <a:pt x="371" y="0"/>
                  <a:pt x="317" y="39"/>
                  <a:pt x="293" y="63"/>
                </a:cubicBezTo>
                <a:cubicBezTo>
                  <a:pt x="293" y="63"/>
                  <a:pt x="293" y="63"/>
                  <a:pt x="291" y="63"/>
                </a:cubicBezTo>
                <a:cubicBezTo>
                  <a:pt x="287" y="66"/>
                  <a:pt x="283" y="71"/>
                  <a:pt x="280" y="77"/>
                </a:cubicBezTo>
                <a:cubicBezTo>
                  <a:pt x="258" y="110"/>
                  <a:pt x="264" y="179"/>
                  <a:pt x="264" y="179"/>
                </a:cubicBezTo>
                <a:cubicBezTo>
                  <a:pt x="264" y="179"/>
                  <a:pt x="261" y="180"/>
                  <a:pt x="258" y="197"/>
                </a:cubicBezTo>
                <a:cubicBezTo>
                  <a:pt x="256" y="213"/>
                  <a:pt x="264" y="239"/>
                  <a:pt x="268" y="248"/>
                </a:cubicBezTo>
                <a:cubicBezTo>
                  <a:pt x="271" y="257"/>
                  <a:pt x="279" y="258"/>
                  <a:pt x="280" y="266"/>
                </a:cubicBezTo>
                <a:cubicBezTo>
                  <a:pt x="280" y="266"/>
                  <a:pt x="277" y="284"/>
                  <a:pt x="273" y="302"/>
                </a:cubicBezTo>
                <a:cubicBezTo>
                  <a:pt x="273" y="302"/>
                  <a:pt x="273" y="302"/>
                  <a:pt x="271" y="302"/>
                </a:cubicBezTo>
                <a:cubicBezTo>
                  <a:pt x="270" y="305"/>
                  <a:pt x="273" y="309"/>
                  <a:pt x="264" y="326"/>
                </a:cubicBezTo>
                <a:cubicBezTo>
                  <a:pt x="250" y="347"/>
                  <a:pt x="231" y="354"/>
                  <a:pt x="182" y="380"/>
                </a:cubicBezTo>
                <a:cubicBezTo>
                  <a:pt x="136" y="404"/>
                  <a:pt x="123" y="454"/>
                  <a:pt x="119" y="500"/>
                </a:cubicBezTo>
                <a:cubicBezTo>
                  <a:pt x="116" y="528"/>
                  <a:pt x="113" y="552"/>
                  <a:pt x="112" y="569"/>
                </a:cubicBezTo>
                <a:cubicBezTo>
                  <a:pt x="111" y="581"/>
                  <a:pt x="111" y="590"/>
                  <a:pt x="114" y="595"/>
                </a:cubicBezTo>
                <a:cubicBezTo>
                  <a:pt x="122" y="605"/>
                  <a:pt x="140" y="665"/>
                  <a:pt x="157" y="717"/>
                </a:cubicBezTo>
                <a:cubicBezTo>
                  <a:pt x="175" y="766"/>
                  <a:pt x="167" y="825"/>
                  <a:pt x="164" y="847"/>
                </a:cubicBezTo>
                <a:cubicBezTo>
                  <a:pt x="161" y="868"/>
                  <a:pt x="148" y="888"/>
                  <a:pt x="149" y="916"/>
                </a:cubicBezTo>
                <a:cubicBezTo>
                  <a:pt x="151" y="945"/>
                  <a:pt x="148" y="973"/>
                  <a:pt x="143" y="1017"/>
                </a:cubicBezTo>
                <a:cubicBezTo>
                  <a:pt x="141" y="1044"/>
                  <a:pt x="130" y="1086"/>
                  <a:pt x="126" y="1115"/>
                </a:cubicBezTo>
                <a:cubicBezTo>
                  <a:pt x="123" y="1132"/>
                  <a:pt x="123" y="1144"/>
                  <a:pt x="128" y="1146"/>
                </a:cubicBezTo>
                <a:cubicBezTo>
                  <a:pt x="140" y="1154"/>
                  <a:pt x="145" y="1152"/>
                  <a:pt x="145" y="1172"/>
                </a:cubicBezTo>
                <a:cubicBezTo>
                  <a:pt x="145" y="1191"/>
                  <a:pt x="136" y="1316"/>
                  <a:pt x="104" y="1465"/>
                </a:cubicBezTo>
                <a:cubicBezTo>
                  <a:pt x="93" y="1515"/>
                  <a:pt x="81" y="1586"/>
                  <a:pt x="68" y="1660"/>
                </a:cubicBezTo>
                <a:cubicBezTo>
                  <a:pt x="44" y="1807"/>
                  <a:pt x="20" y="1968"/>
                  <a:pt x="13" y="2010"/>
                </a:cubicBezTo>
                <a:cubicBezTo>
                  <a:pt x="3" y="2072"/>
                  <a:pt x="12" y="2078"/>
                  <a:pt x="12" y="2078"/>
                </a:cubicBezTo>
                <a:cubicBezTo>
                  <a:pt x="12" y="2078"/>
                  <a:pt x="12" y="2082"/>
                  <a:pt x="6" y="2100"/>
                </a:cubicBezTo>
                <a:cubicBezTo>
                  <a:pt x="0" y="2118"/>
                  <a:pt x="6" y="2130"/>
                  <a:pt x="16" y="2138"/>
                </a:cubicBezTo>
                <a:cubicBezTo>
                  <a:pt x="27" y="2145"/>
                  <a:pt x="28" y="2160"/>
                  <a:pt x="51" y="2177"/>
                </a:cubicBezTo>
                <a:cubicBezTo>
                  <a:pt x="72" y="2193"/>
                  <a:pt x="136" y="2209"/>
                  <a:pt x="163" y="2206"/>
                </a:cubicBezTo>
                <a:cubicBezTo>
                  <a:pt x="190" y="2202"/>
                  <a:pt x="182" y="2193"/>
                  <a:pt x="181" y="2166"/>
                </a:cubicBezTo>
                <a:cubicBezTo>
                  <a:pt x="179" y="2139"/>
                  <a:pt x="145" y="2100"/>
                  <a:pt x="145" y="2100"/>
                </a:cubicBezTo>
                <a:cubicBezTo>
                  <a:pt x="145" y="2100"/>
                  <a:pt x="143" y="2093"/>
                  <a:pt x="152" y="2088"/>
                </a:cubicBezTo>
                <a:cubicBezTo>
                  <a:pt x="161" y="2082"/>
                  <a:pt x="199" y="1962"/>
                  <a:pt x="231" y="1849"/>
                </a:cubicBezTo>
                <a:cubicBezTo>
                  <a:pt x="246" y="1797"/>
                  <a:pt x="268" y="1723"/>
                  <a:pt x="286" y="1660"/>
                </a:cubicBezTo>
                <a:cubicBezTo>
                  <a:pt x="332" y="1660"/>
                  <a:pt x="332" y="1660"/>
                  <a:pt x="332" y="1660"/>
                </a:cubicBezTo>
                <a:cubicBezTo>
                  <a:pt x="335" y="1726"/>
                  <a:pt x="338" y="1905"/>
                  <a:pt x="332" y="1953"/>
                </a:cubicBezTo>
                <a:cubicBezTo>
                  <a:pt x="324" y="2003"/>
                  <a:pt x="324" y="2048"/>
                  <a:pt x="324" y="2048"/>
                </a:cubicBezTo>
                <a:cubicBezTo>
                  <a:pt x="324" y="2048"/>
                  <a:pt x="324" y="2054"/>
                  <a:pt x="324" y="2070"/>
                </a:cubicBezTo>
                <a:cubicBezTo>
                  <a:pt x="324" y="2087"/>
                  <a:pt x="336" y="2087"/>
                  <a:pt x="365" y="2090"/>
                </a:cubicBezTo>
                <a:cubicBezTo>
                  <a:pt x="394" y="2093"/>
                  <a:pt x="433" y="2091"/>
                  <a:pt x="433" y="2091"/>
                </a:cubicBezTo>
                <a:cubicBezTo>
                  <a:pt x="433" y="2091"/>
                  <a:pt x="431" y="2078"/>
                  <a:pt x="448" y="2085"/>
                </a:cubicBezTo>
                <a:cubicBezTo>
                  <a:pt x="463" y="2091"/>
                  <a:pt x="496" y="2108"/>
                  <a:pt x="527" y="2108"/>
                </a:cubicBezTo>
                <a:cubicBezTo>
                  <a:pt x="557" y="2108"/>
                  <a:pt x="647" y="2121"/>
                  <a:pt x="647" y="2099"/>
                </a:cubicBezTo>
                <a:cubicBezTo>
                  <a:pt x="647" y="2076"/>
                  <a:pt x="613" y="2067"/>
                  <a:pt x="581" y="2067"/>
                </a:cubicBezTo>
                <a:cubicBezTo>
                  <a:pt x="551" y="2067"/>
                  <a:pt x="516" y="2019"/>
                  <a:pt x="516" y="2019"/>
                </a:cubicBezTo>
                <a:cubicBezTo>
                  <a:pt x="516" y="2019"/>
                  <a:pt x="516" y="2019"/>
                  <a:pt x="525" y="2013"/>
                </a:cubicBezTo>
                <a:cubicBezTo>
                  <a:pt x="533" y="2009"/>
                  <a:pt x="483" y="1971"/>
                  <a:pt x="477" y="1953"/>
                </a:cubicBezTo>
                <a:cubicBezTo>
                  <a:pt x="469" y="1935"/>
                  <a:pt x="471" y="1932"/>
                  <a:pt x="477" y="1888"/>
                </a:cubicBezTo>
                <a:cubicBezTo>
                  <a:pt x="481" y="1852"/>
                  <a:pt x="490" y="1743"/>
                  <a:pt x="502" y="1660"/>
                </a:cubicBezTo>
                <a:cubicBezTo>
                  <a:pt x="504" y="1647"/>
                  <a:pt x="506" y="1634"/>
                  <a:pt x="509" y="1623"/>
                </a:cubicBezTo>
                <a:cubicBezTo>
                  <a:pt x="522" y="1537"/>
                  <a:pt x="540" y="1454"/>
                  <a:pt x="551" y="1382"/>
                </a:cubicBezTo>
                <a:cubicBezTo>
                  <a:pt x="561" y="1309"/>
                  <a:pt x="567" y="1190"/>
                  <a:pt x="567" y="1190"/>
                </a:cubicBezTo>
                <a:cubicBezTo>
                  <a:pt x="567" y="1190"/>
                  <a:pt x="573" y="1188"/>
                  <a:pt x="584" y="1179"/>
                </a:cubicBezTo>
                <a:cubicBezTo>
                  <a:pt x="595" y="1170"/>
                  <a:pt x="592" y="1148"/>
                  <a:pt x="586" y="1122"/>
                </a:cubicBezTo>
                <a:cubicBezTo>
                  <a:pt x="585" y="1120"/>
                  <a:pt x="585" y="1118"/>
                  <a:pt x="584" y="1115"/>
                </a:cubicBezTo>
                <a:cubicBezTo>
                  <a:pt x="580" y="1079"/>
                  <a:pt x="573" y="982"/>
                  <a:pt x="569" y="933"/>
                </a:cubicBezTo>
                <a:cubicBezTo>
                  <a:pt x="563" y="880"/>
                  <a:pt x="542" y="802"/>
                  <a:pt x="542" y="802"/>
                </a:cubicBezTo>
                <a:cubicBezTo>
                  <a:pt x="542" y="802"/>
                  <a:pt x="558" y="795"/>
                  <a:pt x="569" y="784"/>
                </a:cubicBezTo>
                <a:cubicBezTo>
                  <a:pt x="579" y="775"/>
                  <a:pt x="581" y="751"/>
                  <a:pt x="581" y="751"/>
                </a:cubicBezTo>
                <a:cubicBezTo>
                  <a:pt x="581" y="751"/>
                  <a:pt x="646" y="757"/>
                  <a:pt x="673" y="745"/>
                </a:cubicBezTo>
                <a:cubicBezTo>
                  <a:pt x="699" y="735"/>
                  <a:pt x="694" y="676"/>
                  <a:pt x="685" y="634"/>
                </a:cubicBez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345570" y="10785730"/>
            <a:ext cx="787400" cy="2044700"/>
          </a:xfrm>
          <a:custGeom>
            <a:avLst/>
            <a:gdLst>
              <a:gd name="T0" fmla="*/ 79 w 201"/>
              <a:gd name="T1" fmla="*/ 18 h 522"/>
              <a:gd name="T2" fmla="*/ 79 w 201"/>
              <a:gd name="T3" fmla="*/ 182 h 522"/>
              <a:gd name="T4" fmla="*/ 62 w 201"/>
              <a:gd name="T5" fmla="*/ 319 h 522"/>
              <a:gd name="T6" fmla="*/ 51 w 201"/>
              <a:gd name="T7" fmla="*/ 403 h 522"/>
              <a:gd name="T8" fmla="*/ 15 w 201"/>
              <a:gd name="T9" fmla="*/ 474 h 522"/>
              <a:gd name="T10" fmla="*/ 39 w 201"/>
              <a:gd name="T11" fmla="*/ 520 h 522"/>
              <a:gd name="T12" fmla="*/ 129 w 201"/>
              <a:gd name="T13" fmla="*/ 485 h 522"/>
              <a:gd name="T14" fmla="*/ 146 w 201"/>
              <a:gd name="T15" fmla="*/ 418 h 522"/>
              <a:gd name="T16" fmla="*/ 144 w 201"/>
              <a:gd name="T17" fmla="*/ 353 h 522"/>
              <a:gd name="T18" fmla="*/ 140 w 201"/>
              <a:gd name="T19" fmla="*/ 305 h 522"/>
              <a:gd name="T20" fmla="*/ 183 w 201"/>
              <a:gd name="T21" fmla="*/ 126 h 522"/>
              <a:gd name="T22" fmla="*/ 201 w 201"/>
              <a:gd name="T23" fmla="*/ 0 h 522"/>
              <a:gd name="T24" fmla="*/ 79 w 201"/>
              <a:gd name="T25" fmla="*/ 0 h 522"/>
              <a:gd name="T26" fmla="*/ 79 w 201"/>
              <a:gd name="T27" fmla="*/ 18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522">
                <a:moveTo>
                  <a:pt x="79" y="18"/>
                </a:moveTo>
                <a:cubicBezTo>
                  <a:pt x="79" y="68"/>
                  <a:pt x="79" y="102"/>
                  <a:pt x="79" y="182"/>
                </a:cubicBezTo>
                <a:cubicBezTo>
                  <a:pt x="79" y="260"/>
                  <a:pt x="71" y="290"/>
                  <a:pt x="62" y="319"/>
                </a:cubicBezTo>
                <a:cubicBezTo>
                  <a:pt x="54" y="351"/>
                  <a:pt x="60" y="373"/>
                  <a:pt x="51" y="403"/>
                </a:cubicBezTo>
                <a:cubicBezTo>
                  <a:pt x="41" y="435"/>
                  <a:pt x="25" y="457"/>
                  <a:pt x="15" y="474"/>
                </a:cubicBezTo>
                <a:cubicBezTo>
                  <a:pt x="4" y="491"/>
                  <a:pt x="0" y="518"/>
                  <a:pt x="39" y="520"/>
                </a:cubicBezTo>
                <a:cubicBezTo>
                  <a:pt x="81" y="522"/>
                  <a:pt x="129" y="504"/>
                  <a:pt x="129" y="485"/>
                </a:cubicBezTo>
                <a:cubicBezTo>
                  <a:pt x="129" y="468"/>
                  <a:pt x="133" y="446"/>
                  <a:pt x="146" y="418"/>
                </a:cubicBezTo>
                <a:cubicBezTo>
                  <a:pt x="161" y="388"/>
                  <a:pt x="148" y="364"/>
                  <a:pt x="144" y="353"/>
                </a:cubicBezTo>
                <a:cubicBezTo>
                  <a:pt x="139" y="340"/>
                  <a:pt x="140" y="327"/>
                  <a:pt x="140" y="305"/>
                </a:cubicBezTo>
                <a:cubicBezTo>
                  <a:pt x="140" y="282"/>
                  <a:pt x="161" y="208"/>
                  <a:pt x="183" y="126"/>
                </a:cubicBezTo>
                <a:cubicBezTo>
                  <a:pt x="195" y="82"/>
                  <a:pt x="199" y="35"/>
                  <a:pt x="20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6"/>
                  <a:pt x="79" y="12"/>
                  <a:pt x="79" y="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8612144" y="4378580"/>
            <a:ext cx="1905000" cy="2130424"/>
          </a:xfrm>
          <a:custGeom>
            <a:avLst/>
            <a:gdLst>
              <a:gd name="T0" fmla="*/ 163 w 486"/>
              <a:gd name="T1" fmla="*/ 478 h 544"/>
              <a:gd name="T2" fmla="*/ 159 w 486"/>
              <a:gd name="T3" fmla="*/ 407 h 544"/>
              <a:gd name="T4" fmla="*/ 140 w 486"/>
              <a:gd name="T5" fmla="*/ 381 h 544"/>
              <a:gd name="T6" fmla="*/ 182 w 486"/>
              <a:gd name="T7" fmla="*/ 326 h 544"/>
              <a:gd name="T8" fmla="*/ 200 w 486"/>
              <a:gd name="T9" fmla="*/ 415 h 544"/>
              <a:gd name="T10" fmla="*/ 204 w 486"/>
              <a:gd name="T11" fmla="*/ 471 h 544"/>
              <a:gd name="T12" fmla="*/ 234 w 486"/>
              <a:gd name="T13" fmla="*/ 413 h 544"/>
              <a:gd name="T14" fmla="*/ 210 w 486"/>
              <a:gd name="T15" fmla="*/ 365 h 544"/>
              <a:gd name="T16" fmla="*/ 247 w 486"/>
              <a:gd name="T17" fmla="*/ 342 h 544"/>
              <a:gd name="T18" fmla="*/ 290 w 486"/>
              <a:gd name="T19" fmla="*/ 305 h 544"/>
              <a:gd name="T20" fmla="*/ 303 w 486"/>
              <a:gd name="T21" fmla="*/ 328 h 544"/>
              <a:gd name="T22" fmla="*/ 264 w 486"/>
              <a:gd name="T23" fmla="*/ 396 h 544"/>
              <a:gd name="T24" fmla="*/ 202 w 486"/>
              <a:gd name="T25" fmla="*/ 530 h 544"/>
              <a:gd name="T26" fmla="*/ 198 w 486"/>
              <a:gd name="T27" fmla="*/ 544 h 544"/>
              <a:gd name="T28" fmla="*/ 465 w 486"/>
              <a:gd name="T29" fmla="*/ 544 h 544"/>
              <a:gd name="T30" fmla="*/ 473 w 486"/>
              <a:gd name="T31" fmla="*/ 504 h 544"/>
              <a:gd name="T32" fmla="*/ 477 w 486"/>
              <a:gd name="T33" fmla="*/ 370 h 544"/>
              <a:gd name="T34" fmla="*/ 412 w 486"/>
              <a:gd name="T35" fmla="*/ 350 h 544"/>
              <a:gd name="T36" fmla="*/ 372 w 486"/>
              <a:gd name="T37" fmla="*/ 313 h 544"/>
              <a:gd name="T38" fmla="*/ 348 w 486"/>
              <a:gd name="T39" fmla="*/ 251 h 544"/>
              <a:gd name="T40" fmla="*/ 327 w 486"/>
              <a:gd name="T41" fmla="*/ 145 h 544"/>
              <a:gd name="T42" fmla="*/ 288 w 486"/>
              <a:gd name="T43" fmla="*/ 43 h 544"/>
              <a:gd name="T44" fmla="*/ 234 w 486"/>
              <a:gd name="T45" fmla="*/ 32 h 544"/>
              <a:gd name="T46" fmla="*/ 103 w 486"/>
              <a:gd name="T47" fmla="*/ 106 h 544"/>
              <a:gd name="T48" fmla="*/ 94 w 486"/>
              <a:gd name="T49" fmla="*/ 261 h 544"/>
              <a:gd name="T50" fmla="*/ 92 w 486"/>
              <a:gd name="T51" fmla="*/ 352 h 544"/>
              <a:gd name="T52" fmla="*/ 60 w 486"/>
              <a:gd name="T53" fmla="*/ 400 h 544"/>
              <a:gd name="T54" fmla="*/ 25 w 486"/>
              <a:gd name="T55" fmla="*/ 441 h 544"/>
              <a:gd name="T56" fmla="*/ 0 w 486"/>
              <a:gd name="T57" fmla="*/ 544 h 544"/>
              <a:gd name="T58" fmla="*/ 163 w 486"/>
              <a:gd name="T59" fmla="*/ 544 h 544"/>
              <a:gd name="T60" fmla="*/ 163 w 486"/>
              <a:gd name="T61" fmla="*/ 478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6" h="544">
                <a:moveTo>
                  <a:pt x="163" y="478"/>
                </a:moveTo>
                <a:cubicBezTo>
                  <a:pt x="163" y="441"/>
                  <a:pt x="165" y="409"/>
                  <a:pt x="159" y="407"/>
                </a:cubicBezTo>
                <a:cubicBezTo>
                  <a:pt x="152" y="404"/>
                  <a:pt x="140" y="381"/>
                  <a:pt x="140" y="381"/>
                </a:cubicBezTo>
                <a:cubicBezTo>
                  <a:pt x="182" y="326"/>
                  <a:pt x="182" y="326"/>
                  <a:pt x="182" y="326"/>
                </a:cubicBezTo>
                <a:cubicBezTo>
                  <a:pt x="169" y="406"/>
                  <a:pt x="191" y="391"/>
                  <a:pt x="200" y="415"/>
                </a:cubicBezTo>
                <a:cubicBezTo>
                  <a:pt x="208" y="439"/>
                  <a:pt x="198" y="500"/>
                  <a:pt x="204" y="471"/>
                </a:cubicBezTo>
                <a:cubicBezTo>
                  <a:pt x="208" y="443"/>
                  <a:pt x="223" y="441"/>
                  <a:pt x="234" y="413"/>
                </a:cubicBezTo>
                <a:cubicBezTo>
                  <a:pt x="247" y="385"/>
                  <a:pt x="210" y="365"/>
                  <a:pt x="210" y="365"/>
                </a:cubicBezTo>
                <a:cubicBezTo>
                  <a:pt x="210" y="365"/>
                  <a:pt x="230" y="357"/>
                  <a:pt x="247" y="342"/>
                </a:cubicBezTo>
                <a:cubicBezTo>
                  <a:pt x="266" y="326"/>
                  <a:pt x="290" y="305"/>
                  <a:pt x="290" y="305"/>
                </a:cubicBezTo>
                <a:cubicBezTo>
                  <a:pt x="303" y="328"/>
                  <a:pt x="303" y="328"/>
                  <a:pt x="303" y="328"/>
                </a:cubicBezTo>
                <a:cubicBezTo>
                  <a:pt x="303" y="328"/>
                  <a:pt x="283" y="365"/>
                  <a:pt x="264" y="396"/>
                </a:cubicBezTo>
                <a:cubicBezTo>
                  <a:pt x="245" y="428"/>
                  <a:pt x="213" y="484"/>
                  <a:pt x="202" y="530"/>
                </a:cubicBezTo>
                <a:cubicBezTo>
                  <a:pt x="201" y="535"/>
                  <a:pt x="200" y="539"/>
                  <a:pt x="198" y="544"/>
                </a:cubicBezTo>
                <a:cubicBezTo>
                  <a:pt x="465" y="544"/>
                  <a:pt x="465" y="544"/>
                  <a:pt x="465" y="544"/>
                </a:cubicBezTo>
                <a:cubicBezTo>
                  <a:pt x="469" y="526"/>
                  <a:pt x="473" y="511"/>
                  <a:pt x="473" y="504"/>
                </a:cubicBezTo>
                <a:cubicBezTo>
                  <a:pt x="475" y="478"/>
                  <a:pt x="486" y="398"/>
                  <a:pt x="477" y="370"/>
                </a:cubicBezTo>
                <a:cubicBezTo>
                  <a:pt x="468" y="341"/>
                  <a:pt x="412" y="350"/>
                  <a:pt x="412" y="350"/>
                </a:cubicBezTo>
                <a:cubicBezTo>
                  <a:pt x="412" y="350"/>
                  <a:pt x="398" y="320"/>
                  <a:pt x="372" y="313"/>
                </a:cubicBezTo>
                <a:cubicBezTo>
                  <a:pt x="344" y="305"/>
                  <a:pt x="378" y="270"/>
                  <a:pt x="348" y="251"/>
                </a:cubicBezTo>
                <a:cubicBezTo>
                  <a:pt x="329" y="238"/>
                  <a:pt x="335" y="171"/>
                  <a:pt x="327" y="145"/>
                </a:cubicBezTo>
                <a:cubicBezTo>
                  <a:pt x="322" y="119"/>
                  <a:pt x="305" y="65"/>
                  <a:pt x="288" y="43"/>
                </a:cubicBezTo>
                <a:cubicBezTo>
                  <a:pt x="269" y="19"/>
                  <a:pt x="234" y="32"/>
                  <a:pt x="234" y="32"/>
                </a:cubicBezTo>
                <a:cubicBezTo>
                  <a:pt x="152" y="0"/>
                  <a:pt x="111" y="69"/>
                  <a:pt x="103" y="106"/>
                </a:cubicBezTo>
                <a:cubicBezTo>
                  <a:pt x="97" y="143"/>
                  <a:pt x="116" y="212"/>
                  <a:pt x="94" y="261"/>
                </a:cubicBezTo>
                <a:cubicBezTo>
                  <a:pt x="73" y="307"/>
                  <a:pt x="120" y="324"/>
                  <a:pt x="92" y="352"/>
                </a:cubicBezTo>
                <a:cubicBezTo>
                  <a:pt x="62" y="378"/>
                  <a:pt x="88" y="387"/>
                  <a:pt x="60" y="400"/>
                </a:cubicBezTo>
                <a:cubicBezTo>
                  <a:pt x="34" y="411"/>
                  <a:pt x="25" y="417"/>
                  <a:pt x="25" y="441"/>
                </a:cubicBezTo>
                <a:cubicBezTo>
                  <a:pt x="25" y="459"/>
                  <a:pt x="11" y="501"/>
                  <a:pt x="0" y="544"/>
                </a:cubicBezTo>
                <a:cubicBezTo>
                  <a:pt x="163" y="544"/>
                  <a:pt x="163" y="544"/>
                  <a:pt x="163" y="544"/>
                </a:cubicBezTo>
                <a:cubicBezTo>
                  <a:pt x="163" y="520"/>
                  <a:pt x="163" y="495"/>
                  <a:pt x="163" y="4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18602621" y="10785730"/>
            <a:ext cx="781050" cy="2028824"/>
          </a:xfrm>
          <a:custGeom>
            <a:avLst/>
            <a:gdLst>
              <a:gd name="T0" fmla="*/ 38 w 199"/>
              <a:gd name="T1" fmla="*/ 29 h 518"/>
              <a:gd name="T2" fmla="*/ 92 w 199"/>
              <a:gd name="T3" fmla="*/ 292 h 518"/>
              <a:gd name="T4" fmla="*/ 83 w 199"/>
              <a:gd name="T5" fmla="*/ 394 h 518"/>
              <a:gd name="T6" fmla="*/ 34 w 199"/>
              <a:gd name="T7" fmla="*/ 461 h 518"/>
              <a:gd name="T8" fmla="*/ 4 w 199"/>
              <a:gd name="T9" fmla="*/ 504 h 518"/>
              <a:gd name="T10" fmla="*/ 83 w 199"/>
              <a:gd name="T11" fmla="*/ 513 h 518"/>
              <a:gd name="T12" fmla="*/ 128 w 199"/>
              <a:gd name="T13" fmla="*/ 470 h 518"/>
              <a:gd name="T14" fmla="*/ 154 w 199"/>
              <a:gd name="T15" fmla="*/ 424 h 518"/>
              <a:gd name="T16" fmla="*/ 159 w 199"/>
              <a:gd name="T17" fmla="*/ 444 h 518"/>
              <a:gd name="T18" fmla="*/ 152 w 199"/>
              <a:gd name="T19" fmla="*/ 487 h 518"/>
              <a:gd name="T20" fmla="*/ 171 w 199"/>
              <a:gd name="T21" fmla="*/ 487 h 518"/>
              <a:gd name="T22" fmla="*/ 174 w 199"/>
              <a:gd name="T23" fmla="*/ 470 h 518"/>
              <a:gd name="T24" fmla="*/ 189 w 199"/>
              <a:gd name="T25" fmla="*/ 394 h 518"/>
              <a:gd name="T26" fmla="*/ 171 w 199"/>
              <a:gd name="T27" fmla="*/ 318 h 518"/>
              <a:gd name="T28" fmla="*/ 167 w 199"/>
              <a:gd name="T29" fmla="*/ 176 h 518"/>
              <a:gd name="T30" fmla="*/ 167 w 199"/>
              <a:gd name="T31" fmla="*/ 11 h 518"/>
              <a:gd name="T32" fmla="*/ 165 w 199"/>
              <a:gd name="T33" fmla="*/ 0 h 518"/>
              <a:gd name="T34" fmla="*/ 37 w 199"/>
              <a:gd name="T35" fmla="*/ 0 h 518"/>
              <a:gd name="T36" fmla="*/ 38 w 199"/>
              <a:gd name="T37" fmla="*/ 29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9" h="518">
                <a:moveTo>
                  <a:pt x="38" y="29"/>
                </a:moveTo>
                <a:cubicBezTo>
                  <a:pt x="40" y="81"/>
                  <a:pt x="83" y="251"/>
                  <a:pt x="92" y="292"/>
                </a:cubicBezTo>
                <a:cubicBezTo>
                  <a:pt x="99" y="334"/>
                  <a:pt x="98" y="372"/>
                  <a:pt x="83" y="394"/>
                </a:cubicBezTo>
                <a:cubicBezTo>
                  <a:pt x="70" y="416"/>
                  <a:pt x="58" y="444"/>
                  <a:pt x="34" y="461"/>
                </a:cubicBezTo>
                <a:cubicBezTo>
                  <a:pt x="10" y="479"/>
                  <a:pt x="0" y="487"/>
                  <a:pt x="4" y="504"/>
                </a:cubicBezTo>
                <a:cubicBezTo>
                  <a:pt x="8" y="518"/>
                  <a:pt x="38" y="515"/>
                  <a:pt x="83" y="513"/>
                </a:cubicBezTo>
                <a:cubicBezTo>
                  <a:pt x="128" y="511"/>
                  <a:pt x="122" y="483"/>
                  <a:pt x="128" y="470"/>
                </a:cubicBezTo>
                <a:cubicBezTo>
                  <a:pt x="133" y="457"/>
                  <a:pt x="154" y="424"/>
                  <a:pt x="154" y="424"/>
                </a:cubicBezTo>
                <a:cubicBezTo>
                  <a:pt x="154" y="424"/>
                  <a:pt x="159" y="429"/>
                  <a:pt x="159" y="444"/>
                </a:cubicBezTo>
                <a:cubicBezTo>
                  <a:pt x="159" y="461"/>
                  <a:pt x="152" y="487"/>
                  <a:pt x="152" y="487"/>
                </a:cubicBezTo>
                <a:cubicBezTo>
                  <a:pt x="171" y="487"/>
                  <a:pt x="171" y="487"/>
                  <a:pt x="171" y="487"/>
                </a:cubicBezTo>
                <a:cubicBezTo>
                  <a:pt x="171" y="487"/>
                  <a:pt x="176" y="485"/>
                  <a:pt x="174" y="470"/>
                </a:cubicBezTo>
                <a:cubicBezTo>
                  <a:pt x="172" y="455"/>
                  <a:pt x="182" y="422"/>
                  <a:pt x="189" y="394"/>
                </a:cubicBezTo>
                <a:cubicBezTo>
                  <a:pt x="199" y="364"/>
                  <a:pt x="182" y="331"/>
                  <a:pt x="171" y="318"/>
                </a:cubicBezTo>
                <a:cubicBezTo>
                  <a:pt x="161" y="306"/>
                  <a:pt x="165" y="241"/>
                  <a:pt x="167" y="176"/>
                </a:cubicBezTo>
                <a:cubicBezTo>
                  <a:pt x="171" y="111"/>
                  <a:pt x="174" y="41"/>
                  <a:pt x="167" y="11"/>
                </a:cubicBezTo>
                <a:cubicBezTo>
                  <a:pt x="166" y="7"/>
                  <a:pt x="166" y="4"/>
                  <a:pt x="16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9"/>
                  <a:pt x="37" y="19"/>
                  <a:pt x="38" y="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18583570" y="8648957"/>
            <a:ext cx="1711324" cy="2136774"/>
          </a:xfrm>
          <a:custGeom>
            <a:avLst/>
            <a:gdLst>
              <a:gd name="T0" fmla="*/ 394 w 436"/>
              <a:gd name="T1" fmla="*/ 494 h 545"/>
              <a:gd name="T2" fmla="*/ 411 w 436"/>
              <a:gd name="T3" fmla="*/ 494 h 545"/>
              <a:gd name="T4" fmla="*/ 426 w 436"/>
              <a:gd name="T5" fmla="*/ 251 h 545"/>
              <a:gd name="T6" fmla="*/ 423 w 436"/>
              <a:gd name="T7" fmla="*/ 0 h 545"/>
              <a:gd name="T8" fmla="*/ 17 w 436"/>
              <a:gd name="T9" fmla="*/ 0 h 545"/>
              <a:gd name="T10" fmla="*/ 7 w 436"/>
              <a:gd name="T11" fmla="*/ 322 h 545"/>
              <a:gd name="T12" fmla="*/ 7 w 436"/>
              <a:gd name="T13" fmla="*/ 476 h 545"/>
              <a:gd name="T14" fmla="*/ 45 w 436"/>
              <a:gd name="T15" fmla="*/ 478 h 545"/>
              <a:gd name="T16" fmla="*/ 42 w 436"/>
              <a:gd name="T17" fmla="*/ 545 h 545"/>
              <a:gd name="T18" fmla="*/ 170 w 436"/>
              <a:gd name="T19" fmla="*/ 545 h 545"/>
              <a:gd name="T20" fmla="*/ 157 w 436"/>
              <a:gd name="T21" fmla="*/ 483 h 545"/>
              <a:gd name="T22" fmla="*/ 269 w 436"/>
              <a:gd name="T23" fmla="*/ 493 h 545"/>
              <a:gd name="T24" fmla="*/ 273 w 436"/>
              <a:gd name="T25" fmla="*/ 545 h 545"/>
              <a:gd name="T26" fmla="*/ 395 w 436"/>
              <a:gd name="T27" fmla="*/ 545 h 545"/>
              <a:gd name="T28" fmla="*/ 394 w 436"/>
              <a:gd name="T29" fmla="*/ 49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6" h="545">
                <a:moveTo>
                  <a:pt x="394" y="494"/>
                </a:moveTo>
                <a:cubicBezTo>
                  <a:pt x="411" y="494"/>
                  <a:pt x="411" y="494"/>
                  <a:pt x="411" y="494"/>
                </a:cubicBezTo>
                <a:cubicBezTo>
                  <a:pt x="411" y="494"/>
                  <a:pt x="413" y="374"/>
                  <a:pt x="426" y="251"/>
                </a:cubicBezTo>
                <a:cubicBezTo>
                  <a:pt x="436" y="154"/>
                  <a:pt x="427" y="56"/>
                  <a:pt x="42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62"/>
                  <a:pt x="7" y="262"/>
                  <a:pt x="7" y="322"/>
                </a:cubicBezTo>
                <a:cubicBezTo>
                  <a:pt x="7" y="387"/>
                  <a:pt x="0" y="476"/>
                  <a:pt x="7" y="476"/>
                </a:cubicBezTo>
                <a:cubicBezTo>
                  <a:pt x="17" y="476"/>
                  <a:pt x="45" y="478"/>
                  <a:pt x="45" y="478"/>
                </a:cubicBezTo>
                <a:cubicBezTo>
                  <a:pt x="45" y="478"/>
                  <a:pt x="42" y="506"/>
                  <a:pt x="42" y="545"/>
                </a:cubicBezTo>
                <a:cubicBezTo>
                  <a:pt x="170" y="545"/>
                  <a:pt x="170" y="545"/>
                  <a:pt x="170" y="545"/>
                </a:cubicBezTo>
                <a:cubicBezTo>
                  <a:pt x="164" y="516"/>
                  <a:pt x="157" y="483"/>
                  <a:pt x="157" y="483"/>
                </a:cubicBezTo>
                <a:cubicBezTo>
                  <a:pt x="269" y="493"/>
                  <a:pt x="269" y="493"/>
                  <a:pt x="269" y="493"/>
                </a:cubicBezTo>
                <a:cubicBezTo>
                  <a:pt x="269" y="493"/>
                  <a:pt x="272" y="509"/>
                  <a:pt x="273" y="545"/>
                </a:cubicBezTo>
                <a:cubicBezTo>
                  <a:pt x="395" y="545"/>
                  <a:pt x="395" y="545"/>
                  <a:pt x="395" y="545"/>
                </a:cubicBezTo>
                <a:cubicBezTo>
                  <a:pt x="395" y="515"/>
                  <a:pt x="394" y="494"/>
                  <a:pt x="394" y="4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18415296" y="6509007"/>
            <a:ext cx="2032000" cy="2139950"/>
          </a:xfrm>
          <a:custGeom>
            <a:avLst/>
            <a:gdLst>
              <a:gd name="T0" fmla="*/ 463 w 518"/>
              <a:gd name="T1" fmla="*/ 509 h 546"/>
              <a:gd name="T2" fmla="*/ 495 w 518"/>
              <a:gd name="T3" fmla="*/ 451 h 546"/>
              <a:gd name="T4" fmla="*/ 508 w 518"/>
              <a:gd name="T5" fmla="*/ 405 h 546"/>
              <a:gd name="T6" fmla="*/ 482 w 518"/>
              <a:gd name="T7" fmla="*/ 291 h 546"/>
              <a:gd name="T8" fmla="*/ 469 w 518"/>
              <a:gd name="T9" fmla="*/ 245 h 546"/>
              <a:gd name="T10" fmla="*/ 456 w 518"/>
              <a:gd name="T11" fmla="*/ 178 h 546"/>
              <a:gd name="T12" fmla="*/ 480 w 518"/>
              <a:gd name="T13" fmla="*/ 137 h 546"/>
              <a:gd name="T14" fmla="*/ 515 w 518"/>
              <a:gd name="T15" fmla="*/ 0 h 546"/>
              <a:gd name="T16" fmla="*/ 248 w 518"/>
              <a:gd name="T17" fmla="*/ 0 h 546"/>
              <a:gd name="T18" fmla="*/ 219 w 518"/>
              <a:gd name="T19" fmla="*/ 96 h 546"/>
              <a:gd name="T20" fmla="*/ 215 w 518"/>
              <a:gd name="T21" fmla="*/ 68 h 546"/>
              <a:gd name="T22" fmla="*/ 213 w 518"/>
              <a:gd name="T23" fmla="*/ 0 h 546"/>
              <a:gd name="T24" fmla="*/ 50 w 518"/>
              <a:gd name="T25" fmla="*/ 0 h 546"/>
              <a:gd name="T26" fmla="*/ 41 w 518"/>
              <a:gd name="T27" fmla="*/ 40 h 546"/>
              <a:gd name="T28" fmla="*/ 7 w 518"/>
              <a:gd name="T29" fmla="*/ 137 h 546"/>
              <a:gd name="T30" fmla="*/ 7 w 518"/>
              <a:gd name="T31" fmla="*/ 178 h 546"/>
              <a:gd name="T32" fmla="*/ 13 w 518"/>
              <a:gd name="T33" fmla="*/ 222 h 546"/>
              <a:gd name="T34" fmla="*/ 71 w 518"/>
              <a:gd name="T35" fmla="*/ 263 h 546"/>
              <a:gd name="T36" fmla="*/ 75 w 518"/>
              <a:gd name="T37" fmla="*/ 325 h 546"/>
              <a:gd name="T38" fmla="*/ 52 w 518"/>
              <a:gd name="T39" fmla="*/ 457 h 546"/>
              <a:gd name="T40" fmla="*/ 65 w 518"/>
              <a:gd name="T41" fmla="*/ 471 h 546"/>
              <a:gd name="T42" fmla="*/ 61 w 518"/>
              <a:gd name="T43" fmla="*/ 531 h 546"/>
              <a:gd name="T44" fmla="*/ 60 w 518"/>
              <a:gd name="T45" fmla="*/ 546 h 546"/>
              <a:gd name="T46" fmla="*/ 466 w 518"/>
              <a:gd name="T47" fmla="*/ 546 h 546"/>
              <a:gd name="T48" fmla="*/ 463 w 518"/>
              <a:gd name="T49" fmla="*/ 509 h 546"/>
              <a:gd name="T50" fmla="*/ 190 w 518"/>
              <a:gd name="T51" fmla="*/ 297 h 546"/>
              <a:gd name="T52" fmla="*/ 205 w 518"/>
              <a:gd name="T53" fmla="*/ 263 h 546"/>
              <a:gd name="T54" fmla="*/ 213 w 518"/>
              <a:gd name="T55" fmla="*/ 297 h 546"/>
              <a:gd name="T56" fmla="*/ 190 w 518"/>
              <a:gd name="T57" fmla="*/ 29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8" h="546">
                <a:moveTo>
                  <a:pt x="463" y="509"/>
                </a:moveTo>
                <a:cubicBezTo>
                  <a:pt x="463" y="473"/>
                  <a:pt x="477" y="458"/>
                  <a:pt x="495" y="451"/>
                </a:cubicBezTo>
                <a:cubicBezTo>
                  <a:pt x="516" y="442"/>
                  <a:pt x="518" y="438"/>
                  <a:pt x="508" y="405"/>
                </a:cubicBezTo>
                <a:cubicBezTo>
                  <a:pt x="497" y="371"/>
                  <a:pt x="482" y="291"/>
                  <a:pt x="482" y="291"/>
                </a:cubicBezTo>
                <a:cubicBezTo>
                  <a:pt x="482" y="291"/>
                  <a:pt x="480" y="280"/>
                  <a:pt x="469" y="245"/>
                </a:cubicBezTo>
                <a:cubicBezTo>
                  <a:pt x="456" y="211"/>
                  <a:pt x="456" y="178"/>
                  <a:pt x="456" y="178"/>
                </a:cubicBezTo>
                <a:cubicBezTo>
                  <a:pt x="456" y="178"/>
                  <a:pt x="478" y="159"/>
                  <a:pt x="480" y="137"/>
                </a:cubicBezTo>
                <a:cubicBezTo>
                  <a:pt x="482" y="119"/>
                  <a:pt x="503" y="48"/>
                  <a:pt x="515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35" y="43"/>
                  <a:pt x="219" y="96"/>
                  <a:pt x="219" y="96"/>
                </a:cubicBezTo>
                <a:cubicBezTo>
                  <a:pt x="219" y="96"/>
                  <a:pt x="217" y="85"/>
                  <a:pt x="215" y="68"/>
                </a:cubicBezTo>
                <a:cubicBezTo>
                  <a:pt x="214" y="59"/>
                  <a:pt x="213" y="30"/>
                  <a:pt x="21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13"/>
                  <a:pt x="44" y="27"/>
                  <a:pt x="41" y="40"/>
                </a:cubicBezTo>
                <a:cubicBezTo>
                  <a:pt x="28" y="96"/>
                  <a:pt x="15" y="116"/>
                  <a:pt x="7" y="137"/>
                </a:cubicBezTo>
                <a:cubicBezTo>
                  <a:pt x="0" y="159"/>
                  <a:pt x="4" y="167"/>
                  <a:pt x="7" y="178"/>
                </a:cubicBezTo>
                <a:cubicBezTo>
                  <a:pt x="11" y="187"/>
                  <a:pt x="13" y="189"/>
                  <a:pt x="13" y="222"/>
                </a:cubicBezTo>
                <a:cubicBezTo>
                  <a:pt x="13" y="258"/>
                  <a:pt x="71" y="263"/>
                  <a:pt x="71" y="263"/>
                </a:cubicBezTo>
                <a:cubicBezTo>
                  <a:pt x="71" y="263"/>
                  <a:pt x="75" y="295"/>
                  <a:pt x="75" y="325"/>
                </a:cubicBezTo>
                <a:cubicBezTo>
                  <a:pt x="75" y="352"/>
                  <a:pt x="56" y="434"/>
                  <a:pt x="52" y="457"/>
                </a:cubicBezTo>
                <a:cubicBezTo>
                  <a:pt x="48" y="479"/>
                  <a:pt x="65" y="471"/>
                  <a:pt x="65" y="471"/>
                </a:cubicBezTo>
                <a:cubicBezTo>
                  <a:pt x="65" y="471"/>
                  <a:pt x="65" y="496"/>
                  <a:pt x="61" y="531"/>
                </a:cubicBezTo>
                <a:cubicBezTo>
                  <a:pt x="61" y="534"/>
                  <a:pt x="60" y="539"/>
                  <a:pt x="60" y="546"/>
                </a:cubicBezTo>
                <a:cubicBezTo>
                  <a:pt x="466" y="546"/>
                  <a:pt x="466" y="546"/>
                  <a:pt x="466" y="546"/>
                </a:cubicBezTo>
                <a:cubicBezTo>
                  <a:pt x="464" y="529"/>
                  <a:pt x="463" y="517"/>
                  <a:pt x="463" y="509"/>
                </a:cubicBezTo>
                <a:close/>
                <a:moveTo>
                  <a:pt x="190" y="297"/>
                </a:moveTo>
                <a:cubicBezTo>
                  <a:pt x="205" y="263"/>
                  <a:pt x="205" y="263"/>
                  <a:pt x="205" y="263"/>
                </a:cubicBezTo>
                <a:cubicBezTo>
                  <a:pt x="213" y="297"/>
                  <a:pt x="213" y="297"/>
                  <a:pt x="213" y="297"/>
                </a:cubicBezTo>
                <a:lnTo>
                  <a:pt x="190" y="2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20285371" y="10785731"/>
            <a:ext cx="1123950" cy="2149474"/>
          </a:xfrm>
          <a:custGeom>
            <a:avLst/>
            <a:gdLst>
              <a:gd name="T0" fmla="*/ 13 w 287"/>
              <a:gd name="T1" fmla="*/ 350 h 549"/>
              <a:gd name="T2" fmla="*/ 12 w 287"/>
              <a:gd name="T3" fmla="*/ 418 h 549"/>
              <a:gd name="T4" fmla="*/ 6 w 287"/>
              <a:gd name="T5" fmla="*/ 440 h 549"/>
              <a:gd name="T6" fmla="*/ 17 w 287"/>
              <a:gd name="T7" fmla="*/ 478 h 549"/>
              <a:gd name="T8" fmla="*/ 51 w 287"/>
              <a:gd name="T9" fmla="*/ 517 h 549"/>
              <a:gd name="T10" fmla="*/ 163 w 287"/>
              <a:gd name="T11" fmla="*/ 546 h 549"/>
              <a:gd name="T12" fmla="*/ 181 w 287"/>
              <a:gd name="T13" fmla="*/ 506 h 549"/>
              <a:gd name="T14" fmla="*/ 145 w 287"/>
              <a:gd name="T15" fmla="*/ 440 h 549"/>
              <a:gd name="T16" fmla="*/ 152 w 287"/>
              <a:gd name="T17" fmla="*/ 428 h 549"/>
              <a:gd name="T18" fmla="*/ 231 w 287"/>
              <a:gd name="T19" fmla="*/ 189 h 549"/>
              <a:gd name="T20" fmla="*/ 287 w 287"/>
              <a:gd name="T21" fmla="*/ 0 h 549"/>
              <a:gd name="T22" fmla="*/ 69 w 287"/>
              <a:gd name="T23" fmla="*/ 0 h 549"/>
              <a:gd name="T24" fmla="*/ 13 w 287"/>
              <a:gd name="T25" fmla="*/ 35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" h="549">
                <a:moveTo>
                  <a:pt x="13" y="350"/>
                </a:moveTo>
                <a:cubicBezTo>
                  <a:pt x="3" y="412"/>
                  <a:pt x="12" y="418"/>
                  <a:pt x="12" y="418"/>
                </a:cubicBezTo>
                <a:cubicBezTo>
                  <a:pt x="12" y="418"/>
                  <a:pt x="12" y="422"/>
                  <a:pt x="6" y="440"/>
                </a:cubicBezTo>
                <a:cubicBezTo>
                  <a:pt x="0" y="458"/>
                  <a:pt x="6" y="470"/>
                  <a:pt x="17" y="478"/>
                </a:cubicBezTo>
                <a:cubicBezTo>
                  <a:pt x="27" y="485"/>
                  <a:pt x="29" y="500"/>
                  <a:pt x="51" y="517"/>
                </a:cubicBezTo>
                <a:cubicBezTo>
                  <a:pt x="72" y="533"/>
                  <a:pt x="136" y="549"/>
                  <a:pt x="163" y="546"/>
                </a:cubicBezTo>
                <a:cubicBezTo>
                  <a:pt x="190" y="542"/>
                  <a:pt x="183" y="533"/>
                  <a:pt x="181" y="506"/>
                </a:cubicBezTo>
                <a:cubicBezTo>
                  <a:pt x="180" y="479"/>
                  <a:pt x="145" y="440"/>
                  <a:pt x="145" y="440"/>
                </a:cubicBezTo>
                <a:cubicBezTo>
                  <a:pt x="145" y="440"/>
                  <a:pt x="143" y="433"/>
                  <a:pt x="152" y="428"/>
                </a:cubicBezTo>
                <a:cubicBezTo>
                  <a:pt x="161" y="422"/>
                  <a:pt x="199" y="302"/>
                  <a:pt x="231" y="189"/>
                </a:cubicBezTo>
                <a:cubicBezTo>
                  <a:pt x="247" y="137"/>
                  <a:pt x="268" y="63"/>
                  <a:pt x="28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44" y="147"/>
                  <a:pt x="21" y="308"/>
                  <a:pt x="13" y="3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20723521" y="4280157"/>
            <a:ext cx="2000250" cy="2228850"/>
          </a:xfrm>
          <a:custGeom>
            <a:avLst/>
            <a:gdLst>
              <a:gd name="T0" fmla="*/ 460 w 510"/>
              <a:gd name="T1" fmla="*/ 482 h 569"/>
              <a:gd name="T2" fmla="*/ 376 w 510"/>
              <a:gd name="T3" fmla="*/ 394 h 569"/>
              <a:gd name="T4" fmla="*/ 312 w 510"/>
              <a:gd name="T5" fmla="*/ 369 h 569"/>
              <a:gd name="T6" fmla="*/ 318 w 510"/>
              <a:gd name="T7" fmla="*/ 428 h 569"/>
              <a:gd name="T8" fmla="*/ 312 w 510"/>
              <a:gd name="T9" fmla="*/ 422 h 569"/>
              <a:gd name="T10" fmla="*/ 291 w 510"/>
              <a:gd name="T11" fmla="*/ 392 h 569"/>
              <a:gd name="T12" fmla="*/ 276 w 510"/>
              <a:gd name="T13" fmla="*/ 424 h 569"/>
              <a:gd name="T14" fmla="*/ 166 w 510"/>
              <a:gd name="T15" fmla="*/ 306 h 569"/>
              <a:gd name="T16" fmla="*/ 173 w 510"/>
              <a:gd name="T17" fmla="*/ 299 h 569"/>
              <a:gd name="T18" fmla="*/ 216 w 510"/>
              <a:gd name="T19" fmla="*/ 344 h 569"/>
              <a:gd name="T20" fmla="*/ 290 w 510"/>
              <a:gd name="T21" fmla="*/ 386 h 569"/>
              <a:gd name="T22" fmla="*/ 303 w 510"/>
              <a:gd name="T23" fmla="*/ 347 h 569"/>
              <a:gd name="T24" fmla="*/ 303 w 510"/>
              <a:gd name="T25" fmla="*/ 345 h 569"/>
              <a:gd name="T26" fmla="*/ 303 w 510"/>
              <a:gd name="T27" fmla="*/ 341 h 569"/>
              <a:gd name="T28" fmla="*/ 311 w 510"/>
              <a:gd name="T29" fmla="*/ 320 h 569"/>
              <a:gd name="T30" fmla="*/ 344 w 510"/>
              <a:gd name="T31" fmla="*/ 254 h 569"/>
              <a:gd name="T32" fmla="*/ 361 w 510"/>
              <a:gd name="T33" fmla="*/ 182 h 569"/>
              <a:gd name="T34" fmla="*/ 359 w 510"/>
              <a:gd name="T35" fmla="*/ 98 h 569"/>
              <a:gd name="T36" fmla="*/ 306 w 510"/>
              <a:gd name="T37" fmla="*/ 42 h 569"/>
              <a:gd name="T38" fmla="*/ 181 w 510"/>
              <a:gd name="T39" fmla="*/ 63 h 569"/>
              <a:gd name="T40" fmla="*/ 179 w 510"/>
              <a:gd name="T41" fmla="*/ 63 h 569"/>
              <a:gd name="T42" fmla="*/ 169 w 510"/>
              <a:gd name="T43" fmla="*/ 77 h 569"/>
              <a:gd name="T44" fmla="*/ 152 w 510"/>
              <a:gd name="T45" fmla="*/ 179 h 569"/>
              <a:gd name="T46" fmla="*/ 146 w 510"/>
              <a:gd name="T47" fmla="*/ 197 h 569"/>
              <a:gd name="T48" fmla="*/ 157 w 510"/>
              <a:gd name="T49" fmla="*/ 248 h 569"/>
              <a:gd name="T50" fmla="*/ 169 w 510"/>
              <a:gd name="T51" fmla="*/ 266 h 569"/>
              <a:gd name="T52" fmla="*/ 161 w 510"/>
              <a:gd name="T53" fmla="*/ 302 h 569"/>
              <a:gd name="T54" fmla="*/ 160 w 510"/>
              <a:gd name="T55" fmla="*/ 302 h 569"/>
              <a:gd name="T56" fmla="*/ 152 w 510"/>
              <a:gd name="T57" fmla="*/ 326 h 569"/>
              <a:gd name="T58" fmla="*/ 71 w 510"/>
              <a:gd name="T59" fmla="*/ 380 h 569"/>
              <a:gd name="T60" fmla="*/ 7 w 510"/>
              <a:gd name="T61" fmla="*/ 500 h 569"/>
              <a:gd name="T62" fmla="*/ 0 w 510"/>
              <a:gd name="T63" fmla="*/ 569 h 569"/>
              <a:gd name="T64" fmla="*/ 510 w 510"/>
              <a:gd name="T65" fmla="*/ 569 h 569"/>
              <a:gd name="T66" fmla="*/ 460 w 510"/>
              <a:gd name="T67" fmla="*/ 48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0" h="569">
                <a:moveTo>
                  <a:pt x="460" y="482"/>
                </a:moveTo>
                <a:cubicBezTo>
                  <a:pt x="456" y="437"/>
                  <a:pt x="407" y="401"/>
                  <a:pt x="376" y="394"/>
                </a:cubicBezTo>
                <a:cubicBezTo>
                  <a:pt x="347" y="388"/>
                  <a:pt x="320" y="372"/>
                  <a:pt x="312" y="369"/>
                </a:cubicBezTo>
                <a:cubicBezTo>
                  <a:pt x="311" y="382"/>
                  <a:pt x="315" y="409"/>
                  <a:pt x="318" y="428"/>
                </a:cubicBezTo>
                <a:cubicBezTo>
                  <a:pt x="317" y="430"/>
                  <a:pt x="314" y="427"/>
                  <a:pt x="312" y="422"/>
                </a:cubicBezTo>
                <a:cubicBezTo>
                  <a:pt x="302" y="400"/>
                  <a:pt x="299" y="388"/>
                  <a:pt x="291" y="392"/>
                </a:cubicBezTo>
                <a:cubicBezTo>
                  <a:pt x="285" y="395"/>
                  <a:pt x="281" y="410"/>
                  <a:pt x="276" y="424"/>
                </a:cubicBezTo>
                <a:cubicBezTo>
                  <a:pt x="252" y="394"/>
                  <a:pt x="194" y="332"/>
                  <a:pt x="166" y="306"/>
                </a:cubicBezTo>
                <a:cubicBezTo>
                  <a:pt x="167" y="303"/>
                  <a:pt x="170" y="300"/>
                  <a:pt x="173" y="299"/>
                </a:cubicBezTo>
                <a:cubicBezTo>
                  <a:pt x="181" y="312"/>
                  <a:pt x="197" y="335"/>
                  <a:pt x="216" y="344"/>
                </a:cubicBezTo>
                <a:cubicBezTo>
                  <a:pt x="238" y="356"/>
                  <a:pt x="290" y="386"/>
                  <a:pt x="290" y="386"/>
                </a:cubicBezTo>
                <a:cubicBezTo>
                  <a:pt x="290" y="386"/>
                  <a:pt x="300" y="362"/>
                  <a:pt x="303" y="347"/>
                </a:cubicBezTo>
                <a:cubicBezTo>
                  <a:pt x="303" y="345"/>
                  <a:pt x="303" y="345"/>
                  <a:pt x="303" y="345"/>
                </a:cubicBezTo>
                <a:cubicBezTo>
                  <a:pt x="303" y="344"/>
                  <a:pt x="303" y="342"/>
                  <a:pt x="303" y="341"/>
                </a:cubicBezTo>
                <a:cubicBezTo>
                  <a:pt x="303" y="330"/>
                  <a:pt x="300" y="323"/>
                  <a:pt x="311" y="320"/>
                </a:cubicBezTo>
                <a:cubicBezTo>
                  <a:pt x="323" y="317"/>
                  <a:pt x="339" y="278"/>
                  <a:pt x="344" y="254"/>
                </a:cubicBezTo>
                <a:cubicBezTo>
                  <a:pt x="350" y="230"/>
                  <a:pt x="350" y="209"/>
                  <a:pt x="361" y="182"/>
                </a:cubicBezTo>
                <a:cubicBezTo>
                  <a:pt x="373" y="156"/>
                  <a:pt x="371" y="131"/>
                  <a:pt x="359" y="98"/>
                </a:cubicBezTo>
                <a:cubicBezTo>
                  <a:pt x="341" y="21"/>
                  <a:pt x="306" y="42"/>
                  <a:pt x="306" y="42"/>
                </a:cubicBezTo>
                <a:cubicBezTo>
                  <a:pt x="259" y="0"/>
                  <a:pt x="205" y="39"/>
                  <a:pt x="181" y="63"/>
                </a:cubicBezTo>
                <a:cubicBezTo>
                  <a:pt x="181" y="63"/>
                  <a:pt x="181" y="63"/>
                  <a:pt x="179" y="63"/>
                </a:cubicBezTo>
                <a:cubicBezTo>
                  <a:pt x="175" y="66"/>
                  <a:pt x="172" y="71"/>
                  <a:pt x="169" y="77"/>
                </a:cubicBezTo>
                <a:cubicBezTo>
                  <a:pt x="146" y="110"/>
                  <a:pt x="152" y="179"/>
                  <a:pt x="152" y="179"/>
                </a:cubicBezTo>
                <a:cubicBezTo>
                  <a:pt x="152" y="179"/>
                  <a:pt x="149" y="180"/>
                  <a:pt x="146" y="197"/>
                </a:cubicBezTo>
                <a:cubicBezTo>
                  <a:pt x="145" y="213"/>
                  <a:pt x="152" y="239"/>
                  <a:pt x="157" y="248"/>
                </a:cubicBezTo>
                <a:cubicBezTo>
                  <a:pt x="160" y="257"/>
                  <a:pt x="167" y="258"/>
                  <a:pt x="169" y="266"/>
                </a:cubicBezTo>
                <a:cubicBezTo>
                  <a:pt x="169" y="266"/>
                  <a:pt x="166" y="284"/>
                  <a:pt x="161" y="302"/>
                </a:cubicBezTo>
                <a:cubicBezTo>
                  <a:pt x="161" y="302"/>
                  <a:pt x="161" y="302"/>
                  <a:pt x="160" y="302"/>
                </a:cubicBezTo>
                <a:cubicBezTo>
                  <a:pt x="158" y="305"/>
                  <a:pt x="161" y="309"/>
                  <a:pt x="152" y="326"/>
                </a:cubicBezTo>
                <a:cubicBezTo>
                  <a:pt x="139" y="347"/>
                  <a:pt x="119" y="354"/>
                  <a:pt x="71" y="380"/>
                </a:cubicBezTo>
                <a:cubicBezTo>
                  <a:pt x="24" y="404"/>
                  <a:pt x="12" y="454"/>
                  <a:pt x="7" y="500"/>
                </a:cubicBezTo>
                <a:cubicBezTo>
                  <a:pt x="5" y="528"/>
                  <a:pt x="1" y="552"/>
                  <a:pt x="0" y="569"/>
                </a:cubicBezTo>
                <a:cubicBezTo>
                  <a:pt x="510" y="569"/>
                  <a:pt x="510" y="569"/>
                  <a:pt x="510" y="569"/>
                </a:cubicBezTo>
                <a:cubicBezTo>
                  <a:pt x="484" y="545"/>
                  <a:pt x="463" y="526"/>
                  <a:pt x="460" y="4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21558544" y="10785730"/>
            <a:ext cx="1266824" cy="1803400"/>
          </a:xfrm>
          <a:custGeom>
            <a:avLst/>
            <a:gdLst>
              <a:gd name="T0" fmla="*/ 178 w 323"/>
              <a:gd name="T1" fmla="*/ 0 h 461"/>
              <a:gd name="T2" fmla="*/ 8 w 323"/>
              <a:gd name="T3" fmla="*/ 0 h 461"/>
              <a:gd name="T4" fmla="*/ 7 w 323"/>
              <a:gd name="T5" fmla="*/ 293 h 461"/>
              <a:gd name="T6" fmla="*/ 0 w 323"/>
              <a:gd name="T7" fmla="*/ 388 h 461"/>
              <a:gd name="T8" fmla="*/ 0 w 323"/>
              <a:gd name="T9" fmla="*/ 410 h 461"/>
              <a:gd name="T10" fmla="*/ 40 w 323"/>
              <a:gd name="T11" fmla="*/ 430 h 461"/>
              <a:gd name="T12" fmla="*/ 108 w 323"/>
              <a:gd name="T13" fmla="*/ 431 h 461"/>
              <a:gd name="T14" fmla="*/ 123 w 323"/>
              <a:gd name="T15" fmla="*/ 425 h 461"/>
              <a:gd name="T16" fmla="*/ 202 w 323"/>
              <a:gd name="T17" fmla="*/ 448 h 461"/>
              <a:gd name="T18" fmla="*/ 323 w 323"/>
              <a:gd name="T19" fmla="*/ 439 h 461"/>
              <a:gd name="T20" fmla="*/ 256 w 323"/>
              <a:gd name="T21" fmla="*/ 407 h 461"/>
              <a:gd name="T22" fmla="*/ 191 w 323"/>
              <a:gd name="T23" fmla="*/ 359 h 461"/>
              <a:gd name="T24" fmla="*/ 200 w 323"/>
              <a:gd name="T25" fmla="*/ 353 h 461"/>
              <a:gd name="T26" fmla="*/ 152 w 323"/>
              <a:gd name="T27" fmla="*/ 293 h 461"/>
              <a:gd name="T28" fmla="*/ 152 w 323"/>
              <a:gd name="T29" fmla="*/ 228 h 461"/>
              <a:gd name="T30" fmla="*/ 178 w 323"/>
              <a:gd name="T3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3" h="461">
                <a:moveTo>
                  <a:pt x="178" y="0"/>
                </a:moveTo>
                <a:cubicBezTo>
                  <a:pt x="8" y="0"/>
                  <a:pt x="8" y="0"/>
                  <a:pt x="8" y="0"/>
                </a:cubicBezTo>
                <a:cubicBezTo>
                  <a:pt x="10" y="66"/>
                  <a:pt x="13" y="245"/>
                  <a:pt x="7" y="293"/>
                </a:cubicBezTo>
                <a:cubicBezTo>
                  <a:pt x="0" y="343"/>
                  <a:pt x="0" y="388"/>
                  <a:pt x="0" y="388"/>
                </a:cubicBezTo>
                <a:cubicBezTo>
                  <a:pt x="0" y="388"/>
                  <a:pt x="0" y="394"/>
                  <a:pt x="0" y="410"/>
                </a:cubicBezTo>
                <a:cubicBezTo>
                  <a:pt x="0" y="427"/>
                  <a:pt x="12" y="427"/>
                  <a:pt x="40" y="430"/>
                </a:cubicBezTo>
                <a:cubicBezTo>
                  <a:pt x="69" y="433"/>
                  <a:pt x="108" y="431"/>
                  <a:pt x="108" y="431"/>
                </a:cubicBezTo>
                <a:cubicBezTo>
                  <a:pt x="108" y="431"/>
                  <a:pt x="107" y="418"/>
                  <a:pt x="123" y="425"/>
                </a:cubicBezTo>
                <a:cubicBezTo>
                  <a:pt x="139" y="431"/>
                  <a:pt x="172" y="448"/>
                  <a:pt x="202" y="448"/>
                </a:cubicBezTo>
                <a:cubicBezTo>
                  <a:pt x="232" y="448"/>
                  <a:pt x="323" y="461"/>
                  <a:pt x="323" y="439"/>
                </a:cubicBezTo>
                <a:cubicBezTo>
                  <a:pt x="323" y="416"/>
                  <a:pt x="288" y="407"/>
                  <a:pt x="256" y="407"/>
                </a:cubicBezTo>
                <a:cubicBezTo>
                  <a:pt x="226" y="407"/>
                  <a:pt x="191" y="359"/>
                  <a:pt x="191" y="359"/>
                </a:cubicBezTo>
                <a:cubicBezTo>
                  <a:pt x="191" y="359"/>
                  <a:pt x="191" y="359"/>
                  <a:pt x="200" y="353"/>
                </a:cubicBezTo>
                <a:cubicBezTo>
                  <a:pt x="208" y="349"/>
                  <a:pt x="158" y="311"/>
                  <a:pt x="152" y="293"/>
                </a:cubicBezTo>
                <a:cubicBezTo>
                  <a:pt x="145" y="275"/>
                  <a:pt x="146" y="272"/>
                  <a:pt x="152" y="228"/>
                </a:cubicBezTo>
                <a:cubicBezTo>
                  <a:pt x="156" y="192"/>
                  <a:pt x="166" y="83"/>
                  <a:pt x="1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20555245" y="8648957"/>
            <a:ext cx="2063750" cy="2136774"/>
          </a:xfrm>
          <a:custGeom>
            <a:avLst/>
            <a:gdLst>
              <a:gd name="T0" fmla="*/ 440 w 526"/>
              <a:gd name="T1" fmla="*/ 508 h 545"/>
              <a:gd name="T2" fmla="*/ 482 w 526"/>
              <a:gd name="T3" fmla="*/ 267 h 545"/>
              <a:gd name="T4" fmla="*/ 499 w 526"/>
              <a:gd name="T5" fmla="*/ 75 h 545"/>
              <a:gd name="T6" fmla="*/ 515 w 526"/>
              <a:gd name="T7" fmla="*/ 64 h 545"/>
              <a:gd name="T8" fmla="*/ 517 w 526"/>
              <a:gd name="T9" fmla="*/ 7 h 545"/>
              <a:gd name="T10" fmla="*/ 516 w 526"/>
              <a:gd name="T11" fmla="*/ 0 h 545"/>
              <a:gd name="T12" fmla="*/ 57 w 526"/>
              <a:gd name="T13" fmla="*/ 0 h 545"/>
              <a:gd name="T14" fmla="*/ 59 w 526"/>
              <a:gd name="T15" fmla="*/ 31 h 545"/>
              <a:gd name="T16" fmla="*/ 76 w 526"/>
              <a:gd name="T17" fmla="*/ 57 h 545"/>
              <a:gd name="T18" fmla="*/ 35 w 526"/>
              <a:gd name="T19" fmla="*/ 350 h 545"/>
              <a:gd name="T20" fmla="*/ 0 w 526"/>
              <a:gd name="T21" fmla="*/ 545 h 545"/>
              <a:gd name="T22" fmla="*/ 218 w 526"/>
              <a:gd name="T23" fmla="*/ 545 h 545"/>
              <a:gd name="T24" fmla="*/ 254 w 526"/>
              <a:gd name="T25" fmla="*/ 420 h 545"/>
              <a:gd name="T26" fmla="*/ 263 w 526"/>
              <a:gd name="T27" fmla="*/ 538 h 545"/>
              <a:gd name="T28" fmla="*/ 264 w 526"/>
              <a:gd name="T29" fmla="*/ 545 h 545"/>
              <a:gd name="T30" fmla="*/ 434 w 526"/>
              <a:gd name="T31" fmla="*/ 545 h 545"/>
              <a:gd name="T32" fmla="*/ 440 w 526"/>
              <a:gd name="T33" fmla="*/ 50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6" h="545">
                <a:moveTo>
                  <a:pt x="440" y="508"/>
                </a:moveTo>
                <a:cubicBezTo>
                  <a:pt x="453" y="422"/>
                  <a:pt x="472" y="339"/>
                  <a:pt x="482" y="267"/>
                </a:cubicBezTo>
                <a:cubicBezTo>
                  <a:pt x="493" y="194"/>
                  <a:pt x="499" y="75"/>
                  <a:pt x="499" y="75"/>
                </a:cubicBezTo>
                <a:cubicBezTo>
                  <a:pt x="499" y="75"/>
                  <a:pt x="505" y="73"/>
                  <a:pt x="515" y="64"/>
                </a:cubicBezTo>
                <a:cubicBezTo>
                  <a:pt x="526" y="55"/>
                  <a:pt x="523" y="33"/>
                  <a:pt x="517" y="7"/>
                </a:cubicBezTo>
                <a:cubicBezTo>
                  <a:pt x="517" y="5"/>
                  <a:pt x="516" y="3"/>
                  <a:pt x="51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17"/>
                  <a:pt x="54" y="29"/>
                  <a:pt x="59" y="31"/>
                </a:cubicBezTo>
                <a:cubicBezTo>
                  <a:pt x="71" y="39"/>
                  <a:pt x="76" y="37"/>
                  <a:pt x="76" y="57"/>
                </a:cubicBezTo>
                <a:cubicBezTo>
                  <a:pt x="76" y="76"/>
                  <a:pt x="67" y="201"/>
                  <a:pt x="35" y="350"/>
                </a:cubicBezTo>
                <a:cubicBezTo>
                  <a:pt x="24" y="400"/>
                  <a:pt x="12" y="471"/>
                  <a:pt x="0" y="545"/>
                </a:cubicBezTo>
                <a:cubicBezTo>
                  <a:pt x="218" y="545"/>
                  <a:pt x="218" y="545"/>
                  <a:pt x="218" y="545"/>
                </a:cubicBezTo>
                <a:cubicBezTo>
                  <a:pt x="238" y="476"/>
                  <a:pt x="254" y="420"/>
                  <a:pt x="254" y="420"/>
                </a:cubicBezTo>
                <a:cubicBezTo>
                  <a:pt x="254" y="420"/>
                  <a:pt x="259" y="479"/>
                  <a:pt x="263" y="538"/>
                </a:cubicBezTo>
                <a:cubicBezTo>
                  <a:pt x="263" y="540"/>
                  <a:pt x="263" y="543"/>
                  <a:pt x="264" y="545"/>
                </a:cubicBezTo>
                <a:cubicBezTo>
                  <a:pt x="434" y="545"/>
                  <a:pt x="434" y="545"/>
                  <a:pt x="434" y="545"/>
                </a:cubicBezTo>
                <a:cubicBezTo>
                  <a:pt x="436" y="532"/>
                  <a:pt x="438" y="519"/>
                  <a:pt x="440" y="5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20720345" y="6509007"/>
            <a:ext cx="2305050" cy="2139950"/>
          </a:xfrm>
          <a:custGeom>
            <a:avLst/>
            <a:gdLst>
              <a:gd name="T0" fmla="*/ 458 w 588"/>
              <a:gd name="T1" fmla="*/ 364 h 546"/>
              <a:gd name="T2" fmla="*/ 431 w 588"/>
              <a:gd name="T3" fmla="*/ 233 h 546"/>
              <a:gd name="T4" fmla="*/ 458 w 588"/>
              <a:gd name="T5" fmla="*/ 215 h 546"/>
              <a:gd name="T6" fmla="*/ 470 w 588"/>
              <a:gd name="T7" fmla="*/ 182 h 546"/>
              <a:gd name="T8" fmla="*/ 562 w 588"/>
              <a:gd name="T9" fmla="*/ 176 h 546"/>
              <a:gd name="T10" fmla="*/ 575 w 588"/>
              <a:gd name="T11" fmla="*/ 65 h 546"/>
              <a:gd name="T12" fmla="*/ 511 w 588"/>
              <a:gd name="T13" fmla="*/ 0 h 546"/>
              <a:gd name="T14" fmla="*/ 511 w 588"/>
              <a:gd name="T15" fmla="*/ 0 h 546"/>
              <a:gd name="T16" fmla="*/ 1 w 588"/>
              <a:gd name="T17" fmla="*/ 0 h 546"/>
              <a:gd name="T18" fmla="*/ 4 w 588"/>
              <a:gd name="T19" fmla="*/ 26 h 546"/>
              <a:gd name="T20" fmla="*/ 46 w 588"/>
              <a:gd name="T21" fmla="*/ 148 h 546"/>
              <a:gd name="T22" fmla="*/ 54 w 588"/>
              <a:gd name="T23" fmla="*/ 278 h 546"/>
              <a:gd name="T24" fmla="*/ 38 w 588"/>
              <a:gd name="T25" fmla="*/ 347 h 546"/>
              <a:gd name="T26" fmla="*/ 32 w 588"/>
              <a:gd name="T27" fmla="*/ 448 h 546"/>
              <a:gd name="T28" fmla="*/ 15 w 588"/>
              <a:gd name="T29" fmla="*/ 546 h 546"/>
              <a:gd name="T30" fmla="*/ 474 w 588"/>
              <a:gd name="T31" fmla="*/ 546 h 546"/>
              <a:gd name="T32" fmla="*/ 458 w 588"/>
              <a:gd name="T33" fmla="*/ 364 h 546"/>
              <a:gd name="T34" fmla="*/ 354 w 588"/>
              <a:gd name="T35" fmla="*/ 47 h 546"/>
              <a:gd name="T36" fmla="*/ 383 w 588"/>
              <a:gd name="T37" fmla="*/ 48 h 546"/>
              <a:gd name="T38" fmla="*/ 422 w 588"/>
              <a:gd name="T39" fmla="*/ 145 h 546"/>
              <a:gd name="T40" fmla="*/ 359 w 588"/>
              <a:gd name="T41" fmla="*/ 119 h 546"/>
              <a:gd name="T42" fmla="*/ 387 w 588"/>
              <a:gd name="T43" fmla="*/ 87 h 546"/>
              <a:gd name="T44" fmla="*/ 354 w 588"/>
              <a:gd name="T45" fmla="*/ 47 h 546"/>
              <a:gd name="T46" fmla="*/ 422 w 588"/>
              <a:gd name="T47" fmla="*/ 157 h 546"/>
              <a:gd name="T48" fmla="*/ 436 w 588"/>
              <a:gd name="T49" fmla="*/ 229 h 546"/>
              <a:gd name="T50" fmla="*/ 417 w 588"/>
              <a:gd name="T51" fmla="*/ 242 h 546"/>
              <a:gd name="T52" fmla="*/ 422 w 588"/>
              <a:gd name="T53" fmla="*/ 15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88" h="546">
                <a:moveTo>
                  <a:pt x="458" y="364"/>
                </a:moveTo>
                <a:cubicBezTo>
                  <a:pt x="452" y="311"/>
                  <a:pt x="431" y="233"/>
                  <a:pt x="431" y="233"/>
                </a:cubicBezTo>
                <a:cubicBezTo>
                  <a:pt x="431" y="233"/>
                  <a:pt x="448" y="226"/>
                  <a:pt x="458" y="215"/>
                </a:cubicBezTo>
                <a:cubicBezTo>
                  <a:pt x="469" y="206"/>
                  <a:pt x="470" y="182"/>
                  <a:pt x="470" y="182"/>
                </a:cubicBezTo>
                <a:cubicBezTo>
                  <a:pt x="470" y="182"/>
                  <a:pt x="535" y="188"/>
                  <a:pt x="562" y="176"/>
                </a:cubicBezTo>
                <a:cubicBezTo>
                  <a:pt x="588" y="166"/>
                  <a:pt x="584" y="107"/>
                  <a:pt x="575" y="65"/>
                </a:cubicBezTo>
                <a:cubicBezTo>
                  <a:pt x="565" y="23"/>
                  <a:pt x="538" y="24"/>
                  <a:pt x="511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12"/>
                  <a:pt x="1" y="21"/>
                  <a:pt x="4" y="26"/>
                </a:cubicBezTo>
                <a:cubicBezTo>
                  <a:pt x="11" y="36"/>
                  <a:pt x="29" y="96"/>
                  <a:pt x="46" y="148"/>
                </a:cubicBezTo>
                <a:cubicBezTo>
                  <a:pt x="64" y="197"/>
                  <a:pt x="57" y="256"/>
                  <a:pt x="54" y="278"/>
                </a:cubicBezTo>
                <a:cubicBezTo>
                  <a:pt x="50" y="299"/>
                  <a:pt x="37" y="319"/>
                  <a:pt x="38" y="347"/>
                </a:cubicBezTo>
                <a:cubicBezTo>
                  <a:pt x="40" y="376"/>
                  <a:pt x="37" y="404"/>
                  <a:pt x="32" y="448"/>
                </a:cubicBezTo>
                <a:cubicBezTo>
                  <a:pt x="30" y="475"/>
                  <a:pt x="20" y="517"/>
                  <a:pt x="15" y="546"/>
                </a:cubicBezTo>
                <a:cubicBezTo>
                  <a:pt x="474" y="546"/>
                  <a:pt x="474" y="546"/>
                  <a:pt x="474" y="546"/>
                </a:cubicBezTo>
                <a:cubicBezTo>
                  <a:pt x="469" y="510"/>
                  <a:pt x="462" y="413"/>
                  <a:pt x="458" y="364"/>
                </a:cubicBezTo>
                <a:close/>
                <a:moveTo>
                  <a:pt x="354" y="47"/>
                </a:moveTo>
                <a:cubicBezTo>
                  <a:pt x="343" y="47"/>
                  <a:pt x="362" y="30"/>
                  <a:pt x="383" y="48"/>
                </a:cubicBezTo>
                <a:cubicBezTo>
                  <a:pt x="405" y="66"/>
                  <a:pt x="422" y="145"/>
                  <a:pt x="422" y="145"/>
                </a:cubicBezTo>
                <a:cubicBezTo>
                  <a:pt x="422" y="145"/>
                  <a:pt x="377" y="127"/>
                  <a:pt x="359" y="119"/>
                </a:cubicBezTo>
                <a:cubicBezTo>
                  <a:pt x="359" y="119"/>
                  <a:pt x="387" y="110"/>
                  <a:pt x="387" y="87"/>
                </a:cubicBezTo>
                <a:cubicBezTo>
                  <a:pt x="387" y="63"/>
                  <a:pt x="365" y="48"/>
                  <a:pt x="354" y="47"/>
                </a:cubicBezTo>
                <a:close/>
                <a:moveTo>
                  <a:pt x="422" y="157"/>
                </a:moveTo>
                <a:cubicBezTo>
                  <a:pt x="436" y="229"/>
                  <a:pt x="436" y="229"/>
                  <a:pt x="436" y="229"/>
                </a:cubicBezTo>
                <a:cubicBezTo>
                  <a:pt x="417" y="242"/>
                  <a:pt x="417" y="242"/>
                  <a:pt x="417" y="242"/>
                </a:cubicBezTo>
                <a:cubicBezTo>
                  <a:pt x="417" y="242"/>
                  <a:pt x="421" y="182"/>
                  <a:pt x="422" y="1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6118663" y="6066054"/>
            <a:ext cx="2296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6118663" y="7597144"/>
            <a:ext cx="2296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6118663" y="9511004"/>
            <a:ext cx="2296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16118663" y="11594984"/>
            <a:ext cx="2296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3685552" y="4753477"/>
            <a:ext cx="0" cy="7507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376900" y="5425669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4800" b="1" dirty="0">
                <a:solidFill>
                  <a:srgbClr val="31ACB5"/>
                </a:solidFill>
              </a:rPr>
              <a:t>50%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4376901" y="6049708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Lorem Ipsum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4376900" y="6928105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4800" b="1" dirty="0">
                <a:solidFill>
                  <a:srgbClr val="34B2E3"/>
                </a:solidFill>
              </a:rPr>
              <a:t>75%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4376901" y="7552144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Lorem Ipsum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4376900" y="8939573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4800" b="1" dirty="0">
                <a:solidFill>
                  <a:srgbClr val="E24956"/>
                </a:solidFill>
              </a:rPr>
              <a:t>83%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4376900" y="9563612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Lorem Ipsum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14376900" y="11066049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4800" b="1" dirty="0">
                <a:solidFill>
                  <a:srgbClr val="8C103D"/>
                </a:solidFill>
              </a:rPr>
              <a:t>25</a:t>
            </a:r>
            <a:r>
              <a:rPr lang="id-ID" sz="4800" b="1" dirty="0">
                <a:solidFill>
                  <a:srgbClr val="8C103D"/>
                </a:solidFill>
              </a:rPr>
              <a:t>%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4376901" y="11690088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Lorem Ipsum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4E9E33-BC51-4025-9178-0D7E5927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D10E1-6569-4096-9C00-7219F99CABA0}"/>
              </a:ext>
            </a:extLst>
          </p:cNvPr>
          <p:cNvSpPr/>
          <p:nvPr/>
        </p:nvSpPr>
        <p:spPr>
          <a:xfrm>
            <a:off x="2390468" y="5457790"/>
            <a:ext cx="8801111" cy="612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1ACB5"/>
                </a:solidFill>
              </a:rPr>
              <a:t>Lorem Ipsum</a:t>
            </a:r>
            <a:r>
              <a:rPr lang="en-US" sz="2400" dirty="0">
                <a:solidFill>
                  <a:srgbClr val="31ACB5"/>
                </a:solidFill>
              </a:rPr>
              <a:t> </a:t>
            </a:r>
            <a:r>
              <a:rPr lang="en-US" sz="2400" dirty="0"/>
              <a:t>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1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584703" y="6747613"/>
            <a:ext cx="2112430" cy="5013914"/>
            <a:chOff x="6890052" y="3033978"/>
            <a:chExt cx="1187729" cy="2819110"/>
          </a:xfrm>
          <a:solidFill>
            <a:srgbClr val="6BDABC"/>
          </a:solidFill>
        </p:grpSpPr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7410557" y="3426976"/>
              <a:ext cx="667224" cy="2426112"/>
            </a:xfrm>
            <a:custGeom>
              <a:avLst/>
              <a:gdLst>
                <a:gd name="T0" fmla="*/ 151 w 161"/>
                <a:gd name="T1" fmla="*/ 532 h 586"/>
                <a:gd name="T2" fmla="*/ 100 w 161"/>
                <a:gd name="T3" fmla="*/ 436 h 586"/>
                <a:gd name="T4" fmla="*/ 114 w 161"/>
                <a:gd name="T5" fmla="*/ 334 h 586"/>
                <a:gd name="T6" fmla="*/ 146 w 161"/>
                <a:gd name="T7" fmla="*/ 282 h 586"/>
                <a:gd name="T8" fmla="*/ 146 w 161"/>
                <a:gd name="T9" fmla="*/ 59 h 586"/>
                <a:gd name="T10" fmla="*/ 87 w 161"/>
                <a:gd name="T11" fmla="*/ 0 h 586"/>
                <a:gd name="T12" fmla="*/ 57 w 161"/>
                <a:gd name="T13" fmla="*/ 0 h 586"/>
                <a:gd name="T14" fmla="*/ 0 w 161"/>
                <a:gd name="T15" fmla="*/ 46 h 586"/>
                <a:gd name="T16" fmla="*/ 61 w 161"/>
                <a:gd name="T17" fmla="*/ 36 h 586"/>
                <a:gd name="T18" fmla="*/ 68 w 161"/>
                <a:gd name="T19" fmla="*/ 34 h 586"/>
                <a:gd name="T20" fmla="*/ 105 w 161"/>
                <a:gd name="T21" fmla="*/ 67 h 586"/>
                <a:gd name="T22" fmla="*/ 98 w 161"/>
                <a:gd name="T23" fmla="*/ 95 h 586"/>
                <a:gd name="T24" fmla="*/ 74 w 161"/>
                <a:gd name="T25" fmla="*/ 112 h 586"/>
                <a:gd name="T26" fmla="*/ 0 w 161"/>
                <a:gd name="T27" fmla="*/ 124 h 586"/>
                <a:gd name="T28" fmla="*/ 0 w 161"/>
                <a:gd name="T29" fmla="*/ 282 h 586"/>
                <a:gd name="T30" fmla="*/ 40 w 161"/>
                <a:gd name="T31" fmla="*/ 339 h 586"/>
                <a:gd name="T32" fmla="*/ 27 w 161"/>
                <a:gd name="T33" fmla="*/ 439 h 586"/>
                <a:gd name="T34" fmla="*/ 27 w 161"/>
                <a:gd name="T35" fmla="*/ 443 h 586"/>
                <a:gd name="T36" fmla="*/ 31 w 161"/>
                <a:gd name="T37" fmla="*/ 457 h 586"/>
                <a:gd name="T38" fmla="*/ 89 w 161"/>
                <a:gd name="T39" fmla="*/ 567 h 586"/>
                <a:gd name="T40" fmla="*/ 132 w 161"/>
                <a:gd name="T41" fmla="*/ 580 h 586"/>
                <a:gd name="T42" fmla="*/ 138 w 161"/>
                <a:gd name="T43" fmla="*/ 575 h 586"/>
                <a:gd name="T44" fmla="*/ 151 w 161"/>
                <a:gd name="T45" fmla="*/ 53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586">
                  <a:moveTo>
                    <a:pt x="151" y="532"/>
                  </a:moveTo>
                  <a:cubicBezTo>
                    <a:pt x="100" y="436"/>
                    <a:pt x="100" y="436"/>
                    <a:pt x="100" y="436"/>
                  </a:cubicBezTo>
                  <a:cubicBezTo>
                    <a:pt x="114" y="334"/>
                    <a:pt x="114" y="334"/>
                    <a:pt x="114" y="334"/>
                  </a:cubicBezTo>
                  <a:cubicBezTo>
                    <a:pt x="134" y="324"/>
                    <a:pt x="146" y="303"/>
                    <a:pt x="146" y="282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25"/>
                    <a:pt x="120" y="0"/>
                    <a:pt x="8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0" y="0"/>
                    <a:pt x="6" y="19"/>
                    <a:pt x="0" y="4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4"/>
                    <a:pt x="66" y="34"/>
                    <a:pt x="68" y="34"/>
                  </a:cubicBezTo>
                  <a:cubicBezTo>
                    <a:pt x="85" y="34"/>
                    <a:pt x="102" y="49"/>
                    <a:pt x="105" y="67"/>
                  </a:cubicBezTo>
                  <a:cubicBezTo>
                    <a:pt x="107" y="77"/>
                    <a:pt x="103" y="88"/>
                    <a:pt x="98" y="95"/>
                  </a:cubicBezTo>
                  <a:cubicBezTo>
                    <a:pt x="92" y="106"/>
                    <a:pt x="84" y="110"/>
                    <a:pt x="74" y="11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309"/>
                    <a:pt x="15" y="330"/>
                    <a:pt x="40" y="339"/>
                  </a:cubicBezTo>
                  <a:cubicBezTo>
                    <a:pt x="27" y="439"/>
                    <a:pt x="27" y="439"/>
                    <a:pt x="27" y="439"/>
                  </a:cubicBezTo>
                  <a:cubicBezTo>
                    <a:pt x="27" y="439"/>
                    <a:pt x="27" y="441"/>
                    <a:pt x="27" y="443"/>
                  </a:cubicBezTo>
                  <a:cubicBezTo>
                    <a:pt x="27" y="447"/>
                    <a:pt x="30" y="452"/>
                    <a:pt x="31" y="457"/>
                  </a:cubicBezTo>
                  <a:cubicBezTo>
                    <a:pt x="89" y="567"/>
                    <a:pt x="89" y="567"/>
                    <a:pt x="89" y="567"/>
                  </a:cubicBezTo>
                  <a:cubicBezTo>
                    <a:pt x="96" y="582"/>
                    <a:pt x="116" y="586"/>
                    <a:pt x="132" y="580"/>
                  </a:cubicBezTo>
                  <a:cubicBezTo>
                    <a:pt x="138" y="575"/>
                    <a:pt x="138" y="575"/>
                    <a:pt x="138" y="575"/>
                  </a:cubicBezTo>
                  <a:cubicBezTo>
                    <a:pt x="155" y="567"/>
                    <a:pt x="161" y="549"/>
                    <a:pt x="151" y="5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8" name="Freeform 57"/>
            <p:cNvSpPr>
              <a:spLocks/>
            </p:cNvSpPr>
            <p:nvPr/>
          </p:nvSpPr>
          <p:spPr bwMode="auto">
            <a:xfrm>
              <a:off x="6980879" y="3252310"/>
              <a:ext cx="827917" cy="691677"/>
            </a:xfrm>
            <a:custGeom>
              <a:avLst/>
              <a:gdLst>
                <a:gd name="T0" fmla="*/ 56 w 200"/>
                <a:gd name="T1" fmla="*/ 29 h 167"/>
                <a:gd name="T2" fmla="*/ 30 w 200"/>
                <a:gd name="T3" fmla="*/ 2 h 167"/>
                <a:gd name="T4" fmla="*/ 1 w 200"/>
                <a:gd name="T5" fmla="*/ 29 h 167"/>
                <a:gd name="T6" fmla="*/ 2 w 200"/>
                <a:gd name="T7" fmla="*/ 138 h 167"/>
                <a:gd name="T8" fmla="*/ 31 w 200"/>
                <a:gd name="T9" fmla="*/ 167 h 167"/>
                <a:gd name="T10" fmla="*/ 31 w 200"/>
                <a:gd name="T11" fmla="*/ 167 h 167"/>
                <a:gd name="T12" fmla="*/ 37 w 200"/>
                <a:gd name="T13" fmla="*/ 166 h 167"/>
                <a:gd name="T14" fmla="*/ 177 w 200"/>
                <a:gd name="T15" fmla="*/ 144 h 167"/>
                <a:gd name="T16" fmla="*/ 199 w 200"/>
                <a:gd name="T17" fmla="*/ 110 h 167"/>
                <a:gd name="T18" fmla="*/ 166 w 200"/>
                <a:gd name="T19" fmla="*/ 88 h 167"/>
                <a:gd name="T20" fmla="*/ 59 w 200"/>
                <a:gd name="T21" fmla="*/ 104 h 167"/>
                <a:gd name="T22" fmla="*/ 56 w 200"/>
                <a:gd name="T23" fmla="*/ 2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67">
                  <a:moveTo>
                    <a:pt x="56" y="29"/>
                  </a:moveTo>
                  <a:cubicBezTo>
                    <a:pt x="56" y="13"/>
                    <a:pt x="44" y="0"/>
                    <a:pt x="30" y="2"/>
                  </a:cubicBezTo>
                  <a:cubicBezTo>
                    <a:pt x="13" y="2"/>
                    <a:pt x="0" y="15"/>
                    <a:pt x="1" y="29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2" y="154"/>
                    <a:pt x="15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3" y="167"/>
                    <a:pt x="36" y="167"/>
                    <a:pt x="37" y="166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91" y="140"/>
                    <a:pt x="200" y="126"/>
                    <a:pt x="199" y="110"/>
                  </a:cubicBezTo>
                  <a:cubicBezTo>
                    <a:pt x="196" y="96"/>
                    <a:pt x="180" y="85"/>
                    <a:pt x="166" y="88"/>
                  </a:cubicBezTo>
                  <a:cubicBezTo>
                    <a:pt x="59" y="104"/>
                    <a:pt x="59" y="104"/>
                    <a:pt x="59" y="104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9" name="Freeform 58"/>
            <p:cNvSpPr>
              <a:spLocks/>
            </p:cNvSpPr>
            <p:nvPr/>
          </p:nvSpPr>
          <p:spPr bwMode="auto">
            <a:xfrm>
              <a:off x="6890052" y="3390296"/>
              <a:ext cx="471598" cy="661984"/>
            </a:xfrm>
            <a:custGeom>
              <a:avLst/>
              <a:gdLst>
                <a:gd name="T0" fmla="*/ 114 w 114"/>
                <a:gd name="T1" fmla="*/ 134 h 160"/>
                <a:gd name="T2" fmla="*/ 60 w 114"/>
                <a:gd name="T3" fmla="*/ 144 h 160"/>
                <a:gd name="T4" fmla="*/ 55 w 114"/>
                <a:gd name="T5" fmla="*/ 144 h 160"/>
                <a:gd name="T6" fmla="*/ 55 w 114"/>
                <a:gd name="T7" fmla="*/ 144 h 160"/>
                <a:gd name="T8" fmla="*/ 53 w 114"/>
                <a:gd name="T9" fmla="*/ 144 h 160"/>
                <a:gd name="T10" fmla="*/ 53 w 114"/>
                <a:gd name="T11" fmla="*/ 144 h 160"/>
                <a:gd name="T12" fmla="*/ 14 w 114"/>
                <a:gd name="T13" fmla="*/ 105 h 160"/>
                <a:gd name="T14" fmla="*/ 11 w 114"/>
                <a:gd name="T15" fmla="*/ 0 h 160"/>
                <a:gd name="T16" fmla="*/ 0 w 114"/>
                <a:gd name="T17" fmla="*/ 24 h 160"/>
                <a:gd name="T18" fmla="*/ 1 w 114"/>
                <a:gd name="T19" fmla="*/ 133 h 160"/>
                <a:gd name="T20" fmla="*/ 31 w 114"/>
                <a:gd name="T21" fmla="*/ 160 h 160"/>
                <a:gd name="T22" fmla="*/ 31 w 114"/>
                <a:gd name="T23" fmla="*/ 160 h 160"/>
                <a:gd name="T24" fmla="*/ 37 w 114"/>
                <a:gd name="T25" fmla="*/ 159 h 160"/>
                <a:gd name="T26" fmla="*/ 114 w 114"/>
                <a:gd name="T27" fmla="*/ 147 h 160"/>
                <a:gd name="T28" fmla="*/ 114 w 114"/>
                <a:gd name="T29" fmla="*/ 13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60">
                  <a:moveTo>
                    <a:pt x="114" y="134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59" y="144"/>
                    <a:pt x="58" y="144"/>
                    <a:pt x="55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31" y="144"/>
                    <a:pt x="14" y="127"/>
                    <a:pt x="14" y="10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4"/>
                    <a:pt x="0" y="14"/>
                    <a:pt x="0" y="2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3" y="147"/>
                    <a:pt x="14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3" y="160"/>
                    <a:pt x="37" y="160"/>
                    <a:pt x="37" y="159"/>
                  </a:cubicBezTo>
                  <a:cubicBezTo>
                    <a:pt x="114" y="147"/>
                    <a:pt x="114" y="147"/>
                    <a:pt x="114" y="147"/>
                  </a:cubicBezTo>
                  <a:lnTo>
                    <a:pt x="114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7258598" y="4831291"/>
              <a:ext cx="289945" cy="1013063"/>
            </a:xfrm>
            <a:custGeom>
              <a:avLst/>
              <a:gdLst>
                <a:gd name="T0" fmla="*/ 54 w 70"/>
                <a:gd name="T1" fmla="*/ 107 h 245"/>
                <a:gd name="T2" fmla="*/ 54 w 70"/>
                <a:gd name="T3" fmla="*/ 106 h 245"/>
                <a:gd name="T4" fmla="*/ 54 w 70"/>
                <a:gd name="T5" fmla="*/ 104 h 245"/>
                <a:gd name="T6" fmla="*/ 54 w 70"/>
                <a:gd name="T7" fmla="*/ 98 h 245"/>
                <a:gd name="T8" fmla="*/ 67 w 70"/>
                <a:gd name="T9" fmla="*/ 6 h 245"/>
                <a:gd name="T10" fmla="*/ 56 w 70"/>
                <a:gd name="T11" fmla="*/ 0 h 245"/>
                <a:gd name="T12" fmla="*/ 5 w 70"/>
                <a:gd name="T13" fmla="*/ 70 h 245"/>
                <a:gd name="T14" fmla="*/ 0 w 70"/>
                <a:gd name="T15" fmla="*/ 88 h 245"/>
                <a:gd name="T16" fmla="*/ 0 w 70"/>
                <a:gd name="T17" fmla="*/ 90 h 245"/>
                <a:gd name="T18" fmla="*/ 0 w 70"/>
                <a:gd name="T19" fmla="*/ 212 h 245"/>
                <a:gd name="T20" fmla="*/ 32 w 70"/>
                <a:gd name="T21" fmla="*/ 245 h 245"/>
                <a:gd name="T22" fmla="*/ 40 w 70"/>
                <a:gd name="T23" fmla="*/ 245 h 245"/>
                <a:gd name="T24" fmla="*/ 70 w 70"/>
                <a:gd name="T25" fmla="*/ 212 h 245"/>
                <a:gd name="T26" fmla="*/ 70 w 70"/>
                <a:gd name="T27" fmla="*/ 147 h 245"/>
                <a:gd name="T28" fmla="*/ 59 w 70"/>
                <a:gd name="T29" fmla="*/ 124 h 245"/>
                <a:gd name="T30" fmla="*/ 54 w 70"/>
                <a:gd name="T31" fmla="*/ 10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245">
                  <a:moveTo>
                    <a:pt x="54" y="107"/>
                  </a:moveTo>
                  <a:cubicBezTo>
                    <a:pt x="54" y="106"/>
                    <a:pt x="54" y="106"/>
                    <a:pt x="54" y="106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2"/>
                    <a:pt x="54" y="100"/>
                    <a:pt x="54" y="9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2" y="4"/>
                    <a:pt x="59" y="3"/>
                    <a:pt x="56" y="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" y="77"/>
                    <a:pt x="0" y="82"/>
                    <a:pt x="0" y="8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9"/>
                    <a:pt x="13" y="245"/>
                    <a:pt x="32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58" y="245"/>
                    <a:pt x="70" y="229"/>
                    <a:pt x="70" y="212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6" y="118"/>
                    <a:pt x="54" y="112"/>
                    <a:pt x="54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>
              <a:off x="6938959" y="3033978"/>
              <a:ext cx="562424" cy="558931"/>
            </a:xfrm>
            <a:custGeom>
              <a:avLst/>
              <a:gdLst>
                <a:gd name="T0" fmla="*/ 38 w 136"/>
                <a:gd name="T1" fmla="*/ 43 h 135"/>
                <a:gd name="T2" fmla="*/ 40 w 136"/>
                <a:gd name="T3" fmla="*/ 43 h 135"/>
                <a:gd name="T4" fmla="*/ 77 w 136"/>
                <a:gd name="T5" fmla="*/ 81 h 135"/>
                <a:gd name="T6" fmla="*/ 78 w 136"/>
                <a:gd name="T7" fmla="*/ 135 h 135"/>
                <a:gd name="T8" fmla="*/ 136 w 136"/>
                <a:gd name="T9" fmla="*/ 68 h 135"/>
                <a:gd name="T10" fmla="*/ 69 w 136"/>
                <a:gd name="T11" fmla="*/ 0 h 135"/>
                <a:gd name="T12" fmla="*/ 0 w 136"/>
                <a:gd name="T13" fmla="*/ 68 h 135"/>
                <a:gd name="T14" fmla="*/ 0 w 136"/>
                <a:gd name="T15" fmla="*/ 72 h 135"/>
                <a:gd name="T16" fmla="*/ 38 w 136"/>
                <a:gd name="T17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38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58" y="43"/>
                    <a:pt x="77" y="61"/>
                    <a:pt x="77" y="81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112" y="131"/>
                    <a:pt x="136" y="102"/>
                    <a:pt x="136" y="68"/>
                  </a:cubicBezTo>
                  <a:cubicBezTo>
                    <a:pt x="136" y="30"/>
                    <a:pt x="106" y="0"/>
                    <a:pt x="69" y="0"/>
                  </a:cubicBezTo>
                  <a:cubicBezTo>
                    <a:pt x="32" y="0"/>
                    <a:pt x="0" y="30"/>
                    <a:pt x="0" y="68"/>
                  </a:cubicBezTo>
                  <a:cubicBezTo>
                    <a:pt x="0" y="70"/>
                    <a:pt x="0" y="72"/>
                    <a:pt x="0" y="72"/>
                  </a:cubicBezTo>
                  <a:cubicBezTo>
                    <a:pt x="6" y="57"/>
                    <a:pt x="21" y="44"/>
                    <a:pt x="38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87037" y="6836580"/>
            <a:ext cx="2354738" cy="5253116"/>
            <a:chOff x="4013302" y="2895991"/>
            <a:chExt cx="1323969" cy="2953604"/>
          </a:xfrm>
          <a:solidFill>
            <a:srgbClr val="E24956"/>
          </a:solidFill>
        </p:grpSpPr>
        <p:sp>
          <p:nvSpPr>
            <p:cNvPr id="43" name="Freeform 61"/>
            <p:cNvSpPr>
              <a:spLocks/>
            </p:cNvSpPr>
            <p:nvPr/>
          </p:nvSpPr>
          <p:spPr bwMode="auto">
            <a:xfrm>
              <a:off x="4013302" y="3547495"/>
              <a:ext cx="670717" cy="1072450"/>
            </a:xfrm>
            <a:custGeom>
              <a:avLst/>
              <a:gdLst>
                <a:gd name="T0" fmla="*/ 150 w 162"/>
                <a:gd name="T1" fmla="*/ 11 h 259"/>
                <a:gd name="T2" fmla="*/ 111 w 162"/>
                <a:gd name="T3" fmla="*/ 11 h 259"/>
                <a:gd name="T4" fmla="*/ 11 w 162"/>
                <a:gd name="T5" fmla="*/ 109 h 259"/>
                <a:gd name="T6" fmla="*/ 4 w 162"/>
                <a:gd name="T7" fmla="*/ 140 h 259"/>
                <a:gd name="T8" fmla="*/ 9 w 162"/>
                <a:gd name="T9" fmla="*/ 150 h 259"/>
                <a:gd name="T10" fmla="*/ 68 w 162"/>
                <a:gd name="T11" fmla="*/ 242 h 259"/>
                <a:gd name="T12" fmla="*/ 107 w 162"/>
                <a:gd name="T13" fmla="*/ 250 h 259"/>
                <a:gd name="T14" fmla="*/ 116 w 162"/>
                <a:gd name="T15" fmla="*/ 210 h 259"/>
                <a:gd name="T16" fmla="*/ 65 w 162"/>
                <a:gd name="T17" fmla="*/ 134 h 259"/>
                <a:gd name="T18" fmla="*/ 150 w 162"/>
                <a:gd name="T19" fmla="*/ 51 h 259"/>
                <a:gd name="T20" fmla="*/ 150 w 162"/>
                <a:gd name="T21" fmla="*/ 1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259">
                  <a:moveTo>
                    <a:pt x="150" y="11"/>
                  </a:moveTo>
                  <a:cubicBezTo>
                    <a:pt x="140" y="0"/>
                    <a:pt x="122" y="0"/>
                    <a:pt x="111" y="11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2" y="118"/>
                    <a:pt x="0" y="128"/>
                    <a:pt x="4" y="140"/>
                  </a:cubicBezTo>
                  <a:cubicBezTo>
                    <a:pt x="4" y="143"/>
                    <a:pt x="6" y="148"/>
                    <a:pt x="9" y="150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8" y="255"/>
                    <a:pt x="95" y="259"/>
                    <a:pt x="107" y="250"/>
                  </a:cubicBezTo>
                  <a:cubicBezTo>
                    <a:pt x="121" y="240"/>
                    <a:pt x="124" y="224"/>
                    <a:pt x="116" y="210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62" y="41"/>
                    <a:pt x="162" y="23"/>
                    <a:pt x="15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4" name="Freeform 62"/>
            <p:cNvSpPr>
              <a:spLocks/>
            </p:cNvSpPr>
            <p:nvPr/>
          </p:nvSpPr>
          <p:spPr bwMode="auto">
            <a:xfrm>
              <a:off x="4254341" y="3406016"/>
              <a:ext cx="661984" cy="2443579"/>
            </a:xfrm>
            <a:custGeom>
              <a:avLst/>
              <a:gdLst>
                <a:gd name="T0" fmla="*/ 103 w 160"/>
                <a:gd name="T1" fmla="*/ 0 h 590"/>
                <a:gd name="T2" fmla="*/ 71 w 160"/>
                <a:gd name="T3" fmla="*/ 0 h 590"/>
                <a:gd name="T4" fmla="*/ 14 w 160"/>
                <a:gd name="T5" fmla="*/ 60 h 590"/>
                <a:gd name="T6" fmla="*/ 14 w 160"/>
                <a:gd name="T7" fmla="*/ 69 h 590"/>
                <a:gd name="T8" fmla="*/ 46 w 160"/>
                <a:gd name="T9" fmla="*/ 37 h 590"/>
                <a:gd name="T10" fmla="*/ 73 w 160"/>
                <a:gd name="T11" fmla="*/ 27 h 590"/>
                <a:gd name="T12" fmla="*/ 101 w 160"/>
                <a:gd name="T13" fmla="*/ 39 h 590"/>
                <a:gd name="T14" fmla="*/ 99 w 160"/>
                <a:gd name="T15" fmla="*/ 94 h 590"/>
                <a:gd name="T16" fmla="*/ 20 w 160"/>
                <a:gd name="T17" fmla="*/ 170 h 590"/>
                <a:gd name="T18" fmla="*/ 66 w 160"/>
                <a:gd name="T19" fmla="*/ 237 h 590"/>
                <a:gd name="T20" fmla="*/ 71 w 160"/>
                <a:gd name="T21" fmla="*/ 267 h 590"/>
                <a:gd name="T22" fmla="*/ 56 w 160"/>
                <a:gd name="T23" fmla="*/ 293 h 590"/>
                <a:gd name="T24" fmla="*/ 35 w 160"/>
                <a:gd name="T25" fmla="*/ 299 h 590"/>
                <a:gd name="T26" fmla="*/ 14 w 160"/>
                <a:gd name="T27" fmla="*/ 293 h 590"/>
                <a:gd name="T28" fmla="*/ 46 w 160"/>
                <a:gd name="T29" fmla="*/ 337 h 590"/>
                <a:gd name="T30" fmla="*/ 59 w 160"/>
                <a:gd name="T31" fmla="*/ 439 h 590"/>
                <a:gd name="T32" fmla="*/ 7 w 160"/>
                <a:gd name="T33" fmla="*/ 536 h 590"/>
                <a:gd name="T34" fmla="*/ 20 w 160"/>
                <a:gd name="T35" fmla="*/ 579 h 590"/>
                <a:gd name="T36" fmla="*/ 29 w 160"/>
                <a:gd name="T37" fmla="*/ 581 h 590"/>
                <a:gd name="T38" fmla="*/ 71 w 160"/>
                <a:gd name="T39" fmla="*/ 571 h 590"/>
                <a:gd name="T40" fmla="*/ 127 w 160"/>
                <a:gd name="T41" fmla="*/ 461 h 590"/>
                <a:gd name="T42" fmla="*/ 132 w 160"/>
                <a:gd name="T43" fmla="*/ 444 h 590"/>
                <a:gd name="T44" fmla="*/ 132 w 160"/>
                <a:gd name="T45" fmla="*/ 441 h 590"/>
                <a:gd name="T46" fmla="*/ 118 w 160"/>
                <a:gd name="T47" fmla="*/ 340 h 590"/>
                <a:gd name="T48" fmla="*/ 160 w 160"/>
                <a:gd name="T49" fmla="*/ 284 h 590"/>
                <a:gd name="T50" fmla="*/ 160 w 160"/>
                <a:gd name="T51" fmla="*/ 60 h 590"/>
                <a:gd name="T52" fmla="*/ 103 w 160"/>
                <a:gd name="T5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0" h="590">
                  <a:moveTo>
                    <a:pt x="10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40" y="0"/>
                    <a:pt x="14" y="27"/>
                    <a:pt x="14" y="60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53" y="30"/>
                    <a:pt x="63" y="27"/>
                    <a:pt x="73" y="27"/>
                  </a:cubicBezTo>
                  <a:cubicBezTo>
                    <a:pt x="82" y="27"/>
                    <a:pt x="92" y="30"/>
                    <a:pt x="101" y="39"/>
                  </a:cubicBezTo>
                  <a:cubicBezTo>
                    <a:pt x="116" y="54"/>
                    <a:pt x="114" y="79"/>
                    <a:pt x="99" y="94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71" y="247"/>
                    <a:pt x="74" y="258"/>
                    <a:pt x="71" y="267"/>
                  </a:cubicBezTo>
                  <a:cubicBezTo>
                    <a:pt x="69" y="278"/>
                    <a:pt x="64" y="285"/>
                    <a:pt x="56" y="293"/>
                  </a:cubicBezTo>
                  <a:cubicBezTo>
                    <a:pt x="49" y="295"/>
                    <a:pt x="41" y="299"/>
                    <a:pt x="35" y="299"/>
                  </a:cubicBezTo>
                  <a:cubicBezTo>
                    <a:pt x="26" y="299"/>
                    <a:pt x="20" y="298"/>
                    <a:pt x="14" y="293"/>
                  </a:cubicBezTo>
                  <a:cubicBezTo>
                    <a:pt x="16" y="311"/>
                    <a:pt x="29" y="329"/>
                    <a:pt x="46" y="337"/>
                  </a:cubicBezTo>
                  <a:cubicBezTo>
                    <a:pt x="59" y="439"/>
                    <a:pt x="59" y="439"/>
                    <a:pt x="59" y="439"/>
                  </a:cubicBezTo>
                  <a:cubicBezTo>
                    <a:pt x="7" y="536"/>
                    <a:pt x="7" y="536"/>
                    <a:pt x="7" y="536"/>
                  </a:cubicBezTo>
                  <a:cubicBezTo>
                    <a:pt x="0" y="551"/>
                    <a:pt x="5" y="571"/>
                    <a:pt x="20" y="579"/>
                  </a:cubicBezTo>
                  <a:cubicBezTo>
                    <a:pt x="29" y="581"/>
                    <a:pt x="29" y="581"/>
                    <a:pt x="29" y="581"/>
                  </a:cubicBezTo>
                  <a:cubicBezTo>
                    <a:pt x="43" y="590"/>
                    <a:pt x="63" y="585"/>
                    <a:pt x="71" y="571"/>
                  </a:cubicBezTo>
                  <a:cubicBezTo>
                    <a:pt x="127" y="461"/>
                    <a:pt x="127" y="461"/>
                    <a:pt x="127" y="461"/>
                  </a:cubicBezTo>
                  <a:cubicBezTo>
                    <a:pt x="130" y="456"/>
                    <a:pt x="132" y="451"/>
                    <a:pt x="132" y="444"/>
                  </a:cubicBezTo>
                  <a:cubicBezTo>
                    <a:pt x="132" y="444"/>
                    <a:pt x="132" y="442"/>
                    <a:pt x="132" y="441"/>
                  </a:cubicBezTo>
                  <a:cubicBezTo>
                    <a:pt x="118" y="340"/>
                    <a:pt x="118" y="340"/>
                    <a:pt x="118" y="340"/>
                  </a:cubicBezTo>
                  <a:cubicBezTo>
                    <a:pt x="142" y="333"/>
                    <a:pt x="160" y="310"/>
                    <a:pt x="160" y="284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27"/>
                    <a:pt x="134" y="0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5" name="Freeform 63"/>
            <p:cNvSpPr>
              <a:spLocks/>
            </p:cNvSpPr>
            <p:nvPr/>
          </p:nvSpPr>
          <p:spPr bwMode="auto">
            <a:xfrm>
              <a:off x="4680526" y="2895991"/>
              <a:ext cx="550198" cy="555438"/>
            </a:xfrm>
            <a:custGeom>
              <a:avLst/>
              <a:gdLst>
                <a:gd name="T0" fmla="*/ 103 w 133"/>
                <a:gd name="T1" fmla="*/ 106 h 134"/>
                <a:gd name="T2" fmla="*/ 110 w 133"/>
                <a:gd name="T3" fmla="*/ 106 h 134"/>
                <a:gd name="T4" fmla="*/ 122 w 133"/>
                <a:gd name="T5" fmla="*/ 107 h 134"/>
                <a:gd name="T6" fmla="*/ 133 w 133"/>
                <a:gd name="T7" fmla="*/ 67 h 134"/>
                <a:gd name="T8" fmla="*/ 67 w 133"/>
                <a:gd name="T9" fmla="*/ 0 h 134"/>
                <a:gd name="T10" fmla="*/ 0 w 133"/>
                <a:gd name="T11" fmla="*/ 67 h 134"/>
                <a:gd name="T12" fmla="*/ 67 w 133"/>
                <a:gd name="T13" fmla="*/ 134 h 134"/>
                <a:gd name="T14" fmla="*/ 72 w 133"/>
                <a:gd name="T15" fmla="*/ 134 h 134"/>
                <a:gd name="T16" fmla="*/ 103 w 133"/>
                <a:gd name="T17" fmla="*/ 10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34">
                  <a:moveTo>
                    <a:pt x="103" y="106"/>
                  </a:moveTo>
                  <a:cubicBezTo>
                    <a:pt x="106" y="106"/>
                    <a:pt x="107" y="106"/>
                    <a:pt x="110" y="106"/>
                  </a:cubicBezTo>
                  <a:cubicBezTo>
                    <a:pt x="114" y="106"/>
                    <a:pt x="117" y="106"/>
                    <a:pt x="122" y="107"/>
                  </a:cubicBezTo>
                  <a:cubicBezTo>
                    <a:pt x="130" y="96"/>
                    <a:pt x="133" y="82"/>
                    <a:pt x="133" y="67"/>
                  </a:cubicBezTo>
                  <a:cubicBezTo>
                    <a:pt x="133" y="29"/>
                    <a:pt x="104" y="0"/>
                    <a:pt x="67" y="0"/>
                  </a:cubicBezTo>
                  <a:cubicBezTo>
                    <a:pt x="29" y="0"/>
                    <a:pt x="0" y="29"/>
                    <a:pt x="0" y="67"/>
                  </a:cubicBezTo>
                  <a:cubicBezTo>
                    <a:pt x="0" y="105"/>
                    <a:pt x="29" y="134"/>
                    <a:pt x="67" y="134"/>
                  </a:cubicBezTo>
                  <a:cubicBezTo>
                    <a:pt x="69" y="134"/>
                    <a:pt x="70" y="134"/>
                    <a:pt x="72" y="134"/>
                  </a:cubicBezTo>
                  <a:cubicBezTo>
                    <a:pt x="75" y="120"/>
                    <a:pt x="86" y="109"/>
                    <a:pt x="103" y="1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6" name="Freeform 64"/>
            <p:cNvSpPr>
              <a:spLocks/>
            </p:cNvSpPr>
            <p:nvPr/>
          </p:nvSpPr>
          <p:spPr bwMode="auto">
            <a:xfrm>
              <a:off x="4958246" y="3360603"/>
              <a:ext cx="379025" cy="700411"/>
            </a:xfrm>
            <a:custGeom>
              <a:avLst/>
              <a:gdLst>
                <a:gd name="T0" fmla="*/ 89 w 92"/>
                <a:gd name="T1" fmla="*/ 134 h 169"/>
                <a:gd name="T2" fmla="*/ 71 w 92"/>
                <a:gd name="T3" fmla="*/ 27 h 169"/>
                <a:gd name="T4" fmla="*/ 39 w 92"/>
                <a:gd name="T5" fmla="*/ 3 h 169"/>
                <a:gd name="T6" fmla="*/ 15 w 92"/>
                <a:gd name="T7" fmla="*/ 37 h 169"/>
                <a:gd name="T8" fmla="*/ 23 w 92"/>
                <a:gd name="T9" fmla="*/ 86 h 169"/>
                <a:gd name="T10" fmla="*/ 0 w 92"/>
                <a:gd name="T11" fmla="*/ 74 h 169"/>
                <a:gd name="T12" fmla="*/ 0 w 92"/>
                <a:gd name="T13" fmla="*/ 138 h 169"/>
                <a:gd name="T14" fmla="*/ 47 w 92"/>
                <a:gd name="T15" fmla="*/ 165 h 169"/>
                <a:gd name="T16" fmla="*/ 75 w 92"/>
                <a:gd name="T17" fmla="*/ 165 h 169"/>
                <a:gd name="T18" fmla="*/ 89 w 92"/>
                <a:gd name="T19" fmla="*/ 13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69">
                  <a:moveTo>
                    <a:pt x="89" y="134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68" y="10"/>
                    <a:pt x="53" y="0"/>
                    <a:pt x="39" y="3"/>
                  </a:cubicBezTo>
                  <a:cubicBezTo>
                    <a:pt x="22" y="7"/>
                    <a:pt x="12" y="22"/>
                    <a:pt x="15" y="3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57" y="169"/>
                    <a:pt x="66" y="169"/>
                    <a:pt x="75" y="165"/>
                  </a:cubicBezTo>
                  <a:cubicBezTo>
                    <a:pt x="87" y="159"/>
                    <a:pt x="92" y="146"/>
                    <a:pt x="89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7" name="Freeform 65"/>
            <p:cNvSpPr>
              <a:spLocks/>
            </p:cNvSpPr>
            <p:nvPr/>
          </p:nvSpPr>
          <p:spPr bwMode="auto">
            <a:xfrm>
              <a:off x="4771353" y="4813825"/>
              <a:ext cx="296932" cy="1006077"/>
            </a:xfrm>
            <a:custGeom>
              <a:avLst/>
              <a:gdLst>
                <a:gd name="T0" fmla="*/ 62 w 72"/>
                <a:gd name="T1" fmla="*/ 67 h 243"/>
                <a:gd name="T2" fmla="*/ 16 w 72"/>
                <a:gd name="T3" fmla="*/ 0 h 243"/>
                <a:gd name="T4" fmla="*/ 4 w 72"/>
                <a:gd name="T5" fmla="*/ 7 h 243"/>
                <a:gd name="T6" fmla="*/ 12 w 72"/>
                <a:gd name="T7" fmla="*/ 65 h 243"/>
                <a:gd name="T8" fmla="*/ 17 w 72"/>
                <a:gd name="T9" fmla="*/ 99 h 243"/>
                <a:gd name="T10" fmla="*/ 17 w 72"/>
                <a:gd name="T11" fmla="*/ 106 h 243"/>
                <a:gd name="T12" fmla="*/ 16 w 72"/>
                <a:gd name="T13" fmla="*/ 121 h 243"/>
                <a:gd name="T14" fmla="*/ 12 w 72"/>
                <a:gd name="T15" fmla="*/ 129 h 243"/>
                <a:gd name="T16" fmla="*/ 0 w 72"/>
                <a:gd name="T17" fmla="*/ 151 h 243"/>
                <a:gd name="T18" fmla="*/ 0 w 72"/>
                <a:gd name="T19" fmla="*/ 213 h 243"/>
                <a:gd name="T20" fmla="*/ 33 w 72"/>
                <a:gd name="T21" fmla="*/ 243 h 243"/>
                <a:gd name="T22" fmla="*/ 40 w 72"/>
                <a:gd name="T23" fmla="*/ 243 h 243"/>
                <a:gd name="T24" fmla="*/ 72 w 72"/>
                <a:gd name="T25" fmla="*/ 213 h 243"/>
                <a:gd name="T26" fmla="*/ 72 w 72"/>
                <a:gd name="T27" fmla="*/ 91 h 243"/>
                <a:gd name="T28" fmla="*/ 62 w 72"/>
                <a:gd name="T29" fmla="*/ 6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243">
                  <a:moveTo>
                    <a:pt x="62" y="6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7" y="6"/>
                    <a:pt x="4" y="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7" y="101"/>
                    <a:pt x="17" y="104"/>
                    <a:pt x="17" y="106"/>
                  </a:cubicBezTo>
                  <a:cubicBezTo>
                    <a:pt x="17" y="111"/>
                    <a:pt x="17" y="116"/>
                    <a:pt x="16" y="121"/>
                  </a:cubicBezTo>
                  <a:cubicBezTo>
                    <a:pt x="15" y="125"/>
                    <a:pt x="15" y="126"/>
                    <a:pt x="12" y="12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31"/>
                    <a:pt x="16" y="243"/>
                    <a:pt x="33" y="243"/>
                  </a:cubicBezTo>
                  <a:cubicBezTo>
                    <a:pt x="40" y="243"/>
                    <a:pt x="40" y="243"/>
                    <a:pt x="40" y="243"/>
                  </a:cubicBezTo>
                  <a:cubicBezTo>
                    <a:pt x="59" y="243"/>
                    <a:pt x="72" y="231"/>
                    <a:pt x="72" y="21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80"/>
                    <a:pt x="68" y="71"/>
                    <a:pt x="62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249031" y="5312814"/>
            <a:ext cx="1742754" cy="5240692"/>
            <a:chOff x="5545124" y="2172874"/>
            <a:chExt cx="979876" cy="2946617"/>
          </a:xfrm>
          <a:solidFill>
            <a:srgbClr val="FFCA59"/>
          </a:solidFill>
        </p:grpSpPr>
        <p:sp>
          <p:nvSpPr>
            <p:cNvPr id="49" name="Freeform 66"/>
            <p:cNvSpPr>
              <a:spLocks/>
            </p:cNvSpPr>
            <p:nvPr/>
          </p:nvSpPr>
          <p:spPr bwMode="auto">
            <a:xfrm>
              <a:off x="5545124" y="2565872"/>
              <a:ext cx="815691" cy="824424"/>
            </a:xfrm>
            <a:custGeom>
              <a:avLst/>
              <a:gdLst>
                <a:gd name="T0" fmla="*/ 169 w 197"/>
                <a:gd name="T1" fmla="*/ 141 h 199"/>
                <a:gd name="T2" fmla="*/ 59 w 197"/>
                <a:gd name="T3" fmla="*/ 141 h 199"/>
                <a:gd name="T4" fmla="*/ 59 w 197"/>
                <a:gd name="T5" fmla="*/ 29 h 199"/>
                <a:gd name="T6" fmla="*/ 28 w 197"/>
                <a:gd name="T7" fmla="*/ 0 h 199"/>
                <a:gd name="T8" fmla="*/ 0 w 197"/>
                <a:gd name="T9" fmla="*/ 29 h 199"/>
                <a:gd name="T10" fmla="*/ 0 w 197"/>
                <a:gd name="T11" fmla="*/ 168 h 199"/>
                <a:gd name="T12" fmla="*/ 0 w 197"/>
                <a:gd name="T13" fmla="*/ 170 h 199"/>
                <a:gd name="T14" fmla="*/ 0 w 197"/>
                <a:gd name="T15" fmla="*/ 170 h 199"/>
                <a:gd name="T16" fmla="*/ 28 w 197"/>
                <a:gd name="T17" fmla="*/ 199 h 199"/>
                <a:gd name="T18" fmla="*/ 169 w 197"/>
                <a:gd name="T19" fmla="*/ 199 h 199"/>
                <a:gd name="T20" fmla="*/ 197 w 197"/>
                <a:gd name="T21" fmla="*/ 170 h 199"/>
                <a:gd name="T22" fmla="*/ 169 w 197"/>
                <a:gd name="T23" fmla="*/ 14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" h="199">
                  <a:moveTo>
                    <a:pt x="169" y="141"/>
                  </a:moveTo>
                  <a:cubicBezTo>
                    <a:pt x="59" y="141"/>
                    <a:pt x="59" y="141"/>
                    <a:pt x="59" y="14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5" y="0"/>
                    <a:pt x="28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6"/>
                    <a:pt x="14" y="199"/>
                    <a:pt x="28" y="199"/>
                  </a:cubicBezTo>
                  <a:cubicBezTo>
                    <a:pt x="169" y="199"/>
                    <a:pt x="169" y="199"/>
                    <a:pt x="169" y="199"/>
                  </a:cubicBezTo>
                  <a:cubicBezTo>
                    <a:pt x="186" y="199"/>
                    <a:pt x="197" y="186"/>
                    <a:pt x="197" y="170"/>
                  </a:cubicBezTo>
                  <a:cubicBezTo>
                    <a:pt x="197" y="154"/>
                    <a:pt x="186" y="141"/>
                    <a:pt x="16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0" name="Freeform 67"/>
            <p:cNvSpPr>
              <a:spLocks/>
            </p:cNvSpPr>
            <p:nvPr/>
          </p:nvSpPr>
          <p:spPr bwMode="auto">
            <a:xfrm>
              <a:off x="6228068" y="2686392"/>
              <a:ext cx="15720" cy="48906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0 h 12"/>
                <a:gd name="T4" fmla="*/ 0 w 4"/>
                <a:gd name="T5" fmla="*/ 5 h 12"/>
                <a:gd name="T6" fmla="*/ 4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2" y="3"/>
                    <a:pt x="0" y="5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1" name="Freeform 68"/>
            <p:cNvSpPr>
              <a:spLocks/>
            </p:cNvSpPr>
            <p:nvPr/>
          </p:nvSpPr>
          <p:spPr bwMode="auto">
            <a:xfrm>
              <a:off x="5826336" y="2686392"/>
              <a:ext cx="289945" cy="426185"/>
            </a:xfrm>
            <a:custGeom>
              <a:avLst/>
              <a:gdLst>
                <a:gd name="T0" fmla="*/ 0 w 70"/>
                <a:gd name="T1" fmla="*/ 103 h 103"/>
                <a:gd name="T2" fmla="*/ 70 w 70"/>
                <a:gd name="T3" fmla="*/ 103 h 103"/>
                <a:gd name="T4" fmla="*/ 30 w 70"/>
                <a:gd name="T5" fmla="*/ 45 h 103"/>
                <a:gd name="T6" fmla="*/ 25 w 70"/>
                <a:gd name="T7" fmla="*/ 15 h 103"/>
                <a:gd name="T8" fmla="*/ 25 w 70"/>
                <a:gd name="T9" fmla="*/ 15 h 103"/>
                <a:gd name="T10" fmla="*/ 0 w 70"/>
                <a:gd name="T11" fmla="*/ 0 h 103"/>
                <a:gd name="T12" fmla="*/ 0 w 70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03">
                  <a:moveTo>
                    <a:pt x="0" y="103"/>
                  </a:moveTo>
                  <a:cubicBezTo>
                    <a:pt x="70" y="103"/>
                    <a:pt x="70" y="103"/>
                    <a:pt x="70" y="103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5" y="35"/>
                    <a:pt x="21" y="2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5" y="12"/>
                    <a:pt x="7" y="6"/>
                    <a:pt x="0" y="0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2" name="Freeform 69"/>
            <p:cNvSpPr>
              <a:spLocks/>
            </p:cNvSpPr>
            <p:nvPr/>
          </p:nvSpPr>
          <p:spPr bwMode="auto">
            <a:xfrm>
              <a:off x="5751230" y="2172874"/>
              <a:ext cx="571157" cy="537972"/>
            </a:xfrm>
            <a:custGeom>
              <a:avLst/>
              <a:gdLst>
                <a:gd name="T0" fmla="*/ 59 w 138"/>
                <a:gd name="T1" fmla="*/ 114 h 130"/>
                <a:gd name="T2" fmla="*/ 81 w 138"/>
                <a:gd name="T3" fmla="*/ 108 h 130"/>
                <a:gd name="T4" fmla="*/ 109 w 138"/>
                <a:gd name="T5" fmla="*/ 121 h 130"/>
                <a:gd name="T6" fmla="*/ 122 w 138"/>
                <a:gd name="T7" fmla="*/ 109 h 130"/>
                <a:gd name="T8" fmla="*/ 129 w 138"/>
                <a:gd name="T9" fmla="*/ 97 h 130"/>
                <a:gd name="T10" fmla="*/ 138 w 138"/>
                <a:gd name="T11" fmla="*/ 68 h 130"/>
                <a:gd name="T12" fmla="*/ 68 w 138"/>
                <a:gd name="T13" fmla="*/ 0 h 130"/>
                <a:gd name="T14" fmla="*/ 0 w 138"/>
                <a:gd name="T15" fmla="*/ 68 h 130"/>
                <a:gd name="T16" fmla="*/ 44 w 138"/>
                <a:gd name="T17" fmla="*/ 130 h 130"/>
                <a:gd name="T18" fmla="*/ 59 w 138"/>
                <a:gd name="T19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0">
                  <a:moveTo>
                    <a:pt x="59" y="114"/>
                  </a:moveTo>
                  <a:cubicBezTo>
                    <a:pt x="66" y="111"/>
                    <a:pt x="73" y="108"/>
                    <a:pt x="81" y="108"/>
                  </a:cubicBezTo>
                  <a:cubicBezTo>
                    <a:pt x="92" y="108"/>
                    <a:pt x="103" y="112"/>
                    <a:pt x="109" y="121"/>
                  </a:cubicBezTo>
                  <a:cubicBezTo>
                    <a:pt x="115" y="117"/>
                    <a:pt x="119" y="114"/>
                    <a:pt x="122" y="109"/>
                  </a:cubicBezTo>
                  <a:cubicBezTo>
                    <a:pt x="124" y="104"/>
                    <a:pt x="126" y="100"/>
                    <a:pt x="129" y="97"/>
                  </a:cubicBezTo>
                  <a:cubicBezTo>
                    <a:pt x="134" y="88"/>
                    <a:pt x="138" y="77"/>
                    <a:pt x="138" y="68"/>
                  </a:cubicBezTo>
                  <a:cubicBezTo>
                    <a:pt x="138" y="30"/>
                    <a:pt x="105" y="0"/>
                    <a:pt x="68" y="0"/>
                  </a:cubicBezTo>
                  <a:cubicBezTo>
                    <a:pt x="32" y="0"/>
                    <a:pt x="0" y="30"/>
                    <a:pt x="0" y="68"/>
                  </a:cubicBezTo>
                  <a:cubicBezTo>
                    <a:pt x="0" y="97"/>
                    <a:pt x="20" y="121"/>
                    <a:pt x="44" y="130"/>
                  </a:cubicBezTo>
                  <a:cubicBezTo>
                    <a:pt x="48" y="124"/>
                    <a:pt x="53" y="118"/>
                    <a:pt x="59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3" name="Freeform 71"/>
            <p:cNvSpPr>
              <a:spLocks/>
            </p:cNvSpPr>
            <p:nvPr/>
          </p:nvSpPr>
          <p:spPr bwMode="auto">
            <a:xfrm>
              <a:off x="5950349" y="2565872"/>
              <a:ext cx="574651" cy="824424"/>
            </a:xfrm>
            <a:custGeom>
              <a:avLst/>
              <a:gdLst>
                <a:gd name="T0" fmla="*/ 109 w 139"/>
                <a:gd name="T1" fmla="*/ 0 h 199"/>
                <a:gd name="T2" fmla="*/ 81 w 139"/>
                <a:gd name="T3" fmla="*/ 29 h 199"/>
                <a:gd name="T4" fmla="*/ 81 w 139"/>
                <a:gd name="T5" fmla="*/ 75 h 199"/>
                <a:gd name="T6" fmla="*/ 57 w 139"/>
                <a:gd name="T7" fmla="*/ 37 h 199"/>
                <a:gd name="T8" fmla="*/ 17 w 139"/>
                <a:gd name="T9" fmla="*/ 29 h 199"/>
                <a:gd name="T10" fmla="*/ 8 w 139"/>
                <a:gd name="T11" fmla="*/ 68 h 199"/>
                <a:gd name="T12" fmla="*/ 50 w 139"/>
                <a:gd name="T13" fmla="*/ 132 h 199"/>
                <a:gd name="T14" fmla="*/ 71 w 139"/>
                <a:gd name="T15" fmla="*/ 132 h 199"/>
                <a:gd name="T16" fmla="*/ 109 w 139"/>
                <a:gd name="T17" fmla="*/ 166 h 199"/>
                <a:gd name="T18" fmla="*/ 109 w 139"/>
                <a:gd name="T19" fmla="*/ 174 h 199"/>
                <a:gd name="T20" fmla="*/ 99 w 139"/>
                <a:gd name="T21" fmla="*/ 195 h 199"/>
                <a:gd name="T22" fmla="*/ 125 w 139"/>
                <a:gd name="T23" fmla="*/ 194 h 199"/>
                <a:gd name="T24" fmla="*/ 139 w 139"/>
                <a:gd name="T25" fmla="*/ 170 h 199"/>
                <a:gd name="T26" fmla="*/ 139 w 139"/>
                <a:gd name="T27" fmla="*/ 168 h 199"/>
                <a:gd name="T28" fmla="*/ 139 w 139"/>
                <a:gd name="T29" fmla="*/ 29 h 199"/>
                <a:gd name="T30" fmla="*/ 109 w 139"/>
                <a:gd name="T3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99">
                  <a:moveTo>
                    <a:pt x="109" y="0"/>
                  </a:moveTo>
                  <a:cubicBezTo>
                    <a:pt x="94" y="0"/>
                    <a:pt x="81" y="13"/>
                    <a:pt x="81" y="29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48" y="23"/>
                    <a:pt x="30" y="21"/>
                    <a:pt x="17" y="29"/>
                  </a:cubicBezTo>
                  <a:cubicBezTo>
                    <a:pt x="3" y="38"/>
                    <a:pt x="0" y="56"/>
                    <a:pt x="8" y="68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91" y="132"/>
                    <a:pt x="108" y="147"/>
                    <a:pt x="109" y="166"/>
                  </a:cubicBezTo>
                  <a:cubicBezTo>
                    <a:pt x="109" y="174"/>
                    <a:pt x="109" y="174"/>
                    <a:pt x="109" y="174"/>
                  </a:cubicBezTo>
                  <a:cubicBezTo>
                    <a:pt x="109" y="183"/>
                    <a:pt x="105" y="192"/>
                    <a:pt x="99" y="195"/>
                  </a:cubicBezTo>
                  <a:cubicBezTo>
                    <a:pt x="108" y="199"/>
                    <a:pt x="118" y="199"/>
                    <a:pt x="125" y="194"/>
                  </a:cubicBezTo>
                  <a:cubicBezTo>
                    <a:pt x="134" y="187"/>
                    <a:pt x="139" y="179"/>
                    <a:pt x="139" y="170"/>
                  </a:cubicBezTo>
                  <a:cubicBezTo>
                    <a:pt x="139" y="170"/>
                    <a:pt x="139" y="170"/>
                    <a:pt x="139" y="168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13"/>
                    <a:pt x="125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4" name="Freeform 72"/>
            <p:cNvSpPr>
              <a:spLocks/>
            </p:cNvSpPr>
            <p:nvPr/>
          </p:nvSpPr>
          <p:spPr bwMode="auto">
            <a:xfrm>
              <a:off x="5660403" y="3285497"/>
              <a:ext cx="740584" cy="1833994"/>
            </a:xfrm>
            <a:custGeom>
              <a:avLst/>
              <a:gdLst>
                <a:gd name="T0" fmla="*/ 179 w 179"/>
                <a:gd name="T1" fmla="*/ 287 h 443"/>
                <a:gd name="T2" fmla="*/ 179 w 179"/>
                <a:gd name="T3" fmla="*/ 284 h 443"/>
                <a:gd name="T4" fmla="*/ 179 w 179"/>
                <a:gd name="T5" fmla="*/ 161 h 443"/>
                <a:gd name="T6" fmla="*/ 179 w 179"/>
                <a:gd name="T7" fmla="*/ 159 h 443"/>
                <a:gd name="T8" fmla="*/ 179 w 179"/>
                <a:gd name="T9" fmla="*/ 0 h 443"/>
                <a:gd name="T10" fmla="*/ 141 w 179"/>
                <a:gd name="T11" fmla="*/ 35 h 443"/>
                <a:gd name="T12" fmla="*/ 0 w 179"/>
                <a:gd name="T13" fmla="*/ 35 h 443"/>
                <a:gd name="T14" fmla="*/ 0 w 179"/>
                <a:gd name="T15" fmla="*/ 166 h 443"/>
                <a:gd name="T16" fmla="*/ 0 w 179"/>
                <a:gd name="T17" fmla="*/ 166 h 443"/>
                <a:gd name="T18" fmla="*/ 0 w 179"/>
                <a:gd name="T19" fmla="*/ 166 h 443"/>
                <a:gd name="T20" fmla="*/ 0 w 179"/>
                <a:gd name="T21" fmla="*/ 290 h 443"/>
                <a:gd name="T22" fmla="*/ 0 w 179"/>
                <a:gd name="T23" fmla="*/ 290 h 443"/>
                <a:gd name="T24" fmla="*/ 0 w 179"/>
                <a:gd name="T25" fmla="*/ 412 h 443"/>
                <a:gd name="T26" fmla="*/ 32 w 179"/>
                <a:gd name="T27" fmla="*/ 442 h 443"/>
                <a:gd name="T28" fmla="*/ 42 w 179"/>
                <a:gd name="T29" fmla="*/ 442 h 443"/>
                <a:gd name="T30" fmla="*/ 73 w 179"/>
                <a:gd name="T31" fmla="*/ 412 h 443"/>
                <a:gd name="T32" fmla="*/ 73 w 179"/>
                <a:gd name="T33" fmla="*/ 290 h 443"/>
                <a:gd name="T34" fmla="*/ 73 w 179"/>
                <a:gd name="T35" fmla="*/ 290 h 443"/>
                <a:gd name="T36" fmla="*/ 73 w 179"/>
                <a:gd name="T37" fmla="*/ 166 h 443"/>
                <a:gd name="T38" fmla="*/ 73 w 179"/>
                <a:gd name="T39" fmla="*/ 163 h 443"/>
                <a:gd name="T40" fmla="*/ 90 w 179"/>
                <a:gd name="T41" fmla="*/ 147 h 443"/>
                <a:gd name="T42" fmla="*/ 108 w 179"/>
                <a:gd name="T43" fmla="*/ 163 h 443"/>
                <a:gd name="T44" fmla="*/ 108 w 179"/>
                <a:gd name="T45" fmla="*/ 284 h 443"/>
                <a:gd name="T46" fmla="*/ 108 w 179"/>
                <a:gd name="T47" fmla="*/ 287 h 443"/>
                <a:gd name="T48" fmla="*/ 108 w 179"/>
                <a:gd name="T49" fmla="*/ 290 h 443"/>
                <a:gd name="T50" fmla="*/ 108 w 179"/>
                <a:gd name="T51" fmla="*/ 412 h 443"/>
                <a:gd name="T52" fmla="*/ 140 w 179"/>
                <a:gd name="T53" fmla="*/ 443 h 443"/>
                <a:gd name="T54" fmla="*/ 149 w 179"/>
                <a:gd name="T55" fmla="*/ 443 h 443"/>
                <a:gd name="T56" fmla="*/ 179 w 179"/>
                <a:gd name="T57" fmla="*/ 412 h 443"/>
                <a:gd name="T58" fmla="*/ 179 w 179"/>
                <a:gd name="T59" fmla="*/ 290 h 443"/>
                <a:gd name="T60" fmla="*/ 179 w 179"/>
                <a:gd name="T61" fmla="*/ 28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443">
                  <a:moveTo>
                    <a:pt x="179" y="287"/>
                  </a:moveTo>
                  <a:cubicBezTo>
                    <a:pt x="179" y="287"/>
                    <a:pt x="179" y="285"/>
                    <a:pt x="179" y="284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9" y="159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8" y="20"/>
                    <a:pt x="161" y="35"/>
                    <a:pt x="14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28"/>
                    <a:pt x="15" y="442"/>
                    <a:pt x="32" y="442"/>
                  </a:cubicBezTo>
                  <a:cubicBezTo>
                    <a:pt x="42" y="442"/>
                    <a:pt x="42" y="442"/>
                    <a:pt x="42" y="442"/>
                  </a:cubicBezTo>
                  <a:cubicBezTo>
                    <a:pt x="58" y="442"/>
                    <a:pt x="73" y="428"/>
                    <a:pt x="73" y="412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166"/>
                    <a:pt x="73" y="166"/>
                    <a:pt x="73" y="166"/>
                  </a:cubicBezTo>
                  <a:cubicBezTo>
                    <a:pt x="73" y="166"/>
                    <a:pt x="73" y="164"/>
                    <a:pt x="73" y="163"/>
                  </a:cubicBezTo>
                  <a:cubicBezTo>
                    <a:pt x="75" y="154"/>
                    <a:pt x="81" y="147"/>
                    <a:pt x="90" y="147"/>
                  </a:cubicBezTo>
                  <a:cubicBezTo>
                    <a:pt x="100" y="147"/>
                    <a:pt x="106" y="154"/>
                    <a:pt x="108" y="163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08" y="285"/>
                    <a:pt x="108" y="287"/>
                    <a:pt x="108" y="287"/>
                  </a:cubicBezTo>
                  <a:cubicBezTo>
                    <a:pt x="108" y="288"/>
                    <a:pt x="108" y="288"/>
                    <a:pt x="108" y="290"/>
                  </a:cubicBezTo>
                  <a:cubicBezTo>
                    <a:pt x="108" y="412"/>
                    <a:pt x="108" y="412"/>
                    <a:pt x="108" y="412"/>
                  </a:cubicBezTo>
                  <a:cubicBezTo>
                    <a:pt x="108" y="428"/>
                    <a:pt x="123" y="443"/>
                    <a:pt x="140" y="443"/>
                  </a:cubicBezTo>
                  <a:cubicBezTo>
                    <a:pt x="149" y="443"/>
                    <a:pt x="149" y="443"/>
                    <a:pt x="149" y="443"/>
                  </a:cubicBezTo>
                  <a:cubicBezTo>
                    <a:pt x="165" y="443"/>
                    <a:pt x="179" y="428"/>
                    <a:pt x="179" y="412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88"/>
                    <a:pt x="179" y="288"/>
                    <a:pt x="179" y="2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55" name="Freeform 54"/>
          <p:cNvSpPr/>
          <p:nvPr/>
        </p:nvSpPr>
        <p:spPr>
          <a:xfrm flipH="1" flipV="1">
            <a:off x="10372892" y="4340734"/>
            <a:ext cx="1741704" cy="97208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rgbClr val="FFCA59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828800"/>
            <a:endParaRPr lang="en-US" sz="6400" dirty="0">
              <a:solidFill>
                <a:srgbClr val="878787"/>
              </a:solidFill>
              <a:latin typeface="Questrial" charset="0"/>
            </a:endParaRPr>
          </a:p>
        </p:txBody>
      </p:sp>
      <p:sp>
        <p:nvSpPr>
          <p:cNvPr id="56" name="Freeform 55"/>
          <p:cNvSpPr/>
          <p:nvPr/>
        </p:nvSpPr>
        <p:spPr>
          <a:xfrm flipV="1">
            <a:off x="15076241" y="6218923"/>
            <a:ext cx="1398270" cy="126130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rgbClr val="6BDABC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828800"/>
            <a:endParaRPr lang="en-US" sz="6400" dirty="0">
              <a:solidFill>
                <a:srgbClr val="878787"/>
              </a:solidFill>
              <a:latin typeface="Questrial" charset="0"/>
            </a:endParaRPr>
          </a:p>
        </p:txBody>
      </p:sp>
      <p:sp>
        <p:nvSpPr>
          <p:cNvPr id="57" name="Freeform 56"/>
          <p:cNvSpPr/>
          <p:nvPr/>
        </p:nvSpPr>
        <p:spPr>
          <a:xfrm flipH="1" flipV="1">
            <a:off x="7909492" y="7381338"/>
            <a:ext cx="1619656" cy="387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rgbClr val="E24956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828800"/>
            <a:endParaRPr lang="en-US" sz="6400" dirty="0">
              <a:solidFill>
                <a:srgbClr val="878787"/>
              </a:solidFill>
              <a:latin typeface="Questrial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F6CDDF-AC7F-4D71-8076-749A3C757CD0}"/>
              </a:ext>
            </a:extLst>
          </p:cNvPr>
          <p:cNvSpPr txBox="1"/>
          <p:nvPr/>
        </p:nvSpPr>
        <p:spPr>
          <a:xfrm>
            <a:off x="6297399" y="3191623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DC7365-91B0-4CBD-A3A0-458637F8877A}"/>
              </a:ext>
            </a:extLst>
          </p:cNvPr>
          <p:cNvSpPr txBox="1"/>
          <p:nvPr/>
        </p:nvSpPr>
        <p:spPr>
          <a:xfrm>
            <a:off x="5031417" y="3914518"/>
            <a:ext cx="4589328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52D688-EF4A-4F10-B0E1-53E348D77936}"/>
              </a:ext>
            </a:extLst>
          </p:cNvPr>
          <p:cNvSpPr txBox="1"/>
          <p:nvPr/>
        </p:nvSpPr>
        <p:spPr>
          <a:xfrm>
            <a:off x="3978644" y="6545011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11C886-C3A9-4A9E-9FEB-081DB9C18CE7}"/>
              </a:ext>
            </a:extLst>
          </p:cNvPr>
          <p:cNvSpPr txBox="1"/>
          <p:nvPr/>
        </p:nvSpPr>
        <p:spPr>
          <a:xfrm>
            <a:off x="2712662" y="7267906"/>
            <a:ext cx="4589328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4A3FF1-ACDC-43BE-845D-64590AD44F2F}"/>
              </a:ext>
            </a:extLst>
          </p:cNvPr>
          <p:cNvSpPr txBox="1"/>
          <p:nvPr/>
        </p:nvSpPr>
        <p:spPr>
          <a:xfrm>
            <a:off x="17303187" y="5397500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706F72-0016-4676-9796-D69A866D7858}"/>
              </a:ext>
            </a:extLst>
          </p:cNvPr>
          <p:cNvSpPr txBox="1"/>
          <p:nvPr/>
        </p:nvSpPr>
        <p:spPr>
          <a:xfrm>
            <a:off x="17303187" y="6120395"/>
            <a:ext cx="4589328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AAC14-5DC8-4D73-89C9-53F712FE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49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5920170" y="6540295"/>
            <a:ext cx="2946302" cy="4108858"/>
            <a:chOff x="7283323" y="2611563"/>
            <a:chExt cx="1537536" cy="2144220"/>
          </a:xfrm>
          <a:solidFill>
            <a:srgbClr val="E24956"/>
          </a:solidFill>
        </p:grpSpPr>
        <p:sp>
          <p:nvSpPr>
            <p:cNvPr id="59" name="Freeform 141"/>
            <p:cNvSpPr>
              <a:spLocks/>
            </p:cNvSpPr>
            <p:nvPr/>
          </p:nvSpPr>
          <p:spPr bwMode="auto">
            <a:xfrm>
              <a:off x="7350330" y="3268955"/>
              <a:ext cx="845735" cy="441883"/>
            </a:xfrm>
            <a:custGeom>
              <a:avLst/>
              <a:gdLst>
                <a:gd name="T0" fmla="*/ 36 w 197"/>
                <a:gd name="T1" fmla="*/ 97 h 103"/>
                <a:gd name="T2" fmla="*/ 85 w 197"/>
                <a:gd name="T3" fmla="*/ 47 h 103"/>
                <a:gd name="T4" fmla="*/ 122 w 197"/>
                <a:gd name="T5" fmla="*/ 43 h 103"/>
                <a:gd name="T6" fmla="*/ 178 w 197"/>
                <a:gd name="T7" fmla="*/ 42 h 103"/>
                <a:gd name="T8" fmla="*/ 190 w 197"/>
                <a:gd name="T9" fmla="*/ 36 h 103"/>
                <a:gd name="T10" fmla="*/ 197 w 197"/>
                <a:gd name="T11" fmla="*/ 19 h 103"/>
                <a:gd name="T12" fmla="*/ 190 w 197"/>
                <a:gd name="T13" fmla="*/ 4 h 103"/>
                <a:gd name="T14" fmla="*/ 176 w 197"/>
                <a:gd name="T15" fmla="*/ 0 h 103"/>
                <a:gd name="T16" fmla="*/ 122 w 197"/>
                <a:gd name="T17" fmla="*/ 4 h 103"/>
                <a:gd name="T18" fmla="*/ 76 w 197"/>
                <a:gd name="T19" fmla="*/ 6 h 103"/>
                <a:gd name="T20" fmla="*/ 63 w 197"/>
                <a:gd name="T21" fmla="*/ 14 h 103"/>
                <a:gd name="T22" fmla="*/ 63 w 197"/>
                <a:gd name="T23" fmla="*/ 14 h 103"/>
                <a:gd name="T24" fmla="*/ 8 w 197"/>
                <a:gd name="T25" fmla="*/ 69 h 103"/>
                <a:gd name="T26" fmla="*/ 8 w 197"/>
                <a:gd name="T27" fmla="*/ 97 h 103"/>
                <a:gd name="T28" fmla="*/ 36 w 197"/>
                <a:gd name="T29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03">
                  <a:moveTo>
                    <a:pt x="36" y="97"/>
                  </a:moveTo>
                  <a:cubicBezTo>
                    <a:pt x="85" y="47"/>
                    <a:pt x="85" y="47"/>
                    <a:pt x="85" y="47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82" y="40"/>
                    <a:pt x="187" y="38"/>
                    <a:pt x="190" y="36"/>
                  </a:cubicBezTo>
                  <a:cubicBezTo>
                    <a:pt x="195" y="32"/>
                    <a:pt x="197" y="24"/>
                    <a:pt x="197" y="19"/>
                  </a:cubicBezTo>
                  <a:cubicBezTo>
                    <a:pt x="197" y="14"/>
                    <a:pt x="193" y="7"/>
                    <a:pt x="190" y="4"/>
                  </a:cubicBezTo>
                  <a:cubicBezTo>
                    <a:pt x="186" y="2"/>
                    <a:pt x="179" y="0"/>
                    <a:pt x="176" y="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1" y="6"/>
                    <a:pt x="65" y="9"/>
                    <a:pt x="63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0" y="90"/>
                    <a:pt x="8" y="97"/>
                  </a:cubicBezTo>
                  <a:cubicBezTo>
                    <a:pt x="17" y="103"/>
                    <a:pt x="28" y="103"/>
                    <a:pt x="36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0" name="Freeform 142"/>
            <p:cNvSpPr>
              <a:spLocks/>
            </p:cNvSpPr>
            <p:nvPr/>
          </p:nvSpPr>
          <p:spPr bwMode="auto">
            <a:xfrm>
              <a:off x="7904495" y="3109587"/>
              <a:ext cx="916364" cy="1646196"/>
            </a:xfrm>
            <a:custGeom>
              <a:avLst/>
              <a:gdLst>
                <a:gd name="T0" fmla="*/ 208 w 214"/>
                <a:gd name="T1" fmla="*/ 341 h 383"/>
                <a:gd name="T2" fmla="*/ 157 w 214"/>
                <a:gd name="T3" fmla="*/ 271 h 383"/>
                <a:gd name="T4" fmla="*/ 153 w 214"/>
                <a:gd name="T5" fmla="*/ 267 h 383"/>
                <a:gd name="T6" fmla="*/ 151 w 214"/>
                <a:gd name="T7" fmla="*/ 263 h 383"/>
                <a:gd name="T8" fmla="*/ 100 w 214"/>
                <a:gd name="T9" fmla="*/ 222 h 383"/>
                <a:gd name="T10" fmla="*/ 107 w 214"/>
                <a:gd name="T11" fmla="*/ 200 h 383"/>
                <a:gd name="T12" fmla="*/ 107 w 214"/>
                <a:gd name="T13" fmla="*/ 41 h 383"/>
                <a:gd name="T14" fmla="*/ 64 w 214"/>
                <a:gd name="T15" fmla="*/ 0 h 383"/>
                <a:gd name="T16" fmla="*/ 42 w 214"/>
                <a:gd name="T17" fmla="*/ 0 h 383"/>
                <a:gd name="T18" fmla="*/ 2 w 214"/>
                <a:gd name="T19" fmla="*/ 32 h 383"/>
                <a:gd name="T20" fmla="*/ 45 w 214"/>
                <a:gd name="T21" fmla="*/ 27 h 383"/>
                <a:gd name="T22" fmla="*/ 66 w 214"/>
                <a:gd name="T23" fmla="*/ 35 h 383"/>
                <a:gd name="T24" fmla="*/ 77 w 214"/>
                <a:gd name="T25" fmla="*/ 56 h 383"/>
                <a:gd name="T26" fmla="*/ 68 w 214"/>
                <a:gd name="T27" fmla="*/ 79 h 383"/>
                <a:gd name="T28" fmla="*/ 49 w 214"/>
                <a:gd name="T29" fmla="*/ 86 h 383"/>
                <a:gd name="T30" fmla="*/ 0 w 214"/>
                <a:gd name="T31" fmla="*/ 91 h 383"/>
                <a:gd name="T32" fmla="*/ 0 w 214"/>
                <a:gd name="T33" fmla="*/ 200 h 383"/>
                <a:gd name="T34" fmla="*/ 42 w 214"/>
                <a:gd name="T35" fmla="*/ 241 h 383"/>
                <a:gd name="T36" fmla="*/ 45 w 214"/>
                <a:gd name="T37" fmla="*/ 241 h 383"/>
                <a:gd name="T38" fmla="*/ 50 w 214"/>
                <a:gd name="T39" fmla="*/ 247 h 383"/>
                <a:gd name="T40" fmla="*/ 116 w 214"/>
                <a:gd name="T41" fmla="*/ 302 h 383"/>
                <a:gd name="T42" fmla="*/ 167 w 214"/>
                <a:gd name="T43" fmla="*/ 372 h 383"/>
                <a:gd name="T44" fmla="*/ 198 w 214"/>
                <a:gd name="T45" fmla="*/ 375 h 383"/>
                <a:gd name="T46" fmla="*/ 203 w 214"/>
                <a:gd name="T47" fmla="*/ 372 h 383"/>
                <a:gd name="T48" fmla="*/ 208 w 214"/>
                <a:gd name="T49" fmla="*/ 34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4" h="383">
                  <a:moveTo>
                    <a:pt x="208" y="341"/>
                  </a:moveTo>
                  <a:cubicBezTo>
                    <a:pt x="157" y="271"/>
                    <a:pt x="157" y="271"/>
                    <a:pt x="157" y="271"/>
                  </a:cubicBezTo>
                  <a:cubicBezTo>
                    <a:pt x="154" y="270"/>
                    <a:pt x="154" y="270"/>
                    <a:pt x="153" y="267"/>
                  </a:cubicBezTo>
                  <a:cubicBezTo>
                    <a:pt x="153" y="266"/>
                    <a:pt x="151" y="266"/>
                    <a:pt x="151" y="263"/>
                  </a:cubicBezTo>
                  <a:cubicBezTo>
                    <a:pt x="100" y="222"/>
                    <a:pt x="100" y="222"/>
                    <a:pt x="100" y="222"/>
                  </a:cubicBezTo>
                  <a:cubicBezTo>
                    <a:pt x="104" y="215"/>
                    <a:pt x="107" y="207"/>
                    <a:pt x="107" y="200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17"/>
                    <a:pt x="87" y="0"/>
                    <a:pt x="6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3" y="0"/>
                    <a:pt x="5" y="14"/>
                    <a:pt x="2" y="32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53" y="27"/>
                    <a:pt x="61" y="32"/>
                    <a:pt x="66" y="35"/>
                  </a:cubicBezTo>
                  <a:cubicBezTo>
                    <a:pt x="71" y="41"/>
                    <a:pt x="76" y="48"/>
                    <a:pt x="77" y="56"/>
                  </a:cubicBezTo>
                  <a:cubicBezTo>
                    <a:pt x="77" y="63"/>
                    <a:pt x="74" y="73"/>
                    <a:pt x="68" y="79"/>
                  </a:cubicBezTo>
                  <a:cubicBezTo>
                    <a:pt x="61" y="82"/>
                    <a:pt x="57" y="86"/>
                    <a:pt x="49" y="8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25"/>
                    <a:pt x="19" y="241"/>
                    <a:pt x="42" y="241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47" y="245"/>
                    <a:pt x="49" y="245"/>
                    <a:pt x="50" y="247"/>
                  </a:cubicBezTo>
                  <a:cubicBezTo>
                    <a:pt x="116" y="302"/>
                    <a:pt x="116" y="302"/>
                    <a:pt x="116" y="302"/>
                  </a:cubicBezTo>
                  <a:cubicBezTo>
                    <a:pt x="167" y="372"/>
                    <a:pt x="167" y="372"/>
                    <a:pt x="167" y="372"/>
                  </a:cubicBezTo>
                  <a:cubicBezTo>
                    <a:pt x="176" y="381"/>
                    <a:pt x="189" y="383"/>
                    <a:pt x="198" y="375"/>
                  </a:cubicBezTo>
                  <a:cubicBezTo>
                    <a:pt x="203" y="372"/>
                    <a:pt x="203" y="372"/>
                    <a:pt x="203" y="372"/>
                  </a:cubicBezTo>
                  <a:cubicBezTo>
                    <a:pt x="213" y="363"/>
                    <a:pt x="214" y="351"/>
                    <a:pt x="208" y="3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1" name="Freeform 143"/>
            <p:cNvSpPr>
              <a:spLocks/>
            </p:cNvSpPr>
            <p:nvPr/>
          </p:nvSpPr>
          <p:spPr bwMode="auto">
            <a:xfrm>
              <a:off x="7951581" y="2664082"/>
              <a:ext cx="414718" cy="411096"/>
            </a:xfrm>
            <a:custGeom>
              <a:avLst/>
              <a:gdLst>
                <a:gd name="T0" fmla="*/ 50 w 97"/>
                <a:gd name="T1" fmla="*/ 96 h 96"/>
                <a:gd name="T2" fmla="*/ 97 w 97"/>
                <a:gd name="T3" fmla="*/ 47 h 96"/>
                <a:gd name="T4" fmla="*/ 50 w 97"/>
                <a:gd name="T5" fmla="*/ 0 h 96"/>
                <a:gd name="T6" fmla="*/ 0 w 97"/>
                <a:gd name="T7" fmla="*/ 47 h 96"/>
                <a:gd name="T8" fmla="*/ 50 w 97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6">
                  <a:moveTo>
                    <a:pt x="50" y="96"/>
                  </a:moveTo>
                  <a:cubicBezTo>
                    <a:pt x="76" y="96"/>
                    <a:pt x="97" y="75"/>
                    <a:pt x="97" y="47"/>
                  </a:cubicBezTo>
                  <a:cubicBezTo>
                    <a:pt x="97" y="21"/>
                    <a:pt x="76" y="0"/>
                    <a:pt x="50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5"/>
                    <a:pt x="21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2" name="Freeform 144"/>
            <p:cNvSpPr>
              <a:spLocks/>
            </p:cNvSpPr>
            <p:nvPr/>
          </p:nvSpPr>
          <p:spPr bwMode="auto">
            <a:xfrm>
              <a:off x="8315591" y="2611563"/>
              <a:ext cx="282515" cy="682746"/>
            </a:xfrm>
            <a:custGeom>
              <a:avLst/>
              <a:gdLst>
                <a:gd name="T0" fmla="*/ 0 w 66"/>
                <a:gd name="T1" fmla="*/ 119 h 159"/>
                <a:gd name="T2" fmla="*/ 17 w 66"/>
                <a:gd name="T3" fmla="*/ 157 h 159"/>
                <a:gd name="T4" fmla="*/ 17 w 66"/>
                <a:gd name="T5" fmla="*/ 159 h 159"/>
                <a:gd name="T6" fmla="*/ 61 w 66"/>
                <a:gd name="T7" fmla="*/ 111 h 159"/>
                <a:gd name="T8" fmla="*/ 66 w 66"/>
                <a:gd name="T9" fmla="*/ 99 h 159"/>
                <a:gd name="T10" fmla="*/ 66 w 66"/>
                <a:gd name="T11" fmla="*/ 99 h 159"/>
                <a:gd name="T12" fmla="*/ 66 w 66"/>
                <a:gd name="T13" fmla="*/ 21 h 159"/>
                <a:gd name="T14" fmla="*/ 45 w 66"/>
                <a:gd name="T15" fmla="*/ 0 h 159"/>
                <a:gd name="T16" fmla="*/ 25 w 66"/>
                <a:gd name="T17" fmla="*/ 21 h 159"/>
                <a:gd name="T18" fmla="*/ 25 w 66"/>
                <a:gd name="T19" fmla="*/ 91 h 159"/>
                <a:gd name="T20" fmla="*/ 0 w 66"/>
                <a:gd name="T21" fmla="*/ 1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59">
                  <a:moveTo>
                    <a:pt x="0" y="119"/>
                  </a:moveTo>
                  <a:cubicBezTo>
                    <a:pt x="12" y="130"/>
                    <a:pt x="17" y="141"/>
                    <a:pt x="17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5" y="108"/>
                    <a:pt x="66" y="104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10"/>
                    <a:pt x="57" y="0"/>
                    <a:pt x="45" y="0"/>
                  </a:cubicBezTo>
                  <a:cubicBezTo>
                    <a:pt x="35" y="0"/>
                    <a:pt x="25" y="10"/>
                    <a:pt x="25" y="21"/>
                  </a:cubicBezTo>
                  <a:cubicBezTo>
                    <a:pt x="25" y="91"/>
                    <a:pt x="25" y="91"/>
                    <a:pt x="25" y="91"/>
                  </a:cubicBezTo>
                  <a:lnTo>
                    <a:pt x="0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2" name="Freeform 145"/>
            <p:cNvSpPr>
              <a:spLocks/>
            </p:cNvSpPr>
            <p:nvPr/>
          </p:nvSpPr>
          <p:spPr bwMode="auto">
            <a:xfrm>
              <a:off x="7283323" y="3982487"/>
              <a:ext cx="822192" cy="391175"/>
            </a:xfrm>
            <a:custGeom>
              <a:avLst/>
              <a:gdLst>
                <a:gd name="T0" fmla="*/ 141 w 192"/>
                <a:gd name="T1" fmla="*/ 19 h 91"/>
                <a:gd name="T2" fmla="*/ 104 w 192"/>
                <a:gd name="T3" fmla="*/ 36 h 91"/>
                <a:gd name="T4" fmla="*/ 38 w 192"/>
                <a:gd name="T5" fmla="*/ 4 h 91"/>
                <a:gd name="T6" fmla="*/ 9 w 192"/>
                <a:gd name="T7" fmla="*/ 15 h 91"/>
                <a:gd name="T8" fmla="*/ 5 w 192"/>
                <a:gd name="T9" fmla="*/ 22 h 91"/>
                <a:gd name="T10" fmla="*/ 16 w 192"/>
                <a:gd name="T11" fmla="*/ 51 h 91"/>
                <a:gd name="T12" fmla="*/ 93 w 192"/>
                <a:gd name="T13" fmla="*/ 89 h 91"/>
                <a:gd name="T14" fmla="*/ 107 w 192"/>
                <a:gd name="T15" fmla="*/ 91 h 91"/>
                <a:gd name="T16" fmla="*/ 116 w 192"/>
                <a:gd name="T17" fmla="*/ 88 h 91"/>
                <a:gd name="T18" fmla="*/ 192 w 192"/>
                <a:gd name="T19" fmla="*/ 53 h 91"/>
                <a:gd name="T20" fmla="*/ 185 w 192"/>
                <a:gd name="T21" fmla="*/ 48 h 91"/>
                <a:gd name="T22" fmla="*/ 141 w 192"/>
                <a:gd name="T23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91">
                  <a:moveTo>
                    <a:pt x="141" y="19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7" y="0"/>
                    <a:pt x="14" y="4"/>
                    <a:pt x="9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33"/>
                    <a:pt x="5" y="46"/>
                    <a:pt x="16" y="51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2" y="91"/>
                    <a:pt x="107" y="91"/>
                  </a:cubicBezTo>
                  <a:cubicBezTo>
                    <a:pt x="111" y="91"/>
                    <a:pt x="112" y="89"/>
                    <a:pt x="116" y="88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65" y="46"/>
                    <a:pt x="150" y="36"/>
                    <a:pt x="14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43593" y="7324158"/>
            <a:ext cx="3439084" cy="3439086"/>
            <a:chOff x="4157772" y="3247223"/>
            <a:chExt cx="1794696" cy="1794697"/>
          </a:xfrm>
          <a:solidFill>
            <a:srgbClr val="FFCA59"/>
          </a:solidFill>
        </p:grpSpPr>
        <p:sp>
          <p:nvSpPr>
            <p:cNvPr id="74" name="Freeform 146"/>
            <p:cNvSpPr>
              <a:spLocks/>
            </p:cNvSpPr>
            <p:nvPr/>
          </p:nvSpPr>
          <p:spPr bwMode="auto">
            <a:xfrm>
              <a:off x="5228070" y="3656508"/>
              <a:ext cx="724398" cy="488969"/>
            </a:xfrm>
            <a:custGeom>
              <a:avLst/>
              <a:gdLst>
                <a:gd name="T0" fmla="*/ 154 w 169"/>
                <a:gd name="T1" fmla="*/ 3 h 114"/>
                <a:gd name="T2" fmla="*/ 128 w 169"/>
                <a:gd name="T3" fmla="*/ 12 h 114"/>
                <a:gd name="T4" fmla="*/ 101 w 169"/>
                <a:gd name="T5" fmla="*/ 63 h 114"/>
                <a:gd name="T6" fmla="*/ 34 w 169"/>
                <a:gd name="T7" fmla="*/ 22 h 114"/>
                <a:gd name="T8" fmla="*/ 5 w 169"/>
                <a:gd name="T9" fmla="*/ 28 h 114"/>
                <a:gd name="T10" fmla="*/ 10 w 169"/>
                <a:gd name="T11" fmla="*/ 56 h 114"/>
                <a:gd name="T12" fmla="*/ 96 w 169"/>
                <a:gd name="T13" fmla="*/ 109 h 114"/>
                <a:gd name="T14" fmla="*/ 125 w 169"/>
                <a:gd name="T15" fmla="*/ 104 h 114"/>
                <a:gd name="T16" fmla="*/ 125 w 169"/>
                <a:gd name="T17" fmla="*/ 104 h 114"/>
                <a:gd name="T18" fmla="*/ 126 w 169"/>
                <a:gd name="T19" fmla="*/ 99 h 114"/>
                <a:gd name="T20" fmla="*/ 162 w 169"/>
                <a:gd name="T21" fmla="*/ 31 h 114"/>
                <a:gd name="T22" fmla="*/ 154 w 169"/>
                <a:gd name="T23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9" h="114">
                  <a:moveTo>
                    <a:pt x="154" y="3"/>
                  </a:moveTo>
                  <a:cubicBezTo>
                    <a:pt x="145" y="0"/>
                    <a:pt x="131" y="3"/>
                    <a:pt x="128" y="1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4" y="15"/>
                    <a:pt x="10" y="18"/>
                    <a:pt x="5" y="28"/>
                  </a:cubicBezTo>
                  <a:cubicBezTo>
                    <a:pt x="0" y="36"/>
                    <a:pt x="2" y="50"/>
                    <a:pt x="10" y="56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6" y="114"/>
                    <a:pt x="119" y="112"/>
                    <a:pt x="125" y="104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1"/>
                    <a:pt x="126" y="101"/>
                    <a:pt x="126" y="99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9" y="22"/>
                    <a:pt x="166" y="9"/>
                    <a:pt x="15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5" name="Oval 147"/>
            <p:cNvSpPr>
              <a:spLocks noChangeArrowheads="1"/>
            </p:cNvSpPr>
            <p:nvPr/>
          </p:nvSpPr>
          <p:spPr bwMode="auto">
            <a:xfrm>
              <a:off x="5309565" y="3247223"/>
              <a:ext cx="411096" cy="41290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6" name="Freeform 148"/>
            <p:cNvSpPr>
              <a:spLocks/>
            </p:cNvSpPr>
            <p:nvPr/>
          </p:nvSpPr>
          <p:spPr bwMode="auto">
            <a:xfrm>
              <a:off x="4594222" y="3491707"/>
              <a:ext cx="479914" cy="503457"/>
            </a:xfrm>
            <a:custGeom>
              <a:avLst/>
              <a:gdLst>
                <a:gd name="T0" fmla="*/ 14 w 112"/>
                <a:gd name="T1" fmla="*/ 111 h 117"/>
                <a:gd name="T2" fmla="*/ 41 w 112"/>
                <a:gd name="T3" fmla="*/ 101 h 117"/>
                <a:gd name="T4" fmla="*/ 66 w 112"/>
                <a:gd name="T5" fmla="*/ 50 h 117"/>
                <a:gd name="T6" fmla="*/ 90 w 112"/>
                <a:gd name="T7" fmla="*/ 61 h 117"/>
                <a:gd name="T8" fmla="*/ 99 w 112"/>
                <a:gd name="T9" fmla="*/ 45 h 117"/>
                <a:gd name="T10" fmla="*/ 112 w 112"/>
                <a:gd name="T11" fmla="*/ 27 h 117"/>
                <a:gd name="T12" fmla="*/ 69 w 112"/>
                <a:gd name="T13" fmla="*/ 4 h 117"/>
                <a:gd name="T14" fmla="*/ 44 w 112"/>
                <a:gd name="T15" fmla="*/ 8 h 117"/>
                <a:gd name="T16" fmla="*/ 39 w 112"/>
                <a:gd name="T17" fmla="*/ 14 h 117"/>
                <a:gd name="T18" fmla="*/ 6 w 112"/>
                <a:gd name="T19" fmla="*/ 84 h 117"/>
                <a:gd name="T20" fmla="*/ 14 w 112"/>
                <a:gd name="T21" fmla="*/ 11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7">
                  <a:moveTo>
                    <a:pt x="14" y="111"/>
                  </a:moveTo>
                  <a:cubicBezTo>
                    <a:pt x="25" y="117"/>
                    <a:pt x="36" y="113"/>
                    <a:pt x="41" y="101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38"/>
                    <a:pt x="107" y="33"/>
                    <a:pt x="112" y="27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0"/>
                    <a:pt x="49" y="2"/>
                    <a:pt x="44" y="8"/>
                  </a:cubicBezTo>
                  <a:cubicBezTo>
                    <a:pt x="41" y="11"/>
                    <a:pt x="41" y="12"/>
                    <a:pt x="39" y="1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0" y="94"/>
                    <a:pt x="5" y="105"/>
                    <a:pt x="14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7" name="Freeform 149"/>
            <p:cNvSpPr>
              <a:spLocks/>
            </p:cNvSpPr>
            <p:nvPr/>
          </p:nvSpPr>
          <p:spPr bwMode="auto">
            <a:xfrm>
              <a:off x="4701070" y="3565958"/>
              <a:ext cx="1006914" cy="1475962"/>
            </a:xfrm>
            <a:custGeom>
              <a:avLst/>
              <a:gdLst>
                <a:gd name="T0" fmla="*/ 175 w 235"/>
                <a:gd name="T1" fmla="*/ 231 h 344"/>
                <a:gd name="T2" fmla="*/ 168 w 235"/>
                <a:gd name="T3" fmla="*/ 225 h 344"/>
                <a:gd name="T4" fmla="*/ 162 w 235"/>
                <a:gd name="T5" fmla="*/ 223 h 344"/>
                <a:gd name="T6" fmla="*/ 111 w 235"/>
                <a:gd name="T7" fmla="*/ 203 h 344"/>
                <a:gd name="T8" fmla="*/ 162 w 235"/>
                <a:gd name="T9" fmla="*/ 104 h 344"/>
                <a:gd name="T10" fmla="*/ 132 w 235"/>
                <a:gd name="T11" fmla="*/ 86 h 344"/>
                <a:gd name="T12" fmla="*/ 120 w 235"/>
                <a:gd name="T13" fmla="*/ 46 h 344"/>
                <a:gd name="T14" fmla="*/ 145 w 235"/>
                <a:gd name="T15" fmla="*/ 32 h 344"/>
                <a:gd name="T16" fmla="*/ 161 w 235"/>
                <a:gd name="T17" fmla="*/ 34 h 344"/>
                <a:gd name="T18" fmla="*/ 177 w 235"/>
                <a:gd name="T19" fmla="*/ 46 h 344"/>
                <a:gd name="T20" fmla="*/ 157 w 235"/>
                <a:gd name="T21" fmla="*/ 21 h 344"/>
                <a:gd name="T22" fmla="*/ 138 w 235"/>
                <a:gd name="T23" fmla="*/ 10 h 344"/>
                <a:gd name="T24" fmla="*/ 82 w 235"/>
                <a:gd name="T25" fmla="*/ 30 h 344"/>
                <a:gd name="T26" fmla="*/ 10 w 235"/>
                <a:gd name="T27" fmla="*/ 172 h 344"/>
                <a:gd name="T28" fmla="*/ 30 w 235"/>
                <a:gd name="T29" fmla="*/ 228 h 344"/>
                <a:gd name="T30" fmla="*/ 49 w 235"/>
                <a:gd name="T31" fmla="*/ 237 h 344"/>
                <a:gd name="T32" fmla="*/ 73 w 235"/>
                <a:gd name="T33" fmla="*/ 241 h 344"/>
                <a:gd name="T34" fmla="*/ 140 w 235"/>
                <a:gd name="T35" fmla="*/ 268 h 344"/>
                <a:gd name="T36" fmla="*/ 188 w 235"/>
                <a:gd name="T37" fmla="*/ 334 h 344"/>
                <a:gd name="T38" fmla="*/ 219 w 235"/>
                <a:gd name="T39" fmla="*/ 338 h 344"/>
                <a:gd name="T40" fmla="*/ 225 w 235"/>
                <a:gd name="T41" fmla="*/ 334 h 344"/>
                <a:gd name="T42" fmla="*/ 229 w 235"/>
                <a:gd name="T43" fmla="*/ 302 h 344"/>
                <a:gd name="T44" fmla="*/ 175 w 235"/>
                <a:gd name="T45" fmla="*/ 23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44">
                  <a:moveTo>
                    <a:pt x="175" y="231"/>
                  </a:moveTo>
                  <a:cubicBezTo>
                    <a:pt x="174" y="230"/>
                    <a:pt x="172" y="228"/>
                    <a:pt x="168" y="225"/>
                  </a:cubicBezTo>
                  <a:cubicBezTo>
                    <a:pt x="166" y="224"/>
                    <a:pt x="164" y="224"/>
                    <a:pt x="162" y="22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32" y="86"/>
                    <a:pt x="132" y="86"/>
                    <a:pt x="132" y="86"/>
                  </a:cubicBezTo>
                  <a:cubicBezTo>
                    <a:pt x="117" y="77"/>
                    <a:pt x="114" y="59"/>
                    <a:pt x="120" y="46"/>
                  </a:cubicBezTo>
                  <a:cubicBezTo>
                    <a:pt x="126" y="36"/>
                    <a:pt x="136" y="32"/>
                    <a:pt x="145" y="32"/>
                  </a:cubicBezTo>
                  <a:cubicBezTo>
                    <a:pt x="152" y="32"/>
                    <a:pt x="157" y="33"/>
                    <a:pt x="161" y="34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5" y="34"/>
                    <a:pt x="168" y="26"/>
                    <a:pt x="157" y="21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17" y="0"/>
                    <a:pt x="91" y="8"/>
                    <a:pt x="82" y="30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0" y="192"/>
                    <a:pt x="10" y="216"/>
                    <a:pt x="30" y="228"/>
                  </a:cubicBezTo>
                  <a:cubicBezTo>
                    <a:pt x="49" y="237"/>
                    <a:pt x="49" y="237"/>
                    <a:pt x="49" y="237"/>
                  </a:cubicBezTo>
                  <a:cubicBezTo>
                    <a:pt x="57" y="241"/>
                    <a:pt x="65" y="241"/>
                    <a:pt x="73" y="241"/>
                  </a:cubicBezTo>
                  <a:cubicBezTo>
                    <a:pt x="140" y="268"/>
                    <a:pt x="140" y="268"/>
                    <a:pt x="140" y="268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6" y="344"/>
                    <a:pt x="209" y="344"/>
                    <a:pt x="219" y="338"/>
                  </a:cubicBezTo>
                  <a:cubicBezTo>
                    <a:pt x="225" y="334"/>
                    <a:pt x="225" y="334"/>
                    <a:pt x="225" y="334"/>
                  </a:cubicBezTo>
                  <a:cubicBezTo>
                    <a:pt x="233" y="325"/>
                    <a:pt x="235" y="311"/>
                    <a:pt x="229" y="302"/>
                  </a:cubicBezTo>
                  <a:lnTo>
                    <a:pt x="175" y="2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8" name="Freeform 150"/>
            <p:cNvSpPr>
              <a:spLocks/>
            </p:cNvSpPr>
            <p:nvPr/>
          </p:nvSpPr>
          <p:spPr bwMode="auto">
            <a:xfrm>
              <a:off x="4157772" y="4523975"/>
              <a:ext cx="778728" cy="304247"/>
            </a:xfrm>
            <a:custGeom>
              <a:avLst/>
              <a:gdLst>
                <a:gd name="T0" fmla="*/ 151 w 182"/>
                <a:gd name="T1" fmla="*/ 14 h 71"/>
                <a:gd name="T2" fmla="*/ 135 w 182"/>
                <a:gd name="T3" fmla="*/ 0 h 71"/>
                <a:gd name="T4" fmla="*/ 105 w 182"/>
                <a:gd name="T5" fmla="*/ 21 h 71"/>
                <a:gd name="T6" fmla="*/ 27 w 182"/>
                <a:gd name="T7" fmla="*/ 14 h 71"/>
                <a:gd name="T8" fmla="*/ 3 w 182"/>
                <a:gd name="T9" fmla="*/ 33 h 71"/>
                <a:gd name="T10" fmla="*/ 3 w 182"/>
                <a:gd name="T11" fmla="*/ 41 h 71"/>
                <a:gd name="T12" fmla="*/ 23 w 182"/>
                <a:gd name="T13" fmla="*/ 63 h 71"/>
                <a:gd name="T14" fmla="*/ 111 w 182"/>
                <a:gd name="T15" fmla="*/ 71 h 71"/>
                <a:gd name="T16" fmla="*/ 117 w 182"/>
                <a:gd name="T17" fmla="*/ 71 h 71"/>
                <a:gd name="T18" fmla="*/ 124 w 182"/>
                <a:gd name="T19" fmla="*/ 67 h 71"/>
                <a:gd name="T20" fmla="*/ 182 w 182"/>
                <a:gd name="T21" fmla="*/ 27 h 71"/>
                <a:gd name="T22" fmla="*/ 171 w 182"/>
                <a:gd name="T23" fmla="*/ 24 h 71"/>
                <a:gd name="T24" fmla="*/ 151 w 182"/>
                <a:gd name="T25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71">
                  <a:moveTo>
                    <a:pt x="151" y="14"/>
                  </a:moveTo>
                  <a:cubicBezTo>
                    <a:pt x="143" y="10"/>
                    <a:pt x="138" y="5"/>
                    <a:pt x="135" y="0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13" y="12"/>
                    <a:pt x="4" y="22"/>
                    <a:pt x="3" y="3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52"/>
                    <a:pt x="10" y="63"/>
                    <a:pt x="23" y="63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2" y="71"/>
                    <a:pt x="116" y="71"/>
                    <a:pt x="117" y="71"/>
                  </a:cubicBezTo>
                  <a:cubicBezTo>
                    <a:pt x="119" y="70"/>
                    <a:pt x="123" y="70"/>
                    <a:pt x="124" y="67"/>
                  </a:cubicBezTo>
                  <a:cubicBezTo>
                    <a:pt x="182" y="27"/>
                    <a:pt x="182" y="27"/>
                    <a:pt x="182" y="27"/>
                  </a:cubicBezTo>
                  <a:cubicBezTo>
                    <a:pt x="178" y="25"/>
                    <a:pt x="174" y="25"/>
                    <a:pt x="171" y="24"/>
                  </a:cubicBezTo>
                  <a:lnTo>
                    <a:pt x="15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043724" y="8568266"/>
            <a:ext cx="4400366" cy="2411872"/>
            <a:chOff x="2444341" y="2560855"/>
            <a:chExt cx="2296344" cy="1258642"/>
          </a:xfrm>
          <a:solidFill>
            <a:srgbClr val="34B2E3"/>
          </a:solidFill>
        </p:grpSpPr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4175654" y="2808962"/>
              <a:ext cx="565031" cy="443694"/>
            </a:xfrm>
            <a:custGeom>
              <a:avLst/>
              <a:gdLst>
                <a:gd name="T0" fmla="*/ 119 w 132"/>
                <a:gd name="T1" fmla="*/ 9 h 103"/>
                <a:gd name="T2" fmla="*/ 90 w 132"/>
                <a:gd name="T3" fmla="*/ 11 h 103"/>
                <a:gd name="T4" fmla="*/ 48 w 132"/>
                <a:gd name="T5" fmla="*/ 60 h 103"/>
                <a:gd name="T6" fmla="*/ 5 w 132"/>
                <a:gd name="T7" fmla="*/ 48 h 103"/>
                <a:gd name="T8" fmla="*/ 5 w 132"/>
                <a:gd name="T9" fmla="*/ 50 h 103"/>
                <a:gd name="T10" fmla="*/ 0 w 132"/>
                <a:gd name="T11" fmla="*/ 87 h 103"/>
                <a:gd name="T12" fmla="*/ 0 w 132"/>
                <a:gd name="T13" fmla="*/ 90 h 103"/>
                <a:gd name="T14" fmla="*/ 46 w 132"/>
                <a:gd name="T15" fmla="*/ 102 h 103"/>
                <a:gd name="T16" fmla="*/ 57 w 132"/>
                <a:gd name="T17" fmla="*/ 102 h 103"/>
                <a:gd name="T18" fmla="*/ 73 w 132"/>
                <a:gd name="T19" fmla="*/ 95 h 103"/>
                <a:gd name="T20" fmla="*/ 124 w 132"/>
                <a:gd name="T21" fmla="*/ 38 h 103"/>
                <a:gd name="T22" fmla="*/ 119 w 132"/>
                <a:gd name="T23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103">
                  <a:moveTo>
                    <a:pt x="119" y="9"/>
                  </a:moveTo>
                  <a:cubicBezTo>
                    <a:pt x="112" y="0"/>
                    <a:pt x="98" y="0"/>
                    <a:pt x="90" y="11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63"/>
                    <a:pt x="8" y="76"/>
                    <a:pt x="0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9" y="103"/>
                    <a:pt x="54" y="103"/>
                    <a:pt x="57" y="102"/>
                  </a:cubicBezTo>
                  <a:cubicBezTo>
                    <a:pt x="62" y="102"/>
                    <a:pt x="68" y="100"/>
                    <a:pt x="73" y="95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32" y="28"/>
                    <a:pt x="129" y="15"/>
                    <a:pt x="11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81" name="Freeform 152"/>
            <p:cNvSpPr>
              <a:spLocks/>
            </p:cNvSpPr>
            <p:nvPr/>
          </p:nvSpPr>
          <p:spPr bwMode="auto">
            <a:xfrm>
              <a:off x="4106836" y="2560855"/>
              <a:ext cx="411096" cy="412907"/>
            </a:xfrm>
            <a:custGeom>
              <a:avLst/>
              <a:gdLst>
                <a:gd name="T0" fmla="*/ 46 w 96"/>
                <a:gd name="T1" fmla="*/ 96 h 96"/>
                <a:gd name="T2" fmla="*/ 96 w 96"/>
                <a:gd name="T3" fmla="*/ 46 h 96"/>
                <a:gd name="T4" fmla="*/ 46 w 96"/>
                <a:gd name="T5" fmla="*/ 0 h 96"/>
                <a:gd name="T6" fmla="*/ 0 w 96"/>
                <a:gd name="T7" fmla="*/ 46 h 96"/>
                <a:gd name="T8" fmla="*/ 46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6" y="96"/>
                  </a:moveTo>
                  <a:cubicBezTo>
                    <a:pt x="73" y="96"/>
                    <a:pt x="96" y="73"/>
                    <a:pt x="96" y="46"/>
                  </a:cubicBezTo>
                  <a:cubicBezTo>
                    <a:pt x="96" y="20"/>
                    <a:pt x="73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73"/>
                    <a:pt x="21" y="96"/>
                    <a:pt x="46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82" name="Freeform 153"/>
            <p:cNvSpPr>
              <a:spLocks/>
            </p:cNvSpPr>
            <p:nvPr/>
          </p:nvSpPr>
          <p:spPr bwMode="auto">
            <a:xfrm>
              <a:off x="3717472" y="2955652"/>
              <a:ext cx="394797" cy="863845"/>
            </a:xfrm>
            <a:custGeom>
              <a:avLst/>
              <a:gdLst>
                <a:gd name="T0" fmla="*/ 43 w 92"/>
                <a:gd name="T1" fmla="*/ 115 h 201"/>
                <a:gd name="T2" fmla="*/ 80 w 92"/>
                <a:gd name="T3" fmla="*/ 31 h 201"/>
                <a:gd name="T4" fmla="*/ 71 w 92"/>
                <a:gd name="T5" fmla="*/ 4 h 201"/>
                <a:gd name="T6" fmla="*/ 45 w 92"/>
                <a:gd name="T7" fmla="*/ 14 h 201"/>
                <a:gd name="T8" fmla="*/ 3 w 92"/>
                <a:gd name="T9" fmla="*/ 105 h 201"/>
                <a:gd name="T10" fmla="*/ 3 w 92"/>
                <a:gd name="T11" fmla="*/ 116 h 201"/>
                <a:gd name="T12" fmla="*/ 6 w 92"/>
                <a:gd name="T13" fmla="*/ 132 h 201"/>
                <a:gd name="T14" fmla="*/ 53 w 92"/>
                <a:gd name="T15" fmla="*/ 192 h 201"/>
                <a:gd name="T16" fmla="*/ 80 w 92"/>
                <a:gd name="T17" fmla="*/ 194 h 201"/>
                <a:gd name="T18" fmla="*/ 84 w 92"/>
                <a:gd name="T19" fmla="*/ 166 h 201"/>
                <a:gd name="T20" fmla="*/ 43 w 92"/>
                <a:gd name="T21" fmla="*/ 1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01">
                  <a:moveTo>
                    <a:pt x="43" y="11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87" y="23"/>
                    <a:pt x="82" y="9"/>
                    <a:pt x="71" y="4"/>
                  </a:cubicBezTo>
                  <a:cubicBezTo>
                    <a:pt x="62" y="0"/>
                    <a:pt x="49" y="4"/>
                    <a:pt x="45" y="14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0" y="109"/>
                    <a:pt x="0" y="113"/>
                    <a:pt x="3" y="116"/>
                  </a:cubicBezTo>
                  <a:cubicBezTo>
                    <a:pt x="0" y="122"/>
                    <a:pt x="3" y="128"/>
                    <a:pt x="6" y="132"/>
                  </a:cubicBezTo>
                  <a:cubicBezTo>
                    <a:pt x="53" y="192"/>
                    <a:pt x="53" y="192"/>
                    <a:pt x="53" y="192"/>
                  </a:cubicBezTo>
                  <a:cubicBezTo>
                    <a:pt x="60" y="201"/>
                    <a:pt x="74" y="201"/>
                    <a:pt x="80" y="194"/>
                  </a:cubicBezTo>
                  <a:cubicBezTo>
                    <a:pt x="91" y="188"/>
                    <a:pt x="92" y="175"/>
                    <a:pt x="84" y="166"/>
                  </a:cubicBezTo>
                  <a:lnTo>
                    <a:pt x="43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2444341" y="3278010"/>
              <a:ext cx="715343" cy="472670"/>
            </a:xfrm>
            <a:custGeom>
              <a:avLst/>
              <a:gdLst>
                <a:gd name="T0" fmla="*/ 87 w 167"/>
                <a:gd name="T1" fmla="*/ 97 h 110"/>
                <a:gd name="T2" fmla="*/ 116 w 167"/>
                <a:gd name="T3" fmla="*/ 67 h 110"/>
                <a:gd name="T4" fmla="*/ 161 w 167"/>
                <a:gd name="T5" fmla="*/ 67 h 110"/>
                <a:gd name="T6" fmla="*/ 167 w 167"/>
                <a:gd name="T7" fmla="*/ 67 h 110"/>
                <a:gd name="T8" fmla="*/ 167 w 167"/>
                <a:gd name="T9" fmla="*/ 61 h 110"/>
                <a:gd name="T10" fmla="*/ 167 w 167"/>
                <a:gd name="T11" fmla="*/ 31 h 110"/>
                <a:gd name="T12" fmla="*/ 161 w 167"/>
                <a:gd name="T13" fmla="*/ 19 h 110"/>
                <a:gd name="T14" fmla="*/ 154 w 167"/>
                <a:gd name="T15" fmla="*/ 0 h 110"/>
                <a:gd name="T16" fmla="*/ 99 w 167"/>
                <a:gd name="T17" fmla="*/ 53 h 110"/>
                <a:gd name="T18" fmla="*/ 97 w 167"/>
                <a:gd name="T19" fmla="*/ 58 h 110"/>
                <a:gd name="T20" fmla="*/ 23 w 167"/>
                <a:gd name="T21" fmla="*/ 58 h 110"/>
                <a:gd name="T22" fmla="*/ 0 w 167"/>
                <a:gd name="T23" fmla="*/ 81 h 110"/>
                <a:gd name="T24" fmla="*/ 0 w 167"/>
                <a:gd name="T25" fmla="*/ 88 h 110"/>
                <a:gd name="T26" fmla="*/ 23 w 167"/>
                <a:gd name="T27" fmla="*/ 110 h 110"/>
                <a:gd name="T28" fmla="*/ 87 w 167"/>
                <a:gd name="T29" fmla="*/ 110 h 110"/>
                <a:gd name="T30" fmla="*/ 87 w 167"/>
                <a:gd name="T31" fmla="*/ 101 h 110"/>
                <a:gd name="T32" fmla="*/ 87 w 167"/>
                <a:gd name="T33" fmla="*/ 9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10">
                  <a:moveTo>
                    <a:pt x="87" y="97"/>
                  </a:moveTo>
                  <a:cubicBezTo>
                    <a:pt x="87" y="79"/>
                    <a:pt x="99" y="67"/>
                    <a:pt x="116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29"/>
                    <a:pt x="162" y="22"/>
                    <a:pt x="161" y="1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7"/>
                    <a:pt x="9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68"/>
                    <a:pt x="0" y="8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0"/>
                    <a:pt x="10" y="110"/>
                    <a:pt x="23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87" y="108"/>
                    <a:pt x="87" y="106"/>
                    <a:pt x="87" y="101"/>
                  </a:cubicBezTo>
                  <a:lnTo>
                    <a:pt x="87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84" name="Freeform 155"/>
            <p:cNvSpPr>
              <a:spLocks/>
            </p:cNvSpPr>
            <p:nvPr/>
          </p:nvSpPr>
          <p:spPr bwMode="auto">
            <a:xfrm>
              <a:off x="2846383" y="2801718"/>
              <a:ext cx="1351003" cy="1008725"/>
            </a:xfrm>
            <a:custGeom>
              <a:avLst/>
              <a:gdLst>
                <a:gd name="T0" fmla="*/ 301 w 315"/>
                <a:gd name="T1" fmla="*/ 34 h 235"/>
                <a:gd name="T2" fmla="*/ 248 w 315"/>
                <a:gd name="T3" fmla="*/ 7 h 235"/>
                <a:gd name="T4" fmla="*/ 97 w 315"/>
                <a:gd name="T5" fmla="*/ 55 h 235"/>
                <a:gd name="T6" fmla="*/ 68 w 315"/>
                <a:gd name="T7" fmla="*/ 107 h 235"/>
                <a:gd name="T8" fmla="*/ 74 w 315"/>
                <a:gd name="T9" fmla="*/ 127 h 235"/>
                <a:gd name="T10" fmla="*/ 82 w 315"/>
                <a:gd name="T11" fmla="*/ 140 h 235"/>
                <a:gd name="T12" fmla="*/ 82 w 315"/>
                <a:gd name="T13" fmla="*/ 185 h 235"/>
                <a:gd name="T14" fmla="*/ 22 w 315"/>
                <a:gd name="T15" fmla="*/ 185 h 235"/>
                <a:gd name="T16" fmla="*/ 0 w 315"/>
                <a:gd name="T17" fmla="*/ 208 h 235"/>
                <a:gd name="T18" fmla="*/ 0 w 315"/>
                <a:gd name="T19" fmla="*/ 212 h 235"/>
                <a:gd name="T20" fmla="*/ 22 w 315"/>
                <a:gd name="T21" fmla="*/ 235 h 235"/>
                <a:gd name="T22" fmla="*/ 111 w 315"/>
                <a:gd name="T23" fmla="*/ 235 h 235"/>
                <a:gd name="T24" fmla="*/ 133 w 315"/>
                <a:gd name="T25" fmla="*/ 212 h 235"/>
                <a:gd name="T26" fmla="*/ 133 w 315"/>
                <a:gd name="T27" fmla="*/ 208 h 235"/>
                <a:gd name="T28" fmla="*/ 133 w 315"/>
                <a:gd name="T29" fmla="*/ 208 h 235"/>
                <a:gd name="T30" fmla="*/ 133 w 315"/>
                <a:gd name="T31" fmla="*/ 152 h 235"/>
                <a:gd name="T32" fmla="*/ 199 w 315"/>
                <a:gd name="T33" fmla="*/ 132 h 235"/>
                <a:gd name="T34" fmla="*/ 239 w 315"/>
                <a:gd name="T35" fmla="*/ 47 h 235"/>
                <a:gd name="T36" fmla="*/ 265 w 315"/>
                <a:gd name="T37" fmla="*/ 30 h 235"/>
                <a:gd name="T38" fmla="*/ 279 w 315"/>
                <a:gd name="T39" fmla="*/ 32 h 235"/>
                <a:gd name="T40" fmla="*/ 294 w 315"/>
                <a:gd name="T41" fmla="*/ 49 h 235"/>
                <a:gd name="T42" fmla="*/ 291 w 315"/>
                <a:gd name="T43" fmla="*/ 72 h 235"/>
                <a:gd name="T44" fmla="*/ 272 w 315"/>
                <a:gd name="T45" fmla="*/ 109 h 235"/>
                <a:gd name="T46" fmla="*/ 279 w 315"/>
                <a:gd name="T47" fmla="*/ 107 h 235"/>
                <a:gd name="T48" fmla="*/ 307 w 315"/>
                <a:gd name="T49" fmla="*/ 55 h 235"/>
                <a:gd name="T50" fmla="*/ 301 w 315"/>
                <a:gd name="T51" fmla="*/ 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5" h="235">
                  <a:moveTo>
                    <a:pt x="301" y="34"/>
                  </a:moveTo>
                  <a:cubicBezTo>
                    <a:pt x="294" y="13"/>
                    <a:pt x="269" y="0"/>
                    <a:pt x="248" y="7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74" y="62"/>
                    <a:pt x="60" y="86"/>
                    <a:pt x="68" y="10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6" y="132"/>
                    <a:pt x="78" y="135"/>
                    <a:pt x="82" y="140"/>
                  </a:cubicBezTo>
                  <a:cubicBezTo>
                    <a:pt x="82" y="185"/>
                    <a:pt x="82" y="185"/>
                    <a:pt x="82" y="185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10" y="185"/>
                    <a:pt x="0" y="196"/>
                    <a:pt x="0" y="208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7"/>
                    <a:pt x="10" y="235"/>
                    <a:pt x="22" y="235"/>
                  </a:cubicBezTo>
                  <a:cubicBezTo>
                    <a:pt x="111" y="235"/>
                    <a:pt x="111" y="235"/>
                    <a:pt x="111" y="235"/>
                  </a:cubicBezTo>
                  <a:cubicBezTo>
                    <a:pt x="122" y="235"/>
                    <a:pt x="133" y="227"/>
                    <a:pt x="133" y="212"/>
                  </a:cubicBezTo>
                  <a:cubicBezTo>
                    <a:pt x="133" y="208"/>
                    <a:pt x="133" y="208"/>
                    <a:pt x="133" y="208"/>
                  </a:cubicBezTo>
                  <a:cubicBezTo>
                    <a:pt x="133" y="208"/>
                    <a:pt x="133" y="208"/>
                    <a:pt x="133" y="208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39" y="47"/>
                    <a:pt x="239" y="47"/>
                    <a:pt x="239" y="47"/>
                  </a:cubicBezTo>
                  <a:cubicBezTo>
                    <a:pt x="244" y="38"/>
                    <a:pt x="254" y="30"/>
                    <a:pt x="265" y="30"/>
                  </a:cubicBezTo>
                  <a:cubicBezTo>
                    <a:pt x="269" y="30"/>
                    <a:pt x="272" y="30"/>
                    <a:pt x="279" y="32"/>
                  </a:cubicBezTo>
                  <a:cubicBezTo>
                    <a:pt x="283" y="36"/>
                    <a:pt x="290" y="40"/>
                    <a:pt x="294" y="49"/>
                  </a:cubicBezTo>
                  <a:cubicBezTo>
                    <a:pt x="295" y="56"/>
                    <a:pt x="295" y="64"/>
                    <a:pt x="291" y="72"/>
                  </a:cubicBezTo>
                  <a:cubicBezTo>
                    <a:pt x="272" y="109"/>
                    <a:pt x="272" y="109"/>
                    <a:pt x="272" y="109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301" y="99"/>
                    <a:pt x="315" y="77"/>
                    <a:pt x="307" y="55"/>
                  </a:cubicBezTo>
                  <a:lnTo>
                    <a:pt x="301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85" name="Freeform 84"/>
          <p:cNvSpPr/>
          <p:nvPr/>
        </p:nvSpPr>
        <p:spPr>
          <a:xfrm flipV="1">
            <a:off x="17574976" y="5450455"/>
            <a:ext cx="1113038" cy="121756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6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828800"/>
            <a:endParaRPr lang="en-US" sz="6400" dirty="0">
              <a:solidFill>
                <a:srgbClr val="878787"/>
              </a:solidFill>
              <a:latin typeface="Questrial" charset="0"/>
            </a:endParaRPr>
          </a:p>
        </p:txBody>
      </p:sp>
      <p:sp>
        <p:nvSpPr>
          <p:cNvPr id="86" name="Freeform 85"/>
          <p:cNvSpPr/>
          <p:nvPr/>
        </p:nvSpPr>
        <p:spPr>
          <a:xfrm flipH="1" flipV="1">
            <a:off x="4618948" y="7586499"/>
            <a:ext cx="1961694" cy="103382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tx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828800"/>
            <a:endParaRPr lang="en-US" sz="6400" dirty="0">
              <a:solidFill>
                <a:srgbClr val="878787"/>
              </a:solidFill>
              <a:latin typeface="Questrial" charset="0"/>
            </a:endParaRPr>
          </a:p>
        </p:txBody>
      </p:sp>
      <p:sp>
        <p:nvSpPr>
          <p:cNvPr id="87" name="Freeform 86"/>
          <p:cNvSpPr/>
          <p:nvPr/>
        </p:nvSpPr>
        <p:spPr>
          <a:xfrm flipV="1">
            <a:off x="11012425" y="5016229"/>
            <a:ext cx="852904" cy="23079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828800"/>
            <a:endParaRPr lang="en-US" sz="6400" dirty="0">
              <a:solidFill>
                <a:srgbClr val="878787"/>
              </a:solidFill>
              <a:latin typeface="Quest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8F36D-DC0F-40C3-B0D1-4C32599B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055A4-9DD2-4A2E-AC55-A75A41459E7E}"/>
              </a:ext>
            </a:extLst>
          </p:cNvPr>
          <p:cNvSpPr txBox="1"/>
          <p:nvPr/>
        </p:nvSpPr>
        <p:spPr>
          <a:xfrm>
            <a:off x="515035" y="6668021"/>
            <a:ext cx="3429939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99CDA-8D35-485C-A670-4706ACD84FA7}"/>
              </a:ext>
            </a:extLst>
          </p:cNvPr>
          <p:cNvSpPr txBox="1"/>
          <p:nvPr/>
        </p:nvSpPr>
        <p:spPr>
          <a:xfrm>
            <a:off x="12518673" y="4104116"/>
            <a:ext cx="3429939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642402-6B50-4687-A38C-7FAE1B41F677}"/>
              </a:ext>
            </a:extLst>
          </p:cNvPr>
          <p:cNvSpPr txBox="1"/>
          <p:nvPr/>
        </p:nvSpPr>
        <p:spPr>
          <a:xfrm>
            <a:off x="19347648" y="4639861"/>
            <a:ext cx="3429939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75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3260097" y="10097084"/>
            <a:ext cx="2131642" cy="22971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4325915" y="9397952"/>
            <a:ext cx="1632258" cy="17549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6818537" y="9397952"/>
            <a:ext cx="1629406" cy="17549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7770212" y="10171278"/>
            <a:ext cx="1886232" cy="22971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8951601" y="9300931"/>
            <a:ext cx="1575186" cy="1712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300422" y="10326797"/>
            <a:ext cx="2227236" cy="24255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 39"/>
          <p:cNvSpPr>
            <a:spLocks noChangeArrowheads="1"/>
          </p:cNvSpPr>
          <p:nvPr/>
        </p:nvSpPr>
        <p:spPr bwMode="auto">
          <a:xfrm>
            <a:off x="9052904" y="6364578"/>
            <a:ext cx="1370708" cy="3023386"/>
          </a:xfrm>
          <a:custGeom>
            <a:avLst/>
            <a:gdLst>
              <a:gd name="connsiteX0" fmla="*/ 166296 w 795177"/>
              <a:gd name="connsiteY0" fmla="*/ 405581 h 1753932"/>
              <a:gd name="connsiteX1" fmla="*/ 628012 w 795177"/>
              <a:gd name="connsiteY1" fmla="*/ 405581 h 1753932"/>
              <a:gd name="connsiteX2" fmla="*/ 712138 w 795177"/>
              <a:gd name="connsiteY2" fmla="*/ 476032 h 1753932"/>
              <a:gd name="connsiteX3" fmla="*/ 794308 w 795177"/>
              <a:gd name="connsiteY3" fmla="*/ 916350 h 1753932"/>
              <a:gd name="connsiteX4" fmla="*/ 794308 w 795177"/>
              <a:gd name="connsiteY4" fmla="*/ 926135 h 1753932"/>
              <a:gd name="connsiteX5" fmla="*/ 794308 w 795177"/>
              <a:gd name="connsiteY5" fmla="*/ 937877 h 1753932"/>
              <a:gd name="connsiteX6" fmla="*/ 710182 w 795177"/>
              <a:gd name="connsiteY6" fmla="*/ 1022026 h 1753932"/>
              <a:gd name="connsiteX7" fmla="*/ 628012 w 795177"/>
              <a:gd name="connsiteY7" fmla="*/ 953532 h 1753932"/>
              <a:gd name="connsiteX8" fmla="*/ 575188 w 795177"/>
              <a:gd name="connsiteY8" fmla="*/ 626719 h 1753932"/>
              <a:gd name="connsiteX9" fmla="*/ 577145 w 795177"/>
              <a:gd name="connsiteY9" fmla="*/ 1669783 h 1753932"/>
              <a:gd name="connsiteX10" fmla="*/ 491062 w 795177"/>
              <a:gd name="connsiteY10" fmla="*/ 1753932 h 1753932"/>
              <a:gd name="connsiteX11" fmla="*/ 406936 w 795177"/>
              <a:gd name="connsiteY11" fmla="*/ 1669783 h 1753932"/>
              <a:gd name="connsiteX12" fmla="*/ 406936 w 795177"/>
              <a:gd name="connsiteY12" fmla="*/ 1153143 h 1753932"/>
              <a:gd name="connsiteX13" fmla="*/ 387372 w 795177"/>
              <a:gd name="connsiteY13" fmla="*/ 1153143 h 1753932"/>
              <a:gd name="connsiteX14" fmla="*/ 387372 w 795177"/>
              <a:gd name="connsiteY14" fmla="*/ 1669783 h 1753932"/>
              <a:gd name="connsiteX15" fmla="*/ 303246 w 795177"/>
              <a:gd name="connsiteY15" fmla="*/ 1753932 h 1753932"/>
              <a:gd name="connsiteX16" fmla="*/ 219120 w 795177"/>
              <a:gd name="connsiteY16" fmla="*/ 1669783 h 1753932"/>
              <a:gd name="connsiteX17" fmla="*/ 219120 w 795177"/>
              <a:gd name="connsiteY17" fmla="*/ 626719 h 1753932"/>
              <a:gd name="connsiteX18" fmla="*/ 166296 w 795177"/>
              <a:gd name="connsiteY18" fmla="*/ 953532 h 1753932"/>
              <a:gd name="connsiteX19" fmla="*/ 84126 w 795177"/>
              <a:gd name="connsiteY19" fmla="*/ 1022026 h 1753932"/>
              <a:gd name="connsiteX20" fmla="*/ 0 w 795177"/>
              <a:gd name="connsiteY20" fmla="*/ 937877 h 1753932"/>
              <a:gd name="connsiteX21" fmla="*/ 0 w 795177"/>
              <a:gd name="connsiteY21" fmla="*/ 926135 h 1753932"/>
              <a:gd name="connsiteX22" fmla="*/ 0 w 795177"/>
              <a:gd name="connsiteY22" fmla="*/ 916350 h 1753932"/>
              <a:gd name="connsiteX23" fmla="*/ 82170 w 795177"/>
              <a:gd name="connsiteY23" fmla="*/ 476032 h 1753932"/>
              <a:gd name="connsiteX24" fmla="*/ 166296 w 795177"/>
              <a:gd name="connsiteY24" fmla="*/ 405581 h 1753932"/>
              <a:gd name="connsiteX25" fmla="*/ 396891 w 795177"/>
              <a:gd name="connsiteY25" fmla="*/ 0 h 1753932"/>
              <a:gd name="connsiteX26" fmla="*/ 576920 w 795177"/>
              <a:gd name="connsiteY26" fmla="*/ 181270 h 1753932"/>
              <a:gd name="connsiteX27" fmla="*/ 396891 w 795177"/>
              <a:gd name="connsiteY27" fmla="*/ 362540 h 1753932"/>
              <a:gd name="connsiteX28" fmla="*/ 216862 w 795177"/>
              <a:gd name="connsiteY28" fmla="*/ 181270 h 1753932"/>
              <a:gd name="connsiteX29" fmla="*/ 396891 w 795177"/>
              <a:gd name="connsiteY29" fmla="*/ 0 h 175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5177" h="1753932">
                <a:moveTo>
                  <a:pt x="166296" y="405581"/>
                </a:moveTo>
                <a:cubicBezTo>
                  <a:pt x="166296" y="405581"/>
                  <a:pt x="166296" y="405581"/>
                  <a:pt x="628012" y="405581"/>
                </a:cubicBezTo>
                <a:cubicBezTo>
                  <a:pt x="671053" y="405581"/>
                  <a:pt x="706269" y="434936"/>
                  <a:pt x="712138" y="476032"/>
                </a:cubicBezTo>
                <a:cubicBezTo>
                  <a:pt x="712138" y="476032"/>
                  <a:pt x="712138" y="476032"/>
                  <a:pt x="794308" y="916350"/>
                </a:cubicBezTo>
                <a:cubicBezTo>
                  <a:pt x="796264" y="920264"/>
                  <a:pt x="794308" y="922221"/>
                  <a:pt x="794308" y="926135"/>
                </a:cubicBezTo>
                <a:cubicBezTo>
                  <a:pt x="794308" y="930049"/>
                  <a:pt x="794308" y="933963"/>
                  <a:pt x="794308" y="937877"/>
                </a:cubicBezTo>
                <a:cubicBezTo>
                  <a:pt x="794308" y="984844"/>
                  <a:pt x="757136" y="1022026"/>
                  <a:pt x="710182" y="1022026"/>
                </a:cubicBezTo>
                <a:cubicBezTo>
                  <a:pt x="671053" y="1022026"/>
                  <a:pt x="635838" y="992672"/>
                  <a:pt x="628012" y="953532"/>
                </a:cubicBezTo>
                <a:cubicBezTo>
                  <a:pt x="628012" y="953532"/>
                  <a:pt x="628012" y="953532"/>
                  <a:pt x="575188" y="626719"/>
                </a:cubicBezTo>
                <a:cubicBezTo>
                  <a:pt x="575188" y="626719"/>
                  <a:pt x="575188" y="626719"/>
                  <a:pt x="577145" y="1669783"/>
                </a:cubicBezTo>
                <a:cubicBezTo>
                  <a:pt x="577145" y="1714793"/>
                  <a:pt x="538016" y="1753932"/>
                  <a:pt x="491062" y="1753932"/>
                </a:cubicBezTo>
                <a:cubicBezTo>
                  <a:pt x="446065" y="1753932"/>
                  <a:pt x="406936" y="1714793"/>
                  <a:pt x="406936" y="1669783"/>
                </a:cubicBezTo>
                <a:cubicBezTo>
                  <a:pt x="406936" y="1669783"/>
                  <a:pt x="406936" y="1669783"/>
                  <a:pt x="406936" y="1153143"/>
                </a:cubicBezTo>
                <a:cubicBezTo>
                  <a:pt x="406936" y="1153143"/>
                  <a:pt x="406936" y="1153143"/>
                  <a:pt x="387372" y="1153143"/>
                </a:cubicBezTo>
                <a:cubicBezTo>
                  <a:pt x="387372" y="1153143"/>
                  <a:pt x="387372" y="1153143"/>
                  <a:pt x="387372" y="1669783"/>
                </a:cubicBezTo>
                <a:cubicBezTo>
                  <a:pt x="387372" y="1714793"/>
                  <a:pt x="350200" y="1753932"/>
                  <a:pt x="303246" y="1753932"/>
                </a:cubicBezTo>
                <a:cubicBezTo>
                  <a:pt x="256292" y="1753932"/>
                  <a:pt x="219120" y="1714793"/>
                  <a:pt x="219120" y="1669783"/>
                </a:cubicBezTo>
                <a:cubicBezTo>
                  <a:pt x="219120" y="1669783"/>
                  <a:pt x="219120" y="1669783"/>
                  <a:pt x="219120" y="626719"/>
                </a:cubicBezTo>
                <a:cubicBezTo>
                  <a:pt x="219120" y="626719"/>
                  <a:pt x="219120" y="626719"/>
                  <a:pt x="166296" y="953532"/>
                </a:cubicBezTo>
                <a:cubicBezTo>
                  <a:pt x="160426" y="992672"/>
                  <a:pt x="125211" y="1022026"/>
                  <a:pt x="84126" y="1022026"/>
                </a:cubicBezTo>
                <a:cubicBezTo>
                  <a:pt x="37172" y="1022026"/>
                  <a:pt x="0" y="984844"/>
                  <a:pt x="0" y="937877"/>
                </a:cubicBezTo>
                <a:cubicBezTo>
                  <a:pt x="0" y="933963"/>
                  <a:pt x="0" y="930049"/>
                  <a:pt x="0" y="926135"/>
                </a:cubicBezTo>
                <a:cubicBezTo>
                  <a:pt x="0" y="922221"/>
                  <a:pt x="0" y="920264"/>
                  <a:pt x="0" y="916350"/>
                </a:cubicBezTo>
                <a:cubicBezTo>
                  <a:pt x="0" y="916350"/>
                  <a:pt x="0" y="916350"/>
                  <a:pt x="82170" y="476032"/>
                </a:cubicBezTo>
                <a:cubicBezTo>
                  <a:pt x="89995" y="434936"/>
                  <a:pt x="125211" y="405581"/>
                  <a:pt x="166296" y="405581"/>
                </a:cubicBezTo>
                <a:close/>
                <a:moveTo>
                  <a:pt x="396891" y="0"/>
                </a:moveTo>
                <a:cubicBezTo>
                  <a:pt x="496318" y="0"/>
                  <a:pt x="576920" y="81157"/>
                  <a:pt x="576920" y="181270"/>
                </a:cubicBezTo>
                <a:cubicBezTo>
                  <a:pt x="576920" y="281383"/>
                  <a:pt x="496318" y="362540"/>
                  <a:pt x="396891" y="362540"/>
                </a:cubicBezTo>
                <a:cubicBezTo>
                  <a:pt x="297464" y="362540"/>
                  <a:pt x="216862" y="281383"/>
                  <a:pt x="216862" y="181270"/>
                </a:cubicBezTo>
                <a:cubicBezTo>
                  <a:pt x="216862" y="81157"/>
                  <a:pt x="297464" y="0"/>
                  <a:pt x="39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Freeform 40"/>
          <p:cNvSpPr>
            <a:spLocks noChangeArrowheads="1"/>
          </p:cNvSpPr>
          <p:nvPr/>
        </p:nvSpPr>
        <p:spPr bwMode="auto">
          <a:xfrm>
            <a:off x="6924121" y="6354589"/>
            <a:ext cx="1419666" cy="3131824"/>
          </a:xfrm>
          <a:custGeom>
            <a:avLst/>
            <a:gdLst>
              <a:gd name="connsiteX0" fmla="*/ 172149 w 823579"/>
              <a:gd name="connsiteY0" fmla="*/ 421308 h 1816839"/>
              <a:gd name="connsiteX1" fmla="*/ 651430 w 823579"/>
              <a:gd name="connsiteY1" fmla="*/ 421308 h 1816839"/>
              <a:gd name="connsiteX2" fmla="*/ 737504 w 823579"/>
              <a:gd name="connsiteY2" fmla="*/ 493727 h 1816839"/>
              <a:gd name="connsiteX3" fmla="*/ 823579 w 823579"/>
              <a:gd name="connsiteY3" fmla="*/ 949770 h 1816839"/>
              <a:gd name="connsiteX4" fmla="*/ 821623 w 823579"/>
              <a:gd name="connsiteY4" fmla="*/ 959557 h 1816839"/>
              <a:gd name="connsiteX5" fmla="*/ 823579 w 823579"/>
              <a:gd name="connsiteY5" fmla="*/ 971300 h 1816839"/>
              <a:gd name="connsiteX6" fmla="*/ 735548 w 823579"/>
              <a:gd name="connsiteY6" fmla="*/ 1059377 h 1816839"/>
              <a:gd name="connsiteX7" fmla="*/ 649473 w 823579"/>
              <a:gd name="connsiteY7" fmla="*/ 988915 h 1816839"/>
              <a:gd name="connsiteX8" fmla="*/ 596655 w 823579"/>
              <a:gd name="connsiteY8" fmla="*/ 648351 h 1816839"/>
              <a:gd name="connsiteX9" fmla="*/ 596655 w 823579"/>
              <a:gd name="connsiteY9" fmla="*/ 1728762 h 1816839"/>
              <a:gd name="connsiteX10" fmla="*/ 510580 w 823579"/>
              <a:gd name="connsiteY10" fmla="*/ 1816839 h 1816839"/>
              <a:gd name="connsiteX11" fmla="*/ 422549 w 823579"/>
              <a:gd name="connsiteY11" fmla="*/ 1728762 h 1816839"/>
              <a:gd name="connsiteX12" fmla="*/ 422549 w 823579"/>
              <a:gd name="connsiteY12" fmla="*/ 1194428 h 1816839"/>
              <a:gd name="connsiteX13" fmla="*/ 401030 w 823579"/>
              <a:gd name="connsiteY13" fmla="*/ 1194428 h 1816839"/>
              <a:gd name="connsiteX14" fmla="*/ 401030 w 823579"/>
              <a:gd name="connsiteY14" fmla="*/ 1728762 h 1816839"/>
              <a:gd name="connsiteX15" fmla="*/ 314956 w 823579"/>
              <a:gd name="connsiteY15" fmla="*/ 1816839 h 1816839"/>
              <a:gd name="connsiteX16" fmla="*/ 226925 w 823579"/>
              <a:gd name="connsiteY16" fmla="*/ 1728762 h 1816839"/>
              <a:gd name="connsiteX17" fmla="*/ 226925 w 823579"/>
              <a:gd name="connsiteY17" fmla="*/ 648351 h 1816839"/>
              <a:gd name="connsiteX18" fmla="*/ 174106 w 823579"/>
              <a:gd name="connsiteY18" fmla="*/ 986958 h 1816839"/>
              <a:gd name="connsiteX19" fmla="*/ 88031 w 823579"/>
              <a:gd name="connsiteY19" fmla="*/ 1059377 h 1816839"/>
              <a:gd name="connsiteX20" fmla="*/ 0 w 823579"/>
              <a:gd name="connsiteY20" fmla="*/ 971300 h 1816839"/>
              <a:gd name="connsiteX21" fmla="*/ 1956 w 823579"/>
              <a:gd name="connsiteY21" fmla="*/ 959557 h 1816839"/>
              <a:gd name="connsiteX22" fmla="*/ 0 w 823579"/>
              <a:gd name="connsiteY22" fmla="*/ 949770 h 1816839"/>
              <a:gd name="connsiteX23" fmla="*/ 86075 w 823579"/>
              <a:gd name="connsiteY23" fmla="*/ 493727 h 1816839"/>
              <a:gd name="connsiteX24" fmla="*/ 172149 w 823579"/>
              <a:gd name="connsiteY24" fmla="*/ 421308 h 1816839"/>
              <a:gd name="connsiteX25" fmla="*/ 411790 w 823579"/>
              <a:gd name="connsiteY25" fmla="*/ 0 h 1816839"/>
              <a:gd name="connsiteX26" fmla="*/ 598441 w 823579"/>
              <a:gd name="connsiteY26" fmla="*/ 187892 h 1816839"/>
              <a:gd name="connsiteX27" fmla="*/ 411790 w 823579"/>
              <a:gd name="connsiteY27" fmla="*/ 375784 h 1816839"/>
              <a:gd name="connsiteX28" fmla="*/ 225139 w 823579"/>
              <a:gd name="connsiteY28" fmla="*/ 187892 h 1816839"/>
              <a:gd name="connsiteX29" fmla="*/ 411790 w 823579"/>
              <a:gd name="connsiteY29" fmla="*/ 0 h 181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3579" h="1816839">
                <a:moveTo>
                  <a:pt x="172149" y="421308"/>
                </a:moveTo>
                <a:cubicBezTo>
                  <a:pt x="172149" y="421308"/>
                  <a:pt x="172149" y="421308"/>
                  <a:pt x="651430" y="421308"/>
                </a:cubicBezTo>
                <a:cubicBezTo>
                  <a:pt x="694467" y="421308"/>
                  <a:pt x="729679" y="452624"/>
                  <a:pt x="737504" y="493727"/>
                </a:cubicBezTo>
                <a:cubicBezTo>
                  <a:pt x="737504" y="493727"/>
                  <a:pt x="737504" y="493727"/>
                  <a:pt x="823579" y="949770"/>
                </a:cubicBezTo>
                <a:cubicBezTo>
                  <a:pt x="823579" y="953685"/>
                  <a:pt x="823579" y="957599"/>
                  <a:pt x="821623" y="959557"/>
                </a:cubicBezTo>
                <a:cubicBezTo>
                  <a:pt x="823579" y="963471"/>
                  <a:pt x="823579" y="967386"/>
                  <a:pt x="823579" y="971300"/>
                </a:cubicBezTo>
                <a:cubicBezTo>
                  <a:pt x="823579" y="1020232"/>
                  <a:pt x="784454" y="1059377"/>
                  <a:pt x="735548" y="1059377"/>
                </a:cubicBezTo>
                <a:cubicBezTo>
                  <a:pt x="694467" y="1059377"/>
                  <a:pt x="657298" y="1030018"/>
                  <a:pt x="649473" y="988915"/>
                </a:cubicBezTo>
                <a:cubicBezTo>
                  <a:pt x="649473" y="988915"/>
                  <a:pt x="649473" y="988915"/>
                  <a:pt x="596655" y="648351"/>
                </a:cubicBezTo>
                <a:cubicBezTo>
                  <a:pt x="596655" y="648351"/>
                  <a:pt x="596655" y="648351"/>
                  <a:pt x="596655" y="1728762"/>
                </a:cubicBezTo>
                <a:cubicBezTo>
                  <a:pt x="596655" y="1777694"/>
                  <a:pt x="557530" y="1816839"/>
                  <a:pt x="510580" y="1816839"/>
                </a:cubicBezTo>
                <a:cubicBezTo>
                  <a:pt x="461674" y="1816839"/>
                  <a:pt x="422549" y="1777694"/>
                  <a:pt x="422549" y="1728762"/>
                </a:cubicBezTo>
                <a:cubicBezTo>
                  <a:pt x="422549" y="1728762"/>
                  <a:pt x="422549" y="1728762"/>
                  <a:pt x="422549" y="1194428"/>
                </a:cubicBezTo>
                <a:cubicBezTo>
                  <a:pt x="422549" y="1194428"/>
                  <a:pt x="422549" y="1194428"/>
                  <a:pt x="401030" y="1194428"/>
                </a:cubicBezTo>
                <a:cubicBezTo>
                  <a:pt x="401030" y="1194428"/>
                  <a:pt x="401030" y="1194428"/>
                  <a:pt x="401030" y="1728762"/>
                </a:cubicBezTo>
                <a:cubicBezTo>
                  <a:pt x="401030" y="1777694"/>
                  <a:pt x="361905" y="1816839"/>
                  <a:pt x="314956" y="1816839"/>
                </a:cubicBezTo>
                <a:cubicBezTo>
                  <a:pt x="266050" y="1816839"/>
                  <a:pt x="226925" y="1777694"/>
                  <a:pt x="226925" y="1728762"/>
                </a:cubicBezTo>
                <a:cubicBezTo>
                  <a:pt x="226925" y="1728762"/>
                  <a:pt x="226925" y="1728762"/>
                  <a:pt x="226925" y="648351"/>
                </a:cubicBezTo>
                <a:cubicBezTo>
                  <a:pt x="226925" y="648351"/>
                  <a:pt x="226925" y="648351"/>
                  <a:pt x="174106" y="986958"/>
                </a:cubicBezTo>
                <a:cubicBezTo>
                  <a:pt x="166281" y="1030018"/>
                  <a:pt x="129112" y="1059377"/>
                  <a:pt x="88031" y="1059377"/>
                </a:cubicBezTo>
                <a:cubicBezTo>
                  <a:pt x="39125" y="1059377"/>
                  <a:pt x="0" y="1020232"/>
                  <a:pt x="0" y="971300"/>
                </a:cubicBezTo>
                <a:cubicBezTo>
                  <a:pt x="0" y="967386"/>
                  <a:pt x="0" y="963471"/>
                  <a:pt x="1956" y="959557"/>
                </a:cubicBezTo>
                <a:cubicBezTo>
                  <a:pt x="0" y="957599"/>
                  <a:pt x="0" y="953685"/>
                  <a:pt x="0" y="949770"/>
                </a:cubicBezTo>
                <a:cubicBezTo>
                  <a:pt x="0" y="949770"/>
                  <a:pt x="0" y="949770"/>
                  <a:pt x="86075" y="493727"/>
                </a:cubicBezTo>
                <a:cubicBezTo>
                  <a:pt x="93900" y="452624"/>
                  <a:pt x="129112" y="421308"/>
                  <a:pt x="172149" y="421308"/>
                </a:cubicBezTo>
                <a:close/>
                <a:moveTo>
                  <a:pt x="411790" y="0"/>
                </a:moveTo>
                <a:cubicBezTo>
                  <a:pt x="514875" y="0"/>
                  <a:pt x="598441" y="84122"/>
                  <a:pt x="598441" y="187892"/>
                </a:cubicBezTo>
                <a:cubicBezTo>
                  <a:pt x="598441" y="291662"/>
                  <a:pt x="514875" y="375784"/>
                  <a:pt x="411790" y="375784"/>
                </a:cubicBezTo>
                <a:cubicBezTo>
                  <a:pt x="308705" y="375784"/>
                  <a:pt x="225139" y="291662"/>
                  <a:pt x="225139" y="187892"/>
                </a:cubicBezTo>
                <a:cubicBezTo>
                  <a:pt x="225139" y="84122"/>
                  <a:pt x="308705" y="0"/>
                  <a:pt x="4117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431948" y="6354589"/>
            <a:ext cx="1422072" cy="3131824"/>
          </a:xfrm>
          <a:custGeom>
            <a:avLst/>
            <a:gdLst>
              <a:gd name="connsiteX0" fmla="*/ 173129 w 824975"/>
              <a:gd name="connsiteY0" fmla="*/ 421308 h 1816839"/>
              <a:gd name="connsiteX1" fmla="*/ 652716 w 824975"/>
              <a:gd name="connsiteY1" fmla="*/ 421308 h 1816839"/>
              <a:gd name="connsiteX2" fmla="*/ 736888 w 824975"/>
              <a:gd name="connsiteY2" fmla="*/ 493727 h 1816839"/>
              <a:gd name="connsiteX3" fmla="*/ 823018 w 824975"/>
              <a:gd name="connsiteY3" fmla="*/ 949770 h 1816839"/>
              <a:gd name="connsiteX4" fmla="*/ 823018 w 824975"/>
              <a:gd name="connsiteY4" fmla="*/ 959557 h 1816839"/>
              <a:gd name="connsiteX5" fmla="*/ 824975 w 824975"/>
              <a:gd name="connsiteY5" fmla="*/ 971300 h 1816839"/>
              <a:gd name="connsiteX6" fmla="*/ 736888 w 824975"/>
              <a:gd name="connsiteY6" fmla="*/ 1059377 h 1816839"/>
              <a:gd name="connsiteX7" fmla="*/ 650758 w 824975"/>
              <a:gd name="connsiteY7" fmla="*/ 988915 h 1816839"/>
              <a:gd name="connsiteX8" fmla="*/ 595948 w 824975"/>
              <a:gd name="connsiteY8" fmla="*/ 648351 h 1816839"/>
              <a:gd name="connsiteX9" fmla="*/ 597906 w 824975"/>
              <a:gd name="connsiteY9" fmla="*/ 1728762 h 1816839"/>
              <a:gd name="connsiteX10" fmla="*/ 509818 w 824975"/>
              <a:gd name="connsiteY10" fmla="*/ 1816839 h 1816839"/>
              <a:gd name="connsiteX11" fmla="*/ 421731 w 824975"/>
              <a:gd name="connsiteY11" fmla="*/ 1728762 h 1816839"/>
              <a:gd name="connsiteX12" fmla="*/ 421731 w 824975"/>
              <a:gd name="connsiteY12" fmla="*/ 1194428 h 1816839"/>
              <a:gd name="connsiteX13" fmla="*/ 402156 w 824975"/>
              <a:gd name="connsiteY13" fmla="*/ 1194428 h 1816839"/>
              <a:gd name="connsiteX14" fmla="*/ 402156 w 824975"/>
              <a:gd name="connsiteY14" fmla="*/ 1728762 h 1816839"/>
              <a:gd name="connsiteX15" fmla="*/ 314069 w 824975"/>
              <a:gd name="connsiteY15" fmla="*/ 1816839 h 1816839"/>
              <a:gd name="connsiteX16" fmla="*/ 225982 w 824975"/>
              <a:gd name="connsiteY16" fmla="*/ 1728762 h 1816839"/>
              <a:gd name="connsiteX17" fmla="*/ 227939 w 824975"/>
              <a:gd name="connsiteY17" fmla="*/ 648351 h 1816839"/>
              <a:gd name="connsiteX18" fmla="*/ 173129 w 824975"/>
              <a:gd name="connsiteY18" fmla="*/ 986958 h 1816839"/>
              <a:gd name="connsiteX19" fmla="*/ 86999 w 824975"/>
              <a:gd name="connsiteY19" fmla="*/ 1059377 h 1816839"/>
              <a:gd name="connsiteX20" fmla="*/ 869 w 824975"/>
              <a:gd name="connsiteY20" fmla="*/ 971300 h 1816839"/>
              <a:gd name="connsiteX21" fmla="*/ 869 w 824975"/>
              <a:gd name="connsiteY21" fmla="*/ 959557 h 1816839"/>
              <a:gd name="connsiteX22" fmla="*/ 869 w 824975"/>
              <a:gd name="connsiteY22" fmla="*/ 949770 h 1816839"/>
              <a:gd name="connsiteX23" fmla="*/ 86999 w 824975"/>
              <a:gd name="connsiteY23" fmla="*/ 493727 h 1816839"/>
              <a:gd name="connsiteX24" fmla="*/ 173129 w 824975"/>
              <a:gd name="connsiteY24" fmla="*/ 421308 h 1816839"/>
              <a:gd name="connsiteX25" fmla="*/ 411942 w 824975"/>
              <a:gd name="connsiteY25" fmla="*/ 0 h 1816839"/>
              <a:gd name="connsiteX26" fmla="*/ 599834 w 824975"/>
              <a:gd name="connsiteY26" fmla="*/ 187892 h 1816839"/>
              <a:gd name="connsiteX27" fmla="*/ 411942 w 824975"/>
              <a:gd name="connsiteY27" fmla="*/ 375784 h 1816839"/>
              <a:gd name="connsiteX28" fmla="*/ 224050 w 824975"/>
              <a:gd name="connsiteY28" fmla="*/ 187892 h 1816839"/>
              <a:gd name="connsiteX29" fmla="*/ 411942 w 824975"/>
              <a:gd name="connsiteY29" fmla="*/ 0 h 181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4975" h="1816839">
                <a:moveTo>
                  <a:pt x="173129" y="421308"/>
                </a:moveTo>
                <a:cubicBezTo>
                  <a:pt x="173129" y="421308"/>
                  <a:pt x="173129" y="421308"/>
                  <a:pt x="652716" y="421308"/>
                </a:cubicBezTo>
                <a:cubicBezTo>
                  <a:pt x="693823" y="421308"/>
                  <a:pt x="731015" y="452624"/>
                  <a:pt x="736888" y="493727"/>
                </a:cubicBezTo>
                <a:cubicBezTo>
                  <a:pt x="736888" y="493727"/>
                  <a:pt x="736888" y="493727"/>
                  <a:pt x="823018" y="949770"/>
                </a:cubicBezTo>
                <a:cubicBezTo>
                  <a:pt x="824975" y="953685"/>
                  <a:pt x="824975" y="957599"/>
                  <a:pt x="823018" y="959557"/>
                </a:cubicBezTo>
                <a:cubicBezTo>
                  <a:pt x="823018" y="963471"/>
                  <a:pt x="823018" y="967386"/>
                  <a:pt x="824975" y="971300"/>
                </a:cubicBezTo>
                <a:cubicBezTo>
                  <a:pt x="824975" y="1020232"/>
                  <a:pt x="783868" y="1059377"/>
                  <a:pt x="736888" y="1059377"/>
                </a:cubicBezTo>
                <a:cubicBezTo>
                  <a:pt x="693823" y="1059377"/>
                  <a:pt x="658588" y="1030018"/>
                  <a:pt x="650758" y="988915"/>
                </a:cubicBezTo>
                <a:cubicBezTo>
                  <a:pt x="650758" y="988915"/>
                  <a:pt x="650758" y="988915"/>
                  <a:pt x="595948" y="648351"/>
                </a:cubicBezTo>
                <a:cubicBezTo>
                  <a:pt x="595948" y="648351"/>
                  <a:pt x="595948" y="648351"/>
                  <a:pt x="597906" y="1728762"/>
                </a:cubicBezTo>
                <a:cubicBezTo>
                  <a:pt x="597906" y="1777694"/>
                  <a:pt x="558756" y="1816839"/>
                  <a:pt x="509818" y="1816839"/>
                </a:cubicBezTo>
                <a:cubicBezTo>
                  <a:pt x="460881" y="1816839"/>
                  <a:pt x="421731" y="1777694"/>
                  <a:pt x="421731" y="1728762"/>
                </a:cubicBezTo>
                <a:cubicBezTo>
                  <a:pt x="421731" y="1728762"/>
                  <a:pt x="421731" y="1728762"/>
                  <a:pt x="421731" y="1194428"/>
                </a:cubicBezTo>
                <a:cubicBezTo>
                  <a:pt x="421731" y="1194428"/>
                  <a:pt x="421731" y="1194428"/>
                  <a:pt x="402156" y="1194428"/>
                </a:cubicBezTo>
                <a:cubicBezTo>
                  <a:pt x="402156" y="1194428"/>
                  <a:pt x="402156" y="1194428"/>
                  <a:pt x="402156" y="1728762"/>
                </a:cubicBezTo>
                <a:cubicBezTo>
                  <a:pt x="402156" y="1777694"/>
                  <a:pt x="363006" y="1816839"/>
                  <a:pt x="314069" y="1816839"/>
                </a:cubicBezTo>
                <a:cubicBezTo>
                  <a:pt x="265131" y="1816839"/>
                  <a:pt x="225982" y="1777694"/>
                  <a:pt x="225982" y="1728762"/>
                </a:cubicBezTo>
                <a:cubicBezTo>
                  <a:pt x="225982" y="1728762"/>
                  <a:pt x="225982" y="1728762"/>
                  <a:pt x="227939" y="648351"/>
                </a:cubicBezTo>
                <a:cubicBezTo>
                  <a:pt x="227939" y="648351"/>
                  <a:pt x="227939" y="648351"/>
                  <a:pt x="173129" y="986958"/>
                </a:cubicBezTo>
                <a:cubicBezTo>
                  <a:pt x="165299" y="1030018"/>
                  <a:pt x="130064" y="1059377"/>
                  <a:pt x="86999" y="1059377"/>
                </a:cubicBezTo>
                <a:cubicBezTo>
                  <a:pt x="40019" y="1059377"/>
                  <a:pt x="869" y="1020232"/>
                  <a:pt x="869" y="971300"/>
                </a:cubicBezTo>
                <a:cubicBezTo>
                  <a:pt x="869" y="967386"/>
                  <a:pt x="869" y="963471"/>
                  <a:pt x="869" y="959557"/>
                </a:cubicBezTo>
                <a:cubicBezTo>
                  <a:pt x="869" y="957599"/>
                  <a:pt x="-1088" y="953685"/>
                  <a:pt x="869" y="949770"/>
                </a:cubicBezTo>
                <a:cubicBezTo>
                  <a:pt x="869" y="949770"/>
                  <a:pt x="869" y="949770"/>
                  <a:pt x="86999" y="493727"/>
                </a:cubicBezTo>
                <a:cubicBezTo>
                  <a:pt x="92872" y="452624"/>
                  <a:pt x="130064" y="421308"/>
                  <a:pt x="173129" y="421308"/>
                </a:cubicBezTo>
                <a:close/>
                <a:moveTo>
                  <a:pt x="411942" y="0"/>
                </a:moveTo>
                <a:cubicBezTo>
                  <a:pt x="515712" y="0"/>
                  <a:pt x="599834" y="84122"/>
                  <a:pt x="599834" y="187892"/>
                </a:cubicBezTo>
                <a:cubicBezTo>
                  <a:pt x="599834" y="291662"/>
                  <a:pt x="515712" y="375784"/>
                  <a:pt x="411942" y="375784"/>
                </a:cubicBezTo>
                <a:cubicBezTo>
                  <a:pt x="308172" y="375784"/>
                  <a:pt x="224050" y="291662"/>
                  <a:pt x="224050" y="187892"/>
                </a:cubicBezTo>
                <a:cubicBezTo>
                  <a:pt x="224050" y="84122"/>
                  <a:pt x="308172" y="0"/>
                  <a:pt x="411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>
            <a:off x="2244217" y="9345161"/>
            <a:ext cx="1633686" cy="178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2375479" y="6411662"/>
            <a:ext cx="1374010" cy="3020530"/>
          </a:xfrm>
          <a:custGeom>
            <a:avLst/>
            <a:gdLst>
              <a:gd name="connsiteX0" fmla="*/ 166469 w 797092"/>
              <a:gd name="connsiteY0" fmla="*/ 405580 h 1752275"/>
              <a:gd name="connsiteX1" fmla="*/ 630623 w 797092"/>
              <a:gd name="connsiteY1" fmla="*/ 405580 h 1752275"/>
              <a:gd name="connsiteX2" fmla="*/ 712879 w 797092"/>
              <a:gd name="connsiteY2" fmla="*/ 476047 h 1752275"/>
              <a:gd name="connsiteX3" fmla="*/ 795134 w 797092"/>
              <a:gd name="connsiteY3" fmla="*/ 916463 h 1752275"/>
              <a:gd name="connsiteX4" fmla="*/ 795134 w 797092"/>
              <a:gd name="connsiteY4" fmla="*/ 926250 h 1752275"/>
              <a:gd name="connsiteX5" fmla="*/ 797092 w 797092"/>
              <a:gd name="connsiteY5" fmla="*/ 937995 h 1752275"/>
              <a:gd name="connsiteX6" fmla="*/ 710920 w 797092"/>
              <a:gd name="connsiteY6" fmla="*/ 1022163 h 1752275"/>
              <a:gd name="connsiteX7" fmla="*/ 628665 w 797092"/>
              <a:gd name="connsiteY7" fmla="*/ 953654 h 1752275"/>
              <a:gd name="connsiteX8" fmla="*/ 575786 w 797092"/>
              <a:gd name="connsiteY8" fmla="*/ 624810 h 1752275"/>
              <a:gd name="connsiteX9" fmla="*/ 577745 w 797092"/>
              <a:gd name="connsiteY9" fmla="*/ 1668107 h 1752275"/>
              <a:gd name="connsiteX10" fmla="*/ 493531 w 797092"/>
              <a:gd name="connsiteY10" fmla="*/ 1752275 h 1752275"/>
              <a:gd name="connsiteX11" fmla="*/ 407359 w 797092"/>
              <a:gd name="connsiteY11" fmla="*/ 1668107 h 1752275"/>
              <a:gd name="connsiteX12" fmla="*/ 407359 w 797092"/>
              <a:gd name="connsiteY12" fmla="*/ 1153309 h 1752275"/>
              <a:gd name="connsiteX13" fmla="*/ 387775 w 797092"/>
              <a:gd name="connsiteY13" fmla="*/ 1153309 h 1752275"/>
              <a:gd name="connsiteX14" fmla="*/ 387775 w 797092"/>
              <a:gd name="connsiteY14" fmla="*/ 1668107 h 1752275"/>
              <a:gd name="connsiteX15" fmla="*/ 303561 w 797092"/>
              <a:gd name="connsiteY15" fmla="*/ 1752275 h 1752275"/>
              <a:gd name="connsiteX16" fmla="*/ 219347 w 797092"/>
              <a:gd name="connsiteY16" fmla="*/ 1668107 h 1752275"/>
              <a:gd name="connsiteX17" fmla="*/ 219347 w 797092"/>
              <a:gd name="connsiteY17" fmla="*/ 624810 h 1752275"/>
              <a:gd name="connsiteX18" fmla="*/ 168427 w 797092"/>
              <a:gd name="connsiteY18" fmla="*/ 951696 h 1752275"/>
              <a:gd name="connsiteX19" fmla="*/ 84214 w 797092"/>
              <a:gd name="connsiteY19" fmla="*/ 1022163 h 1752275"/>
              <a:gd name="connsiteX20" fmla="*/ 0 w 797092"/>
              <a:gd name="connsiteY20" fmla="*/ 937995 h 1752275"/>
              <a:gd name="connsiteX21" fmla="*/ 1958 w 797092"/>
              <a:gd name="connsiteY21" fmla="*/ 926250 h 1752275"/>
              <a:gd name="connsiteX22" fmla="*/ 0 w 797092"/>
              <a:gd name="connsiteY22" fmla="*/ 916463 h 1752275"/>
              <a:gd name="connsiteX23" fmla="*/ 84214 w 797092"/>
              <a:gd name="connsiteY23" fmla="*/ 476047 h 1752275"/>
              <a:gd name="connsiteX24" fmla="*/ 166469 w 797092"/>
              <a:gd name="connsiteY24" fmla="*/ 405580 h 1752275"/>
              <a:gd name="connsiteX25" fmla="*/ 398546 w 797092"/>
              <a:gd name="connsiteY25" fmla="*/ 0 h 1752275"/>
              <a:gd name="connsiteX26" fmla="*/ 579403 w 797092"/>
              <a:gd name="connsiteY26" fmla="*/ 180442 h 1752275"/>
              <a:gd name="connsiteX27" fmla="*/ 398546 w 797092"/>
              <a:gd name="connsiteY27" fmla="*/ 360884 h 1752275"/>
              <a:gd name="connsiteX28" fmla="*/ 217689 w 797092"/>
              <a:gd name="connsiteY28" fmla="*/ 180442 h 1752275"/>
              <a:gd name="connsiteX29" fmla="*/ 398546 w 797092"/>
              <a:gd name="connsiteY29" fmla="*/ 0 h 175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7092" h="1752275">
                <a:moveTo>
                  <a:pt x="166469" y="405580"/>
                </a:moveTo>
                <a:cubicBezTo>
                  <a:pt x="166469" y="405580"/>
                  <a:pt x="166469" y="405580"/>
                  <a:pt x="630623" y="405580"/>
                </a:cubicBezTo>
                <a:cubicBezTo>
                  <a:pt x="671751" y="405580"/>
                  <a:pt x="707003" y="434941"/>
                  <a:pt x="712879" y="476047"/>
                </a:cubicBezTo>
                <a:cubicBezTo>
                  <a:pt x="712879" y="476047"/>
                  <a:pt x="712879" y="476047"/>
                  <a:pt x="795134" y="916463"/>
                </a:cubicBezTo>
                <a:cubicBezTo>
                  <a:pt x="797092" y="918420"/>
                  <a:pt x="797092" y="922335"/>
                  <a:pt x="795134" y="926250"/>
                </a:cubicBezTo>
                <a:cubicBezTo>
                  <a:pt x="795134" y="930165"/>
                  <a:pt x="797092" y="934080"/>
                  <a:pt x="797092" y="937995"/>
                </a:cubicBezTo>
                <a:cubicBezTo>
                  <a:pt x="797092" y="984972"/>
                  <a:pt x="757923" y="1022163"/>
                  <a:pt x="710920" y="1022163"/>
                </a:cubicBezTo>
                <a:cubicBezTo>
                  <a:pt x="671751" y="1022163"/>
                  <a:pt x="636499" y="992802"/>
                  <a:pt x="628665" y="953654"/>
                </a:cubicBezTo>
                <a:cubicBezTo>
                  <a:pt x="628665" y="953654"/>
                  <a:pt x="628665" y="953654"/>
                  <a:pt x="575786" y="624810"/>
                </a:cubicBezTo>
                <a:cubicBezTo>
                  <a:pt x="575786" y="624810"/>
                  <a:pt x="575786" y="624810"/>
                  <a:pt x="577745" y="1668107"/>
                </a:cubicBezTo>
                <a:cubicBezTo>
                  <a:pt x="577745" y="1715084"/>
                  <a:pt x="538576" y="1752275"/>
                  <a:pt x="493531" y="1752275"/>
                </a:cubicBezTo>
                <a:cubicBezTo>
                  <a:pt x="446528" y="1752275"/>
                  <a:pt x="407359" y="1715084"/>
                  <a:pt x="407359" y="1668107"/>
                </a:cubicBezTo>
                <a:cubicBezTo>
                  <a:pt x="407359" y="1668107"/>
                  <a:pt x="407359" y="1668107"/>
                  <a:pt x="407359" y="1153309"/>
                </a:cubicBezTo>
                <a:cubicBezTo>
                  <a:pt x="407359" y="1153309"/>
                  <a:pt x="407359" y="1153309"/>
                  <a:pt x="387775" y="1153309"/>
                </a:cubicBezTo>
                <a:cubicBezTo>
                  <a:pt x="387775" y="1153309"/>
                  <a:pt x="387775" y="1153309"/>
                  <a:pt x="387775" y="1668107"/>
                </a:cubicBezTo>
                <a:cubicBezTo>
                  <a:pt x="387775" y="1715084"/>
                  <a:pt x="350564" y="1752275"/>
                  <a:pt x="303561" y="1752275"/>
                </a:cubicBezTo>
                <a:cubicBezTo>
                  <a:pt x="256558" y="1752275"/>
                  <a:pt x="219347" y="1715084"/>
                  <a:pt x="219347" y="1668107"/>
                </a:cubicBezTo>
                <a:cubicBezTo>
                  <a:pt x="219347" y="1668107"/>
                  <a:pt x="219347" y="1668107"/>
                  <a:pt x="219347" y="624810"/>
                </a:cubicBezTo>
                <a:cubicBezTo>
                  <a:pt x="219347" y="624810"/>
                  <a:pt x="219347" y="624810"/>
                  <a:pt x="168427" y="951696"/>
                </a:cubicBezTo>
                <a:cubicBezTo>
                  <a:pt x="160593" y="992802"/>
                  <a:pt x="125341" y="1022163"/>
                  <a:pt x="84214" y="1022163"/>
                </a:cubicBezTo>
                <a:cubicBezTo>
                  <a:pt x="37211" y="1022163"/>
                  <a:pt x="0" y="984972"/>
                  <a:pt x="0" y="937995"/>
                </a:cubicBezTo>
                <a:cubicBezTo>
                  <a:pt x="0" y="934080"/>
                  <a:pt x="0" y="930165"/>
                  <a:pt x="1958" y="926250"/>
                </a:cubicBezTo>
                <a:cubicBezTo>
                  <a:pt x="0" y="922335"/>
                  <a:pt x="0" y="918420"/>
                  <a:pt x="0" y="916463"/>
                </a:cubicBezTo>
                <a:cubicBezTo>
                  <a:pt x="0" y="916463"/>
                  <a:pt x="0" y="916463"/>
                  <a:pt x="84214" y="476047"/>
                </a:cubicBezTo>
                <a:cubicBezTo>
                  <a:pt x="90089" y="434941"/>
                  <a:pt x="125341" y="405580"/>
                  <a:pt x="166469" y="405580"/>
                </a:cubicBezTo>
                <a:close/>
                <a:moveTo>
                  <a:pt x="398546" y="0"/>
                </a:moveTo>
                <a:cubicBezTo>
                  <a:pt x="498431" y="0"/>
                  <a:pt x="579403" y="80787"/>
                  <a:pt x="579403" y="180442"/>
                </a:cubicBezTo>
                <a:cubicBezTo>
                  <a:pt x="579403" y="280097"/>
                  <a:pt x="498431" y="360884"/>
                  <a:pt x="398546" y="360884"/>
                </a:cubicBezTo>
                <a:cubicBezTo>
                  <a:pt x="298661" y="360884"/>
                  <a:pt x="217689" y="280097"/>
                  <a:pt x="217689" y="180442"/>
                </a:cubicBezTo>
                <a:cubicBezTo>
                  <a:pt x="217689" y="80787"/>
                  <a:pt x="298661" y="0"/>
                  <a:pt x="398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7770213" y="6196218"/>
            <a:ext cx="1854838" cy="4089206"/>
          </a:xfrm>
          <a:custGeom>
            <a:avLst/>
            <a:gdLst>
              <a:gd name="connsiteX0" fmla="*/ 224989 w 1076032"/>
              <a:gd name="connsiteY0" fmla="*/ 550432 h 2372237"/>
              <a:gd name="connsiteX1" fmla="*/ 851044 w 1076032"/>
              <a:gd name="connsiteY1" fmla="*/ 550432 h 2372237"/>
              <a:gd name="connsiteX2" fmla="*/ 964516 w 1076032"/>
              <a:gd name="connsiteY2" fmla="*/ 646317 h 2372237"/>
              <a:gd name="connsiteX3" fmla="*/ 1076032 w 1076032"/>
              <a:gd name="connsiteY3" fmla="*/ 1239235 h 2372237"/>
              <a:gd name="connsiteX4" fmla="*/ 1076032 w 1076032"/>
              <a:gd name="connsiteY4" fmla="*/ 1254890 h 2372237"/>
              <a:gd name="connsiteX5" fmla="*/ 1076032 w 1076032"/>
              <a:gd name="connsiteY5" fmla="*/ 1270544 h 2372237"/>
              <a:gd name="connsiteX6" fmla="*/ 962560 w 1076032"/>
              <a:gd name="connsiteY6" fmla="*/ 1384040 h 2372237"/>
              <a:gd name="connsiteX7" fmla="*/ 851044 w 1076032"/>
              <a:gd name="connsiteY7" fmla="*/ 1290112 h 2372237"/>
              <a:gd name="connsiteX8" fmla="*/ 778656 w 1076032"/>
              <a:gd name="connsiteY8" fmla="*/ 847870 h 2372237"/>
              <a:gd name="connsiteX9" fmla="*/ 780613 w 1076032"/>
              <a:gd name="connsiteY9" fmla="*/ 2258741 h 2372237"/>
              <a:gd name="connsiteX10" fmla="*/ 667140 w 1076032"/>
              <a:gd name="connsiteY10" fmla="*/ 2372237 h 2372237"/>
              <a:gd name="connsiteX11" fmla="*/ 551711 w 1076032"/>
              <a:gd name="connsiteY11" fmla="*/ 2258741 h 2372237"/>
              <a:gd name="connsiteX12" fmla="*/ 551711 w 1076032"/>
              <a:gd name="connsiteY12" fmla="*/ 1560154 h 2372237"/>
              <a:gd name="connsiteX13" fmla="*/ 524321 w 1076032"/>
              <a:gd name="connsiteY13" fmla="*/ 1560154 h 2372237"/>
              <a:gd name="connsiteX14" fmla="*/ 524321 w 1076032"/>
              <a:gd name="connsiteY14" fmla="*/ 2258741 h 2372237"/>
              <a:gd name="connsiteX15" fmla="*/ 410849 w 1076032"/>
              <a:gd name="connsiteY15" fmla="*/ 2372237 h 2372237"/>
              <a:gd name="connsiteX16" fmla="*/ 297376 w 1076032"/>
              <a:gd name="connsiteY16" fmla="*/ 2258741 h 2372237"/>
              <a:gd name="connsiteX17" fmla="*/ 297376 w 1076032"/>
              <a:gd name="connsiteY17" fmla="*/ 847870 h 2372237"/>
              <a:gd name="connsiteX18" fmla="*/ 226945 w 1076032"/>
              <a:gd name="connsiteY18" fmla="*/ 1290112 h 2372237"/>
              <a:gd name="connsiteX19" fmla="*/ 115429 w 1076032"/>
              <a:gd name="connsiteY19" fmla="*/ 1384040 h 2372237"/>
              <a:gd name="connsiteX20" fmla="*/ 0 w 1076032"/>
              <a:gd name="connsiteY20" fmla="*/ 1270544 h 2372237"/>
              <a:gd name="connsiteX21" fmla="*/ 1957 w 1076032"/>
              <a:gd name="connsiteY21" fmla="*/ 1254890 h 2372237"/>
              <a:gd name="connsiteX22" fmla="*/ 1957 w 1076032"/>
              <a:gd name="connsiteY22" fmla="*/ 1239235 h 2372237"/>
              <a:gd name="connsiteX23" fmla="*/ 113473 w 1076032"/>
              <a:gd name="connsiteY23" fmla="*/ 644360 h 2372237"/>
              <a:gd name="connsiteX24" fmla="*/ 224989 w 1076032"/>
              <a:gd name="connsiteY24" fmla="*/ 550432 h 2372237"/>
              <a:gd name="connsiteX25" fmla="*/ 538430 w 1076032"/>
              <a:gd name="connsiteY25" fmla="*/ 0 h 2372237"/>
              <a:gd name="connsiteX26" fmla="*/ 783021 w 1076032"/>
              <a:gd name="connsiteY26" fmla="*/ 244591 h 2372237"/>
              <a:gd name="connsiteX27" fmla="*/ 538430 w 1076032"/>
              <a:gd name="connsiteY27" fmla="*/ 489182 h 2372237"/>
              <a:gd name="connsiteX28" fmla="*/ 293839 w 1076032"/>
              <a:gd name="connsiteY28" fmla="*/ 244591 h 2372237"/>
              <a:gd name="connsiteX29" fmla="*/ 538430 w 1076032"/>
              <a:gd name="connsiteY29" fmla="*/ 0 h 237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76032" h="2372237">
                <a:moveTo>
                  <a:pt x="224989" y="550432"/>
                </a:moveTo>
                <a:cubicBezTo>
                  <a:pt x="224989" y="550432"/>
                  <a:pt x="224989" y="550432"/>
                  <a:pt x="851044" y="550432"/>
                </a:cubicBezTo>
                <a:cubicBezTo>
                  <a:pt x="907780" y="550432"/>
                  <a:pt x="954734" y="589569"/>
                  <a:pt x="964516" y="646317"/>
                </a:cubicBezTo>
                <a:cubicBezTo>
                  <a:pt x="964516" y="646317"/>
                  <a:pt x="964516" y="646317"/>
                  <a:pt x="1076032" y="1239235"/>
                </a:cubicBezTo>
                <a:cubicBezTo>
                  <a:pt x="1076032" y="1245105"/>
                  <a:pt x="1076032" y="1249019"/>
                  <a:pt x="1076032" y="1254890"/>
                </a:cubicBezTo>
                <a:cubicBezTo>
                  <a:pt x="1076032" y="1258803"/>
                  <a:pt x="1076032" y="1264674"/>
                  <a:pt x="1076032" y="1270544"/>
                </a:cubicBezTo>
                <a:cubicBezTo>
                  <a:pt x="1076032" y="1333163"/>
                  <a:pt x="1025165" y="1384040"/>
                  <a:pt x="962560" y="1384040"/>
                </a:cubicBezTo>
                <a:cubicBezTo>
                  <a:pt x="907780" y="1384040"/>
                  <a:pt x="860826" y="1344904"/>
                  <a:pt x="851044" y="1290112"/>
                </a:cubicBezTo>
                <a:cubicBezTo>
                  <a:pt x="851044" y="1290112"/>
                  <a:pt x="851044" y="1290112"/>
                  <a:pt x="778656" y="847870"/>
                </a:cubicBezTo>
                <a:cubicBezTo>
                  <a:pt x="778656" y="847870"/>
                  <a:pt x="778656" y="847870"/>
                  <a:pt x="780613" y="2258741"/>
                </a:cubicBezTo>
                <a:cubicBezTo>
                  <a:pt x="780613" y="2321360"/>
                  <a:pt x="729746" y="2372237"/>
                  <a:pt x="667140" y="2372237"/>
                </a:cubicBezTo>
                <a:cubicBezTo>
                  <a:pt x="602578" y="2372237"/>
                  <a:pt x="551711" y="2321360"/>
                  <a:pt x="551711" y="2258741"/>
                </a:cubicBezTo>
                <a:cubicBezTo>
                  <a:pt x="551711" y="2258741"/>
                  <a:pt x="551711" y="2258741"/>
                  <a:pt x="551711" y="1560154"/>
                </a:cubicBezTo>
                <a:cubicBezTo>
                  <a:pt x="551711" y="1560154"/>
                  <a:pt x="551711" y="1560154"/>
                  <a:pt x="524321" y="1560154"/>
                </a:cubicBezTo>
                <a:cubicBezTo>
                  <a:pt x="524321" y="1560154"/>
                  <a:pt x="524321" y="1560154"/>
                  <a:pt x="524321" y="2258741"/>
                </a:cubicBezTo>
                <a:cubicBezTo>
                  <a:pt x="524321" y="2321360"/>
                  <a:pt x="473454" y="2372237"/>
                  <a:pt x="410849" y="2372237"/>
                </a:cubicBezTo>
                <a:cubicBezTo>
                  <a:pt x="348243" y="2372237"/>
                  <a:pt x="297376" y="2321360"/>
                  <a:pt x="297376" y="2258741"/>
                </a:cubicBezTo>
                <a:cubicBezTo>
                  <a:pt x="297376" y="2258741"/>
                  <a:pt x="297376" y="2258741"/>
                  <a:pt x="297376" y="847870"/>
                </a:cubicBezTo>
                <a:cubicBezTo>
                  <a:pt x="297376" y="847870"/>
                  <a:pt x="297376" y="847870"/>
                  <a:pt x="226945" y="1290112"/>
                </a:cubicBezTo>
                <a:cubicBezTo>
                  <a:pt x="217163" y="1344904"/>
                  <a:pt x="170209" y="1384040"/>
                  <a:pt x="115429" y="1384040"/>
                </a:cubicBezTo>
                <a:cubicBezTo>
                  <a:pt x="50867" y="1384040"/>
                  <a:pt x="0" y="1333163"/>
                  <a:pt x="0" y="1270544"/>
                </a:cubicBezTo>
                <a:cubicBezTo>
                  <a:pt x="0" y="1264674"/>
                  <a:pt x="0" y="1258803"/>
                  <a:pt x="1957" y="1254890"/>
                </a:cubicBezTo>
                <a:cubicBezTo>
                  <a:pt x="0" y="1249019"/>
                  <a:pt x="0" y="1245105"/>
                  <a:pt x="1957" y="1239235"/>
                </a:cubicBezTo>
                <a:cubicBezTo>
                  <a:pt x="1957" y="1239235"/>
                  <a:pt x="1957" y="1239235"/>
                  <a:pt x="113473" y="644360"/>
                </a:cubicBezTo>
                <a:cubicBezTo>
                  <a:pt x="121298" y="589569"/>
                  <a:pt x="170209" y="550432"/>
                  <a:pt x="224989" y="550432"/>
                </a:cubicBezTo>
                <a:close/>
                <a:moveTo>
                  <a:pt x="538430" y="0"/>
                </a:moveTo>
                <a:cubicBezTo>
                  <a:pt x="673514" y="0"/>
                  <a:pt x="783021" y="109507"/>
                  <a:pt x="783021" y="244591"/>
                </a:cubicBezTo>
                <a:cubicBezTo>
                  <a:pt x="783021" y="379675"/>
                  <a:pt x="673514" y="489182"/>
                  <a:pt x="538430" y="489182"/>
                </a:cubicBezTo>
                <a:cubicBezTo>
                  <a:pt x="403346" y="489182"/>
                  <a:pt x="293839" y="379675"/>
                  <a:pt x="293839" y="244591"/>
                </a:cubicBezTo>
                <a:cubicBezTo>
                  <a:pt x="293839" y="109507"/>
                  <a:pt x="403346" y="0"/>
                  <a:pt x="538430" y="0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3398493" y="6122019"/>
            <a:ext cx="1854838" cy="4089204"/>
          </a:xfrm>
          <a:custGeom>
            <a:avLst/>
            <a:gdLst>
              <a:gd name="connsiteX0" fmla="*/ 224988 w 1076032"/>
              <a:gd name="connsiteY0" fmla="*/ 547948 h 2372236"/>
              <a:gd name="connsiteX1" fmla="*/ 851044 w 1076032"/>
              <a:gd name="connsiteY1" fmla="*/ 547948 h 2372236"/>
              <a:gd name="connsiteX2" fmla="*/ 964516 w 1076032"/>
              <a:gd name="connsiteY2" fmla="*/ 645818 h 2372236"/>
              <a:gd name="connsiteX3" fmla="*/ 1076032 w 1076032"/>
              <a:gd name="connsiteY3" fmla="*/ 1238907 h 2372236"/>
              <a:gd name="connsiteX4" fmla="*/ 1074076 w 1076032"/>
              <a:gd name="connsiteY4" fmla="*/ 1252609 h 2372236"/>
              <a:gd name="connsiteX5" fmla="*/ 1076032 w 1076032"/>
              <a:gd name="connsiteY5" fmla="*/ 1270225 h 2372236"/>
              <a:gd name="connsiteX6" fmla="*/ 962560 w 1076032"/>
              <a:gd name="connsiteY6" fmla="*/ 1383754 h 2372236"/>
              <a:gd name="connsiteX7" fmla="*/ 851044 w 1076032"/>
              <a:gd name="connsiteY7" fmla="*/ 1289799 h 2372236"/>
              <a:gd name="connsiteX8" fmla="*/ 778656 w 1076032"/>
              <a:gd name="connsiteY8" fmla="*/ 847429 h 2372236"/>
              <a:gd name="connsiteX9" fmla="*/ 780612 w 1076032"/>
              <a:gd name="connsiteY9" fmla="*/ 2258708 h 2372236"/>
              <a:gd name="connsiteX10" fmla="*/ 665184 w 1076032"/>
              <a:gd name="connsiteY10" fmla="*/ 2372236 h 2372236"/>
              <a:gd name="connsiteX11" fmla="*/ 551711 w 1076032"/>
              <a:gd name="connsiteY11" fmla="*/ 2258708 h 2372236"/>
              <a:gd name="connsiteX12" fmla="*/ 551711 w 1076032"/>
              <a:gd name="connsiteY12" fmla="*/ 1559919 h 2372236"/>
              <a:gd name="connsiteX13" fmla="*/ 524321 w 1076032"/>
              <a:gd name="connsiteY13" fmla="*/ 1559919 h 2372236"/>
              <a:gd name="connsiteX14" fmla="*/ 524321 w 1076032"/>
              <a:gd name="connsiteY14" fmla="*/ 2258708 h 2372236"/>
              <a:gd name="connsiteX15" fmla="*/ 410849 w 1076032"/>
              <a:gd name="connsiteY15" fmla="*/ 2372236 h 2372236"/>
              <a:gd name="connsiteX16" fmla="*/ 295420 w 1076032"/>
              <a:gd name="connsiteY16" fmla="*/ 2258708 h 2372236"/>
              <a:gd name="connsiteX17" fmla="*/ 297376 w 1076032"/>
              <a:gd name="connsiteY17" fmla="*/ 847429 h 2372236"/>
              <a:gd name="connsiteX18" fmla="*/ 226945 w 1076032"/>
              <a:gd name="connsiteY18" fmla="*/ 1289799 h 2372236"/>
              <a:gd name="connsiteX19" fmla="*/ 113472 w 1076032"/>
              <a:gd name="connsiteY19" fmla="*/ 1383754 h 2372236"/>
              <a:gd name="connsiteX20" fmla="*/ 0 w 1076032"/>
              <a:gd name="connsiteY20" fmla="*/ 1270225 h 2372236"/>
              <a:gd name="connsiteX21" fmla="*/ 1956 w 1076032"/>
              <a:gd name="connsiteY21" fmla="*/ 1252609 h 2372236"/>
              <a:gd name="connsiteX22" fmla="*/ 0 w 1076032"/>
              <a:gd name="connsiteY22" fmla="*/ 1238907 h 2372236"/>
              <a:gd name="connsiteX23" fmla="*/ 113472 w 1076032"/>
              <a:gd name="connsiteY23" fmla="*/ 643860 h 2372236"/>
              <a:gd name="connsiteX24" fmla="*/ 224988 w 1076032"/>
              <a:gd name="connsiteY24" fmla="*/ 547948 h 2372236"/>
              <a:gd name="connsiteX25" fmla="*/ 538431 w 1076032"/>
              <a:gd name="connsiteY25" fmla="*/ 0 h 2372236"/>
              <a:gd name="connsiteX26" fmla="*/ 783022 w 1076032"/>
              <a:gd name="connsiteY26" fmla="*/ 244591 h 2372236"/>
              <a:gd name="connsiteX27" fmla="*/ 538431 w 1076032"/>
              <a:gd name="connsiteY27" fmla="*/ 489182 h 2372236"/>
              <a:gd name="connsiteX28" fmla="*/ 293840 w 1076032"/>
              <a:gd name="connsiteY28" fmla="*/ 244591 h 2372236"/>
              <a:gd name="connsiteX29" fmla="*/ 538431 w 1076032"/>
              <a:gd name="connsiteY29" fmla="*/ 0 h 237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76032" h="2372236">
                <a:moveTo>
                  <a:pt x="224988" y="547948"/>
                </a:moveTo>
                <a:cubicBezTo>
                  <a:pt x="224988" y="547948"/>
                  <a:pt x="224988" y="547948"/>
                  <a:pt x="851044" y="547948"/>
                </a:cubicBezTo>
                <a:cubicBezTo>
                  <a:pt x="907780" y="547948"/>
                  <a:pt x="954734" y="589053"/>
                  <a:pt x="964516" y="645818"/>
                </a:cubicBezTo>
                <a:cubicBezTo>
                  <a:pt x="964516" y="645818"/>
                  <a:pt x="964516" y="645818"/>
                  <a:pt x="1076032" y="1238907"/>
                </a:cubicBezTo>
                <a:cubicBezTo>
                  <a:pt x="1076032" y="1244779"/>
                  <a:pt x="1076032" y="1248694"/>
                  <a:pt x="1074076" y="1252609"/>
                </a:cubicBezTo>
                <a:cubicBezTo>
                  <a:pt x="1076032" y="1258481"/>
                  <a:pt x="1076032" y="1264353"/>
                  <a:pt x="1076032" y="1270225"/>
                </a:cubicBezTo>
                <a:cubicBezTo>
                  <a:pt x="1076032" y="1332862"/>
                  <a:pt x="1025165" y="1383754"/>
                  <a:pt x="962560" y="1383754"/>
                </a:cubicBezTo>
                <a:cubicBezTo>
                  <a:pt x="907780" y="1383754"/>
                  <a:pt x="860826" y="1344606"/>
                  <a:pt x="851044" y="1289799"/>
                </a:cubicBezTo>
                <a:cubicBezTo>
                  <a:pt x="851044" y="1289799"/>
                  <a:pt x="851044" y="1289799"/>
                  <a:pt x="778656" y="847429"/>
                </a:cubicBezTo>
                <a:cubicBezTo>
                  <a:pt x="778656" y="847429"/>
                  <a:pt x="778656" y="847429"/>
                  <a:pt x="780612" y="2258708"/>
                </a:cubicBezTo>
                <a:cubicBezTo>
                  <a:pt x="780612" y="2321344"/>
                  <a:pt x="729745" y="2372236"/>
                  <a:pt x="665184" y="2372236"/>
                </a:cubicBezTo>
                <a:cubicBezTo>
                  <a:pt x="602578" y="2372236"/>
                  <a:pt x="551711" y="2321344"/>
                  <a:pt x="551711" y="2258708"/>
                </a:cubicBezTo>
                <a:cubicBezTo>
                  <a:pt x="551711" y="2258708"/>
                  <a:pt x="551711" y="2258708"/>
                  <a:pt x="551711" y="1559919"/>
                </a:cubicBezTo>
                <a:cubicBezTo>
                  <a:pt x="551711" y="1559919"/>
                  <a:pt x="551711" y="1559919"/>
                  <a:pt x="524321" y="1559919"/>
                </a:cubicBezTo>
                <a:cubicBezTo>
                  <a:pt x="524321" y="1559919"/>
                  <a:pt x="524321" y="1559919"/>
                  <a:pt x="524321" y="2258708"/>
                </a:cubicBezTo>
                <a:cubicBezTo>
                  <a:pt x="524321" y="2321344"/>
                  <a:pt x="473454" y="2372236"/>
                  <a:pt x="410849" y="2372236"/>
                </a:cubicBezTo>
                <a:cubicBezTo>
                  <a:pt x="348243" y="2372236"/>
                  <a:pt x="295420" y="2321344"/>
                  <a:pt x="295420" y="2258708"/>
                </a:cubicBezTo>
                <a:cubicBezTo>
                  <a:pt x="295420" y="2258708"/>
                  <a:pt x="295420" y="2258708"/>
                  <a:pt x="297376" y="847429"/>
                </a:cubicBezTo>
                <a:cubicBezTo>
                  <a:pt x="297376" y="847429"/>
                  <a:pt x="297376" y="847429"/>
                  <a:pt x="226945" y="1289799"/>
                </a:cubicBezTo>
                <a:cubicBezTo>
                  <a:pt x="217163" y="1344606"/>
                  <a:pt x="170209" y="1383754"/>
                  <a:pt x="113472" y="1383754"/>
                </a:cubicBezTo>
                <a:cubicBezTo>
                  <a:pt x="50867" y="1383754"/>
                  <a:pt x="0" y="1332862"/>
                  <a:pt x="0" y="1270225"/>
                </a:cubicBezTo>
                <a:cubicBezTo>
                  <a:pt x="0" y="1264353"/>
                  <a:pt x="0" y="1258481"/>
                  <a:pt x="1956" y="1252609"/>
                </a:cubicBezTo>
                <a:cubicBezTo>
                  <a:pt x="0" y="1248694"/>
                  <a:pt x="0" y="1244779"/>
                  <a:pt x="0" y="1238907"/>
                </a:cubicBezTo>
                <a:cubicBezTo>
                  <a:pt x="0" y="1238907"/>
                  <a:pt x="0" y="1238907"/>
                  <a:pt x="113472" y="643860"/>
                </a:cubicBezTo>
                <a:cubicBezTo>
                  <a:pt x="121298" y="589053"/>
                  <a:pt x="168252" y="547948"/>
                  <a:pt x="224988" y="547948"/>
                </a:cubicBezTo>
                <a:close/>
                <a:moveTo>
                  <a:pt x="538431" y="0"/>
                </a:moveTo>
                <a:cubicBezTo>
                  <a:pt x="673515" y="0"/>
                  <a:pt x="783022" y="109507"/>
                  <a:pt x="783022" y="244591"/>
                </a:cubicBezTo>
                <a:cubicBezTo>
                  <a:pt x="783022" y="379675"/>
                  <a:pt x="673515" y="489182"/>
                  <a:pt x="538431" y="489182"/>
                </a:cubicBezTo>
                <a:cubicBezTo>
                  <a:pt x="403347" y="489182"/>
                  <a:pt x="293840" y="379675"/>
                  <a:pt x="293840" y="244591"/>
                </a:cubicBezTo>
                <a:cubicBezTo>
                  <a:pt x="293840" y="109507"/>
                  <a:pt x="403347" y="0"/>
                  <a:pt x="538431" y="0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5455943" y="5835233"/>
            <a:ext cx="2094542" cy="4612840"/>
          </a:xfrm>
          <a:custGeom>
            <a:avLst/>
            <a:gdLst>
              <a:gd name="connsiteX0" fmla="*/ 254367 w 1215090"/>
              <a:gd name="connsiteY0" fmla="*/ 618304 h 2676008"/>
              <a:gd name="connsiteX1" fmla="*/ 960723 w 1215090"/>
              <a:gd name="connsiteY1" fmla="*/ 618304 h 2676008"/>
              <a:gd name="connsiteX2" fmla="*/ 1087907 w 1215090"/>
              <a:gd name="connsiteY2" fmla="*/ 727944 h 2676008"/>
              <a:gd name="connsiteX3" fmla="*/ 1213134 w 1215090"/>
              <a:gd name="connsiteY3" fmla="*/ 1397530 h 2676008"/>
              <a:gd name="connsiteX4" fmla="*/ 1213134 w 1215090"/>
              <a:gd name="connsiteY4" fmla="*/ 1413193 h 2676008"/>
              <a:gd name="connsiteX5" fmla="*/ 1215090 w 1215090"/>
              <a:gd name="connsiteY5" fmla="*/ 1430813 h 2676008"/>
              <a:gd name="connsiteX6" fmla="*/ 1085950 w 1215090"/>
              <a:gd name="connsiteY6" fmla="*/ 1560032 h 2676008"/>
              <a:gd name="connsiteX7" fmla="*/ 958767 w 1215090"/>
              <a:gd name="connsiteY7" fmla="*/ 1454308 h 2676008"/>
              <a:gd name="connsiteX8" fmla="*/ 878543 w 1215090"/>
              <a:gd name="connsiteY8" fmla="*/ 955055 h 2676008"/>
              <a:gd name="connsiteX9" fmla="*/ 880500 w 1215090"/>
              <a:gd name="connsiteY9" fmla="*/ 2546790 h 2676008"/>
              <a:gd name="connsiteX10" fmla="*/ 751360 w 1215090"/>
              <a:gd name="connsiteY10" fmla="*/ 2676008 h 2676008"/>
              <a:gd name="connsiteX11" fmla="*/ 622220 w 1215090"/>
              <a:gd name="connsiteY11" fmla="*/ 2546790 h 2676008"/>
              <a:gd name="connsiteX12" fmla="*/ 622220 w 1215090"/>
              <a:gd name="connsiteY12" fmla="*/ 1759733 h 2676008"/>
              <a:gd name="connsiteX13" fmla="*/ 592870 w 1215090"/>
              <a:gd name="connsiteY13" fmla="*/ 1759733 h 2676008"/>
              <a:gd name="connsiteX14" fmla="*/ 592870 w 1215090"/>
              <a:gd name="connsiteY14" fmla="*/ 2546790 h 2676008"/>
              <a:gd name="connsiteX15" fmla="*/ 463730 w 1215090"/>
              <a:gd name="connsiteY15" fmla="*/ 2676008 h 2676008"/>
              <a:gd name="connsiteX16" fmla="*/ 334590 w 1215090"/>
              <a:gd name="connsiteY16" fmla="*/ 2546790 h 2676008"/>
              <a:gd name="connsiteX17" fmla="*/ 334590 w 1215090"/>
              <a:gd name="connsiteY17" fmla="*/ 955055 h 2676008"/>
              <a:gd name="connsiteX18" fmla="*/ 256323 w 1215090"/>
              <a:gd name="connsiteY18" fmla="*/ 1454308 h 2676008"/>
              <a:gd name="connsiteX19" fmla="*/ 129140 w 1215090"/>
              <a:gd name="connsiteY19" fmla="*/ 1560032 h 2676008"/>
              <a:gd name="connsiteX20" fmla="*/ 0 w 1215090"/>
              <a:gd name="connsiteY20" fmla="*/ 1430813 h 2676008"/>
              <a:gd name="connsiteX21" fmla="*/ 1957 w 1215090"/>
              <a:gd name="connsiteY21" fmla="*/ 1413193 h 2676008"/>
              <a:gd name="connsiteX22" fmla="*/ 1957 w 1215090"/>
              <a:gd name="connsiteY22" fmla="*/ 1397530 h 2676008"/>
              <a:gd name="connsiteX23" fmla="*/ 127183 w 1215090"/>
              <a:gd name="connsiteY23" fmla="*/ 725986 h 2676008"/>
              <a:gd name="connsiteX24" fmla="*/ 254367 w 1215090"/>
              <a:gd name="connsiteY24" fmla="*/ 618304 h 2676008"/>
              <a:gd name="connsiteX25" fmla="*/ 607545 w 1215090"/>
              <a:gd name="connsiteY25" fmla="*/ 0 h 2676008"/>
              <a:gd name="connsiteX26" fmla="*/ 882348 w 1215090"/>
              <a:gd name="connsiteY26" fmla="*/ 276044 h 2676008"/>
              <a:gd name="connsiteX27" fmla="*/ 607545 w 1215090"/>
              <a:gd name="connsiteY27" fmla="*/ 552088 h 2676008"/>
              <a:gd name="connsiteX28" fmla="*/ 332742 w 1215090"/>
              <a:gd name="connsiteY28" fmla="*/ 276044 h 2676008"/>
              <a:gd name="connsiteX29" fmla="*/ 607545 w 1215090"/>
              <a:gd name="connsiteY29" fmla="*/ 0 h 267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090" h="2676008">
                <a:moveTo>
                  <a:pt x="254367" y="618304"/>
                </a:moveTo>
                <a:cubicBezTo>
                  <a:pt x="254367" y="618304"/>
                  <a:pt x="254367" y="618304"/>
                  <a:pt x="960723" y="618304"/>
                </a:cubicBezTo>
                <a:cubicBezTo>
                  <a:pt x="1023337" y="618304"/>
                  <a:pt x="1076167" y="663335"/>
                  <a:pt x="1087907" y="727944"/>
                </a:cubicBezTo>
                <a:cubicBezTo>
                  <a:pt x="1087907" y="727944"/>
                  <a:pt x="1087907" y="727944"/>
                  <a:pt x="1213134" y="1397530"/>
                </a:cubicBezTo>
                <a:cubicBezTo>
                  <a:pt x="1215090" y="1403403"/>
                  <a:pt x="1215090" y="1409277"/>
                  <a:pt x="1213134" y="1413193"/>
                </a:cubicBezTo>
                <a:cubicBezTo>
                  <a:pt x="1213134" y="1419066"/>
                  <a:pt x="1215090" y="1424940"/>
                  <a:pt x="1215090" y="1430813"/>
                </a:cubicBezTo>
                <a:cubicBezTo>
                  <a:pt x="1215090" y="1503254"/>
                  <a:pt x="1156390" y="1560032"/>
                  <a:pt x="1085950" y="1560032"/>
                </a:cubicBezTo>
                <a:cubicBezTo>
                  <a:pt x="1023337" y="1560032"/>
                  <a:pt x="970507" y="1516959"/>
                  <a:pt x="958767" y="1454308"/>
                </a:cubicBezTo>
                <a:cubicBezTo>
                  <a:pt x="958767" y="1454308"/>
                  <a:pt x="958767" y="1454308"/>
                  <a:pt x="878543" y="955055"/>
                </a:cubicBezTo>
                <a:cubicBezTo>
                  <a:pt x="878543" y="955055"/>
                  <a:pt x="878543" y="955055"/>
                  <a:pt x="880500" y="2546790"/>
                </a:cubicBezTo>
                <a:cubicBezTo>
                  <a:pt x="880500" y="2619230"/>
                  <a:pt x="821800" y="2676008"/>
                  <a:pt x="751360" y="2676008"/>
                </a:cubicBezTo>
                <a:cubicBezTo>
                  <a:pt x="680920" y="2676008"/>
                  <a:pt x="622220" y="2619230"/>
                  <a:pt x="622220" y="2546790"/>
                </a:cubicBezTo>
                <a:cubicBezTo>
                  <a:pt x="622220" y="2546790"/>
                  <a:pt x="622220" y="2546790"/>
                  <a:pt x="622220" y="1759733"/>
                </a:cubicBezTo>
                <a:cubicBezTo>
                  <a:pt x="622220" y="1759733"/>
                  <a:pt x="622220" y="1759733"/>
                  <a:pt x="592870" y="1759733"/>
                </a:cubicBezTo>
                <a:cubicBezTo>
                  <a:pt x="592870" y="1759733"/>
                  <a:pt x="592870" y="1759733"/>
                  <a:pt x="592870" y="2546790"/>
                </a:cubicBezTo>
                <a:cubicBezTo>
                  <a:pt x="592870" y="2619230"/>
                  <a:pt x="534170" y="2676008"/>
                  <a:pt x="463730" y="2676008"/>
                </a:cubicBezTo>
                <a:cubicBezTo>
                  <a:pt x="391333" y="2676008"/>
                  <a:pt x="334590" y="2619230"/>
                  <a:pt x="334590" y="2546790"/>
                </a:cubicBezTo>
                <a:cubicBezTo>
                  <a:pt x="334590" y="2546790"/>
                  <a:pt x="334590" y="2546790"/>
                  <a:pt x="334590" y="955055"/>
                </a:cubicBezTo>
                <a:cubicBezTo>
                  <a:pt x="334590" y="955055"/>
                  <a:pt x="334590" y="955055"/>
                  <a:pt x="256323" y="1454308"/>
                </a:cubicBezTo>
                <a:cubicBezTo>
                  <a:pt x="244583" y="1516959"/>
                  <a:pt x="191753" y="1560032"/>
                  <a:pt x="129140" y="1560032"/>
                </a:cubicBezTo>
                <a:cubicBezTo>
                  <a:pt x="58700" y="1560032"/>
                  <a:pt x="0" y="1503254"/>
                  <a:pt x="0" y="1430813"/>
                </a:cubicBezTo>
                <a:cubicBezTo>
                  <a:pt x="0" y="1424940"/>
                  <a:pt x="0" y="1419066"/>
                  <a:pt x="1957" y="1413193"/>
                </a:cubicBezTo>
                <a:cubicBezTo>
                  <a:pt x="0" y="1409277"/>
                  <a:pt x="0" y="1403403"/>
                  <a:pt x="1957" y="1397530"/>
                </a:cubicBezTo>
                <a:cubicBezTo>
                  <a:pt x="1957" y="1397530"/>
                  <a:pt x="1957" y="1397530"/>
                  <a:pt x="127183" y="725986"/>
                </a:cubicBezTo>
                <a:cubicBezTo>
                  <a:pt x="136967" y="663335"/>
                  <a:pt x="191753" y="618304"/>
                  <a:pt x="254367" y="618304"/>
                </a:cubicBezTo>
                <a:close/>
                <a:moveTo>
                  <a:pt x="607545" y="0"/>
                </a:moveTo>
                <a:cubicBezTo>
                  <a:pt x="759315" y="0"/>
                  <a:pt x="882348" y="123589"/>
                  <a:pt x="882348" y="276044"/>
                </a:cubicBezTo>
                <a:cubicBezTo>
                  <a:pt x="882348" y="428499"/>
                  <a:pt x="759315" y="552088"/>
                  <a:pt x="607545" y="552088"/>
                </a:cubicBezTo>
                <a:cubicBezTo>
                  <a:pt x="455775" y="552088"/>
                  <a:pt x="332742" y="428499"/>
                  <a:pt x="332742" y="276044"/>
                </a:cubicBezTo>
                <a:cubicBezTo>
                  <a:pt x="332742" y="123589"/>
                  <a:pt x="455775" y="0"/>
                  <a:pt x="6075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Freeform 7"/>
          <p:cNvSpPr>
            <a:spLocks/>
          </p:cNvSpPr>
          <p:nvPr/>
        </p:nvSpPr>
        <p:spPr bwMode="auto">
          <a:xfrm>
            <a:off x="1434327" y="4482629"/>
            <a:ext cx="1953290" cy="1861972"/>
          </a:xfrm>
          <a:custGeom>
            <a:avLst/>
            <a:gdLst>
              <a:gd name="T0" fmla="*/ 286 w 579"/>
              <a:gd name="T1" fmla="*/ 0 h 552"/>
              <a:gd name="T2" fmla="*/ 78 w 579"/>
              <a:gd name="T3" fmla="*/ 108 h 552"/>
              <a:gd name="T4" fmla="*/ 148 w 579"/>
              <a:gd name="T5" fmla="*/ 460 h 552"/>
              <a:gd name="T6" fmla="*/ 293 w 579"/>
              <a:gd name="T7" fmla="*/ 505 h 552"/>
              <a:gd name="T8" fmla="*/ 312 w 579"/>
              <a:gd name="T9" fmla="*/ 504 h 552"/>
              <a:gd name="T10" fmla="*/ 371 w 579"/>
              <a:gd name="T11" fmla="*/ 552 h 552"/>
              <a:gd name="T12" fmla="*/ 380 w 579"/>
              <a:gd name="T13" fmla="*/ 489 h 552"/>
              <a:gd name="T14" fmla="*/ 380 w 579"/>
              <a:gd name="T15" fmla="*/ 489 h 552"/>
              <a:gd name="T16" fmla="*/ 501 w 579"/>
              <a:gd name="T17" fmla="*/ 396 h 552"/>
              <a:gd name="T18" fmla="*/ 431 w 579"/>
              <a:gd name="T19" fmla="*/ 44 h 552"/>
              <a:gd name="T20" fmla="*/ 286 w 579"/>
              <a:gd name="T2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9" h="552">
                <a:moveTo>
                  <a:pt x="286" y="0"/>
                </a:moveTo>
                <a:cubicBezTo>
                  <a:pt x="205" y="0"/>
                  <a:pt x="126" y="38"/>
                  <a:pt x="78" y="108"/>
                </a:cubicBezTo>
                <a:cubicBezTo>
                  <a:pt x="0" y="223"/>
                  <a:pt x="32" y="380"/>
                  <a:pt x="148" y="460"/>
                </a:cubicBezTo>
                <a:cubicBezTo>
                  <a:pt x="193" y="490"/>
                  <a:pt x="244" y="505"/>
                  <a:pt x="293" y="505"/>
                </a:cubicBezTo>
                <a:cubicBezTo>
                  <a:pt x="300" y="505"/>
                  <a:pt x="306" y="504"/>
                  <a:pt x="312" y="504"/>
                </a:cubicBezTo>
                <a:cubicBezTo>
                  <a:pt x="371" y="552"/>
                  <a:pt x="371" y="552"/>
                  <a:pt x="371" y="552"/>
                </a:cubicBezTo>
                <a:cubicBezTo>
                  <a:pt x="380" y="489"/>
                  <a:pt x="380" y="489"/>
                  <a:pt x="380" y="489"/>
                </a:cubicBezTo>
                <a:cubicBezTo>
                  <a:pt x="380" y="489"/>
                  <a:pt x="380" y="489"/>
                  <a:pt x="380" y="489"/>
                </a:cubicBezTo>
                <a:cubicBezTo>
                  <a:pt x="428" y="472"/>
                  <a:pt x="470" y="440"/>
                  <a:pt x="501" y="396"/>
                </a:cubicBezTo>
                <a:cubicBezTo>
                  <a:pt x="579" y="281"/>
                  <a:pt x="547" y="124"/>
                  <a:pt x="431" y="44"/>
                </a:cubicBezTo>
                <a:cubicBezTo>
                  <a:pt x="386" y="14"/>
                  <a:pt x="336" y="0"/>
                  <a:pt x="28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4460786" y="4923510"/>
            <a:ext cx="1275560" cy="1218486"/>
          </a:xfrm>
          <a:custGeom>
            <a:avLst/>
            <a:gdLst>
              <a:gd name="T0" fmla="*/ 187 w 378"/>
              <a:gd name="T1" fmla="*/ 0 h 361"/>
              <a:gd name="T2" fmla="*/ 51 w 378"/>
              <a:gd name="T3" fmla="*/ 71 h 361"/>
              <a:gd name="T4" fmla="*/ 97 w 378"/>
              <a:gd name="T5" fmla="*/ 301 h 361"/>
              <a:gd name="T6" fmla="*/ 192 w 378"/>
              <a:gd name="T7" fmla="*/ 330 h 361"/>
              <a:gd name="T8" fmla="*/ 204 w 378"/>
              <a:gd name="T9" fmla="*/ 330 h 361"/>
              <a:gd name="T10" fmla="*/ 243 w 378"/>
              <a:gd name="T11" fmla="*/ 361 h 361"/>
              <a:gd name="T12" fmla="*/ 249 w 378"/>
              <a:gd name="T13" fmla="*/ 321 h 361"/>
              <a:gd name="T14" fmla="*/ 328 w 378"/>
              <a:gd name="T15" fmla="*/ 259 h 361"/>
              <a:gd name="T16" fmla="*/ 282 w 378"/>
              <a:gd name="T17" fmla="*/ 30 h 361"/>
              <a:gd name="T18" fmla="*/ 187 w 378"/>
              <a:gd name="T19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361">
                <a:moveTo>
                  <a:pt x="187" y="0"/>
                </a:moveTo>
                <a:cubicBezTo>
                  <a:pt x="134" y="0"/>
                  <a:pt x="83" y="25"/>
                  <a:pt x="51" y="71"/>
                </a:cubicBezTo>
                <a:cubicBezTo>
                  <a:pt x="0" y="146"/>
                  <a:pt x="21" y="249"/>
                  <a:pt x="97" y="301"/>
                </a:cubicBezTo>
                <a:cubicBezTo>
                  <a:pt x="126" y="321"/>
                  <a:pt x="159" y="330"/>
                  <a:pt x="192" y="330"/>
                </a:cubicBezTo>
                <a:cubicBezTo>
                  <a:pt x="196" y="330"/>
                  <a:pt x="200" y="330"/>
                  <a:pt x="204" y="330"/>
                </a:cubicBezTo>
                <a:cubicBezTo>
                  <a:pt x="243" y="361"/>
                  <a:pt x="243" y="361"/>
                  <a:pt x="243" y="361"/>
                </a:cubicBezTo>
                <a:cubicBezTo>
                  <a:pt x="249" y="321"/>
                  <a:pt x="249" y="321"/>
                  <a:pt x="249" y="321"/>
                </a:cubicBezTo>
                <a:cubicBezTo>
                  <a:pt x="280" y="309"/>
                  <a:pt x="308" y="289"/>
                  <a:pt x="328" y="259"/>
                </a:cubicBezTo>
                <a:cubicBezTo>
                  <a:pt x="378" y="184"/>
                  <a:pt x="358" y="82"/>
                  <a:pt x="282" y="30"/>
                </a:cubicBezTo>
                <a:cubicBezTo>
                  <a:pt x="253" y="10"/>
                  <a:pt x="219" y="0"/>
                  <a:pt x="187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Freeform 42"/>
          <p:cNvSpPr>
            <a:spLocks/>
          </p:cNvSpPr>
          <p:nvPr/>
        </p:nvSpPr>
        <p:spPr bwMode="auto">
          <a:xfrm>
            <a:off x="9695209" y="4736503"/>
            <a:ext cx="2024030" cy="1859756"/>
          </a:xfrm>
          <a:custGeom>
            <a:avLst/>
            <a:gdLst>
              <a:gd name="T0" fmla="*/ 359 w 714"/>
              <a:gd name="T1" fmla="*/ 0 h 656"/>
              <a:gd name="T2" fmla="*/ 237 w 714"/>
              <a:gd name="T3" fmla="*/ 25 h 656"/>
              <a:gd name="T4" fmla="*/ 66 w 714"/>
              <a:gd name="T5" fmla="*/ 434 h 656"/>
              <a:gd name="T6" fmla="*/ 189 w 714"/>
              <a:gd name="T7" fmla="*/ 578 h 656"/>
              <a:gd name="T8" fmla="*/ 186 w 714"/>
              <a:gd name="T9" fmla="*/ 656 h 656"/>
              <a:gd name="T10" fmla="*/ 268 w 714"/>
              <a:gd name="T11" fmla="*/ 613 h 656"/>
              <a:gd name="T12" fmla="*/ 355 w 714"/>
              <a:gd name="T13" fmla="*/ 625 h 656"/>
              <a:gd name="T14" fmla="*/ 477 w 714"/>
              <a:gd name="T15" fmla="*/ 600 h 656"/>
              <a:gd name="T16" fmla="*/ 648 w 714"/>
              <a:gd name="T17" fmla="*/ 191 h 656"/>
              <a:gd name="T18" fmla="*/ 359 w 714"/>
              <a:gd name="T19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4" h="656">
                <a:moveTo>
                  <a:pt x="359" y="0"/>
                </a:moveTo>
                <a:cubicBezTo>
                  <a:pt x="318" y="0"/>
                  <a:pt x="277" y="8"/>
                  <a:pt x="237" y="25"/>
                </a:cubicBezTo>
                <a:cubicBezTo>
                  <a:pt x="76" y="92"/>
                  <a:pt x="0" y="275"/>
                  <a:pt x="66" y="434"/>
                </a:cubicBezTo>
                <a:cubicBezTo>
                  <a:pt x="92" y="496"/>
                  <a:pt x="136" y="545"/>
                  <a:pt x="189" y="578"/>
                </a:cubicBezTo>
                <a:cubicBezTo>
                  <a:pt x="186" y="656"/>
                  <a:pt x="186" y="656"/>
                  <a:pt x="186" y="656"/>
                </a:cubicBezTo>
                <a:cubicBezTo>
                  <a:pt x="268" y="613"/>
                  <a:pt x="268" y="613"/>
                  <a:pt x="268" y="613"/>
                </a:cubicBezTo>
                <a:cubicBezTo>
                  <a:pt x="296" y="621"/>
                  <a:pt x="325" y="625"/>
                  <a:pt x="355" y="625"/>
                </a:cubicBezTo>
                <a:cubicBezTo>
                  <a:pt x="396" y="625"/>
                  <a:pt x="437" y="617"/>
                  <a:pt x="477" y="600"/>
                </a:cubicBezTo>
                <a:cubicBezTo>
                  <a:pt x="638" y="533"/>
                  <a:pt x="714" y="350"/>
                  <a:pt x="648" y="191"/>
                </a:cubicBezTo>
                <a:cubicBezTo>
                  <a:pt x="598" y="72"/>
                  <a:pt x="482" y="0"/>
                  <a:pt x="359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7534793" y="5535606"/>
            <a:ext cx="920286" cy="876054"/>
          </a:xfrm>
          <a:custGeom>
            <a:avLst/>
            <a:gdLst>
              <a:gd name="T0" fmla="*/ 139 w 273"/>
              <a:gd name="T1" fmla="*/ 0 h 260"/>
              <a:gd name="T2" fmla="*/ 72 w 273"/>
              <a:gd name="T3" fmla="*/ 20 h 260"/>
              <a:gd name="T4" fmla="*/ 36 w 273"/>
              <a:gd name="T5" fmla="*/ 185 h 260"/>
              <a:gd name="T6" fmla="*/ 92 w 273"/>
              <a:gd name="T7" fmla="*/ 230 h 260"/>
              <a:gd name="T8" fmla="*/ 96 w 273"/>
              <a:gd name="T9" fmla="*/ 260 h 260"/>
              <a:gd name="T10" fmla="*/ 124 w 273"/>
              <a:gd name="T11" fmla="*/ 238 h 260"/>
              <a:gd name="T12" fmla="*/ 135 w 273"/>
              <a:gd name="T13" fmla="*/ 238 h 260"/>
              <a:gd name="T14" fmla="*/ 202 w 273"/>
              <a:gd name="T15" fmla="*/ 218 h 260"/>
              <a:gd name="T16" fmla="*/ 238 w 273"/>
              <a:gd name="T17" fmla="*/ 53 h 260"/>
              <a:gd name="T18" fmla="*/ 139 w 273"/>
              <a:gd name="T19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60">
                <a:moveTo>
                  <a:pt x="139" y="0"/>
                </a:moveTo>
                <a:cubicBezTo>
                  <a:pt x="116" y="0"/>
                  <a:pt x="93" y="7"/>
                  <a:pt x="72" y="20"/>
                </a:cubicBezTo>
                <a:cubicBezTo>
                  <a:pt x="17" y="56"/>
                  <a:pt x="0" y="130"/>
                  <a:pt x="36" y="185"/>
                </a:cubicBezTo>
                <a:cubicBezTo>
                  <a:pt x="50" y="206"/>
                  <a:pt x="70" y="222"/>
                  <a:pt x="92" y="230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8" y="238"/>
                  <a:pt x="131" y="238"/>
                  <a:pt x="135" y="238"/>
                </a:cubicBezTo>
                <a:cubicBezTo>
                  <a:pt x="158" y="238"/>
                  <a:pt x="181" y="232"/>
                  <a:pt x="202" y="218"/>
                </a:cubicBezTo>
                <a:cubicBezTo>
                  <a:pt x="257" y="182"/>
                  <a:pt x="273" y="108"/>
                  <a:pt x="238" y="53"/>
                </a:cubicBezTo>
                <a:cubicBezTo>
                  <a:pt x="215" y="19"/>
                  <a:pt x="177" y="0"/>
                  <a:pt x="139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Freeform 43"/>
          <p:cNvSpPr>
            <a:spLocks/>
          </p:cNvSpPr>
          <p:nvPr/>
        </p:nvSpPr>
        <p:spPr bwMode="auto">
          <a:xfrm>
            <a:off x="8153353" y="3583176"/>
            <a:ext cx="2566814" cy="2509738"/>
          </a:xfrm>
          <a:custGeom>
            <a:avLst/>
            <a:gdLst>
              <a:gd name="T0" fmla="*/ 252 w 761"/>
              <a:gd name="T1" fmla="*/ 72 h 744"/>
              <a:gd name="T2" fmla="*/ 71 w 761"/>
              <a:gd name="T3" fmla="*/ 507 h 744"/>
              <a:gd name="T4" fmla="*/ 202 w 761"/>
              <a:gd name="T5" fmla="*/ 661 h 744"/>
              <a:gd name="T6" fmla="*/ 202 w 761"/>
              <a:gd name="T7" fmla="*/ 661 h 744"/>
              <a:gd name="T8" fmla="*/ 198 w 761"/>
              <a:gd name="T9" fmla="*/ 744 h 744"/>
              <a:gd name="T10" fmla="*/ 286 w 761"/>
              <a:gd name="T11" fmla="*/ 698 h 744"/>
              <a:gd name="T12" fmla="*/ 508 w 761"/>
              <a:gd name="T13" fmla="*/ 684 h 744"/>
              <a:gd name="T14" fmla="*/ 690 w 761"/>
              <a:gd name="T15" fmla="*/ 249 h 744"/>
              <a:gd name="T16" fmla="*/ 252 w 761"/>
              <a:gd name="T17" fmla="*/ 72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1" h="744">
                <a:moveTo>
                  <a:pt x="252" y="72"/>
                </a:moveTo>
                <a:cubicBezTo>
                  <a:pt x="81" y="143"/>
                  <a:pt x="0" y="338"/>
                  <a:pt x="71" y="507"/>
                </a:cubicBezTo>
                <a:cubicBezTo>
                  <a:pt x="98" y="573"/>
                  <a:pt x="145" y="626"/>
                  <a:pt x="202" y="661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198" y="744"/>
                  <a:pt x="198" y="744"/>
                  <a:pt x="198" y="744"/>
                </a:cubicBezTo>
                <a:cubicBezTo>
                  <a:pt x="286" y="698"/>
                  <a:pt x="286" y="698"/>
                  <a:pt x="286" y="698"/>
                </a:cubicBezTo>
                <a:cubicBezTo>
                  <a:pt x="357" y="718"/>
                  <a:pt x="435" y="715"/>
                  <a:pt x="508" y="684"/>
                </a:cubicBezTo>
                <a:cubicBezTo>
                  <a:pt x="679" y="613"/>
                  <a:pt x="761" y="418"/>
                  <a:pt x="690" y="249"/>
                </a:cubicBezTo>
                <a:cubicBezTo>
                  <a:pt x="619" y="79"/>
                  <a:pt x="423" y="0"/>
                  <a:pt x="252" y="72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Freeform 44"/>
          <p:cNvSpPr>
            <a:spLocks/>
          </p:cNvSpPr>
          <p:nvPr/>
        </p:nvSpPr>
        <p:spPr bwMode="auto">
          <a:xfrm>
            <a:off x="5450220" y="2699183"/>
            <a:ext cx="2959184" cy="3077604"/>
          </a:xfrm>
          <a:custGeom>
            <a:avLst/>
            <a:gdLst>
              <a:gd name="T0" fmla="*/ 183 w 877"/>
              <a:gd name="T1" fmla="*/ 143 h 912"/>
              <a:gd name="T2" fmla="*/ 142 w 877"/>
              <a:gd name="T3" fmla="*/ 695 h 912"/>
              <a:gd name="T4" fmla="*/ 344 w 877"/>
              <a:gd name="T5" fmla="*/ 818 h 912"/>
              <a:gd name="T6" fmla="*/ 344 w 877"/>
              <a:gd name="T7" fmla="*/ 818 h 912"/>
              <a:gd name="T8" fmla="*/ 371 w 877"/>
              <a:gd name="T9" fmla="*/ 912 h 912"/>
              <a:gd name="T10" fmla="*/ 451 w 877"/>
              <a:gd name="T11" fmla="*/ 828 h 912"/>
              <a:gd name="T12" fmla="*/ 695 w 877"/>
              <a:gd name="T13" fmla="*/ 731 h 912"/>
              <a:gd name="T14" fmla="*/ 736 w 877"/>
              <a:gd name="T15" fmla="*/ 178 h 912"/>
              <a:gd name="T16" fmla="*/ 183 w 877"/>
              <a:gd name="T17" fmla="*/ 143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7" h="912">
                <a:moveTo>
                  <a:pt x="183" y="143"/>
                </a:moveTo>
                <a:cubicBezTo>
                  <a:pt x="19" y="285"/>
                  <a:pt x="0" y="533"/>
                  <a:pt x="142" y="695"/>
                </a:cubicBezTo>
                <a:cubicBezTo>
                  <a:pt x="197" y="759"/>
                  <a:pt x="268" y="800"/>
                  <a:pt x="344" y="818"/>
                </a:cubicBezTo>
                <a:cubicBezTo>
                  <a:pt x="344" y="818"/>
                  <a:pt x="344" y="818"/>
                  <a:pt x="344" y="818"/>
                </a:cubicBezTo>
                <a:cubicBezTo>
                  <a:pt x="371" y="912"/>
                  <a:pt x="371" y="912"/>
                  <a:pt x="371" y="912"/>
                </a:cubicBezTo>
                <a:cubicBezTo>
                  <a:pt x="451" y="828"/>
                  <a:pt x="451" y="828"/>
                  <a:pt x="451" y="828"/>
                </a:cubicBezTo>
                <a:cubicBezTo>
                  <a:pt x="538" y="825"/>
                  <a:pt x="624" y="792"/>
                  <a:pt x="695" y="731"/>
                </a:cubicBezTo>
                <a:cubicBezTo>
                  <a:pt x="859" y="588"/>
                  <a:pt x="877" y="341"/>
                  <a:pt x="736" y="178"/>
                </a:cubicBezTo>
                <a:cubicBezTo>
                  <a:pt x="595" y="16"/>
                  <a:pt x="347" y="0"/>
                  <a:pt x="183" y="1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Freeform 45"/>
          <p:cNvSpPr>
            <a:spLocks/>
          </p:cNvSpPr>
          <p:nvPr/>
        </p:nvSpPr>
        <p:spPr bwMode="auto">
          <a:xfrm>
            <a:off x="2369776" y="3224193"/>
            <a:ext cx="2759432" cy="2796524"/>
          </a:xfrm>
          <a:custGeom>
            <a:avLst/>
            <a:gdLst>
              <a:gd name="T0" fmla="*/ 608 w 818"/>
              <a:gd name="T1" fmla="*/ 112 h 829"/>
              <a:gd name="T2" fmla="*/ 707 w 818"/>
              <a:gd name="T3" fmla="*/ 608 h 829"/>
              <a:gd name="T4" fmla="*/ 537 w 818"/>
              <a:gd name="T5" fmla="*/ 741 h 829"/>
              <a:gd name="T6" fmla="*/ 537 w 818"/>
              <a:gd name="T7" fmla="*/ 741 h 829"/>
              <a:gd name="T8" fmla="*/ 524 w 818"/>
              <a:gd name="T9" fmla="*/ 829 h 829"/>
              <a:gd name="T10" fmla="*/ 441 w 818"/>
              <a:gd name="T11" fmla="*/ 761 h 829"/>
              <a:gd name="T12" fmla="*/ 209 w 818"/>
              <a:gd name="T13" fmla="*/ 699 h 829"/>
              <a:gd name="T14" fmla="*/ 110 w 818"/>
              <a:gd name="T15" fmla="*/ 202 h 829"/>
              <a:gd name="T16" fmla="*/ 608 w 818"/>
              <a:gd name="T17" fmla="*/ 112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8" h="829">
                <a:moveTo>
                  <a:pt x="608" y="112"/>
                </a:moveTo>
                <a:cubicBezTo>
                  <a:pt x="773" y="224"/>
                  <a:pt x="818" y="446"/>
                  <a:pt x="707" y="608"/>
                </a:cubicBezTo>
                <a:cubicBezTo>
                  <a:pt x="664" y="672"/>
                  <a:pt x="604" y="716"/>
                  <a:pt x="537" y="741"/>
                </a:cubicBezTo>
                <a:cubicBezTo>
                  <a:pt x="537" y="741"/>
                  <a:pt x="537" y="741"/>
                  <a:pt x="537" y="741"/>
                </a:cubicBezTo>
                <a:cubicBezTo>
                  <a:pt x="524" y="829"/>
                  <a:pt x="524" y="829"/>
                  <a:pt x="524" y="829"/>
                </a:cubicBezTo>
                <a:cubicBezTo>
                  <a:pt x="441" y="761"/>
                  <a:pt x="441" y="761"/>
                  <a:pt x="441" y="761"/>
                </a:cubicBezTo>
                <a:cubicBezTo>
                  <a:pt x="362" y="767"/>
                  <a:pt x="280" y="747"/>
                  <a:pt x="209" y="699"/>
                </a:cubicBezTo>
                <a:cubicBezTo>
                  <a:pt x="44" y="587"/>
                  <a:pt x="0" y="364"/>
                  <a:pt x="110" y="202"/>
                </a:cubicBezTo>
                <a:cubicBezTo>
                  <a:pt x="220" y="40"/>
                  <a:pt x="443" y="0"/>
                  <a:pt x="608" y="112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3663835" y="3637266"/>
            <a:ext cx="161698" cy="1408372"/>
          </a:xfrm>
          <a:prstGeom prst="rect">
            <a:avLst/>
          </a:prstGeom>
          <a:solidFill>
            <a:srgbClr val="FFC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3663835" y="5822358"/>
            <a:ext cx="161698" cy="1408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3663835" y="8007450"/>
            <a:ext cx="161698" cy="140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663835" y="10192540"/>
            <a:ext cx="161698" cy="14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0C55CE-D4F6-47C6-9A6C-F150978CA34E}"/>
              </a:ext>
            </a:extLst>
          </p:cNvPr>
          <p:cNvSpPr txBox="1"/>
          <p:nvPr/>
        </p:nvSpPr>
        <p:spPr>
          <a:xfrm>
            <a:off x="14474537" y="3457480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3A2661-2DEB-4059-95D1-0EC07CB2B39A}"/>
              </a:ext>
            </a:extLst>
          </p:cNvPr>
          <p:cNvSpPr txBox="1"/>
          <p:nvPr/>
        </p:nvSpPr>
        <p:spPr>
          <a:xfrm>
            <a:off x="14474536" y="4180375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29E0F1-8C3D-43CA-A02D-391A9E31F5F7}"/>
              </a:ext>
            </a:extLst>
          </p:cNvPr>
          <p:cNvSpPr txBox="1"/>
          <p:nvPr/>
        </p:nvSpPr>
        <p:spPr>
          <a:xfrm>
            <a:off x="14474537" y="5824001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5C173-CC76-4717-BBEC-47540C823159}"/>
              </a:ext>
            </a:extLst>
          </p:cNvPr>
          <p:cNvSpPr txBox="1"/>
          <p:nvPr/>
        </p:nvSpPr>
        <p:spPr>
          <a:xfrm>
            <a:off x="14474536" y="6546896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D0F678-C85B-422F-A97B-D0FD675446DA}"/>
              </a:ext>
            </a:extLst>
          </p:cNvPr>
          <p:cNvSpPr txBox="1"/>
          <p:nvPr/>
        </p:nvSpPr>
        <p:spPr>
          <a:xfrm>
            <a:off x="14474537" y="7917153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472485-76C5-4D1E-9580-F00C262C3B6B}"/>
              </a:ext>
            </a:extLst>
          </p:cNvPr>
          <p:cNvSpPr txBox="1"/>
          <p:nvPr/>
        </p:nvSpPr>
        <p:spPr>
          <a:xfrm>
            <a:off x="14474536" y="8640048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0739C-CCEC-4B37-9351-97F4AC753851}"/>
              </a:ext>
            </a:extLst>
          </p:cNvPr>
          <p:cNvSpPr txBox="1"/>
          <p:nvPr/>
        </p:nvSpPr>
        <p:spPr>
          <a:xfrm>
            <a:off x="14474537" y="10106254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2783A7-6C1D-4EB5-8649-5BB65CBCEE8C}"/>
              </a:ext>
            </a:extLst>
          </p:cNvPr>
          <p:cNvSpPr txBox="1"/>
          <p:nvPr/>
        </p:nvSpPr>
        <p:spPr>
          <a:xfrm>
            <a:off x="14474536" y="10829149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0C25A8-5B8E-47A1-B05E-11A186DF3268}"/>
              </a:ext>
            </a:extLst>
          </p:cNvPr>
          <p:cNvSpPr txBox="1"/>
          <p:nvPr/>
        </p:nvSpPr>
        <p:spPr>
          <a:xfrm>
            <a:off x="13366123" y="1685954"/>
            <a:ext cx="10720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6600" dirty="0">
                <a:latin typeface="Montserrat"/>
              </a:rPr>
              <a:t>Your Awesome title here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A0CB8F-9239-4EA7-A231-8C2E0D314FE5}"/>
              </a:ext>
            </a:extLst>
          </p:cNvPr>
          <p:cNvSpPr/>
          <p:nvPr/>
        </p:nvSpPr>
        <p:spPr>
          <a:xfrm>
            <a:off x="1831732" y="5188902"/>
            <a:ext cx="103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Ipsum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F19151-5EC6-42C6-B9AE-CA66B860C991}"/>
              </a:ext>
            </a:extLst>
          </p:cNvPr>
          <p:cNvSpPr/>
          <p:nvPr/>
        </p:nvSpPr>
        <p:spPr>
          <a:xfrm>
            <a:off x="3231558" y="4278380"/>
            <a:ext cx="103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Lorem</a:t>
            </a:r>
          </a:p>
          <a:p>
            <a:pPr algn="ctr"/>
            <a:r>
              <a:rPr lang="en-US" dirty="0"/>
              <a:t> Ipsum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2DD08A-46C0-4EC3-AF5F-B2142778C0D6}"/>
              </a:ext>
            </a:extLst>
          </p:cNvPr>
          <p:cNvSpPr/>
          <p:nvPr/>
        </p:nvSpPr>
        <p:spPr>
          <a:xfrm>
            <a:off x="4594740" y="5223151"/>
            <a:ext cx="103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Ipsum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EE1A08-F29A-4B8C-BF68-21D0B6A700BD}"/>
              </a:ext>
            </a:extLst>
          </p:cNvPr>
          <p:cNvSpPr/>
          <p:nvPr/>
        </p:nvSpPr>
        <p:spPr>
          <a:xfrm>
            <a:off x="9012272" y="4499356"/>
            <a:ext cx="103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Ipsum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B99868-A0BA-43DF-81D3-CD96546D953B}"/>
              </a:ext>
            </a:extLst>
          </p:cNvPr>
          <p:cNvSpPr/>
          <p:nvPr/>
        </p:nvSpPr>
        <p:spPr>
          <a:xfrm>
            <a:off x="10302866" y="5342281"/>
            <a:ext cx="103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Ipsum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2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36"/>
          <p:cNvSpPr>
            <a:spLocks noChangeArrowheads="1"/>
          </p:cNvSpPr>
          <p:nvPr/>
        </p:nvSpPr>
        <p:spPr bwMode="auto">
          <a:xfrm>
            <a:off x="20649838" y="9599824"/>
            <a:ext cx="1678680" cy="1816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Freeform 59"/>
          <p:cNvSpPr>
            <a:spLocks noChangeArrowheads="1"/>
          </p:cNvSpPr>
          <p:nvPr/>
        </p:nvSpPr>
        <p:spPr bwMode="auto">
          <a:xfrm>
            <a:off x="20758081" y="6471790"/>
            <a:ext cx="1459782" cy="3219764"/>
          </a:xfrm>
          <a:custGeom>
            <a:avLst/>
            <a:gdLst>
              <a:gd name="connsiteX0" fmla="*/ 169222 w 813338"/>
              <a:gd name="connsiteY0" fmla="*/ 413985 h 1793936"/>
              <a:gd name="connsiteX1" fmla="*/ 643042 w 813338"/>
              <a:gd name="connsiteY1" fmla="*/ 413985 h 1793936"/>
              <a:gd name="connsiteX2" fmla="*/ 727653 w 813338"/>
              <a:gd name="connsiteY2" fmla="*/ 486487 h 1793936"/>
              <a:gd name="connsiteX3" fmla="*/ 812264 w 813338"/>
              <a:gd name="connsiteY3" fmla="*/ 935998 h 1793936"/>
              <a:gd name="connsiteX4" fmla="*/ 812264 w 813338"/>
              <a:gd name="connsiteY4" fmla="*/ 948082 h 1793936"/>
              <a:gd name="connsiteX5" fmla="*/ 812264 w 813338"/>
              <a:gd name="connsiteY5" fmla="*/ 960165 h 1793936"/>
              <a:gd name="connsiteX6" fmla="*/ 727653 w 813338"/>
              <a:gd name="connsiteY6" fmla="*/ 1044751 h 1793936"/>
              <a:gd name="connsiteX7" fmla="*/ 643042 w 813338"/>
              <a:gd name="connsiteY7" fmla="*/ 974666 h 1793936"/>
              <a:gd name="connsiteX8" fmla="*/ 589858 w 813338"/>
              <a:gd name="connsiteY8" fmla="*/ 641157 h 1793936"/>
              <a:gd name="connsiteX9" fmla="*/ 589858 w 813338"/>
              <a:gd name="connsiteY9" fmla="*/ 1706934 h 1793936"/>
              <a:gd name="connsiteX10" fmla="*/ 502830 w 813338"/>
              <a:gd name="connsiteY10" fmla="*/ 1793936 h 1793936"/>
              <a:gd name="connsiteX11" fmla="*/ 415802 w 813338"/>
              <a:gd name="connsiteY11" fmla="*/ 1706934 h 1793936"/>
              <a:gd name="connsiteX12" fmla="*/ 415802 w 813338"/>
              <a:gd name="connsiteY12" fmla="*/ 1180088 h 1793936"/>
              <a:gd name="connsiteX13" fmla="*/ 396462 w 813338"/>
              <a:gd name="connsiteY13" fmla="*/ 1180088 h 1793936"/>
              <a:gd name="connsiteX14" fmla="*/ 396462 w 813338"/>
              <a:gd name="connsiteY14" fmla="*/ 1706934 h 1793936"/>
              <a:gd name="connsiteX15" fmla="*/ 309434 w 813338"/>
              <a:gd name="connsiteY15" fmla="*/ 1793936 h 1793936"/>
              <a:gd name="connsiteX16" fmla="*/ 222406 w 813338"/>
              <a:gd name="connsiteY16" fmla="*/ 1706934 h 1793936"/>
              <a:gd name="connsiteX17" fmla="*/ 224823 w 813338"/>
              <a:gd name="connsiteY17" fmla="*/ 641157 h 1793936"/>
              <a:gd name="connsiteX18" fmla="*/ 171639 w 813338"/>
              <a:gd name="connsiteY18" fmla="*/ 974666 h 1793936"/>
              <a:gd name="connsiteX19" fmla="*/ 84611 w 813338"/>
              <a:gd name="connsiteY19" fmla="*/ 1044751 h 1793936"/>
              <a:gd name="connsiteX20" fmla="*/ 0 w 813338"/>
              <a:gd name="connsiteY20" fmla="*/ 960165 h 1793936"/>
              <a:gd name="connsiteX21" fmla="*/ 0 w 813338"/>
              <a:gd name="connsiteY21" fmla="*/ 948082 h 1793936"/>
              <a:gd name="connsiteX22" fmla="*/ 0 w 813338"/>
              <a:gd name="connsiteY22" fmla="*/ 935998 h 1793936"/>
              <a:gd name="connsiteX23" fmla="*/ 84611 w 813338"/>
              <a:gd name="connsiteY23" fmla="*/ 486487 h 1793936"/>
              <a:gd name="connsiteX24" fmla="*/ 169222 w 813338"/>
              <a:gd name="connsiteY24" fmla="*/ 413985 h 1793936"/>
              <a:gd name="connsiteX25" fmla="*/ 406829 w 813338"/>
              <a:gd name="connsiteY25" fmla="*/ 0 h 1793936"/>
              <a:gd name="connsiteX26" fmla="*/ 591844 w 813338"/>
              <a:gd name="connsiteY26" fmla="*/ 185016 h 1793936"/>
              <a:gd name="connsiteX27" fmla="*/ 406829 w 813338"/>
              <a:gd name="connsiteY27" fmla="*/ 370032 h 1793936"/>
              <a:gd name="connsiteX28" fmla="*/ 221814 w 813338"/>
              <a:gd name="connsiteY28" fmla="*/ 185016 h 1793936"/>
              <a:gd name="connsiteX29" fmla="*/ 406829 w 813338"/>
              <a:gd name="connsiteY29" fmla="*/ 0 h 179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3338" h="1793936">
                <a:moveTo>
                  <a:pt x="169222" y="413985"/>
                </a:moveTo>
                <a:cubicBezTo>
                  <a:pt x="169222" y="413985"/>
                  <a:pt x="169222" y="413985"/>
                  <a:pt x="643042" y="413985"/>
                </a:cubicBezTo>
                <a:cubicBezTo>
                  <a:pt x="686556" y="413985"/>
                  <a:pt x="720400" y="445403"/>
                  <a:pt x="727653" y="486487"/>
                </a:cubicBezTo>
                <a:cubicBezTo>
                  <a:pt x="727653" y="486487"/>
                  <a:pt x="727653" y="486487"/>
                  <a:pt x="812264" y="935998"/>
                </a:cubicBezTo>
                <a:cubicBezTo>
                  <a:pt x="814681" y="940832"/>
                  <a:pt x="812264" y="943248"/>
                  <a:pt x="812264" y="948082"/>
                </a:cubicBezTo>
                <a:cubicBezTo>
                  <a:pt x="812264" y="950499"/>
                  <a:pt x="812264" y="955332"/>
                  <a:pt x="812264" y="960165"/>
                </a:cubicBezTo>
                <a:cubicBezTo>
                  <a:pt x="812264" y="1006083"/>
                  <a:pt x="773584" y="1044751"/>
                  <a:pt x="727653" y="1044751"/>
                </a:cubicBezTo>
                <a:cubicBezTo>
                  <a:pt x="686556" y="1044751"/>
                  <a:pt x="650294" y="1015750"/>
                  <a:pt x="643042" y="974666"/>
                </a:cubicBezTo>
                <a:cubicBezTo>
                  <a:pt x="643042" y="974666"/>
                  <a:pt x="643042" y="974666"/>
                  <a:pt x="589858" y="641157"/>
                </a:cubicBezTo>
                <a:cubicBezTo>
                  <a:pt x="589858" y="641157"/>
                  <a:pt x="589858" y="641157"/>
                  <a:pt x="589858" y="1706934"/>
                </a:cubicBezTo>
                <a:cubicBezTo>
                  <a:pt x="589858" y="1755269"/>
                  <a:pt x="551179" y="1793936"/>
                  <a:pt x="502830" y="1793936"/>
                </a:cubicBezTo>
                <a:cubicBezTo>
                  <a:pt x="454481" y="1793936"/>
                  <a:pt x="415802" y="1755269"/>
                  <a:pt x="415802" y="1706934"/>
                </a:cubicBezTo>
                <a:cubicBezTo>
                  <a:pt x="415802" y="1706934"/>
                  <a:pt x="415802" y="1706934"/>
                  <a:pt x="415802" y="1180088"/>
                </a:cubicBezTo>
                <a:cubicBezTo>
                  <a:pt x="415802" y="1180088"/>
                  <a:pt x="415802" y="1180088"/>
                  <a:pt x="396462" y="1180088"/>
                </a:cubicBezTo>
                <a:cubicBezTo>
                  <a:pt x="396462" y="1180088"/>
                  <a:pt x="396462" y="1180088"/>
                  <a:pt x="396462" y="1706934"/>
                </a:cubicBezTo>
                <a:cubicBezTo>
                  <a:pt x="396462" y="1755269"/>
                  <a:pt x="357783" y="1793936"/>
                  <a:pt x="309434" y="1793936"/>
                </a:cubicBezTo>
                <a:cubicBezTo>
                  <a:pt x="261085" y="1793936"/>
                  <a:pt x="222406" y="1755269"/>
                  <a:pt x="222406" y="1706934"/>
                </a:cubicBezTo>
                <a:cubicBezTo>
                  <a:pt x="222406" y="1706934"/>
                  <a:pt x="222406" y="1706934"/>
                  <a:pt x="224823" y="641157"/>
                </a:cubicBezTo>
                <a:cubicBezTo>
                  <a:pt x="224823" y="641157"/>
                  <a:pt x="224823" y="641157"/>
                  <a:pt x="171639" y="974666"/>
                </a:cubicBezTo>
                <a:cubicBezTo>
                  <a:pt x="161969" y="1015750"/>
                  <a:pt x="128125" y="1044751"/>
                  <a:pt x="84611" y="1044751"/>
                </a:cubicBezTo>
                <a:cubicBezTo>
                  <a:pt x="38679" y="1044751"/>
                  <a:pt x="0" y="1006083"/>
                  <a:pt x="0" y="960165"/>
                </a:cubicBezTo>
                <a:cubicBezTo>
                  <a:pt x="0" y="955332"/>
                  <a:pt x="0" y="950499"/>
                  <a:pt x="0" y="948082"/>
                </a:cubicBezTo>
                <a:cubicBezTo>
                  <a:pt x="0" y="943248"/>
                  <a:pt x="0" y="940832"/>
                  <a:pt x="0" y="935998"/>
                </a:cubicBezTo>
                <a:cubicBezTo>
                  <a:pt x="0" y="935998"/>
                  <a:pt x="0" y="935998"/>
                  <a:pt x="84611" y="486487"/>
                </a:cubicBezTo>
                <a:cubicBezTo>
                  <a:pt x="91863" y="445403"/>
                  <a:pt x="128125" y="413985"/>
                  <a:pt x="169222" y="413985"/>
                </a:cubicBezTo>
                <a:close/>
                <a:moveTo>
                  <a:pt x="406829" y="0"/>
                </a:moveTo>
                <a:cubicBezTo>
                  <a:pt x="509010" y="0"/>
                  <a:pt x="591844" y="82834"/>
                  <a:pt x="591844" y="185016"/>
                </a:cubicBezTo>
                <a:cubicBezTo>
                  <a:pt x="591844" y="287198"/>
                  <a:pt x="509010" y="370032"/>
                  <a:pt x="406829" y="370032"/>
                </a:cubicBezTo>
                <a:cubicBezTo>
                  <a:pt x="304648" y="370032"/>
                  <a:pt x="221814" y="287198"/>
                  <a:pt x="221814" y="185016"/>
                </a:cubicBezTo>
                <a:cubicBezTo>
                  <a:pt x="221814" y="82834"/>
                  <a:pt x="304648" y="0"/>
                  <a:pt x="4068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val 38"/>
          <p:cNvSpPr>
            <a:spLocks noChangeArrowheads="1"/>
          </p:cNvSpPr>
          <p:nvPr/>
        </p:nvSpPr>
        <p:spPr bwMode="auto">
          <a:xfrm>
            <a:off x="18228138" y="9599824"/>
            <a:ext cx="1678680" cy="181628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softEdge rad="317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18228138" y="9599824"/>
            <a:ext cx="1678680" cy="1816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15665172" y="9599824"/>
            <a:ext cx="1678680" cy="181628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softEdge rad="317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val 41"/>
          <p:cNvSpPr>
            <a:spLocks noChangeArrowheads="1"/>
          </p:cNvSpPr>
          <p:nvPr/>
        </p:nvSpPr>
        <p:spPr bwMode="auto">
          <a:xfrm>
            <a:off x="15665172" y="9599824"/>
            <a:ext cx="1678680" cy="1816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13243470" y="9599824"/>
            <a:ext cx="1678680" cy="181628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softEdge rad="317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val 43"/>
          <p:cNvSpPr>
            <a:spLocks noChangeArrowheads="1"/>
          </p:cNvSpPr>
          <p:nvPr/>
        </p:nvSpPr>
        <p:spPr bwMode="auto">
          <a:xfrm>
            <a:off x="13243470" y="9599824"/>
            <a:ext cx="1678680" cy="1816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val 44"/>
          <p:cNvSpPr>
            <a:spLocks noChangeArrowheads="1"/>
          </p:cNvSpPr>
          <p:nvPr/>
        </p:nvSpPr>
        <p:spPr bwMode="auto">
          <a:xfrm>
            <a:off x="18736329" y="10597856"/>
            <a:ext cx="2485914" cy="264188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softEdge rad="317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18736329" y="10597856"/>
            <a:ext cx="2485914" cy="2641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val 46"/>
          <p:cNvSpPr>
            <a:spLocks noChangeArrowheads="1"/>
          </p:cNvSpPr>
          <p:nvPr/>
        </p:nvSpPr>
        <p:spPr bwMode="auto">
          <a:xfrm>
            <a:off x="14294710" y="10597856"/>
            <a:ext cx="2489580" cy="2641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Freeform 73"/>
          <p:cNvSpPr>
            <a:spLocks noChangeArrowheads="1"/>
          </p:cNvSpPr>
          <p:nvPr/>
        </p:nvSpPr>
        <p:spPr bwMode="auto">
          <a:xfrm>
            <a:off x="18336382" y="6471790"/>
            <a:ext cx="1462192" cy="3219764"/>
          </a:xfrm>
          <a:custGeom>
            <a:avLst/>
            <a:gdLst>
              <a:gd name="connsiteX0" fmla="*/ 169222 w 814681"/>
              <a:gd name="connsiteY0" fmla="*/ 413985 h 1793936"/>
              <a:gd name="connsiteX1" fmla="*/ 643042 w 814681"/>
              <a:gd name="connsiteY1" fmla="*/ 413985 h 1793936"/>
              <a:gd name="connsiteX2" fmla="*/ 727653 w 814681"/>
              <a:gd name="connsiteY2" fmla="*/ 486487 h 1793936"/>
              <a:gd name="connsiteX3" fmla="*/ 812264 w 814681"/>
              <a:gd name="connsiteY3" fmla="*/ 935998 h 1793936"/>
              <a:gd name="connsiteX4" fmla="*/ 812264 w 814681"/>
              <a:gd name="connsiteY4" fmla="*/ 948082 h 1793936"/>
              <a:gd name="connsiteX5" fmla="*/ 814681 w 814681"/>
              <a:gd name="connsiteY5" fmla="*/ 960165 h 1793936"/>
              <a:gd name="connsiteX6" fmla="*/ 727653 w 814681"/>
              <a:gd name="connsiteY6" fmla="*/ 1044751 h 1793936"/>
              <a:gd name="connsiteX7" fmla="*/ 643042 w 814681"/>
              <a:gd name="connsiteY7" fmla="*/ 974666 h 1793936"/>
              <a:gd name="connsiteX8" fmla="*/ 589858 w 814681"/>
              <a:gd name="connsiteY8" fmla="*/ 641157 h 1793936"/>
              <a:gd name="connsiteX9" fmla="*/ 589858 w 814681"/>
              <a:gd name="connsiteY9" fmla="*/ 1706934 h 1793936"/>
              <a:gd name="connsiteX10" fmla="*/ 502830 w 814681"/>
              <a:gd name="connsiteY10" fmla="*/ 1793936 h 1793936"/>
              <a:gd name="connsiteX11" fmla="*/ 418219 w 814681"/>
              <a:gd name="connsiteY11" fmla="*/ 1706934 h 1793936"/>
              <a:gd name="connsiteX12" fmla="*/ 418219 w 814681"/>
              <a:gd name="connsiteY12" fmla="*/ 1180088 h 1793936"/>
              <a:gd name="connsiteX13" fmla="*/ 396462 w 814681"/>
              <a:gd name="connsiteY13" fmla="*/ 1180088 h 1793936"/>
              <a:gd name="connsiteX14" fmla="*/ 396462 w 814681"/>
              <a:gd name="connsiteY14" fmla="*/ 1706934 h 1793936"/>
              <a:gd name="connsiteX15" fmla="*/ 309434 w 814681"/>
              <a:gd name="connsiteY15" fmla="*/ 1793936 h 1793936"/>
              <a:gd name="connsiteX16" fmla="*/ 224823 w 814681"/>
              <a:gd name="connsiteY16" fmla="*/ 1706934 h 1793936"/>
              <a:gd name="connsiteX17" fmla="*/ 224823 w 814681"/>
              <a:gd name="connsiteY17" fmla="*/ 641157 h 1793936"/>
              <a:gd name="connsiteX18" fmla="*/ 171639 w 814681"/>
              <a:gd name="connsiteY18" fmla="*/ 974666 h 1793936"/>
              <a:gd name="connsiteX19" fmla="*/ 87028 w 814681"/>
              <a:gd name="connsiteY19" fmla="*/ 1044751 h 1793936"/>
              <a:gd name="connsiteX20" fmla="*/ 0 w 814681"/>
              <a:gd name="connsiteY20" fmla="*/ 960165 h 1793936"/>
              <a:gd name="connsiteX21" fmla="*/ 0 w 814681"/>
              <a:gd name="connsiteY21" fmla="*/ 948082 h 1793936"/>
              <a:gd name="connsiteX22" fmla="*/ 0 w 814681"/>
              <a:gd name="connsiteY22" fmla="*/ 935998 h 1793936"/>
              <a:gd name="connsiteX23" fmla="*/ 84611 w 814681"/>
              <a:gd name="connsiteY23" fmla="*/ 486487 h 1793936"/>
              <a:gd name="connsiteX24" fmla="*/ 169222 w 814681"/>
              <a:gd name="connsiteY24" fmla="*/ 413985 h 1793936"/>
              <a:gd name="connsiteX25" fmla="*/ 407851 w 814681"/>
              <a:gd name="connsiteY25" fmla="*/ 0 h 1793936"/>
              <a:gd name="connsiteX26" fmla="*/ 592866 w 814681"/>
              <a:gd name="connsiteY26" fmla="*/ 185016 h 1793936"/>
              <a:gd name="connsiteX27" fmla="*/ 407851 w 814681"/>
              <a:gd name="connsiteY27" fmla="*/ 370032 h 1793936"/>
              <a:gd name="connsiteX28" fmla="*/ 222836 w 814681"/>
              <a:gd name="connsiteY28" fmla="*/ 185016 h 1793936"/>
              <a:gd name="connsiteX29" fmla="*/ 407851 w 814681"/>
              <a:gd name="connsiteY29" fmla="*/ 0 h 179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4681" h="1793936">
                <a:moveTo>
                  <a:pt x="169222" y="413985"/>
                </a:moveTo>
                <a:cubicBezTo>
                  <a:pt x="169222" y="413985"/>
                  <a:pt x="169222" y="413985"/>
                  <a:pt x="643042" y="413985"/>
                </a:cubicBezTo>
                <a:cubicBezTo>
                  <a:pt x="686556" y="413985"/>
                  <a:pt x="722818" y="445403"/>
                  <a:pt x="727653" y="486487"/>
                </a:cubicBezTo>
                <a:cubicBezTo>
                  <a:pt x="727653" y="486487"/>
                  <a:pt x="727653" y="486487"/>
                  <a:pt x="812264" y="935998"/>
                </a:cubicBezTo>
                <a:cubicBezTo>
                  <a:pt x="814681" y="940832"/>
                  <a:pt x="814681" y="943248"/>
                  <a:pt x="812264" y="948082"/>
                </a:cubicBezTo>
                <a:cubicBezTo>
                  <a:pt x="812264" y="950499"/>
                  <a:pt x="814681" y="955332"/>
                  <a:pt x="814681" y="960165"/>
                </a:cubicBezTo>
                <a:cubicBezTo>
                  <a:pt x="814681" y="1006083"/>
                  <a:pt x="776002" y="1044751"/>
                  <a:pt x="727653" y="1044751"/>
                </a:cubicBezTo>
                <a:cubicBezTo>
                  <a:pt x="686556" y="1044751"/>
                  <a:pt x="650294" y="1015750"/>
                  <a:pt x="643042" y="974666"/>
                </a:cubicBezTo>
                <a:cubicBezTo>
                  <a:pt x="643042" y="974666"/>
                  <a:pt x="643042" y="974666"/>
                  <a:pt x="589858" y="641157"/>
                </a:cubicBezTo>
                <a:cubicBezTo>
                  <a:pt x="589858" y="641157"/>
                  <a:pt x="589858" y="641157"/>
                  <a:pt x="589858" y="1706934"/>
                </a:cubicBezTo>
                <a:cubicBezTo>
                  <a:pt x="589858" y="1755269"/>
                  <a:pt x="551179" y="1793936"/>
                  <a:pt x="502830" y="1793936"/>
                </a:cubicBezTo>
                <a:cubicBezTo>
                  <a:pt x="456898" y="1793936"/>
                  <a:pt x="418219" y="1755269"/>
                  <a:pt x="418219" y="1706934"/>
                </a:cubicBezTo>
                <a:cubicBezTo>
                  <a:pt x="418219" y="1706934"/>
                  <a:pt x="418219" y="1706934"/>
                  <a:pt x="418219" y="1180088"/>
                </a:cubicBezTo>
                <a:cubicBezTo>
                  <a:pt x="418219" y="1180088"/>
                  <a:pt x="418219" y="1180088"/>
                  <a:pt x="396462" y="1180088"/>
                </a:cubicBezTo>
                <a:cubicBezTo>
                  <a:pt x="396462" y="1180088"/>
                  <a:pt x="396462" y="1180088"/>
                  <a:pt x="396462" y="1706934"/>
                </a:cubicBezTo>
                <a:cubicBezTo>
                  <a:pt x="396462" y="1755269"/>
                  <a:pt x="357783" y="1793936"/>
                  <a:pt x="309434" y="1793936"/>
                </a:cubicBezTo>
                <a:cubicBezTo>
                  <a:pt x="263502" y="1793936"/>
                  <a:pt x="224823" y="1755269"/>
                  <a:pt x="224823" y="1706934"/>
                </a:cubicBezTo>
                <a:cubicBezTo>
                  <a:pt x="224823" y="1706934"/>
                  <a:pt x="224823" y="1706934"/>
                  <a:pt x="224823" y="641157"/>
                </a:cubicBezTo>
                <a:cubicBezTo>
                  <a:pt x="224823" y="641157"/>
                  <a:pt x="224823" y="641157"/>
                  <a:pt x="171639" y="974666"/>
                </a:cubicBezTo>
                <a:cubicBezTo>
                  <a:pt x="164387" y="1015750"/>
                  <a:pt x="128125" y="1044751"/>
                  <a:pt x="87028" y="1044751"/>
                </a:cubicBezTo>
                <a:cubicBezTo>
                  <a:pt x="38679" y="1044751"/>
                  <a:pt x="0" y="1006083"/>
                  <a:pt x="0" y="960165"/>
                </a:cubicBezTo>
                <a:cubicBezTo>
                  <a:pt x="0" y="955332"/>
                  <a:pt x="0" y="950499"/>
                  <a:pt x="0" y="948082"/>
                </a:cubicBezTo>
                <a:cubicBezTo>
                  <a:pt x="0" y="943248"/>
                  <a:pt x="0" y="940832"/>
                  <a:pt x="0" y="935998"/>
                </a:cubicBezTo>
                <a:cubicBezTo>
                  <a:pt x="0" y="935998"/>
                  <a:pt x="0" y="935998"/>
                  <a:pt x="84611" y="486487"/>
                </a:cubicBezTo>
                <a:cubicBezTo>
                  <a:pt x="91863" y="445403"/>
                  <a:pt x="128125" y="413985"/>
                  <a:pt x="169222" y="413985"/>
                </a:cubicBezTo>
                <a:close/>
                <a:moveTo>
                  <a:pt x="407851" y="0"/>
                </a:moveTo>
                <a:cubicBezTo>
                  <a:pt x="510032" y="0"/>
                  <a:pt x="592866" y="82834"/>
                  <a:pt x="592866" y="185016"/>
                </a:cubicBezTo>
                <a:cubicBezTo>
                  <a:pt x="592866" y="287198"/>
                  <a:pt x="510032" y="370032"/>
                  <a:pt x="407851" y="370032"/>
                </a:cubicBezTo>
                <a:cubicBezTo>
                  <a:pt x="305670" y="370032"/>
                  <a:pt x="222836" y="287198"/>
                  <a:pt x="222836" y="185016"/>
                </a:cubicBezTo>
                <a:cubicBezTo>
                  <a:pt x="222836" y="82834"/>
                  <a:pt x="305670" y="0"/>
                  <a:pt x="4078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Freeform 74"/>
          <p:cNvSpPr>
            <a:spLocks noChangeArrowheads="1"/>
          </p:cNvSpPr>
          <p:nvPr/>
        </p:nvSpPr>
        <p:spPr bwMode="auto">
          <a:xfrm>
            <a:off x="15773414" y="6471790"/>
            <a:ext cx="1462192" cy="3219764"/>
          </a:xfrm>
          <a:custGeom>
            <a:avLst/>
            <a:gdLst>
              <a:gd name="connsiteX0" fmla="*/ 171639 w 814681"/>
              <a:gd name="connsiteY0" fmla="*/ 413985 h 1793936"/>
              <a:gd name="connsiteX1" fmla="*/ 643042 w 814681"/>
              <a:gd name="connsiteY1" fmla="*/ 413985 h 1793936"/>
              <a:gd name="connsiteX2" fmla="*/ 730070 w 814681"/>
              <a:gd name="connsiteY2" fmla="*/ 486487 h 1793936"/>
              <a:gd name="connsiteX3" fmla="*/ 814681 w 814681"/>
              <a:gd name="connsiteY3" fmla="*/ 935998 h 1793936"/>
              <a:gd name="connsiteX4" fmla="*/ 812264 w 814681"/>
              <a:gd name="connsiteY4" fmla="*/ 948082 h 1793936"/>
              <a:gd name="connsiteX5" fmla="*/ 814681 w 814681"/>
              <a:gd name="connsiteY5" fmla="*/ 960165 h 1793936"/>
              <a:gd name="connsiteX6" fmla="*/ 727653 w 814681"/>
              <a:gd name="connsiteY6" fmla="*/ 1044751 h 1793936"/>
              <a:gd name="connsiteX7" fmla="*/ 643042 w 814681"/>
              <a:gd name="connsiteY7" fmla="*/ 974666 h 1793936"/>
              <a:gd name="connsiteX8" fmla="*/ 589858 w 814681"/>
              <a:gd name="connsiteY8" fmla="*/ 641157 h 1793936"/>
              <a:gd name="connsiteX9" fmla="*/ 589858 w 814681"/>
              <a:gd name="connsiteY9" fmla="*/ 1706934 h 1793936"/>
              <a:gd name="connsiteX10" fmla="*/ 505248 w 814681"/>
              <a:gd name="connsiteY10" fmla="*/ 1793936 h 1793936"/>
              <a:gd name="connsiteX11" fmla="*/ 418219 w 814681"/>
              <a:gd name="connsiteY11" fmla="*/ 1706934 h 1793936"/>
              <a:gd name="connsiteX12" fmla="*/ 418219 w 814681"/>
              <a:gd name="connsiteY12" fmla="*/ 1180088 h 1793936"/>
              <a:gd name="connsiteX13" fmla="*/ 396462 w 814681"/>
              <a:gd name="connsiteY13" fmla="*/ 1180088 h 1793936"/>
              <a:gd name="connsiteX14" fmla="*/ 396462 w 814681"/>
              <a:gd name="connsiteY14" fmla="*/ 1706934 h 1793936"/>
              <a:gd name="connsiteX15" fmla="*/ 311851 w 814681"/>
              <a:gd name="connsiteY15" fmla="*/ 1793936 h 1793936"/>
              <a:gd name="connsiteX16" fmla="*/ 224823 w 814681"/>
              <a:gd name="connsiteY16" fmla="*/ 1706934 h 1793936"/>
              <a:gd name="connsiteX17" fmla="*/ 224823 w 814681"/>
              <a:gd name="connsiteY17" fmla="*/ 641157 h 1793936"/>
              <a:gd name="connsiteX18" fmla="*/ 171639 w 814681"/>
              <a:gd name="connsiteY18" fmla="*/ 974666 h 1793936"/>
              <a:gd name="connsiteX19" fmla="*/ 87028 w 814681"/>
              <a:gd name="connsiteY19" fmla="*/ 1044751 h 1793936"/>
              <a:gd name="connsiteX20" fmla="*/ 0 w 814681"/>
              <a:gd name="connsiteY20" fmla="*/ 960165 h 1793936"/>
              <a:gd name="connsiteX21" fmla="*/ 2417 w 814681"/>
              <a:gd name="connsiteY21" fmla="*/ 948082 h 1793936"/>
              <a:gd name="connsiteX22" fmla="*/ 0 w 814681"/>
              <a:gd name="connsiteY22" fmla="*/ 935998 h 1793936"/>
              <a:gd name="connsiteX23" fmla="*/ 84611 w 814681"/>
              <a:gd name="connsiteY23" fmla="*/ 486487 h 1793936"/>
              <a:gd name="connsiteX24" fmla="*/ 171639 w 814681"/>
              <a:gd name="connsiteY24" fmla="*/ 413985 h 1793936"/>
              <a:gd name="connsiteX25" fmla="*/ 406828 w 814681"/>
              <a:gd name="connsiteY25" fmla="*/ 0 h 1793936"/>
              <a:gd name="connsiteX26" fmla="*/ 591843 w 814681"/>
              <a:gd name="connsiteY26" fmla="*/ 185016 h 1793936"/>
              <a:gd name="connsiteX27" fmla="*/ 406828 w 814681"/>
              <a:gd name="connsiteY27" fmla="*/ 370032 h 1793936"/>
              <a:gd name="connsiteX28" fmla="*/ 221813 w 814681"/>
              <a:gd name="connsiteY28" fmla="*/ 185016 h 1793936"/>
              <a:gd name="connsiteX29" fmla="*/ 406828 w 814681"/>
              <a:gd name="connsiteY29" fmla="*/ 0 h 179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4681" h="1793936">
                <a:moveTo>
                  <a:pt x="171639" y="413985"/>
                </a:moveTo>
                <a:cubicBezTo>
                  <a:pt x="171639" y="413985"/>
                  <a:pt x="171639" y="413985"/>
                  <a:pt x="643042" y="413985"/>
                </a:cubicBezTo>
                <a:cubicBezTo>
                  <a:pt x="686556" y="413985"/>
                  <a:pt x="722818" y="445403"/>
                  <a:pt x="730070" y="486487"/>
                </a:cubicBezTo>
                <a:cubicBezTo>
                  <a:pt x="730070" y="486487"/>
                  <a:pt x="730070" y="486487"/>
                  <a:pt x="814681" y="935998"/>
                </a:cubicBezTo>
                <a:cubicBezTo>
                  <a:pt x="814681" y="940832"/>
                  <a:pt x="814681" y="943248"/>
                  <a:pt x="812264" y="948082"/>
                </a:cubicBezTo>
                <a:cubicBezTo>
                  <a:pt x="814681" y="950499"/>
                  <a:pt x="814681" y="955332"/>
                  <a:pt x="814681" y="960165"/>
                </a:cubicBezTo>
                <a:cubicBezTo>
                  <a:pt x="814681" y="1006083"/>
                  <a:pt x="776002" y="1044751"/>
                  <a:pt x="727653" y="1044751"/>
                </a:cubicBezTo>
                <a:cubicBezTo>
                  <a:pt x="686556" y="1044751"/>
                  <a:pt x="650295" y="1015750"/>
                  <a:pt x="643042" y="974666"/>
                </a:cubicBezTo>
                <a:cubicBezTo>
                  <a:pt x="643042" y="974666"/>
                  <a:pt x="643042" y="974666"/>
                  <a:pt x="589858" y="641157"/>
                </a:cubicBezTo>
                <a:cubicBezTo>
                  <a:pt x="589858" y="641157"/>
                  <a:pt x="589858" y="641157"/>
                  <a:pt x="589858" y="1706934"/>
                </a:cubicBezTo>
                <a:cubicBezTo>
                  <a:pt x="589858" y="1755269"/>
                  <a:pt x="551179" y="1793936"/>
                  <a:pt x="505248" y="1793936"/>
                </a:cubicBezTo>
                <a:cubicBezTo>
                  <a:pt x="456898" y="1793936"/>
                  <a:pt x="418219" y="1755269"/>
                  <a:pt x="418219" y="1706934"/>
                </a:cubicBezTo>
                <a:cubicBezTo>
                  <a:pt x="418219" y="1706934"/>
                  <a:pt x="418219" y="1706934"/>
                  <a:pt x="418219" y="1180088"/>
                </a:cubicBezTo>
                <a:cubicBezTo>
                  <a:pt x="418219" y="1180088"/>
                  <a:pt x="418219" y="1180088"/>
                  <a:pt x="396462" y="1180088"/>
                </a:cubicBezTo>
                <a:cubicBezTo>
                  <a:pt x="396462" y="1180088"/>
                  <a:pt x="396462" y="1180088"/>
                  <a:pt x="396462" y="1706934"/>
                </a:cubicBezTo>
                <a:cubicBezTo>
                  <a:pt x="396462" y="1755269"/>
                  <a:pt x="357783" y="1793936"/>
                  <a:pt x="311851" y="1793936"/>
                </a:cubicBezTo>
                <a:cubicBezTo>
                  <a:pt x="263502" y="1793936"/>
                  <a:pt x="224823" y="1755269"/>
                  <a:pt x="224823" y="1706934"/>
                </a:cubicBezTo>
                <a:cubicBezTo>
                  <a:pt x="224823" y="1706934"/>
                  <a:pt x="224823" y="1706934"/>
                  <a:pt x="224823" y="641157"/>
                </a:cubicBezTo>
                <a:cubicBezTo>
                  <a:pt x="224823" y="641157"/>
                  <a:pt x="224823" y="641157"/>
                  <a:pt x="171639" y="974666"/>
                </a:cubicBezTo>
                <a:cubicBezTo>
                  <a:pt x="164386" y="1015750"/>
                  <a:pt x="128125" y="1044751"/>
                  <a:pt x="87028" y="1044751"/>
                </a:cubicBezTo>
                <a:cubicBezTo>
                  <a:pt x="38679" y="1044751"/>
                  <a:pt x="0" y="1006083"/>
                  <a:pt x="0" y="960165"/>
                </a:cubicBezTo>
                <a:cubicBezTo>
                  <a:pt x="0" y="955332"/>
                  <a:pt x="0" y="950499"/>
                  <a:pt x="2417" y="948082"/>
                </a:cubicBezTo>
                <a:cubicBezTo>
                  <a:pt x="0" y="943248"/>
                  <a:pt x="0" y="940832"/>
                  <a:pt x="0" y="935998"/>
                </a:cubicBezTo>
                <a:cubicBezTo>
                  <a:pt x="0" y="935998"/>
                  <a:pt x="0" y="935998"/>
                  <a:pt x="84611" y="486487"/>
                </a:cubicBezTo>
                <a:cubicBezTo>
                  <a:pt x="91863" y="445403"/>
                  <a:pt x="128125" y="413985"/>
                  <a:pt x="171639" y="413985"/>
                </a:cubicBezTo>
                <a:close/>
                <a:moveTo>
                  <a:pt x="406828" y="0"/>
                </a:moveTo>
                <a:cubicBezTo>
                  <a:pt x="509009" y="0"/>
                  <a:pt x="591843" y="82834"/>
                  <a:pt x="591843" y="185016"/>
                </a:cubicBezTo>
                <a:cubicBezTo>
                  <a:pt x="591843" y="287198"/>
                  <a:pt x="509009" y="370032"/>
                  <a:pt x="406828" y="370032"/>
                </a:cubicBezTo>
                <a:cubicBezTo>
                  <a:pt x="304647" y="370032"/>
                  <a:pt x="221813" y="287198"/>
                  <a:pt x="221813" y="185016"/>
                </a:cubicBezTo>
                <a:cubicBezTo>
                  <a:pt x="221813" y="82834"/>
                  <a:pt x="304647" y="0"/>
                  <a:pt x="406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Freeform 75"/>
          <p:cNvSpPr>
            <a:spLocks noChangeArrowheads="1"/>
          </p:cNvSpPr>
          <p:nvPr/>
        </p:nvSpPr>
        <p:spPr bwMode="auto">
          <a:xfrm>
            <a:off x="13351712" y="6471790"/>
            <a:ext cx="1462192" cy="3219764"/>
          </a:xfrm>
          <a:custGeom>
            <a:avLst/>
            <a:gdLst>
              <a:gd name="connsiteX0" fmla="*/ 171639 w 814681"/>
              <a:gd name="connsiteY0" fmla="*/ 413985 h 1793936"/>
              <a:gd name="connsiteX1" fmla="*/ 645460 w 814681"/>
              <a:gd name="connsiteY1" fmla="*/ 413985 h 1793936"/>
              <a:gd name="connsiteX2" fmla="*/ 730070 w 814681"/>
              <a:gd name="connsiteY2" fmla="*/ 486487 h 1793936"/>
              <a:gd name="connsiteX3" fmla="*/ 814681 w 814681"/>
              <a:gd name="connsiteY3" fmla="*/ 935998 h 1793936"/>
              <a:gd name="connsiteX4" fmla="*/ 814681 w 814681"/>
              <a:gd name="connsiteY4" fmla="*/ 948082 h 1793936"/>
              <a:gd name="connsiteX5" fmla="*/ 814681 w 814681"/>
              <a:gd name="connsiteY5" fmla="*/ 960165 h 1793936"/>
              <a:gd name="connsiteX6" fmla="*/ 727653 w 814681"/>
              <a:gd name="connsiteY6" fmla="*/ 1044751 h 1793936"/>
              <a:gd name="connsiteX7" fmla="*/ 643042 w 814681"/>
              <a:gd name="connsiteY7" fmla="*/ 974666 h 1793936"/>
              <a:gd name="connsiteX8" fmla="*/ 589858 w 814681"/>
              <a:gd name="connsiteY8" fmla="*/ 641157 h 1793936"/>
              <a:gd name="connsiteX9" fmla="*/ 589858 w 814681"/>
              <a:gd name="connsiteY9" fmla="*/ 1706934 h 1793936"/>
              <a:gd name="connsiteX10" fmla="*/ 505248 w 814681"/>
              <a:gd name="connsiteY10" fmla="*/ 1793936 h 1793936"/>
              <a:gd name="connsiteX11" fmla="*/ 418219 w 814681"/>
              <a:gd name="connsiteY11" fmla="*/ 1706934 h 1793936"/>
              <a:gd name="connsiteX12" fmla="*/ 418219 w 814681"/>
              <a:gd name="connsiteY12" fmla="*/ 1180088 h 1793936"/>
              <a:gd name="connsiteX13" fmla="*/ 396462 w 814681"/>
              <a:gd name="connsiteY13" fmla="*/ 1180088 h 1793936"/>
              <a:gd name="connsiteX14" fmla="*/ 396462 w 814681"/>
              <a:gd name="connsiteY14" fmla="*/ 1706934 h 1793936"/>
              <a:gd name="connsiteX15" fmla="*/ 311851 w 814681"/>
              <a:gd name="connsiteY15" fmla="*/ 1793936 h 1793936"/>
              <a:gd name="connsiteX16" fmla="*/ 224823 w 814681"/>
              <a:gd name="connsiteY16" fmla="*/ 1706934 h 1793936"/>
              <a:gd name="connsiteX17" fmla="*/ 224823 w 814681"/>
              <a:gd name="connsiteY17" fmla="*/ 641157 h 1793936"/>
              <a:gd name="connsiteX18" fmla="*/ 171639 w 814681"/>
              <a:gd name="connsiteY18" fmla="*/ 974666 h 1793936"/>
              <a:gd name="connsiteX19" fmla="*/ 87028 w 814681"/>
              <a:gd name="connsiteY19" fmla="*/ 1044751 h 1793936"/>
              <a:gd name="connsiteX20" fmla="*/ 0 w 814681"/>
              <a:gd name="connsiteY20" fmla="*/ 960165 h 1793936"/>
              <a:gd name="connsiteX21" fmla="*/ 2417 w 814681"/>
              <a:gd name="connsiteY21" fmla="*/ 948082 h 1793936"/>
              <a:gd name="connsiteX22" fmla="*/ 0 w 814681"/>
              <a:gd name="connsiteY22" fmla="*/ 935998 h 1793936"/>
              <a:gd name="connsiteX23" fmla="*/ 87028 w 814681"/>
              <a:gd name="connsiteY23" fmla="*/ 486487 h 1793936"/>
              <a:gd name="connsiteX24" fmla="*/ 171639 w 814681"/>
              <a:gd name="connsiteY24" fmla="*/ 413985 h 1793936"/>
              <a:gd name="connsiteX25" fmla="*/ 407851 w 814681"/>
              <a:gd name="connsiteY25" fmla="*/ 0 h 1793936"/>
              <a:gd name="connsiteX26" fmla="*/ 592866 w 814681"/>
              <a:gd name="connsiteY26" fmla="*/ 185016 h 1793936"/>
              <a:gd name="connsiteX27" fmla="*/ 407851 w 814681"/>
              <a:gd name="connsiteY27" fmla="*/ 370032 h 1793936"/>
              <a:gd name="connsiteX28" fmla="*/ 222836 w 814681"/>
              <a:gd name="connsiteY28" fmla="*/ 185016 h 1793936"/>
              <a:gd name="connsiteX29" fmla="*/ 407851 w 814681"/>
              <a:gd name="connsiteY29" fmla="*/ 0 h 179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4681" h="1793936">
                <a:moveTo>
                  <a:pt x="171639" y="413985"/>
                </a:moveTo>
                <a:cubicBezTo>
                  <a:pt x="171639" y="413985"/>
                  <a:pt x="171639" y="413985"/>
                  <a:pt x="645460" y="413985"/>
                </a:cubicBezTo>
                <a:cubicBezTo>
                  <a:pt x="686556" y="413985"/>
                  <a:pt x="722818" y="445403"/>
                  <a:pt x="730070" y="486487"/>
                </a:cubicBezTo>
                <a:cubicBezTo>
                  <a:pt x="730070" y="486487"/>
                  <a:pt x="730070" y="486487"/>
                  <a:pt x="814681" y="935998"/>
                </a:cubicBezTo>
                <a:cubicBezTo>
                  <a:pt x="814681" y="940832"/>
                  <a:pt x="814681" y="943248"/>
                  <a:pt x="814681" y="948082"/>
                </a:cubicBezTo>
                <a:cubicBezTo>
                  <a:pt x="814681" y="950499"/>
                  <a:pt x="814681" y="955332"/>
                  <a:pt x="814681" y="960165"/>
                </a:cubicBezTo>
                <a:cubicBezTo>
                  <a:pt x="814681" y="1006083"/>
                  <a:pt x="776002" y="1044751"/>
                  <a:pt x="727653" y="1044751"/>
                </a:cubicBezTo>
                <a:cubicBezTo>
                  <a:pt x="686556" y="1044751"/>
                  <a:pt x="650295" y="1015750"/>
                  <a:pt x="643042" y="974666"/>
                </a:cubicBezTo>
                <a:cubicBezTo>
                  <a:pt x="643042" y="974666"/>
                  <a:pt x="643042" y="974666"/>
                  <a:pt x="589858" y="641157"/>
                </a:cubicBezTo>
                <a:cubicBezTo>
                  <a:pt x="589858" y="641157"/>
                  <a:pt x="589858" y="641157"/>
                  <a:pt x="589858" y="1706934"/>
                </a:cubicBezTo>
                <a:cubicBezTo>
                  <a:pt x="589858" y="1755269"/>
                  <a:pt x="551179" y="1793936"/>
                  <a:pt x="505248" y="1793936"/>
                </a:cubicBezTo>
                <a:cubicBezTo>
                  <a:pt x="456898" y="1793936"/>
                  <a:pt x="418219" y="1755269"/>
                  <a:pt x="418219" y="1706934"/>
                </a:cubicBezTo>
                <a:cubicBezTo>
                  <a:pt x="418219" y="1706934"/>
                  <a:pt x="418219" y="1706934"/>
                  <a:pt x="418219" y="1180088"/>
                </a:cubicBezTo>
                <a:cubicBezTo>
                  <a:pt x="418219" y="1180088"/>
                  <a:pt x="418219" y="1180088"/>
                  <a:pt x="396462" y="1180088"/>
                </a:cubicBezTo>
                <a:cubicBezTo>
                  <a:pt x="396462" y="1180088"/>
                  <a:pt x="396462" y="1180088"/>
                  <a:pt x="396462" y="1706934"/>
                </a:cubicBezTo>
                <a:cubicBezTo>
                  <a:pt x="396462" y="1755269"/>
                  <a:pt x="357783" y="1793936"/>
                  <a:pt x="311851" y="1793936"/>
                </a:cubicBezTo>
                <a:cubicBezTo>
                  <a:pt x="263502" y="1793936"/>
                  <a:pt x="224823" y="1755269"/>
                  <a:pt x="224823" y="1706934"/>
                </a:cubicBezTo>
                <a:cubicBezTo>
                  <a:pt x="224823" y="1706934"/>
                  <a:pt x="224823" y="1706934"/>
                  <a:pt x="224823" y="641157"/>
                </a:cubicBezTo>
                <a:cubicBezTo>
                  <a:pt x="224823" y="641157"/>
                  <a:pt x="224823" y="641157"/>
                  <a:pt x="171639" y="974666"/>
                </a:cubicBezTo>
                <a:cubicBezTo>
                  <a:pt x="164386" y="1015750"/>
                  <a:pt x="128125" y="1044751"/>
                  <a:pt x="87028" y="1044751"/>
                </a:cubicBezTo>
                <a:cubicBezTo>
                  <a:pt x="38679" y="1044751"/>
                  <a:pt x="0" y="1006083"/>
                  <a:pt x="0" y="960165"/>
                </a:cubicBezTo>
                <a:cubicBezTo>
                  <a:pt x="0" y="955332"/>
                  <a:pt x="0" y="950499"/>
                  <a:pt x="2417" y="948082"/>
                </a:cubicBezTo>
                <a:cubicBezTo>
                  <a:pt x="0" y="943248"/>
                  <a:pt x="0" y="940832"/>
                  <a:pt x="0" y="935998"/>
                </a:cubicBezTo>
                <a:cubicBezTo>
                  <a:pt x="0" y="935998"/>
                  <a:pt x="0" y="935998"/>
                  <a:pt x="87028" y="486487"/>
                </a:cubicBezTo>
                <a:cubicBezTo>
                  <a:pt x="91863" y="445403"/>
                  <a:pt x="128125" y="413985"/>
                  <a:pt x="171639" y="413985"/>
                </a:cubicBezTo>
                <a:close/>
                <a:moveTo>
                  <a:pt x="407851" y="0"/>
                </a:moveTo>
                <a:cubicBezTo>
                  <a:pt x="510032" y="0"/>
                  <a:pt x="592866" y="82834"/>
                  <a:pt x="592866" y="185016"/>
                </a:cubicBezTo>
                <a:cubicBezTo>
                  <a:pt x="592866" y="287198"/>
                  <a:pt x="510032" y="370032"/>
                  <a:pt x="407851" y="370032"/>
                </a:cubicBezTo>
                <a:cubicBezTo>
                  <a:pt x="305670" y="370032"/>
                  <a:pt x="222836" y="287198"/>
                  <a:pt x="222836" y="185016"/>
                </a:cubicBezTo>
                <a:cubicBezTo>
                  <a:pt x="222836" y="82834"/>
                  <a:pt x="305670" y="0"/>
                  <a:pt x="4078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15802767" y="11617908"/>
            <a:ext cx="3814178" cy="410956"/>
          </a:xfrm>
          <a:prstGeom prst="ellipse">
            <a:avLst/>
          </a:prstGeom>
          <a:solidFill>
            <a:srgbClr val="14130A"/>
          </a:solidFill>
          <a:ln>
            <a:noFill/>
          </a:ln>
          <a:effectLst>
            <a:softEdge rad="317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val 55"/>
          <p:cNvSpPr>
            <a:spLocks noChangeArrowheads="1"/>
          </p:cNvSpPr>
          <p:nvPr/>
        </p:nvSpPr>
        <p:spPr bwMode="auto">
          <a:xfrm>
            <a:off x="15802767" y="11617908"/>
            <a:ext cx="3814178" cy="41095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Freeform 78"/>
          <p:cNvSpPr>
            <a:spLocks noChangeArrowheads="1"/>
          </p:cNvSpPr>
          <p:nvPr/>
        </p:nvSpPr>
        <p:spPr bwMode="auto">
          <a:xfrm>
            <a:off x="18895940" y="5959932"/>
            <a:ext cx="2164852" cy="4771852"/>
          </a:xfrm>
          <a:custGeom>
            <a:avLst/>
            <a:gdLst>
              <a:gd name="connsiteX0" fmla="*/ 251388 w 1206178"/>
              <a:gd name="connsiteY0" fmla="*/ 616378 h 2658704"/>
              <a:gd name="connsiteX1" fmla="*/ 952373 w 1206178"/>
              <a:gd name="connsiteY1" fmla="*/ 616378 h 2658704"/>
              <a:gd name="connsiteX2" fmla="*/ 1078067 w 1206178"/>
              <a:gd name="connsiteY2" fmla="*/ 722724 h 2658704"/>
              <a:gd name="connsiteX3" fmla="*/ 1203761 w 1206178"/>
              <a:gd name="connsiteY3" fmla="*/ 1389803 h 2658704"/>
              <a:gd name="connsiteX4" fmla="*/ 1203761 w 1206178"/>
              <a:gd name="connsiteY4" fmla="*/ 1404305 h 2658704"/>
              <a:gd name="connsiteX5" fmla="*/ 1206178 w 1206178"/>
              <a:gd name="connsiteY5" fmla="*/ 1421224 h 2658704"/>
              <a:gd name="connsiteX6" fmla="*/ 1078067 w 1206178"/>
              <a:gd name="connsiteY6" fmla="*/ 1549322 h 2658704"/>
              <a:gd name="connsiteX7" fmla="*/ 952373 w 1206178"/>
              <a:gd name="connsiteY7" fmla="*/ 1445393 h 2658704"/>
              <a:gd name="connsiteX8" fmla="*/ 872606 w 1206178"/>
              <a:gd name="connsiteY8" fmla="*/ 949918 h 2658704"/>
              <a:gd name="connsiteX9" fmla="*/ 872606 w 1206178"/>
              <a:gd name="connsiteY9" fmla="*/ 2530606 h 2658704"/>
              <a:gd name="connsiteX10" fmla="*/ 744495 w 1206178"/>
              <a:gd name="connsiteY10" fmla="*/ 2658704 h 2658704"/>
              <a:gd name="connsiteX11" fmla="*/ 618801 w 1206178"/>
              <a:gd name="connsiteY11" fmla="*/ 2530606 h 2658704"/>
              <a:gd name="connsiteX12" fmla="*/ 618801 w 1206178"/>
              <a:gd name="connsiteY12" fmla="*/ 1747513 h 2658704"/>
              <a:gd name="connsiteX13" fmla="*/ 587377 w 1206178"/>
              <a:gd name="connsiteY13" fmla="*/ 1747513 h 2658704"/>
              <a:gd name="connsiteX14" fmla="*/ 587377 w 1206178"/>
              <a:gd name="connsiteY14" fmla="*/ 2530606 h 2658704"/>
              <a:gd name="connsiteX15" fmla="*/ 459266 w 1206178"/>
              <a:gd name="connsiteY15" fmla="*/ 2658704 h 2658704"/>
              <a:gd name="connsiteX16" fmla="*/ 331155 w 1206178"/>
              <a:gd name="connsiteY16" fmla="*/ 2530606 h 2658704"/>
              <a:gd name="connsiteX17" fmla="*/ 333572 w 1206178"/>
              <a:gd name="connsiteY17" fmla="*/ 949918 h 2658704"/>
              <a:gd name="connsiteX18" fmla="*/ 253805 w 1206178"/>
              <a:gd name="connsiteY18" fmla="*/ 1445393 h 2658704"/>
              <a:gd name="connsiteX19" fmla="*/ 128111 w 1206178"/>
              <a:gd name="connsiteY19" fmla="*/ 1549322 h 2658704"/>
              <a:gd name="connsiteX20" fmla="*/ 0 w 1206178"/>
              <a:gd name="connsiteY20" fmla="*/ 1421224 h 2658704"/>
              <a:gd name="connsiteX21" fmla="*/ 0 w 1206178"/>
              <a:gd name="connsiteY21" fmla="*/ 1404305 h 2658704"/>
              <a:gd name="connsiteX22" fmla="*/ 0 w 1206178"/>
              <a:gd name="connsiteY22" fmla="*/ 1389803 h 2658704"/>
              <a:gd name="connsiteX23" fmla="*/ 125694 w 1206178"/>
              <a:gd name="connsiteY23" fmla="*/ 722724 h 2658704"/>
              <a:gd name="connsiteX24" fmla="*/ 251388 w 1206178"/>
              <a:gd name="connsiteY24" fmla="*/ 616378 h 2658704"/>
              <a:gd name="connsiteX25" fmla="*/ 603600 w 1206178"/>
              <a:gd name="connsiteY25" fmla="*/ 0 h 2658704"/>
              <a:gd name="connsiteX26" fmla="*/ 878057 w 1206178"/>
              <a:gd name="connsiteY26" fmla="*/ 274457 h 2658704"/>
              <a:gd name="connsiteX27" fmla="*/ 603600 w 1206178"/>
              <a:gd name="connsiteY27" fmla="*/ 548914 h 2658704"/>
              <a:gd name="connsiteX28" fmla="*/ 329143 w 1206178"/>
              <a:gd name="connsiteY28" fmla="*/ 274457 h 2658704"/>
              <a:gd name="connsiteX29" fmla="*/ 603600 w 1206178"/>
              <a:gd name="connsiteY29" fmla="*/ 0 h 26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06178" h="2658704">
                <a:moveTo>
                  <a:pt x="251388" y="616378"/>
                </a:moveTo>
                <a:cubicBezTo>
                  <a:pt x="251388" y="616378"/>
                  <a:pt x="251388" y="616378"/>
                  <a:pt x="952373" y="616378"/>
                </a:cubicBezTo>
                <a:cubicBezTo>
                  <a:pt x="1015220" y="616378"/>
                  <a:pt x="1068398" y="659883"/>
                  <a:pt x="1078067" y="722724"/>
                </a:cubicBezTo>
                <a:cubicBezTo>
                  <a:pt x="1078067" y="722724"/>
                  <a:pt x="1078067" y="722724"/>
                  <a:pt x="1203761" y="1389803"/>
                </a:cubicBezTo>
                <a:cubicBezTo>
                  <a:pt x="1206178" y="1394637"/>
                  <a:pt x="1206178" y="1399471"/>
                  <a:pt x="1203761" y="1404305"/>
                </a:cubicBezTo>
                <a:cubicBezTo>
                  <a:pt x="1203761" y="1411556"/>
                  <a:pt x="1206178" y="1416390"/>
                  <a:pt x="1206178" y="1421224"/>
                </a:cubicBezTo>
                <a:cubicBezTo>
                  <a:pt x="1206178" y="1493732"/>
                  <a:pt x="1148165" y="1549322"/>
                  <a:pt x="1078067" y="1549322"/>
                </a:cubicBezTo>
                <a:cubicBezTo>
                  <a:pt x="1015220" y="1549322"/>
                  <a:pt x="962042" y="1505817"/>
                  <a:pt x="952373" y="1445393"/>
                </a:cubicBezTo>
                <a:cubicBezTo>
                  <a:pt x="952373" y="1445393"/>
                  <a:pt x="952373" y="1445393"/>
                  <a:pt x="872606" y="949918"/>
                </a:cubicBezTo>
                <a:cubicBezTo>
                  <a:pt x="872606" y="949918"/>
                  <a:pt x="872606" y="949918"/>
                  <a:pt x="872606" y="2530606"/>
                </a:cubicBezTo>
                <a:cubicBezTo>
                  <a:pt x="872606" y="2600697"/>
                  <a:pt x="817010" y="2658704"/>
                  <a:pt x="744495" y="2658704"/>
                </a:cubicBezTo>
                <a:cubicBezTo>
                  <a:pt x="674396" y="2658704"/>
                  <a:pt x="618801" y="2600697"/>
                  <a:pt x="618801" y="2530606"/>
                </a:cubicBezTo>
                <a:cubicBezTo>
                  <a:pt x="618801" y="2530606"/>
                  <a:pt x="618801" y="2530606"/>
                  <a:pt x="618801" y="1747513"/>
                </a:cubicBezTo>
                <a:cubicBezTo>
                  <a:pt x="618801" y="1747513"/>
                  <a:pt x="618801" y="1747513"/>
                  <a:pt x="587377" y="1747513"/>
                </a:cubicBezTo>
                <a:cubicBezTo>
                  <a:pt x="587377" y="1747513"/>
                  <a:pt x="587377" y="1747513"/>
                  <a:pt x="587377" y="2530606"/>
                </a:cubicBezTo>
                <a:cubicBezTo>
                  <a:pt x="587377" y="2600697"/>
                  <a:pt x="529365" y="2658704"/>
                  <a:pt x="459266" y="2658704"/>
                </a:cubicBezTo>
                <a:cubicBezTo>
                  <a:pt x="389168" y="2658704"/>
                  <a:pt x="331155" y="2600697"/>
                  <a:pt x="331155" y="2530606"/>
                </a:cubicBezTo>
                <a:cubicBezTo>
                  <a:pt x="331155" y="2530606"/>
                  <a:pt x="331155" y="2530606"/>
                  <a:pt x="333572" y="949918"/>
                </a:cubicBezTo>
                <a:cubicBezTo>
                  <a:pt x="333572" y="949918"/>
                  <a:pt x="333572" y="949918"/>
                  <a:pt x="253805" y="1445393"/>
                </a:cubicBezTo>
                <a:cubicBezTo>
                  <a:pt x="241719" y="1505817"/>
                  <a:pt x="188541" y="1549322"/>
                  <a:pt x="128111" y="1549322"/>
                </a:cubicBezTo>
                <a:cubicBezTo>
                  <a:pt x="58013" y="1549322"/>
                  <a:pt x="0" y="1493732"/>
                  <a:pt x="0" y="1421224"/>
                </a:cubicBezTo>
                <a:cubicBezTo>
                  <a:pt x="0" y="1416390"/>
                  <a:pt x="0" y="1411556"/>
                  <a:pt x="0" y="1404305"/>
                </a:cubicBezTo>
                <a:cubicBezTo>
                  <a:pt x="0" y="1399471"/>
                  <a:pt x="0" y="1394637"/>
                  <a:pt x="0" y="1389803"/>
                </a:cubicBezTo>
                <a:cubicBezTo>
                  <a:pt x="0" y="1389803"/>
                  <a:pt x="0" y="1389803"/>
                  <a:pt x="125694" y="722724"/>
                </a:cubicBezTo>
                <a:cubicBezTo>
                  <a:pt x="135363" y="659883"/>
                  <a:pt x="188541" y="616378"/>
                  <a:pt x="251388" y="616378"/>
                </a:cubicBezTo>
                <a:close/>
                <a:moveTo>
                  <a:pt x="603600" y="0"/>
                </a:moveTo>
                <a:cubicBezTo>
                  <a:pt x="755178" y="0"/>
                  <a:pt x="878057" y="122879"/>
                  <a:pt x="878057" y="274457"/>
                </a:cubicBezTo>
                <a:cubicBezTo>
                  <a:pt x="878057" y="426035"/>
                  <a:pt x="755178" y="548914"/>
                  <a:pt x="603600" y="548914"/>
                </a:cubicBezTo>
                <a:cubicBezTo>
                  <a:pt x="452022" y="548914"/>
                  <a:pt x="329143" y="426035"/>
                  <a:pt x="329143" y="274457"/>
                </a:cubicBezTo>
                <a:cubicBezTo>
                  <a:pt x="329143" y="122879"/>
                  <a:pt x="452022" y="0"/>
                  <a:pt x="603600" y="0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Freeform 79"/>
          <p:cNvSpPr>
            <a:spLocks noChangeArrowheads="1"/>
          </p:cNvSpPr>
          <p:nvPr/>
        </p:nvSpPr>
        <p:spPr bwMode="auto">
          <a:xfrm>
            <a:off x="14455403" y="5959932"/>
            <a:ext cx="2165030" cy="4771852"/>
          </a:xfrm>
          <a:custGeom>
            <a:avLst/>
            <a:gdLst>
              <a:gd name="connsiteX0" fmla="*/ 253123 w 1206277"/>
              <a:gd name="connsiteY0" fmla="*/ 616378 h 2658704"/>
              <a:gd name="connsiteX1" fmla="*/ 953893 w 1206277"/>
              <a:gd name="connsiteY1" fmla="*/ 616378 h 2658704"/>
              <a:gd name="connsiteX2" fmla="*/ 1079548 w 1206277"/>
              <a:gd name="connsiteY2" fmla="*/ 722724 h 2658704"/>
              <a:gd name="connsiteX3" fmla="*/ 1205204 w 1206277"/>
              <a:gd name="connsiteY3" fmla="*/ 1389803 h 2658704"/>
              <a:gd name="connsiteX4" fmla="*/ 1205204 w 1206277"/>
              <a:gd name="connsiteY4" fmla="*/ 1404305 h 2658704"/>
              <a:gd name="connsiteX5" fmla="*/ 1205204 w 1206277"/>
              <a:gd name="connsiteY5" fmla="*/ 1421224 h 2658704"/>
              <a:gd name="connsiteX6" fmla="*/ 1077132 w 1206277"/>
              <a:gd name="connsiteY6" fmla="*/ 1549322 h 2658704"/>
              <a:gd name="connsiteX7" fmla="*/ 951477 w 1206277"/>
              <a:gd name="connsiteY7" fmla="*/ 1445393 h 2658704"/>
              <a:gd name="connsiteX8" fmla="*/ 874150 w 1206277"/>
              <a:gd name="connsiteY8" fmla="*/ 949918 h 2658704"/>
              <a:gd name="connsiteX9" fmla="*/ 874150 w 1206277"/>
              <a:gd name="connsiteY9" fmla="*/ 2530606 h 2658704"/>
              <a:gd name="connsiteX10" fmla="*/ 746079 w 1206277"/>
              <a:gd name="connsiteY10" fmla="*/ 2658704 h 2658704"/>
              <a:gd name="connsiteX11" fmla="*/ 618007 w 1206277"/>
              <a:gd name="connsiteY11" fmla="*/ 2530606 h 2658704"/>
              <a:gd name="connsiteX12" fmla="*/ 618007 w 1206277"/>
              <a:gd name="connsiteY12" fmla="*/ 1747513 h 2658704"/>
              <a:gd name="connsiteX13" fmla="*/ 589010 w 1206277"/>
              <a:gd name="connsiteY13" fmla="*/ 1747513 h 2658704"/>
              <a:gd name="connsiteX14" fmla="*/ 589010 w 1206277"/>
              <a:gd name="connsiteY14" fmla="*/ 2530606 h 2658704"/>
              <a:gd name="connsiteX15" fmla="*/ 460938 w 1206277"/>
              <a:gd name="connsiteY15" fmla="*/ 2658704 h 2658704"/>
              <a:gd name="connsiteX16" fmla="*/ 332866 w 1206277"/>
              <a:gd name="connsiteY16" fmla="*/ 2530606 h 2658704"/>
              <a:gd name="connsiteX17" fmla="*/ 332866 w 1206277"/>
              <a:gd name="connsiteY17" fmla="*/ 949918 h 2658704"/>
              <a:gd name="connsiteX18" fmla="*/ 253123 w 1206277"/>
              <a:gd name="connsiteY18" fmla="*/ 1445393 h 2658704"/>
              <a:gd name="connsiteX19" fmla="*/ 127467 w 1206277"/>
              <a:gd name="connsiteY19" fmla="*/ 1549322 h 2658704"/>
              <a:gd name="connsiteX20" fmla="*/ 1812 w 1206277"/>
              <a:gd name="connsiteY20" fmla="*/ 1421224 h 2658704"/>
              <a:gd name="connsiteX21" fmla="*/ 1812 w 1206277"/>
              <a:gd name="connsiteY21" fmla="*/ 1404305 h 2658704"/>
              <a:gd name="connsiteX22" fmla="*/ 1812 w 1206277"/>
              <a:gd name="connsiteY22" fmla="*/ 1389803 h 2658704"/>
              <a:gd name="connsiteX23" fmla="*/ 127467 w 1206277"/>
              <a:gd name="connsiteY23" fmla="*/ 722724 h 2658704"/>
              <a:gd name="connsiteX24" fmla="*/ 253123 w 1206277"/>
              <a:gd name="connsiteY24" fmla="*/ 616378 h 2658704"/>
              <a:gd name="connsiteX25" fmla="*/ 603509 w 1206277"/>
              <a:gd name="connsiteY25" fmla="*/ 0 h 2658704"/>
              <a:gd name="connsiteX26" fmla="*/ 876433 w 1206277"/>
              <a:gd name="connsiteY26" fmla="*/ 274457 h 2658704"/>
              <a:gd name="connsiteX27" fmla="*/ 603509 w 1206277"/>
              <a:gd name="connsiteY27" fmla="*/ 548914 h 2658704"/>
              <a:gd name="connsiteX28" fmla="*/ 330585 w 1206277"/>
              <a:gd name="connsiteY28" fmla="*/ 274457 h 2658704"/>
              <a:gd name="connsiteX29" fmla="*/ 603509 w 1206277"/>
              <a:gd name="connsiteY29" fmla="*/ 0 h 26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06277" h="2658704">
                <a:moveTo>
                  <a:pt x="253123" y="616378"/>
                </a:moveTo>
                <a:cubicBezTo>
                  <a:pt x="253123" y="616378"/>
                  <a:pt x="253123" y="616378"/>
                  <a:pt x="953893" y="616378"/>
                </a:cubicBezTo>
                <a:cubicBezTo>
                  <a:pt x="1016721" y="616378"/>
                  <a:pt x="1069883" y="659883"/>
                  <a:pt x="1079548" y="722724"/>
                </a:cubicBezTo>
                <a:cubicBezTo>
                  <a:pt x="1079548" y="722724"/>
                  <a:pt x="1079548" y="722724"/>
                  <a:pt x="1205204" y="1389803"/>
                </a:cubicBezTo>
                <a:cubicBezTo>
                  <a:pt x="1207620" y="1394637"/>
                  <a:pt x="1205204" y="1399471"/>
                  <a:pt x="1205204" y="1404305"/>
                </a:cubicBezTo>
                <a:cubicBezTo>
                  <a:pt x="1205204" y="1411556"/>
                  <a:pt x="1205204" y="1416390"/>
                  <a:pt x="1205204" y="1421224"/>
                </a:cubicBezTo>
                <a:cubicBezTo>
                  <a:pt x="1205204" y="1493732"/>
                  <a:pt x="1149625" y="1549322"/>
                  <a:pt x="1077132" y="1549322"/>
                </a:cubicBezTo>
                <a:cubicBezTo>
                  <a:pt x="1016721" y="1549322"/>
                  <a:pt x="963559" y="1505817"/>
                  <a:pt x="951477" y="1445393"/>
                </a:cubicBezTo>
                <a:cubicBezTo>
                  <a:pt x="951477" y="1445393"/>
                  <a:pt x="951477" y="1445393"/>
                  <a:pt x="874150" y="949918"/>
                </a:cubicBezTo>
                <a:cubicBezTo>
                  <a:pt x="874150" y="949918"/>
                  <a:pt x="874150" y="949918"/>
                  <a:pt x="874150" y="2530606"/>
                </a:cubicBezTo>
                <a:cubicBezTo>
                  <a:pt x="874150" y="2600697"/>
                  <a:pt x="816156" y="2658704"/>
                  <a:pt x="746079" y="2658704"/>
                </a:cubicBezTo>
                <a:cubicBezTo>
                  <a:pt x="676002" y="2658704"/>
                  <a:pt x="618007" y="2600697"/>
                  <a:pt x="618007" y="2530606"/>
                </a:cubicBezTo>
                <a:cubicBezTo>
                  <a:pt x="618007" y="2530606"/>
                  <a:pt x="618007" y="2530606"/>
                  <a:pt x="618007" y="1747513"/>
                </a:cubicBezTo>
                <a:cubicBezTo>
                  <a:pt x="618007" y="1747513"/>
                  <a:pt x="618007" y="1747513"/>
                  <a:pt x="589010" y="1747513"/>
                </a:cubicBezTo>
                <a:cubicBezTo>
                  <a:pt x="589010" y="1747513"/>
                  <a:pt x="589010" y="1747513"/>
                  <a:pt x="589010" y="2530606"/>
                </a:cubicBezTo>
                <a:cubicBezTo>
                  <a:pt x="589010" y="2600697"/>
                  <a:pt x="531015" y="2658704"/>
                  <a:pt x="460938" y="2658704"/>
                </a:cubicBezTo>
                <a:cubicBezTo>
                  <a:pt x="390861" y="2658704"/>
                  <a:pt x="332866" y="2600697"/>
                  <a:pt x="332866" y="2530606"/>
                </a:cubicBezTo>
                <a:cubicBezTo>
                  <a:pt x="332866" y="2530606"/>
                  <a:pt x="332866" y="2530606"/>
                  <a:pt x="332866" y="949918"/>
                </a:cubicBezTo>
                <a:cubicBezTo>
                  <a:pt x="332866" y="949918"/>
                  <a:pt x="332866" y="949918"/>
                  <a:pt x="253123" y="1445393"/>
                </a:cubicBezTo>
                <a:cubicBezTo>
                  <a:pt x="243457" y="1505817"/>
                  <a:pt x="190295" y="1549322"/>
                  <a:pt x="127467" y="1549322"/>
                </a:cubicBezTo>
                <a:cubicBezTo>
                  <a:pt x="57391" y="1549322"/>
                  <a:pt x="1812" y="1493732"/>
                  <a:pt x="1812" y="1421224"/>
                </a:cubicBezTo>
                <a:cubicBezTo>
                  <a:pt x="1812" y="1416390"/>
                  <a:pt x="1812" y="1411556"/>
                  <a:pt x="1812" y="1404305"/>
                </a:cubicBezTo>
                <a:cubicBezTo>
                  <a:pt x="-604" y="1399471"/>
                  <a:pt x="-604" y="1394637"/>
                  <a:pt x="1812" y="1389803"/>
                </a:cubicBezTo>
                <a:cubicBezTo>
                  <a:pt x="1812" y="1389803"/>
                  <a:pt x="1812" y="1389803"/>
                  <a:pt x="127467" y="722724"/>
                </a:cubicBezTo>
                <a:cubicBezTo>
                  <a:pt x="137133" y="659883"/>
                  <a:pt x="190295" y="616378"/>
                  <a:pt x="253123" y="616378"/>
                </a:cubicBezTo>
                <a:close/>
                <a:moveTo>
                  <a:pt x="603509" y="0"/>
                </a:moveTo>
                <a:cubicBezTo>
                  <a:pt x="754241" y="0"/>
                  <a:pt x="876433" y="122879"/>
                  <a:pt x="876433" y="274457"/>
                </a:cubicBezTo>
                <a:cubicBezTo>
                  <a:pt x="876433" y="426035"/>
                  <a:pt x="754241" y="548914"/>
                  <a:pt x="603509" y="548914"/>
                </a:cubicBezTo>
                <a:cubicBezTo>
                  <a:pt x="452777" y="548914"/>
                  <a:pt x="330585" y="426035"/>
                  <a:pt x="330585" y="274457"/>
                </a:cubicBezTo>
                <a:cubicBezTo>
                  <a:pt x="330585" y="122879"/>
                  <a:pt x="452777" y="0"/>
                  <a:pt x="603509" y="0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436697" y="3182435"/>
            <a:ext cx="7947306" cy="7248482"/>
            <a:chOff x="8218348" y="1642733"/>
            <a:chExt cx="3973653" cy="3624241"/>
          </a:xfrm>
        </p:grpSpPr>
        <p:sp>
          <p:nvSpPr>
            <p:cNvPr id="81" name="Freeform 61"/>
            <p:cNvSpPr>
              <a:spLocks/>
            </p:cNvSpPr>
            <p:nvPr/>
          </p:nvSpPr>
          <p:spPr bwMode="auto">
            <a:xfrm>
              <a:off x="8896463" y="1919179"/>
              <a:ext cx="219021" cy="616171"/>
            </a:xfrm>
            <a:custGeom>
              <a:avLst/>
              <a:gdLst>
                <a:gd name="T0" fmla="*/ 50 w 134"/>
                <a:gd name="T1" fmla="*/ 374 h 376"/>
                <a:gd name="T2" fmla="*/ 50 w 134"/>
                <a:gd name="T3" fmla="*/ 374 h 376"/>
                <a:gd name="T4" fmla="*/ 2 w 134"/>
                <a:gd name="T5" fmla="*/ 319 h 376"/>
                <a:gd name="T6" fmla="*/ 29 w 134"/>
                <a:gd name="T7" fmla="*/ 50 h 376"/>
                <a:gd name="T8" fmla="*/ 84 w 134"/>
                <a:gd name="T9" fmla="*/ 2 h 376"/>
                <a:gd name="T10" fmla="*/ 84 w 134"/>
                <a:gd name="T11" fmla="*/ 2 h 376"/>
                <a:gd name="T12" fmla="*/ 132 w 134"/>
                <a:gd name="T13" fmla="*/ 57 h 376"/>
                <a:gd name="T14" fmla="*/ 105 w 134"/>
                <a:gd name="T15" fmla="*/ 326 h 376"/>
                <a:gd name="T16" fmla="*/ 50 w 134"/>
                <a:gd name="T17" fmla="*/ 37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376">
                  <a:moveTo>
                    <a:pt x="50" y="374"/>
                  </a:moveTo>
                  <a:cubicBezTo>
                    <a:pt x="50" y="374"/>
                    <a:pt x="50" y="374"/>
                    <a:pt x="50" y="374"/>
                  </a:cubicBezTo>
                  <a:cubicBezTo>
                    <a:pt x="22" y="372"/>
                    <a:pt x="0" y="347"/>
                    <a:pt x="2" y="31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2" y="22"/>
                    <a:pt x="56" y="0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112" y="4"/>
                    <a:pt x="134" y="29"/>
                    <a:pt x="132" y="57"/>
                  </a:cubicBezTo>
                  <a:cubicBezTo>
                    <a:pt x="105" y="326"/>
                    <a:pt x="105" y="326"/>
                    <a:pt x="105" y="326"/>
                  </a:cubicBezTo>
                  <a:cubicBezTo>
                    <a:pt x="103" y="354"/>
                    <a:pt x="79" y="376"/>
                    <a:pt x="50" y="374"/>
                  </a:cubicBez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62"/>
            <p:cNvSpPr>
              <a:spLocks/>
            </p:cNvSpPr>
            <p:nvPr/>
          </p:nvSpPr>
          <p:spPr bwMode="auto">
            <a:xfrm>
              <a:off x="9076669" y="1894228"/>
              <a:ext cx="199614" cy="619636"/>
            </a:xfrm>
            <a:custGeom>
              <a:avLst/>
              <a:gdLst>
                <a:gd name="T0" fmla="*/ 74 w 122"/>
                <a:gd name="T1" fmla="*/ 375 h 378"/>
                <a:gd name="T2" fmla="*/ 74 w 122"/>
                <a:gd name="T3" fmla="*/ 375 h 378"/>
                <a:gd name="T4" fmla="*/ 18 w 122"/>
                <a:gd name="T5" fmla="*/ 329 h 378"/>
                <a:gd name="T6" fmla="*/ 1 w 122"/>
                <a:gd name="T7" fmla="*/ 59 h 378"/>
                <a:gd name="T8" fmla="*/ 48 w 122"/>
                <a:gd name="T9" fmla="*/ 3 h 378"/>
                <a:gd name="T10" fmla="*/ 48 w 122"/>
                <a:gd name="T11" fmla="*/ 3 h 378"/>
                <a:gd name="T12" fmla="*/ 104 w 122"/>
                <a:gd name="T13" fmla="*/ 49 h 378"/>
                <a:gd name="T14" fmla="*/ 121 w 122"/>
                <a:gd name="T15" fmla="*/ 319 h 378"/>
                <a:gd name="T16" fmla="*/ 74 w 122"/>
                <a:gd name="T17" fmla="*/ 37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378">
                  <a:moveTo>
                    <a:pt x="74" y="375"/>
                  </a:moveTo>
                  <a:cubicBezTo>
                    <a:pt x="74" y="375"/>
                    <a:pt x="74" y="375"/>
                    <a:pt x="74" y="375"/>
                  </a:cubicBezTo>
                  <a:cubicBezTo>
                    <a:pt x="46" y="378"/>
                    <a:pt x="20" y="357"/>
                    <a:pt x="18" y="32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31"/>
                    <a:pt x="20" y="5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76" y="0"/>
                    <a:pt x="101" y="21"/>
                    <a:pt x="104" y="49"/>
                  </a:cubicBezTo>
                  <a:cubicBezTo>
                    <a:pt x="121" y="319"/>
                    <a:pt x="121" y="319"/>
                    <a:pt x="121" y="319"/>
                  </a:cubicBezTo>
                  <a:cubicBezTo>
                    <a:pt x="122" y="348"/>
                    <a:pt x="102" y="373"/>
                    <a:pt x="74" y="375"/>
                  </a:cubicBez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63"/>
            <p:cNvSpPr>
              <a:spLocks/>
            </p:cNvSpPr>
            <p:nvPr/>
          </p:nvSpPr>
          <p:spPr bwMode="auto">
            <a:xfrm>
              <a:off x="8892998" y="1746597"/>
              <a:ext cx="810934" cy="609934"/>
            </a:xfrm>
            <a:custGeom>
              <a:avLst/>
              <a:gdLst>
                <a:gd name="T0" fmla="*/ 1170 w 1170"/>
                <a:gd name="T1" fmla="*/ 270 h 880"/>
                <a:gd name="T2" fmla="*/ 428 w 1170"/>
                <a:gd name="T3" fmla="*/ 0 h 880"/>
                <a:gd name="T4" fmla="*/ 0 w 1170"/>
                <a:gd name="T5" fmla="*/ 469 h 880"/>
                <a:gd name="T6" fmla="*/ 14 w 1170"/>
                <a:gd name="T7" fmla="*/ 880 h 880"/>
                <a:gd name="T8" fmla="*/ 1014 w 1170"/>
                <a:gd name="T9" fmla="*/ 660 h 880"/>
                <a:gd name="T10" fmla="*/ 1170 w 1170"/>
                <a:gd name="T11" fmla="*/ 27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0" h="880">
                  <a:moveTo>
                    <a:pt x="1170" y="270"/>
                  </a:moveTo>
                  <a:lnTo>
                    <a:pt x="428" y="0"/>
                  </a:lnTo>
                  <a:lnTo>
                    <a:pt x="0" y="469"/>
                  </a:lnTo>
                  <a:lnTo>
                    <a:pt x="14" y="880"/>
                  </a:lnTo>
                  <a:lnTo>
                    <a:pt x="1014" y="660"/>
                  </a:lnTo>
                  <a:lnTo>
                    <a:pt x="1170" y="270"/>
                  </a:ln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9112711" y="1845017"/>
              <a:ext cx="336156" cy="609934"/>
            </a:xfrm>
            <a:custGeom>
              <a:avLst/>
              <a:gdLst>
                <a:gd name="T0" fmla="*/ 166 w 205"/>
                <a:gd name="T1" fmla="*/ 362 h 372"/>
                <a:gd name="T2" fmla="*/ 166 w 205"/>
                <a:gd name="T3" fmla="*/ 362 h 372"/>
                <a:gd name="T4" fmla="*/ 99 w 205"/>
                <a:gd name="T5" fmla="*/ 333 h 372"/>
                <a:gd name="T6" fmla="*/ 10 w 205"/>
                <a:gd name="T7" fmla="*/ 77 h 372"/>
                <a:gd name="T8" fmla="*/ 39 w 205"/>
                <a:gd name="T9" fmla="*/ 11 h 372"/>
                <a:gd name="T10" fmla="*/ 39 w 205"/>
                <a:gd name="T11" fmla="*/ 11 h 372"/>
                <a:gd name="T12" fmla="*/ 106 w 205"/>
                <a:gd name="T13" fmla="*/ 40 h 372"/>
                <a:gd name="T14" fmla="*/ 195 w 205"/>
                <a:gd name="T15" fmla="*/ 296 h 372"/>
                <a:gd name="T16" fmla="*/ 166 w 205"/>
                <a:gd name="T17" fmla="*/ 3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72">
                  <a:moveTo>
                    <a:pt x="166" y="362"/>
                  </a:moveTo>
                  <a:cubicBezTo>
                    <a:pt x="166" y="362"/>
                    <a:pt x="166" y="362"/>
                    <a:pt x="166" y="362"/>
                  </a:cubicBezTo>
                  <a:cubicBezTo>
                    <a:pt x="139" y="372"/>
                    <a:pt x="108" y="359"/>
                    <a:pt x="99" y="33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51"/>
                    <a:pt x="13" y="2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66" y="0"/>
                    <a:pt x="96" y="14"/>
                    <a:pt x="106" y="40"/>
                  </a:cubicBezTo>
                  <a:cubicBezTo>
                    <a:pt x="195" y="296"/>
                    <a:pt x="195" y="296"/>
                    <a:pt x="195" y="296"/>
                  </a:cubicBezTo>
                  <a:cubicBezTo>
                    <a:pt x="205" y="322"/>
                    <a:pt x="192" y="352"/>
                    <a:pt x="166" y="362"/>
                  </a:cubicBez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8721108" y="1903932"/>
              <a:ext cx="273777" cy="616864"/>
            </a:xfrm>
            <a:custGeom>
              <a:avLst/>
              <a:gdLst>
                <a:gd name="T0" fmla="*/ 47 w 167"/>
                <a:gd name="T1" fmla="*/ 372 h 376"/>
                <a:gd name="T2" fmla="*/ 47 w 167"/>
                <a:gd name="T3" fmla="*/ 372 h 376"/>
                <a:gd name="T4" fmla="*/ 6 w 167"/>
                <a:gd name="T5" fmla="*/ 312 h 376"/>
                <a:gd name="T6" fmla="*/ 61 w 167"/>
                <a:gd name="T7" fmla="*/ 47 h 376"/>
                <a:gd name="T8" fmla="*/ 121 w 167"/>
                <a:gd name="T9" fmla="*/ 5 h 376"/>
                <a:gd name="T10" fmla="*/ 121 w 167"/>
                <a:gd name="T11" fmla="*/ 5 h 376"/>
                <a:gd name="T12" fmla="*/ 163 w 167"/>
                <a:gd name="T13" fmla="*/ 65 h 376"/>
                <a:gd name="T14" fmla="*/ 107 w 167"/>
                <a:gd name="T15" fmla="*/ 330 h 376"/>
                <a:gd name="T16" fmla="*/ 47 w 167"/>
                <a:gd name="T17" fmla="*/ 37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6">
                  <a:moveTo>
                    <a:pt x="47" y="372"/>
                  </a:moveTo>
                  <a:cubicBezTo>
                    <a:pt x="47" y="372"/>
                    <a:pt x="47" y="372"/>
                    <a:pt x="47" y="372"/>
                  </a:cubicBezTo>
                  <a:cubicBezTo>
                    <a:pt x="20" y="367"/>
                    <a:pt x="0" y="339"/>
                    <a:pt x="6" y="312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7" y="19"/>
                    <a:pt x="93" y="0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49" y="10"/>
                    <a:pt x="167" y="37"/>
                    <a:pt x="163" y="65"/>
                  </a:cubicBezTo>
                  <a:cubicBezTo>
                    <a:pt x="107" y="330"/>
                    <a:pt x="107" y="330"/>
                    <a:pt x="107" y="330"/>
                  </a:cubicBezTo>
                  <a:cubicBezTo>
                    <a:pt x="101" y="357"/>
                    <a:pt x="75" y="376"/>
                    <a:pt x="47" y="37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60"/>
            <p:cNvSpPr>
              <a:spLocks/>
            </p:cNvSpPr>
            <p:nvPr/>
          </p:nvSpPr>
          <p:spPr bwMode="auto">
            <a:xfrm>
              <a:off x="10038700" y="1696000"/>
              <a:ext cx="2153301" cy="650826"/>
            </a:xfrm>
            <a:custGeom>
              <a:avLst/>
              <a:gdLst>
                <a:gd name="T0" fmla="*/ 2979 w 2979"/>
                <a:gd name="T1" fmla="*/ 873 h 939"/>
                <a:gd name="T2" fmla="*/ 2970 w 2979"/>
                <a:gd name="T3" fmla="*/ 0 h 939"/>
                <a:gd name="T4" fmla="*/ 0 w 2979"/>
                <a:gd name="T5" fmla="*/ 66 h 939"/>
                <a:gd name="T6" fmla="*/ 12 w 2979"/>
                <a:gd name="T7" fmla="*/ 939 h 939"/>
                <a:gd name="T8" fmla="*/ 2979 w 2979"/>
                <a:gd name="T9" fmla="*/ 873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9" h="939">
                  <a:moveTo>
                    <a:pt x="2979" y="873"/>
                  </a:moveTo>
                  <a:lnTo>
                    <a:pt x="2970" y="0"/>
                  </a:lnTo>
                  <a:lnTo>
                    <a:pt x="0" y="66"/>
                  </a:lnTo>
                  <a:lnTo>
                    <a:pt x="12" y="939"/>
                  </a:lnTo>
                  <a:lnTo>
                    <a:pt x="2979" y="873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6"/>
            <p:cNvSpPr>
              <a:spLocks noChangeArrowheads="1"/>
            </p:cNvSpPr>
            <p:nvPr/>
          </p:nvSpPr>
          <p:spPr bwMode="auto">
            <a:xfrm>
              <a:off x="8218348" y="2274016"/>
              <a:ext cx="1359516" cy="2992958"/>
            </a:xfrm>
            <a:custGeom>
              <a:avLst/>
              <a:gdLst>
                <a:gd name="connsiteX0" fmla="*/ 315429 w 1514947"/>
                <a:gd name="connsiteY0" fmla="*/ 770153 h 3335137"/>
                <a:gd name="connsiteX1" fmla="*/ 1197297 w 1514947"/>
                <a:gd name="connsiteY1" fmla="*/ 770153 h 3335137"/>
                <a:gd name="connsiteX2" fmla="*/ 1355011 w 1514947"/>
                <a:gd name="connsiteY2" fmla="*/ 905620 h 3335137"/>
                <a:gd name="connsiteX3" fmla="*/ 1512726 w 1514947"/>
                <a:gd name="connsiteY3" fmla="*/ 1742848 h 3335137"/>
                <a:gd name="connsiteX4" fmla="*/ 1512726 w 1514947"/>
                <a:gd name="connsiteY4" fmla="*/ 1760615 h 3335137"/>
                <a:gd name="connsiteX5" fmla="*/ 1514947 w 1514947"/>
                <a:gd name="connsiteY5" fmla="*/ 1785043 h 3335137"/>
                <a:gd name="connsiteX6" fmla="*/ 1352790 w 1514947"/>
                <a:gd name="connsiteY6" fmla="*/ 1944938 h 3335137"/>
                <a:gd name="connsiteX7" fmla="*/ 1195076 w 1514947"/>
                <a:gd name="connsiteY7" fmla="*/ 1813913 h 3335137"/>
                <a:gd name="connsiteX8" fmla="*/ 1095116 w 1514947"/>
                <a:gd name="connsiteY8" fmla="*/ 1189878 h 3335137"/>
                <a:gd name="connsiteX9" fmla="*/ 1097337 w 1514947"/>
                <a:gd name="connsiteY9" fmla="*/ 3175242 h 3335137"/>
                <a:gd name="connsiteX10" fmla="*/ 937401 w 1514947"/>
                <a:gd name="connsiteY10" fmla="*/ 3335137 h 3335137"/>
                <a:gd name="connsiteX11" fmla="*/ 775244 w 1514947"/>
                <a:gd name="connsiteY11" fmla="*/ 3175242 h 3335137"/>
                <a:gd name="connsiteX12" fmla="*/ 775244 w 1514947"/>
                <a:gd name="connsiteY12" fmla="*/ 2191443 h 3335137"/>
                <a:gd name="connsiteX13" fmla="*/ 737482 w 1514947"/>
                <a:gd name="connsiteY13" fmla="*/ 2191443 h 3335137"/>
                <a:gd name="connsiteX14" fmla="*/ 737482 w 1514947"/>
                <a:gd name="connsiteY14" fmla="*/ 3175242 h 3335137"/>
                <a:gd name="connsiteX15" fmla="*/ 577546 w 1514947"/>
                <a:gd name="connsiteY15" fmla="*/ 3335137 h 3335137"/>
                <a:gd name="connsiteX16" fmla="*/ 415389 w 1514947"/>
                <a:gd name="connsiteY16" fmla="*/ 3175242 h 3335137"/>
                <a:gd name="connsiteX17" fmla="*/ 417610 w 1514947"/>
                <a:gd name="connsiteY17" fmla="*/ 1189878 h 3335137"/>
                <a:gd name="connsiteX18" fmla="*/ 317650 w 1514947"/>
                <a:gd name="connsiteY18" fmla="*/ 1811692 h 3335137"/>
                <a:gd name="connsiteX19" fmla="*/ 159936 w 1514947"/>
                <a:gd name="connsiteY19" fmla="*/ 1944938 h 3335137"/>
                <a:gd name="connsiteX20" fmla="*/ 0 w 1514947"/>
                <a:gd name="connsiteY20" fmla="*/ 1785043 h 3335137"/>
                <a:gd name="connsiteX21" fmla="*/ 2221 w 1514947"/>
                <a:gd name="connsiteY21" fmla="*/ 1760615 h 3335137"/>
                <a:gd name="connsiteX22" fmla="*/ 0 w 1514947"/>
                <a:gd name="connsiteY22" fmla="*/ 1742848 h 3335137"/>
                <a:gd name="connsiteX23" fmla="*/ 157714 w 1514947"/>
                <a:gd name="connsiteY23" fmla="*/ 905620 h 3335137"/>
                <a:gd name="connsiteX24" fmla="*/ 315429 w 1514947"/>
                <a:gd name="connsiteY24" fmla="*/ 770153 h 3335137"/>
                <a:gd name="connsiteX25" fmla="*/ 756065 w 1514947"/>
                <a:gd name="connsiteY25" fmla="*/ 0 h 3335137"/>
                <a:gd name="connsiteX26" fmla="*/ 1098877 w 1514947"/>
                <a:gd name="connsiteY26" fmla="*/ 344221 h 3335137"/>
                <a:gd name="connsiteX27" fmla="*/ 756065 w 1514947"/>
                <a:gd name="connsiteY27" fmla="*/ 688442 h 3335137"/>
                <a:gd name="connsiteX28" fmla="*/ 413253 w 1514947"/>
                <a:gd name="connsiteY28" fmla="*/ 344221 h 3335137"/>
                <a:gd name="connsiteX29" fmla="*/ 756065 w 1514947"/>
                <a:gd name="connsiteY29" fmla="*/ 0 h 333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14947" h="3335137">
                  <a:moveTo>
                    <a:pt x="315429" y="770153"/>
                  </a:moveTo>
                  <a:cubicBezTo>
                    <a:pt x="315429" y="770153"/>
                    <a:pt x="315429" y="770153"/>
                    <a:pt x="1197297" y="770153"/>
                  </a:cubicBezTo>
                  <a:cubicBezTo>
                    <a:pt x="1277265" y="770153"/>
                    <a:pt x="1343905" y="827893"/>
                    <a:pt x="1355011" y="905620"/>
                  </a:cubicBezTo>
                  <a:cubicBezTo>
                    <a:pt x="1355011" y="905620"/>
                    <a:pt x="1355011" y="905620"/>
                    <a:pt x="1512726" y="1742848"/>
                  </a:cubicBezTo>
                  <a:cubicBezTo>
                    <a:pt x="1514947" y="1749511"/>
                    <a:pt x="1514947" y="1756173"/>
                    <a:pt x="1512726" y="1760615"/>
                  </a:cubicBezTo>
                  <a:cubicBezTo>
                    <a:pt x="1512726" y="1769498"/>
                    <a:pt x="1514947" y="1776160"/>
                    <a:pt x="1514947" y="1785043"/>
                  </a:cubicBezTo>
                  <a:cubicBezTo>
                    <a:pt x="1514947" y="1871653"/>
                    <a:pt x="1441643" y="1944938"/>
                    <a:pt x="1352790" y="1944938"/>
                  </a:cubicBezTo>
                  <a:cubicBezTo>
                    <a:pt x="1275043" y="1944938"/>
                    <a:pt x="1210625" y="1889419"/>
                    <a:pt x="1195076" y="1813913"/>
                  </a:cubicBezTo>
                  <a:cubicBezTo>
                    <a:pt x="1195076" y="1813913"/>
                    <a:pt x="1195076" y="1813913"/>
                    <a:pt x="1095116" y="1189878"/>
                  </a:cubicBezTo>
                  <a:cubicBezTo>
                    <a:pt x="1095116" y="1189878"/>
                    <a:pt x="1095116" y="1189878"/>
                    <a:pt x="1097337" y="3175242"/>
                  </a:cubicBezTo>
                  <a:cubicBezTo>
                    <a:pt x="1097337" y="3261852"/>
                    <a:pt x="1026254" y="3335137"/>
                    <a:pt x="937401" y="3335137"/>
                  </a:cubicBezTo>
                  <a:cubicBezTo>
                    <a:pt x="848548" y="3335137"/>
                    <a:pt x="775244" y="3264073"/>
                    <a:pt x="775244" y="3175242"/>
                  </a:cubicBezTo>
                  <a:cubicBezTo>
                    <a:pt x="775244" y="3175242"/>
                    <a:pt x="775244" y="3175242"/>
                    <a:pt x="775244" y="2191443"/>
                  </a:cubicBezTo>
                  <a:cubicBezTo>
                    <a:pt x="775244" y="2191443"/>
                    <a:pt x="775244" y="2191443"/>
                    <a:pt x="737482" y="2191443"/>
                  </a:cubicBezTo>
                  <a:cubicBezTo>
                    <a:pt x="737482" y="2191443"/>
                    <a:pt x="737482" y="2191443"/>
                    <a:pt x="737482" y="3175242"/>
                  </a:cubicBezTo>
                  <a:cubicBezTo>
                    <a:pt x="737482" y="3261852"/>
                    <a:pt x="666399" y="3335137"/>
                    <a:pt x="577546" y="3335137"/>
                  </a:cubicBezTo>
                  <a:cubicBezTo>
                    <a:pt x="488693" y="3335137"/>
                    <a:pt x="415389" y="3264073"/>
                    <a:pt x="415389" y="3175242"/>
                  </a:cubicBezTo>
                  <a:cubicBezTo>
                    <a:pt x="415389" y="3175242"/>
                    <a:pt x="415389" y="3175242"/>
                    <a:pt x="417610" y="1189878"/>
                  </a:cubicBezTo>
                  <a:cubicBezTo>
                    <a:pt x="417610" y="1189878"/>
                    <a:pt x="417610" y="1189878"/>
                    <a:pt x="317650" y="1811692"/>
                  </a:cubicBezTo>
                  <a:cubicBezTo>
                    <a:pt x="304322" y="1889419"/>
                    <a:pt x="237682" y="1944938"/>
                    <a:pt x="159936" y="1944938"/>
                  </a:cubicBezTo>
                  <a:cubicBezTo>
                    <a:pt x="71082" y="1944938"/>
                    <a:pt x="0" y="1871653"/>
                    <a:pt x="0" y="1785043"/>
                  </a:cubicBezTo>
                  <a:cubicBezTo>
                    <a:pt x="0" y="1776160"/>
                    <a:pt x="0" y="1769498"/>
                    <a:pt x="2221" y="1760615"/>
                  </a:cubicBezTo>
                  <a:cubicBezTo>
                    <a:pt x="0" y="1756173"/>
                    <a:pt x="0" y="1749511"/>
                    <a:pt x="0" y="1742848"/>
                  </a:cubicBezTo>
                  <a:cubicBezTo>
                    <a:pt x="0" y="1742848"/>
                    <a:pt x="0" y="1742848"/>
                    <a:pt x="157714" y="905620"/>
                  </a:cubicBezTo>
                  <a:cubicBezTo>
                    <a:pt x="171042" y="827893"/>
                    <a:pt x="237682" y="770153"/>
                    <a:pt x="315429" y="770153"/>
                  </a:cubicBezTo>
                  <a:close/>
                  <a:moveTo>
                    <a:pt x="756065" y="0"/>
                  </a:moveTo>
                  <a:cubicBezTo>
                    <a:pt x="945395" y="0"/>
                    <a:pt x="1098877" y="154113"/>
                    <a:pt x="1098877" y="344221"/>
                  </a:cubicBezTo>
                  <a:cubicBezTo>
                    <a:pt x="1098877" y="534329"/>
                    <a:pt x="945395" y="688442"/>
                    <a:pt x="756065" y="688442"/>
                  </a:cubicBezTo>
                  <a:cubicBezTo>
                    <a:pt x="566735" y="688442"/>
                    <a:pt x="413253" y="534329"/>
                    <a:pt x="413253" y="344221"/>
                  </a:cubicBezTo>
                  <a:cubicBezTo>
                    <a:pt x="413253" y="154113"/>
                    <a:pt x="566735" y="0"/>
                    <a:pt x="756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8827867" y="1642733"/>
              <a:ext cx="1053788" cy="833236"/>
            </a:xfrm>
            <a:custGeom>
              <a:avLst/>
              <a:gdLst>
                <a:gd name="connsiteX0" fmla="*/ 505447 w 1440773"/>
                <a:gd name="connsiteY0" fmla="*/ 1243 h 1139227"/>
                <a:gd name="connsiteX1" fmla="*/ 1187135 w 1440773"/>
                <a:gd name="connsiteY1" fmla="*/ 272955 h 1139227"/>
                <a:gd name="connsiteX2" fmla="*/ 1193227 w 1440773"/>
                <a:gd name="connsiteY2" fmla="*/ 275383 h 1139227"/>
                <a:gd name="connsiteX3" fmla="*/ 1425644 w 1440773"/>
                <a:gd name="connsiteY3" fmla="*/ 273322 h 1139227"/>
                <a:gd name="connsiteX4" fmla="*/ 1440773 w 1440773"/>
                <a:gd name="connsiteY4" fmla="*/ 904740 h 1139227"/>
                <a:gd name="connsiteX5" fmla="*/ 1426533 w 1440773"/>
                <a:gd name="connsiteY5" fmla="*/ 918920 h 1139227"/>
                <a:gd name="connsiteX6" fmla="*/ 1198042 w 1440773"/>
                <a:gd name="connsiteY6" fmla="*/ 1005179 h 1139227"/>
                <a:gd name="connsiteX7" fmla="*/ 676036 w 1440773"/>
                <a:gd name="connsiteY7" fmla="*/ 1002937 h 1139227"/>
                <a:gd name="connsiteX8" fmla="*/ 241405 w 1440773"/>
                <a:gd name="connsiteY8" fmla="*/ 1132958 h 1139227"/>
                <a:gd name="connsiteX9" fmla="*/ 66656 w 1440773"/>
                <a:gd name="connsiteY9" fmla="*/ 1054497 h 1139227"/>
                <a:gd name="connsiteX10" fmla="*/ 145069 w 1440773"/>
                <a:gd name="connsiteY10" fmla="*/ 879641 h 1139227"/>
                <a:gd name="connsiteX11" fmla="*/ 743536 w 1440773"/>
                <a:gd name="connsiteY11" fmla="*/ 699141 h 1139227"/>
                <a:gd name="connsiteX12" fmla="*/ 766282 w 1440773"/>
                <a:gd name="connsiteY12" fmla="*/ 692281 h 1139227"/>
                <a:gd name="connsiteX13" fmla="*/ 785647 w 1440773"/>
                <a:gd name="connsiteY13" fmla="*/ 664852 h 1139227"/>
                <a:gd name="connsiteX14" fmla="*/ 409350 w 1440773"/>
                <a:gd name="connsiteY14" fmla="*/ 359965 h 1139227"/>
                <a:gd name="connsiteX15" fmla="*/ 485003 w 1440773"/>
                <a:gd name="connsiteY15" fmla="*/ 291097 h 1139227"/>
                <a:gd name="connsiteX16" fmla="*/ 540143 w 1440773"/>
                <a:gd name="connsiteY16" fmla="*/ 258837 h 1139227"/>
                <a:gd name="connsiteX17" fmla="*/ 514044 w 1440773"/>
                <a:gd name="connsiteY17" fmla="*/ 248435 h 1139227"/>
                <a:gd name="connsiteX18" fmla="*/ 491509 w 1440773"/>
                <a:gd name="connsiteY18" fmla="*/ 269555 h 1139227"/>
                <a:gd name="connsiteX19" fmla="*/ 192109 w 1440773"/>
                <a:gd name="connsiteY19" fmla="*/ 550166 h 1139227"/>
                <a:gd name="connsiteX20" fmla="*/ 28372 w 1440773"/>
                <a:gd name="connsiteY20" fmla="*/ 538963 h 1139227"/>
                <a:gd name="connsiteX21" fmla="*/ 39587 w 1440773"/>
                <a:gd name="connsiteY21" fmla="*/ 377647 h 1139227"/>
                <a:gd name="connsiteX22" fmla="*/ 402948 w 1440773"/>
                <a:gd name="connsiteY22" fmla="*/ 37089 h 1139227"/>
                <a:gd name="connsiteX23" fmla="*/ 407691 w 1440773"/>
                <a:gd name="connsiteY23" fmla="*/ 34217 h 1139227"/>
                <a:gd name="connsiteX24" fmla="*/ 419976 w 1440773"/>
                <a:gd name="connsiteY24" fmla="*/ 21411 h 1139227"/>
                <a:gd name="connsiteX25" fmla="*/ 505447 w 1440773"/>
                <a:gd name="connsiteY25" fmla="*/ 1243 h 113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773" h="1139227">
                  <a:moveTo>
                    <a:pt x="505447" y="1243"/>
                  </a:moveTo>
                  <a:cubicBezTo>
                    <a:pt x="955221" y="180517"/>
                    <a:pt x="1123886" y="247745"/>
                    <a:pt x="1187135" y="272955"/>
                  </a:cubicBezTo>
                  <a:lnTo>
                    <a:pt x="1193227" y="275383"/>
                  </a:lnTo>
                  <a:lnTo>
                    <a:pt x="1425644" y="273322"/>
                  </a:lnTo>
                  <a:lnTo>
                    <a:pt x="1440773" y="904740"/>
                  </a:lnTo>
                  <a:lnTo>
                    <a:pt x="1426533" y="918920"/>
                  </a:lnTo>
                  <a:cubicBezTo>
                    <a:pt x="1366594" y="967770"/>
                    <a:pt x="1288776" y="1000976"/>
                    <a:pt x="1198042" y="1005179"/>
                  </a:cubicBezTo>
                  <a:cubicBezTo>
                    <a:pt x="924717" y="1016388"/>
                    <a:pt x="962803" y="915509"/>
                    <a:pt x="676036" y="1002937"/>
                  </a:cubicBezTo>
                  <a:cubicBezTo>
                    <a:pt x="241405" y="1132958"/>
                    <a:pt x="241405" y="1132958"/>
                    <a:pt x="241405" y="1132958"/>
                  </a:cubicBezTo>
                  <a:cubicBezTo>
                    <a:pt x="169713" y="1153134"/>
                    <a:pt x="93541" y="1123991"/>
                    <a:pt x="66656" y="1054497"/>
                  </a:cubicBezTo>
                  <a:cubicBezTo>
                    <a:pt x="39772" y="982761"/>
                    <a:pt x="75618" y="904300"/>
                    <a:pt x="145069" y="879641"/>
                  </a:cubicBezTo>
                  <a:cubicBezTo>
                    <a:pt x="539934" y="760548"/>
                    <a:pt x="688008" y="715889"/>
                    <a:pt x="743536" y="699141"/>
                  </a:cubicBezTo>
                  <a:lnTo>
                    <a:pt x="766282" y="692281"/>
                  </a:lnTo>
                  <a:lnTo>
                    <a:pt x="785647" y="664852"/>
                  </a:lnTo>
                  <a:cubicBezTo>
                    <a:pt x="886431" y="481007"/>
                    <a:pt x="508074" y="383070"/>
                    <a:pt x="409350" y="359965"/>
                  </a:cubicBezTo>
                  <a:cubicBezTo>
                    <a:pt x="433716" y="332868"/>
                    <a:pt x="459066" y="310104"/>
                    <a:pt x="485003" y="291097"/>
                  </a:cubicBezTo>
                  <a:lnTo>
                    <a:pt x="540143" y="258837"/>
                  </a:lnTo>
                  <a:lnTo>
                    <a:pt x="514044" y="248435"/>
                  </a:lnTo>
                  <a:lnTo>
                    <a:pt x="491509" y="269555"/>
                  </a:lnTo>
                  <a:cubicBezTo>
                    <a:pt x="192109" y="550166"/>
                    <a:pt x="192109" y="550166"/>
                    <a:pt x="192109" y="550166"/>
                  </a:cubicBezTo>
                  <a:cubicBezTo>
                    <a:pt x="145006" y="594976"/>
                    <a:pt x="70989" y="588255"/>
                    <a:pt x="28372" y="538963"/>
                  </a:cubicBezTo>
                  <a:cubicBezTo>
                    <a:pt x="-14244" y="491913"/>
                    <a:pt x="-7515" y="420216"/>
                    <a:pt x="39587" y="377647"/>
                  </a:cubicBezTo>
                  <a:cubicBezTo>
                    <a:pt x="402948" y="37089"/>
                    <a:pt x="402948" y="37089"/>
                    <a:pt x="402948" y="37089"/>
                  </a:cubicBezTo>
                  <a:lnTo>
                    <a:pt x="407691" y="34217"/>
                  </a:lnTo>
                  <a:lnTo>
                    <a:pt x="419976" y="21411"/>
                  </a:lnTo>
                  <a:cubicBezTo>
                    <a:pt x="443796" y="4604"/>
                    <a:pt x="474061" y="-3239"/>
                    <a:pt x="505447" y="124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3" name="Oval 122"/>
          <p:cNvSpPr/>
          <p:nvPr/>
        </p:nvSpPr>
        <p:spPr>
          <a:xfrm>
            <a:off x="1830572" y="3577775"/>
            <a:ext cx="1734452" cy="1734452"/>
          </a:xfrm>
          <a:prstGeom prst="ellipse">
            <a:avLst/>
          </a:prstGeom>
          <a:solidFill>
            <a:srgbClr val="8C103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918736" y="5697280"/>
            <a:ext cx="1734452" cy="1734452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918736" y="7882372"/>
            <a:ext cx="1734452" cy="1734452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918736" y="10067462"/>
            <a:ext cx="1734452" cy="1734452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28800"/>
            <a:endParaRPr lang="en-US" sz="3600">
              <a:solidFill>
                <a:srgbClr val="323232"/>
              </a:solidFill>
              <a:latin typeface="Questrial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6E8091-9FF3-4A68-BAE0-703C8139EEA0}"/>
              </a:ext>
            </a:extLst>
          </p:cNvPr>
          <p:cNvGrpSpPr/>
          <p:nvPr/>
        </p:nvGrpSpPr>
        <p:grpSpPr>
          <a:xfrm>
            <a:off x="-3358043" y="1675240"/>
            <a:ext cx="2478862" cy="4618853"/>
            <a:chOff x="-3485633" y="1701800"/>
            <a:chExt cx="2478862" cy="4618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A5FB2C-F2EC-43E0-935F-A900EB9B0330}"/>
                </a:ext>
              </a:extLst>
            </p:cNvPr>
            <p:cNvSpPr/>
            <p:nvPr/>
          </p:nvSpPr>
          <p:spPr>
            <a:xfrm>
              <a:off x="-1921171" y="1701800"/>
              <a:ext cx="914400" cy="914400"/>
            </a:xfrm>
            <a:prstGeom prst="rect">
              <a:avLst/>
            </a:prstGeom>
            <a:solidFill>
              <a:srgbClr val="FFC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88EA3F-D417-44F6-BF0C-50971DD553F4}"/>
                </a:ext>
              </a:extLst>
            </p:cNvPr>
            <p:cNvSpPr/>
            <p:nvPr/>
          </p:nvSpPr>
          <p:spPr>
            <a:xfrm>
              <a:off x="-1921171" y="2959099"/>
              <a:ext cx="914400" cy="914400"/>
            </a:xfrm>
            <a:prstGeom prst="rect">
              <a:avLst/>
            </a:prstGeom>
            <a:solidFill>
              <a:srgbClr val="8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BDB91B-FEA6-4378-BA0A-290E194C13C3}"/>
                </a:ext>
              </a:extLst>
            </p:cNvPr>
            <p:cNvSpPr/>
            <p:nvPr/>
          </p:nvSpPr>
          <p:spPr>
            <a:xfrm>
              <a:off x="-3335633" y="3007868"/>
              <a:ext cx="914400" cy="914400"/>
            </a:xfrm>
            <a:prstGeom prst="rect">
              <a:avLst/>
            </a:prstGeom>
            <a:solidFill>
              <a:srgbClr val="2FA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B5E1AB-3F55-4F96-B968-46B38E5605D0}"/>
                </a:ext>
              </a:extLst>
            </p:cNvPr>
            <p:cNvSpPr/>
            <p:nvPr/>
          </p:nvSpPr>
          <p:spPr>
            <a:xfrm>
              <a:off x="-3361033" y="1701800"/>
              <a:ext cx="914400" cy="914400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61D4C7-7B4F-446E-8C25-1160EAE59786}"/>
                </a:ext>
              </a:extLst>
            </p:cNvPr>
            <p:cNvSpPr/>
            <p:nvPr/>
          </p:nvSpPr>
          <p:spPr>
            <a:xfrm>
              <a:off x="-3485633" y="4130676"/>
              <a:ext cx="914400" cy="914400"/>
            </a:xfrm>
            <a:prstGeom prst="rect">
              <a:avLst/>
            </a:prstGeom>
            <a:solidFill>
              <a:srgbClr val="E2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9C875F-02B2-4D98-8857-2FF3EB2EAA6F}"/>
                </a:ext>
              </a:extLst>
            </p:cNvPr>
            <p:cNvSpPr/>
            <p:nvPr/>
          </p:nvSpPr>
          <p:spPr>
            <a:xfrm>
              <a:off x="-1921171" y="4130676"/>
              <a:ext cx="914400" cy="914400"/>
            </a:xfrm>
            <a:prstGeom prst="rect">
              <a:avLst/>
            </a:prstGeom>
            <a:solidFill>
              <a:srgbClr val="6BD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290ED9-2DC1-4996-9770-96215161CEDE}"/>
                </a:ext>
              </a:extLst>
            </p:cNvPr>
            <p:cNvSpPr/>
            <p:nvPr/>
          </p:nvSpPr>
          <p:spPr>
            <a:xfrm>
              <a:off x="-1921171" y="5406253"/>
              <a:ext cx="914400" cy="914400"/>
            </a:xfrm>
            <a:prstGeom prst="rect">
              <a:avLst/>
            </a:prstGeom>
            <a:solidFill>
              <a:srgbClr val="8C1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82D35-06F3-43E4-8603-49AC39C0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Your Awesome title here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563966-509F-4C6B-98A4-4D59D830357A}"/>
              </a:ext>
            </a:extLst>
          </p:cNvPr>
          <p:cNvSpPr txBox="1"/>
          <p:nvPr/>
        </p:nvSpPr>
        <p:spPr>
          <a:xfrm>
            <a:off x="4316114" y="3442939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73BE08-F459-4AA1-B4BF-6048F21EDD08}"/>
              </a:ext>
            </a:extLst>
          </p:cNvPr>
          <p:cNvSpPr txBox="1"/>
          <p:nvPr/>
        </p:nvSpPr>
        <p:spPr>
          <a:xfrm>
            <a:off x="4316113" y="4165834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05037C-85B1-4E06-ABA3-5724E339C53D}"/>
              </a:ext>
            </a:extLst>
          </p:cNvPr>
          <p:cNvSpPr txBox="1"/>
          <p:nvPr/>
        </p:nvSpPr>
        <p:spPr>
          <a:xfrm>
            <a:off x="4316114" y="5632772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638550-00AE-417F-926D-D5B176772BE4}"/>
              </a:ext>
            </a:extLst>
          </p:cNvPr>
          <p:cNvSpPr txBox="1"/>
          <p:nvPr/>
        </p:nvSpPr>
        <p:spPr>
          <a:xfrm>
            <a:off x="4316113" y="6355667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4B5E74-DCB2-4E7E-9167-0C66EDDD7DC7}"/>
              </a:ext>
            </a:extLst>
          </p:cNvPr>
          <p:cNvSpPr txBox="1"/>
          <p:nvPr/>
        </p:nvSpPr>
        <p:spPr>
          <a:xfrm>
            <a:off x="4316114" y="7882372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EE5867-EDEC-42D8-A571-F9FF0A75223F}"/>
              </a:ext>
            </a:extLst>
          </p:cNvPr>
          <p:cNvSpPr txBox="1"/>
          <p:nvPr/>
        </p:nvSpPr>
        <p:spPr>
          <a:xfrm>
            <a:off x="4316113" y="8605267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34C7B3-5DE8-4FAC-860E-67EFD777FF32}"/>
              </a:ext>
            </a:extLst>
          </p:cNvPr>
          <p:cNvSpPr txBox="1"/>
          <p:nvPr/>
        </p:nvSpPr>
        <p:spPr>
          <a:xfrm>
            <a:off x="4316114" y="10013081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974A3-B4F8-4C06-A84F-FEA488E111AB}"/>
              </a:ext>
            </a:extLst>
          </p:cNvPr>
          <p:cNvSpPr txBox="1"/>
          <p:nvPr/>
        </p:nvSpPr>
        <p:spPr>
          <a:xfrm>
            <a:off x="4316113" y="10735976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90" name="Freeform 104">
            <a:extLst>
              <a:ext uri="{FF2B5EF4-FFF2-40B4-BE49-F238E27FC236}">
                <a16:creationId xmlns:a16="http://schemas.microsoft.com/office/drawing/2014/main" id="{4A460782-5A10-4460-8758-F56D732BAF43}"/>
              </a:ext>
            </a:extLst>
          </p:cNvPr>
          <p:cNvSpPr>
            <a:spLocks noEditPoints="1"/>
          </p:cNvSpPr>
          <p:nvPr/>
        </p:nvSpPr>
        <p:spPr bwMode="auto">
          <a:xfrm>
            <a:off x="2486351" y="3839261"/>
            <a:ext cx="335653" cy="10464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Freeform 20">
            <a:extLst>
              <a:ext uri="{FF2B5EF4-FFF2-40B4-BE49-F238E27FC236}">
                <a16:creationId xmlns:a16="http://schemas.microsoft.com/office/drawing/2014/main" id="{75E28534-E0FE-4BEF-B633-7C3670CF73AA}"/>
              </a:ext>
            </a:extLst>
          </p:cNvPr>
          <p:cNvSpPr>
            <a:spLocks noEditPoints="1"/>
          </p:cNvSpPr>
          <p:nvPr/>
        </p:nvSpPr>
        <p:spPr bwMode="auto">
          <a:xfrm>
            <a:off x="2360075" y="8256419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0AEE14F-72E4-4A39-8DD1-8559E9F9AB46}"/>
              </a:ext>
            </a:extLst>
          </p:cNvPr>
          <p:cNvGrpSpPr/>
          <p:nvPr/>
        </p:nvGrpSpPr>
        <p:grpSpPr>
          <a:xfrm>
            <a:off x="2334836" y="6190602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93" name="Freeform 142">
              <a:extLst>
                <a:ext uri="{FF2B5EF4-FFF2-40B4-BE49-F238E27FC236}">
                  <a16:creationId xmlns:a16="http://schemas.microsoft.com/office/drawing/2014/main" id="{DA3B3946-4CAB-44B7-A2B7-03016F904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43">
              <a:extLst>
                <a:ext uri="{FF2B5EF4-FFF2-40B4-BE49-F238E27FC236}">
                  <a16:creationId xmlns:a16="http://schemas.microsoft.com/office/drawing/2014/main" id="{6BF10402-08DB-4485-AEA7-6360EB980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44">
              <a:extLst>
                <a:ext uri="{FF2B5EF4-FFF2-40B4-BE49-F238E27FC236}">
                  <a16:creationId xmlns:a16="http://schemas.microsoft.com/office/drawing/2014/main" id="{3860AFA5-523C-451B-A97E-B57F49BC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5">
              <a:extLst>
                <a:ext uri="{FF2B5EF4-FFF2-40B4-BE49-F238E27FC236}">
                  <a16:creationId xmlns:a16="http://schemas.microsoft.com/office/drawing/2014/main" id="{F5E8C202-8AA7-49CF-AB9B-4AD351D66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46">
              <a:extLst>
                <a:ext uri="{FF2B5EF4-FFF2-40B4-BE49-F238E27FC236}">
                  <a16:creationId xmlns:a16="http://schemas.microsoft.com/office/drawing/2014/main" id="{1AFD82A4-3DFA-4513-8FB2-F6289F5B2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8" name="Freeform 69">
            <a:extLst>
              <a:ext uri="{FF2B5EF4-FFF2-40B4-BE49-F238E27FC236}">
                <a16:creationId xmlns:a16="http://schemas.microsoft.com/office/drawing/2014/main" id="{1DECF656-BD92-432C-B3A0-304A37E51AC1}"/>
              </a:ext>
            </a:extLst>
          </p:cNvPr>
          <p:cNvSpPr>
            <a:spLocks noEditPoints="1"/>
          </p:cNvSpPr>
          <p:nvPr/>
        </p:nvSpPr>
        <p:spPr bwMode="auto">
          <a:xfrm>
            <a:off x="2411317" y="10458724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5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943713" y="4900889"/>
            <a:ext cx="8153706" cy="66893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69947" y="2028149"/>
            <a:ext cx="11108270" cy="15223946"/>
            <a:chOff x="-1588" y="587375"/>
            <a:chExt cx="4768851" cy="6535738"/>
          </a:xfrm>
          <a:solidFill>
            <a:srgbClr val="1C1C1C"/>
          </a:solidFill>
        </p:grpSpPr>
        <p:sp useBgFill="1">
          <p:nvSpPr>
            <p:cNvPr id="7" name="Freeform 34"/>
            <p:cNvSpPr>
              <a:spLocks/>
            </p:cNvSpPr>
            <p:nvPr/>
          </p:nvSpPr>
          <p:spPr bwMode="auto">
            <a:xfrm>
              <a:off x="3192463" y="587375"/>
              <a:ext cx="1574800" cy="6535738"/>
            </a:xfrm>
            <a:custGeom>
              <a:avLst/>
              <a:gdLst>
                <a:gd name="T0" fmla="*/ 67 w 992"/>
                <a:gd name="T1" fmla="*/ 89 h 4117"/>
                <a:gd name="T2" fmla="*/ 283 w 992"/>
                <a:gd name="T3" fmla="*/ 205 h 4117"/>
                <a:gd name="T4" fmla="*/ 419 w 992"/>
                <a:gd name="T5" fmla="*/ 404 h 4117"/>
                <a:gd name="T6" fmla="*/ 519 w 992"/>
                <a:gd name="T7" fmla="*/ 615 h 4117"/>
                <a:gd name="T8" fmla="*/ 564 w 992"/>
                <a:gd name="T9" fmla="*/ 919 h 4117"/>
                <a:gd name="T10" fmla="*/ 505 w 992"/>
                <a:gd name="T11" fmla="*/ 1171 h 4117"/>
                <a:gd name="T12" fmla="*/ 334 w 992"/>
                <a:gd name="T13" fmla="*/ 1391 h 4117"/>
                <a:gd name="T14" fmla="*/ 89 w 992"/>
                <a:gd name="T15" fmla="*/ 1768 h 4117"/>
                <a:gd name="T16" fmla="*/ 0 w 992"/>
                <a:gd name="T17" fmla="*/ 2050 h 4117"/>
                <a:gd name="T18" fmla="*/ 121 w 992"/>
                <a:gd name="T19" fmla="*/ 2393 h 4117"/>
                <a:gd name="T20" fmla="*/ 419 w 992"/>
                <a:gd name="T21" fmla="*/ 3021 h 4117"/>
                <a:gd name="T22" fmla="*/ 593 w 992"/>
                <a:gd name="T23" fmla="*/ 3613 h 4117"/>
                <a:gd name="T24" fmla="*/ 541 w 992"/>
                <a:gd name="T25" fmla="*/ 4117 h 4117"/>
                <a:gd name="T26" fmla="*/ 992 w 992"/>
                <a:gd name="T27" fmla="*/ 4117 h 4117"/>
                <a:gd name="T28" fmla="*/ 983 w 992"/>
                <a:gd name="T29" fmla="*/ 0 h 4117"/>
                <a:gd name="T30" fmla="*/ 113 w 992"/>
                <a:gd name="T31" fmla="*/ 0 h 4117"/>
                <a:gd name="T32" fmla="*/ 67 w 992"/>
                <a:gd name="T33" fmla="*/ 89 h 4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2" h="4117">
                  <a:moveTo>
                    <a:pt x="67" y="89"/>
                  </a:moveTo>
                  <a:lnTo>
                    <a:pt x="283" y="205"/>
                  </a:lnTo>
                  <a:lnTo>
                    <a:pt x="419" y="404"/>
                  </a:lnTo>
                  <a:lnTo>
                    <a:pt x="519" y="615"/>
                  </a:lnTo>
                  <a:lnTo>
                    <a:pt x="564" y="919"/>
                  </a:lnTo>
                  <a:lnTo>
                    <a:pt x="505" y="1171"/>
                  </a:lnTo>
                  <a:lnTo>
                    <a:pt x="334" y="1391"/>
                  </a:lnTo>
                  <a:lnTo>
                    <a:pt x="89" y="1768"/>
                  </a:lnTo>
                  <a:lnTo>
                    <a:pt x="0" y="2050"/>
                  </a:lnTo>
                  <a:lnTo>
                    <a:pt x="121" y="2393"/>
                  </a:lnTo>
                  <a:lnTo>
                    <a:pt x="419" y="3021"/>
                  </a:lnTo>
                  <a:lnTo>
                    <a:pt x="593" y="3613"/>
                  </a:lnTo>
                  <a:lnTo>
                    <a:pt x="541" y="4117"/>
                  </a:lnTo>
                  <a:lnTo>
                    <a:pt x="992" y="4117"/>
                  </a:lnTo>
                  <a:lnTo>
                    <a:pt x="983" y="0"/>
                  </a:lnTo>
                  <a:lnTo>
                    <a:pt x="113" y="0"/>
                  </a:lnTo>
                  <a:lnTo>
                    <a:pt x="67" y="89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Gotham Light"/>
                <a:cs typeface="Gotham Light"/>
              </a:endParaRPr>
            </a:p>
          </p:txBody>
        </p:sp>
        <p:sp useBgFill="1">
          <p:nvSpPr>
            <p:cNvPr id="8" name="Freeform 35"/>
            <p:cNvSpPr>
              <a:spLocks/>
            </p:cNvSpPr>
            <p:nvPr/>
          </p:nvSpPr>
          <p:spPr bwMode="auto">
            <a:xfrm>
              <a:off x="-1588" y="587375"/>
              <a:ext cx="2219325" cy="6535738"/>
            </a:xfrm>
            <a:custGeom>
              <a:avLst/>
              <a:gdLst>
                <a:gd name="T0" fmla="*/ 901 w 1398"/>
                <a:gd name="T1" fmla="*/ 142 h 4117"/>
                <a:gd name="T2" fmla="*/ 627 w 1398"/>
                <a:gd name="T3" fmla="*/ 341 h 4117"/>
                <a:gd name="T4" fmla="*/ 477 w 1398"/>
                <a:gd name="T5" fmla="*/ 611 h 4117"/>
                <a:gd name="T6" fmla="*/ 477 w 1398"/>
                <a:gd name="T7" fmla="*/ 950 h 4117"/>
                <a:gd name="T8" fmla="*/ 608 w 1398"/>
                <a:gd name="T9" fmla="*/ 1279 h 4117"/>
                <a:gd name="T10" fmla="*/ 690 w 1398"/>
                <a:gd name="T11" fmla="*/ 1853 h 4117"/>
                <a:gd name="T12" fmla="*/ 1176 w 1398"/>
                <a:gd name="T13" fmla="*/ 1888 h 4117"/>
                <a:gd name="T14" fmla="*/ 1398 w 1398"/>
                <a:gd name="T15" fmla="*/ 2588 h 4117"/>
                <a:gd name="T16" fmla="*/ 1042 w 1398"/>
                <a:gd name="T17" fmla="*/ 3142 h 4117"/>
                <a:gd name="T18" fmla="*/ 901 w 1398"/>
                <a:gd name="T19" fmla="*/ 3441 h 4117"/>
                <a:gd name="T20" fmla="*/ 690 w 1398"/>
                <a:gd name="T21" fmla="*/ 4117 h 4117"/>
                <a:gd name="T22" fmla="*/ 0 w 1398"/>
                <a:gd name="T23" fmla="*/ 4117 h 4117"/>
                <a:gd name="T24" fmla="*/ 0 w 1398"/>
                <a:gd name="T25" fmla="*/ 0 h 4117"/>
                <a:gd name="T26" fmla="*/ 699 w 1398"/>
                <a:gd name="T27" fmla="*/ 0 h 4117"/>
                <a:gd name="T28" fmla="*/ 901 w 1398"/>
                <a:gd name="T29" fmla="*/ 142 h 4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8" h="4117">
                  <a:moveTo>
                    <a:pt x="901" y="142"/>
                  </a:moveTo>
                  <a:lnTo>
                    <a:pt x="627" y="341"/>
                  </a:lnTo>
                  <a:lnTo>
                    <a:pt x="477" y="611"/>
                  </a:lnTo>
                  <a:lnTo>
                    <a:pt x="477" y="950"/>
                  </a:lnTo>
                  <a:lnTo>
                    <a:pt x="608" y="1279"/>
                  </a:lnTo>
                  <a:lnTo>
                    <a:pt x="690" y="1853"/>
                  </a:lnTo>
                  <a:lnTo>
                    <a:pt x="1176" y="1888"/>
                  </a:lnTo>
                  <a:lnTo>
                    <a:pt x="1398" y="2588"/>
                  </a:lnTo>
                  <a:lnTo>
                    <a:pt x="1042" y="3142"/>
                  </a:lnTo>
                  <a:lnTo>
                    <a:pt x="901" y="3441"/>
                  </a:lnTo>
                  <a:lnTo>
                    <a:pt x="690" y="4117"/>
                  </a:lnTo>
                  <a:lnTo>
                    <a:pt x="0" y="4117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901" y="14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Gotham Light"/>
                <a:cs typeface="Gotham Light"/>
              </a:endParaRPr>
            </a:p>
          </p:txBody>
        </p:sp>
      </p:grpSp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2342580" y="1562485"/>
            <a:ext cx="8608536" cy="11755386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ln>
                <a:solidFill>
                  <a:srgbClr val="239CCE"/>
                </a:solidFill>
              </a:ln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3185685" y="10522316"/>
            <a:ext cx="8423646" cy="7473304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ln>
                <a:solidFill>
                  <a:srgbClr val="239CCE"/>
                </a:solidFill>
              </a:ln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040536" y="4900888"/>
            <a:ext cx="117644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23749" y="2028149"/>
            <a:ext cx="9156695" cy="25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defTabSz="2438340" fontAlgn="base">
              <a:spcBef>
                <a:spcPct val="0"/>
              </a:spcBef>
              <a:spcAft>
                <a:spcPct val="0"/>
              </a:spcAft>
            </a:pPr>
            <a:r>
              <a:rPr lang="en-US" sz="17800" spc="-1334" dirty="0">
                <a:latin typeface="+mj-lt"/>
                <a:cs typeface="Gotham Medium"/>
              </a:rPr>
              <a:t>50%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28498" y="5190600"/>
            <a:ext cx="10557936" cy="361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243834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cs typeface="Gotham Light"/>
              </a:rPr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0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714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143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143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2" grpId="0"/>
          <p:bldP spid="14" grpId="0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2" grpId="0"/>
          <p:bldP spid="13" grpId="0"/>
          <p:bldP spid="14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99645905"/>
              </p:ext>
            </p:extLst>
          </p:nvPr>
        </p:nvGraphicFramePr>
        <p:xfrm>
          <a:off x="5814539" y="1437126"/>
          <a:ext cx="12741786" cy="831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7" name="Freeform 34"/>
          <p:cNvSpPr>
            <a:spLocks/>
          </p:cNvSpPr>
          <p:nvPr/>
        </p:nvSpPr>
        <p:spPr bwMode="white">
          <a:xfrm>
            <a:off x="11067109" y="1408520"/>
            <a:ext cx="5213154" cy="9855716"/>
          </a:xfrm>
          <a:custGeom>
            <a:avLst/>
            <a:gdLst>
              <a:gd name="T0" fmla="*/ 67 w 992"/>
              <a:gd name="T1" fmla="*/ 89 h 4117"/>
              <a:gd name="T2" fmla="*/ 283 w 992"/>
              <a:gd name="T3" fmla="*/ 205 h 4117"/>
              <a:gd name="T4" fmla="*/ 419 w 992"/>
              <a:gd name="T5" fmla="*/ 404 h 4117"/>
              <a:gd name="T6" fmla="*/ 519 w 992"/>
              <a:gd name="T7" fmla="*/ 615 h 4117"/>
              <a:gd name="T8" fmla="*/ 564 w 992"/>
              <a:gd name="T9" fmla="*/ 919 h 4117"/>
              <a:gd name="T10" fmla="*/ 505 w 992"/>
              <a:gd name="T11" fmla="*/ 1171 h 4117"/>
              <a:gd name="T12" fmla="*/ 334 w 992"/>
              <a:gd name="T13" fmla="*/ 1391 h 4117"/>
              <a:gd name="T14" fmla="*/ 89 w 992"/>
              <a:gd name="T15" fmla="*/ 1768 h 4117"/>
              <a:gd name="T16" fmla="*/ 0 w 992"/>
              <a:gd name="T17" fmla="*/ 2050 h 4117"/>
              <a:gd name="T18" fmla="*/ 121 w 992"/>
              <a:gd name="T19" fmla="*/ 2393 h 4117"/>
              <a:gd name="T20" fmla="*/ 419 w 992"/>
              <a:gd name="T21" fmla="*/ 3021 h 4117"/>
              <a:gd name="T22" fmla="*/ 593 w 992"/>
              <a:gd name="T23" fmla="*/ 3613 h 4117"/>
              <a:gd name="T24" fmla="*/ 541 w 992"/>
              <a:gd name="T25" fmla="*/ 4117 h 4117"/>
              <a:gd name="T26" fmla="*/ 992 w 992"/>
              <a:gd name="T27" fmla="*/ 4117 h 4117"/>
              <a:gd name="T28" fmla="*/ 983 w 992"/>
              <a:gd name="T29" fmla="*/ 0 h 4117"/>
              <a:gd name="T30" fmla="*/ 113 w 992"/>
              <a:gd name="T31" fmla="*/ 0 h 4117"/>
              <a:gd name="T32" fmla="*/ 67 w 992"/>
              <a:gd name="T33" fmla="*/ 89 h 4117"/>
              <a:gd name="connsiteX0" fmla="*/ 6087 w 15412"/>
              <a:gd name="connsiteY0" fmla="*/ 386 h 10170"/>
              <a:gd name="connsiteX1" fmla="*/ 8265 w 15412"/>
              <a:gd name="connsiteY1" fmla="*/ 668 h 10170"/>
              <a:gd name="connsiteX2" fmla="*/ 9636 w 15412"/>
              <a:gd name="connsiteY2" fmla="*/ 1151 h 10170"/>
              <a:gd name="connsiteX3" fmla="*/ 10644 w 15412"/>
              <a:gd name="connsiteY3" fmla="*/ 1664 h 10170"/>
              <a:gd name="connsiteX4" fmla="*/ 11097 w 15412"/>
              <a:gd name="connsiteY4" fmla="*/ 2402 h 10170"/>
              <a:gd name="connsiteX5" fmla="*/ 10503 w 15412"/>
              <a:gd name="connsiteY5" fmla="*/ 3014 h 10170"/>
              <a:gd name="connsiteX6" fmla="*/ 8779 w 15412"/>
              <a:gd name="connsiteY6" fmla="*/ 3549 h 10170"/>
              <a:gd name="connsiteX7" fmla="*/ 6309 w 15412"/>
              <a:gd name="connsiteY7" fmla="*/ 4464 h 10170"/>
              <a:gd name="connsiteX8" fmla="*/ 5412 w 15412"/>
              <a:gd name="connsiteY8" fmla="*/ 5149 h 10170"/>
              <a:gd name="connsiteX9" fmla="*/ 6632 w 15412"/>
              <a:gd name="connsiteY9" fmla="*/ 5982 h 10170"/>
              <a:gd name="connsiteX10" fmla="*/ 9636 w 15412"/>
              <a:gd name="connsiteY10" fmla="*/ 7508 h 10170"/>
              <a:gd name="connsiteX11" fmla="*/ 11390 w 15412"/>
              <a:gd name="connsiteY11" fmla="*/ 8946 h 10170"/>
              <a:gd name="connsiteX12" fmla="*/ 10866 w 15412"/>
              <a:gd name="connsiteY12" fmla="*/ 10170 h 10170"/>
              <a:gd name="connsiteX13" fmla="*/ 15412 w 15412"/>
              <a:gd name="connsiteY13" fmla="*/ 10170 h 10170"/>
              <a:gd name="connsiteX14" fmla="*/ 15321 w 15412"/>
              <a:gd name="connsiteY14" fmla="*/ 170 h 10170"/>
              <a:gd name="connsiteX15" fmla="*/ 0 w 15412"/>
              <a:gd name="connsiteY15" fmla="*/ 0 h 10170"/>
              <a:gd name="connsiteX16" fmla="*/ 6087 w 15412"/>
              <a:gd name="connsiteY16" fmla="*/ 386 h 10170"/>
              <a:gd name="connsiteX0" fmla="*/ 6087 w 15412"/>
              <a:gd name="connsiteY0" fmla="*/ 386 h 10170"/>
              <a:gd name="connsiteX1" fmla="*/ 8265 w 15412"/>
              <a:gd name="connsiteY1" fmla="*/ 668 h 10170"/>
              <a:gd name="connsiteX2" fmla="*/ 9636 w 15412"/>
              <a:gd name="connsiteY2" fmla="*/ 1151 h 10170"/>
              <a:gd name="connsiteX3" fmla="*/ 10644 w 15412"/>
              <a:gd name="connsiteY3" fmla="*/ 1664 h 10170"/>
              <a:gd name="connsiteX4" fmla="*/ 11097 w 15412"/>
              <a:gd name="connsiteY4" fmla="*/ 2402 h 10170"/>
              <a:gd name="connsiteX5" fmla="*/ 10503 w 15412"/>
              <a:gd name="connsiteY5" fmla="*/ 3014 h 10170"/>
              <a:gd name="connsiteX6" fmla="*/ 8779 w 15412"/>
              <a:gd name="connsiteY6" fmla="*/ 3549 h 10170"/>
              <a:gd name="connsiteX7" fmla="*/ 6309 w 15412"/>
              <a:gd name="connsiteY7" fmla="*/ 4464 h 10170"/>
              <a:gd name="connsiteX8" fmla="*/ 5412 w 15412"/>
              <a:gd name="connsiteY8" fmla="*/ 5149 h 10170"/>
              <a:gd name="connsiteX9" fmla="*/ 6632 w 15412"/>
              <a:gd name="connsiteY9" fmla="*/ 5982 h 10170"/>
              <a:gd name="connsiteX10" fmla="*/ 9636 w 15412"/>
              <a:gd name="connsiteY10" fmla="*/ 7508 h 10170"/>
              <a:gd name="connsiteX11" fmla="*/ 11390 w 15412"/>
              <a:gd name="connsiteY11" fmla="*/ 8946 h 10170"/>
              <a:gd name="connsiteX12" fmla="*/ 10866 w 15412"/>
              <a:gd name="connsiteY12" fmla="*/ 10170 h 10170"/>
              <a:gd name="connsiteX13" fmla="*/ 15412 w 15412"/>
              <a:gd name="connsiteY13" fmla="*/ 10170 h 10170"/>
              <a:gd name="connsiteX14" fmla="*/ 15321 w 15412"/>
              <a:gd name="connsiteY14" fmla="*/ 170 h 10170"/>
              <a:gd name="connsiteX15" fmla="*/ 0 w 15412"/>
              <a:gd name="connsiteY15" fmla="*/ 0 h 10170"/>
              <a:gd name="connsiteX16" fmla="*/ 6087 w 15412"/>
              <a:gd name="connsiteY16" fmla="*/ 386 h 10170"/>
              <a:gd name="connsiteX0" fmla="*/ 6087 w 15412"/>
              <a:gd name="connsiteY0" fmla="*/ 1021 h 10805"/>
              <a:gd name="connsiteX1" fmla="*/ 8265 w 15412"/>
              <a:gd name="connsiteY1" fmla="*/ 1303 h 10805"/>
              <a:gd name="connsiteX2" fmla="*/ 9636 w 15412"/>
              <a:gd name="connsiteY2" fmla="*/ 1786 h 10805"/>
              <a:gd name="connsiteX3" fmla="*/ 10644 w 15412"/>
              <a:gd name="connsiteY3" fmla="*/ 2299 h 10805"/>
              <a:gd name="connsiteX4" fmla="*/ 11097 w 15412"/>
              <a:gd name="connsiteY4" fmla="*/ 3037 h 10805"/>
              <a:gd name="connsiteX5" fmla="*/ 10503 w 15412"/>
              <a:gd name="connsiteY5" fmla="*/ 3649 h 10805"/>
              <a:gd name="connsiteX6" fmla="*/ 8779 w 15412"/>
              <a:gd name="connsiteY6" fmla="*/ 4184 h 10805"/>
              <a:gd name="connsiteX7" fmla="*/ 6309 w 15412"/>
              <a:gd name="connsiteY7" fmla="*/ 5099 h 10805"/>
              <a:gd name="connsiteX8" fmla="*/ 5412 w 15412"/>
              <a:gd name="connsiteY8" fmla="*/ 5784 h 10805"/>
              <a:gd name="connsiteX9" fmla="*/ 6632 w 15412"/>
              <a:gd name="connsiteY9" fmla="*/ 6617 h 10805"/>
              <a:gd name="connsiteX10" fmla="*/ 9636 w 15412"/>
              <a:gd name="connsiteY10" fmla="*/ 8143 h 10805"/>
              <a:gd name="connsiteX11" fmla="*/ 11390 w 15412"/>
              <a:gd name="connsiteY11" fmla="*/ 9581 h 10805"/>
              <a:gd name="connsiteX12" fmla="*/ 10866 w 15412"/>
              <a:gd name="connsiteY12" fmla="*/ 10805 h 10805"/>
              <a:gd name="connsiteX13" fmla="*/ 15412 w 15412"/>
              <a:gd name="connsiteY13" fmla="*/ 10805 h 10805"/>
              <a:gd name="connsiteX14" fmla="*/ 6169 w 15412"/>
              <a:gd name="connsiteY14" fmla="*/ 0 h 10805"/>
              <a:gd name="connsiteX15" fmla="*/ 0 w 15412"/>
              <a:gd name="connsiteY15" fmla="*/ 635 h 10805"/>
              <a:gd name="connsiteX16" fmla="*/ 6087 w 15412"/>
              <a:gd name="connsiteY16" fmla="*/ 1021 h 10805"/>
              <a:gd name="connsiteX0" fmla="*/ 6087 w 15412"/>
              <a:gd name="connsiteY0" fmla="*/ 1021 h 10805"/>
              <a:gd name="connsiteX1" fmla="*/ 8265 w 15412"/>
              <a:gd name="connsiteY1" fmla="*/ 1303 h 10805"/>
              <a:gd name="connsiteX2" fmla="*/ 9636 w 15412"/>
              <a:gd name="connsiteY2" fmla="*/ 1786 h 10805"/>
              <a:gd name="connsiteX3" fmla="*/ 10644 w 15412"/>
              <a:gd name="connsiteY3" fmla="*/ 2299 h 10805"/>
              <a:gd name="connsiteX4" fmla="*/ 11097 w 15412"/>
              <a:gd name="connsiteY4" fmla="*/ 3037 h 10805"/>
              <a:gd name="connsiteX5" fmla="*/ 10503 w 15412"/>
              <a:gd name="connsiteY5" fmla="*/ 3649 h 10805"/>
              <a:gd name="connsiteX6" fmla="*/ 8779 w 15412"/>
              <a:gd name="connsiteY6" fmla="*/ 4184 h 10805"/>
              <a:gd name="connsiteX7" fmla="*/ 6309 w 15412"/>
              <a:gd name="connsiteY7" fmla="*/ 5099 h 10805"/>
              <a:gd name="connsiteX8" fmla="*/ 5412 w 15412"/>
              <a:gd name="connsiteY8" fmla="*/ 5784 h 10805"/>
              <a:gd name="connsiteX9" fmla="*/ 6632 w 15412"/>
              <a:gd name="connsiteY9" fmla="*/ 6617 h 10805"/>
              <a:gd name="connsiteX10" fmla="*/ 9636 w 15412"/>
              <a:gd name="connsiteY10" fmla="*/ 8143 h 10805"/>
              <a:gd name="connsiteX11" fmla="*/ 11390 w 15412"/>
              <a:gd name="connsiteY11" fmla="*/ 9581 h 10805"/>
              <a:gd name="connsiteX12" fmla="*/ 10866 w 15412"/>
              <a:gd name="connsiteY12" fmla="*/ 10805 h 10805"/>
              <a:gd name="connsiteX13" fmla="*/ 15412 w 15412"/>
              <a:gd name="connsiteY13" fmla="*/ 10805 h 10805"/>
              <a:gd name="connsiteX14" fmla="*/ 5912 w 15412"/>
              <a:gd name="connsiteY14" fmla="*/ 0 h 10805"/>
              <a:gd name="connsiteX15" fmla="*/ 0 w 15412"/>
              <a:gd name="connsiteY15" fmla="*/ 635 h 10805"/>
              <a:gd name="connsiteX16" fmla="*/ 6087 w 15412"/>
              <a:gd name="connsiteY16" fmla="*/ 1021 h 10805"/>
              <a:gd name="connsiteX0" fmla="*/ 6087 w 15412"/>
              <a:gd name="connsiteY0" fmla="*/ 1021 h 10805"/>
              <a:gd name="connsiteX1" fmla="*/ 8265 w 15412"/>
              <a:gd name="connsiteY1" fmla="*/ 1303 h 10805"/>
              <a:gd name="connsiteX2" fmla="*/ 9636 w 15412"/>
              <a:gd name="connsiteY2" fmla="*/ 1786 h 10805"/>
              <a:gd name="connsiteX3" fmla="*/ 10644 w 15412"/>
              <a:gd name="connsiteY3" fmla="*/ 2299 h 10805"/>
              <a:gd name="connsiteX4" fmla="*/ 11097 w 15412"/>
              <a:gd name="connsiteY4" fmla="*/ 3037 h 10805"/>
              <a:gd name="connsiteX5" fmla="*/ 10503 w 15412"/>
              <a:gd name="connsiteY5" fmla="*/ 3649 h 10805"/>
              <a:gd name="connsiteX6" fmla="*/ 8779 w 15412"/>
              <a:gd name="connsiteY6" fmla="*/ 4184 h 10805"/>
              <a:gd name="connsiteX7" fmla="*/ 6309 w 15412"/>
              <a:gd name="connsiteY7" fmla="*/ 5099 h 10805"/>
              <a:gd name="connsiteX8" fmla="*/ 5412 w 15412"/>
              <a:gd name="connsiteY8" fmla="*/ 5784 h 10805"/>
              <a:gd name="connsiteX9" fmla="*/ 6632 w 15412"/>
              <a:gd name="connsiteY9" fmla="*/ 6617 h 10805"/>
              <a:gd name="connsiteX10" fmla="*/ 9636 w 15412"/>
              <a:gd name="connsiteY10" fmla="*/ 8143 h 10805"/>
              <a:gd name="connsiteX11" fmla="*/ 11390 w 15412"/>
              <a:gd name="connsiteY11" fmla="*/ 9581 h 10805"/>
              <a:gd name="connsiteX12" fmla="*/ 10866 w 15412"/>
              <a:gd name="connsiteY12" fmla="*/ 10805 h 10805"/>
              <a:gd name="connsiteX13" fmla="*/ 15412 w 15412"/>
              <a:gd name="connsiteY13" fmla="*/ 10805 h 10805"/>
              <a:gd name="connsiteX14" fmla="*/ 5912 w 15412"/>
              <a:gd name="connsiteY14" fmla="*/ 0 h 10805"/>
              <a:gd name="connsiteX15" fmla="*/ 5471 w 15412"/>
              <a:gd name="connsiteY15" fmla="*/ 7 h 10805"/>
              <a:gd name="connsiteX16" fmla="*/ 0 w 15412"/>
              <a:gd name="connsiteY16" fmla="*/ 635 h 10805"/>
              <a:gd name="connsiteX17" fmla="*/ 6087 w 15412"/>
              <a:gd name="connsiteY17" fmla="*/ 1021 h 10805"/>
              <a:gd name="connsiteX0" fmla="*/ 6087 w 15412"/>
              <a:gd name="connsiteY0" fmla="*/ 1014 h 10798"/>
              <a:gd name="connsiteX1" fmla="*/ 8265 w 15412"/>
              <a:gd name="connsiteY1" fmla="*/ 1296 h 10798"/>
              <a:gd name="connsiteX2" fmla="*/ 9636 w 15412"/>
              <a:gd name="connsiteY2" fmla="*/ 1779 h 10798"/>
              <a:gd name="connsiteX3" fmla="*/ 10644 w 15412"/>
              <a:gd name="connsiteY3" fmla="*/ 2292 h 10798"/>
              <a:gd name="connsiteX4" fmla="*/ 11097 w 15412"/>
              <a:gd name="connsiteY4" fmla="*/ 3030 h 10798"/>
              <a:gd name="connsiteX5" fmla="*/ 10503 w 15412"/>
              <a:gd name="connsiteY5" fmla="*/ 3642 h 10798"/>
              <a:gd name="connsiteX6" fmla="*/ 8779 w 15412"/>
              <a:gd name="connsiteY6" fmla="*/ 4177 h 10798"/>
              <a:gd name="connsiteX7" fmla="*/ 6309 w 15412"/>
              <a:gd name="connsiteY7" fmla="*/ 5092 h 10798"/>
              <a:gd name="connsiteX8" fmla="*/ 5412 w 15412"/>
              <a:gd name="connsiteY8" fmla="*/ 5777 h 10798"/>
              <a:gd name="connsiteX9" fmla="*/ 6632 w 15412"/>
              <a:gd name="connsiteY9" fmla="*/ 6610 h 10798"/>
              <a:gd name="connsiteX10" fmla="*/ 9636 w 15412"/>
              <a:gd name="connsiteY10" fmla="*/ 8136 h 10798"/>
              <a:gd name="connsiteX11" fmla="*/ 11390 w 15412"/>
              <a:gd name="connsiteY11" fmla="*/ 9574 h 10798"/>
              <a:gd name="connsiteX12" fmla="*/ 10866 w 15412"/>
              <a:gd name="connsiteY12" fmla="*/ 10798 h 10798"/>
              <a:gd name="connsiteX13" fmla="*/ 15412 w 15412"/>
              <a:gd name="connsiteY13" fmla="*/ 10798 h 10798"/>
              <a:gd name="connsiteX14" fmla="*/ 7486 w 15412"/>
              <a:gd name="connsiteY14" fmla="*/ 364 h 10798"/>
              <a:gd name="connsiteX15" fmla="*/ 5471 w 15412"/>
              <a:gd name="connsiteY15" fmla="*/ 0 h 10798"/>
              <a:gd name="connsiteX16" fmla="*/ 0 w 15412"/>
              <a:gd name="connsiteY16" fmla="*/ 628 h 10798"/>
              <a:gd name="connsiteX17" fmla="*/ 6087 w 15412"/>
              <a:gd name="connsiteY17" fmla="*/ 1014 h 10798"/>
              <a:gd name="connsiteX0" fmla="*/ 6087 w 15412"/>
              <a:gd name="connsiteY0" fmla="*/ 1014 h 10798"/>
              <a:gd name="connsiteX1" fmla="*/ 8265 w 15412"/>
              <a:gd name="connsiteY1" fmla="*/ 1296 h 10798"/>
              <a:gd name="connsiteX2" fmla="*/ 9636 w 15412"/>
              <a:gd name="connsiteY2" fmla="*/ 1779 h 10798"/>
              <a:gd name="connsiteX3" fmla="*/ 10644 w 15412"/>
              <a:gd name="connsiteY3" fmla="*/ 2292 h 10798"/>
              <a:gd name="connsiteX4" fmla="*/ 11097 w 15412"/>
              <a:gd name="connsiteY4" fmla="*/ 3030 h 10798"/>
              <a:gd name="connsiteX5" fmla="*/ 10503 w 15412"/>
              <a:gd name="connsiteY5" fmla="*/ 3642 h 10798"/>
              <a:gd name="connsiteX6" fmla="*/ 8779 w 15412"/>
              <a:gd name="connsiteY6" fmla="*/ 4177 h 10798"/>
              <a:gd name="connsiteX7" fmla="*/ 6309 w 15412"/>
              <a:gd name="connsiteY7" fmla="*/ 5092 h 10798"/>
              <a:gd name="connsiteX8" fmla="*/ 5412 w 15412"/>
              <a:gd name="connsiteY8" fmla="*/ 5777 h 10798"/>
              <a:gd name="connsiteX9" fmla="*/ 6632 w 15412"/>
              <a:gd name="connsiteY9" fmla="*/ 6610 h 10798"/>
              <a:gd name="connsiteX10" fmla="*/ 9636 w 15412"/>
              <a:gd name="connsiteY10" fmla="*/ 8136 h 10798"/>
              <a:gd name="connsiteX11" fmla="*/ 11390 w 15412"/>
              <a:gd name="connsiteY11" fmla="*/ 9574 h 10798"/>
              <a:gd name="connsiteX12" fmla="*/ 10866 w 15412"/>
              <a:gd name="connsiteY12" fmla="*/ 10798 h 10798"/>
              <a:gd name="connsiteX13" fmla="*/ 15412 w 15412"/>
              <a:gd name="connsiteY13" fmla="*/ 10798 h 10798"/>
              <a:gd name="connsiteX14" fmla="*/ 7486 w 15412"/>
              <a:gd name="connsiteY14" fmla="*/ 364 h 10798"/>
              <a:gd name="connsiteX15" fmla="*/ 5471 w 15412"/>
              <a:gd name="connsiteY15" fmla="*/ 0 h 10798"/>
              <a:gd name="connsiteX16" fmla="*/ 0 w 15412"/>
              <a:gd name="connsiteY16" fmla="*/ 628 h 10798"/>
              <a:gd name="connsiteX17" fmla="*/ 6087 w 15412"/>
              <a:gd name="connsiteY17" fmla="*/ 1014 h 10798"/>
              <a:gd name="connsiteX0" fmla="*/ 6087 w 15412"/>
              <a:gd name="connsiteY0" fmla="*/ 1014 h 10798"/>
              <a:gd name="connsiteX1" fmla="*/ 8265 w 15412"/>
              <a:gd name="connsiteY1" fmla="*/ 1296 h 10798"/>
              <a:gd name="connsiteX2" fmla="*/ 9636 w 15412"/>
              <a:gd name="connsiteY2" fmla="*/ 1779 h 10798"/>
              <a:gd name="connsiteX3" fmla="*/ 10644 w 15412"/>
              <a:gd name="connsiteY3" fmla="*/ 2292 h 10798"/>
              <a:gd name="connsiteX4" fmla="*/ 11097 w 15412"/>
              <a:gd name="connsiteY4" fmla="*/ 3030 h 10798"/>
              <a:gd name="connsiteX5" fmla="*/ 10503 w 15412"/>
              <a:gd name="connsiteY5" fmla="*/ 3642 h 10798"/>
              <a:gd name="connsiteX6" fmla="*/ 8779 w 15412"/>
              <a:gd name="connsiteY6" fmla="*/ 4177 h 10798"/>
              <a:gd name="connsiteX7" fmla="*/ 6309 w 15412"/>
              <a:gd name="connsiteY7" fmla="*/ 5092 h 10798"/>
              <a:gd name="connsiteX8" fmla="*/ 5412 w 15412"/>
              <a:gd name="connsiteY8" fmla="*/ 5777 h 10798"/>
              <a:gd name="connsiteX9" fmla="*/ 6632 w 15412"/>
              <a:gd name="connsiteY9" fmla="*/ 6610 h 10798"/>
              <a:gd name="connsiteX10" fmla="*/ 9636 w 15412"/>
              <a:gd name="connsiteY10" fmla="*/ 8136 h 10798"/>
              <a:gd name="connsiteX11" fmla="*/ 11390 w 15412"/>
              <a:gd name="connsiteY11" fmla="*/ 9574 h 10798"/>
              <a:gd name="connsiteX12" fmla="*/ 10866 w 15412"/>
              <a:gd name="connsiteY12" fmla="*/ 10798 h 10798"/>
              <a:gd name="connsiteX13" fmla="*/ 15412 w 15412"/>
              <a:gd name="connsiteY13" fmla="*/ 10798 h 10798"/>
              <a:gd name="connsiteX14" fmla="*/ 7486 w 15412"/>
              <a:gd name="connsiteY14" fmla="*/ 364 h 10798"/>
              <a:gd name="connsiteX15" fmla="*/ 5471 w 15412"/>
              <a:gd name="connsiteY15" fmla="*/ 0 h 10798"/>
              <a:gd name="connsiteX16" fmla="*/ 0 w 15412"/>
              <a:gd name="connsiteY16" fmla="*/ 628 h 10798"/>
              <a:gd name="connsiteX17" fmla="*/ 6087 w 15412"/>
              <a:gd name="connsiteY17" fmla="*/ 1014 h 10798"/>
              <a:gd name="connsiteX0" fmla="*/ 7777 w 17102"/>
              <a:gd name="connsiteY0" fmla="*/ 821 h 10605"/>
              <a:gd name="connsiteX1" fmla="*/ 9955 w 17102"/>
              <a:gd name="connsiteY1" fmla="*/ 1103 h 10605"/>
              <a:gd name="connsiteX2" fmla="*/ 11326 w 17102"/>
              <a:gd name="connsiteY2" fmla="*/ 1586 h 10605"/>
              <a:gd name="connsiteX3" fmla="*/ 12334 w 17102"/>
              <a:gd name="connsiteY3" fmla="*/ 2099 h 10605"/>
              <a:gd name="connsiteX4" fmla="*/ 12787 w 17102"/>
              <a:gd name="connsiteY4" fmla="*/ 2837 h 10605"/>
              <a:gd name="connsiteX5" fmla="*/ 12193 w 17102"/>
              <a:gd name="connsiteY5" fmla="*/ 3449 h 10605"/>
              <a:gd name="connsiteX6" fmla="*/ 10469 w 17102"/>
              <a:gd name="connsiteY6" fmla="*/ 3984 h 10605"/>
              <a:gd name="connsiteX7" fmla="*/ 7999 w 17102"/>
              <a:gd name="connsiteY7" fmla="*/ 4899 h 10605"/>
              <a:gd name="connsiteX8" fmla="*/ 7102 w 17102"/>
              <a:gd name="connsiteY8" fmla="*/ 5584 h 10605"/>
              <a:gd name="connsiteX9" fmla="*/ 8322 w 17102"/>
              <a:gd name="connsiteY9" fmla="*/ 6417 h 10605"/>
              <a:gd name="connsiteX10" fmla="*/ 11326 w 17102"/>
              <a:gd name="connsiteY10" fmla="*/ 7943 h 10605"/>
              <a:gd name="connsiteX11" fmla="*/ 13080 w 17102"/>
              <a:gd name="connsiteY11" fmla="*/ 9381 h 10605"/>
              <a:gd name="connsiteX12" fmla="*/ 12556 w 17102"/>
              <a:gd name="connsiteY12" fmla="*/ 10605 h 10605"/>
              <a:gd name="connsiteX13" fmla="*/ 17102 w 17102"/>
              <a:gd name="connsiteY13" fmla="*/ 10605 h 10605"/>
              <a:gd name="connsiteX14" fmla="*/ 9176 w 17102"/>
              <a:gd name="connsiteY14" fmla="*/ 171 h 10605"/>
              <a:gd name="connsiteX15" fmla="*/ 0 w 17102"/>
              <a:gd name="connsiteY15" fmla="*/ 0 h 10605"/>
              <a:gd name="connsiteX16" fmla="*/ 1690 w 17102"/>
              <a:gd name="connsiteY16" fmla="*/ 435 h 10605"/>
              <a:gd name="connsiteX17" fmla="*/ 7777 w 17102"/>
              <a:gd name="connsiteY17" fmla="*/ 821 h 10605"/>
              <a:gd name="connsiteX0" fmla="*/ 7777 w 17102"/>
              <a:gd name="connsiteY0" fmla="*/ 828 h 10612"/>
              <a:gd name="connsiteX1" fmla="*/ 9955 w 17102"/>
              <a:gd name="connsiteY1" fmla="*/ 1110 h 10612"/>
              <a:gd name="connsiteX2" fmla="*/ 11326 w 17102"/>
              <a:gd name="connsiteY2" fmla="*/ 1593 h 10612"/>
              <a:gd name="connsiteX3" fmla="*/ 12334 w 17102"/>
              <a:gd name="connsiteY3" fmla="*/ 2106 h 10612"/>
              <a:gd name="connsiteX4" fmla="*/ 12787 w 17102"/>
              <a:gd name="connsiteY4" fmla="*/ 2844 h 10612"/>
              <a:gd name="connsiteX5" fmla="*/ 12193 w 17102"/>
              <a:gd name="connsiteY5" fmla="*/ 3456 h 10612"/>
              <a:gd name="connsiteX6" fmla="*/ 10469 w 17102"/>
              <a:gd name="connsiteY6" fmla="*/ 3991 h 10612"/>
              <a:gd name="connsiteX7" fmla="*/ 7999 w 17102"/>
              <a:gd name="connsiteY7" fmla="*/ 4906 h 10612"/>
              <a:gd name="connsiteX8" fmla="*/ 7102 w 17102"/>
              <a:gd name="connsiteY8" fmla="*/ 5591 h 10612"/>
              <a:gd name="connsiteX9" fmla="*/ 8322 w 17102"/>
              <a:gd name="connsiteY9" fmla="*/ 6424 h 10612"/>
              <a:gd name="connsiteX10" fmla="*/ 11326 w 17102"/>
              <a:gd name="connsiteY10" fmla="*/ 7950 h 10612"/>
              <a:gd name="connsiteX11" fmla="*/ 13080 w 17102"/>
              <a:gd name="connsiteY11" fmla="*/ 9388 h 10612"/>
              <a:gd name="connsiteX12" fmla="*/ 12556 w 17102"/>
              <a:gd name="connsiteY12" fmla="*/ 10612 h 10612"/>
              <a:gd name="connsiteX13" fmla="*/ 17102 w 17102"/>
              <a:gd name="connsiteY13" fmla="*/ 10612 h 10612"/>
              <a:gd name="connsiteX14" fmla="*/ 9176 w 17102"/>
              <a:gd name="connsiteY14" fmla="*/ 178 h 10612"/>
              <a:gd name="connsiteX15" fmla="*/ 0 w 17102"/>
              <a:gd name="connsiteY15" fmla="*/ 7 h 10612"/>
              <a:gd name="connsiteX16" fmla="*/ 1690 w 17102"/>
              <a:gd name="connsiteY16" fmla="*/ 442 h 10612"/>
              <a:gd name="connsiteX17" fmla="*/ 7777 w 17102"/>
              <a:gd name="connsiteY17" fmla="*/ 828 h 10612"/>
              <a:gd name="connsiteX0" fmla="*/ 7777 w 17102"/>
              <a:gd name="connsiteY0" fmla="*/ 828 h 10612"/>
              <a:gd name="connsiteX1" fmla="*/ 9955 w 17102"/>
              <a:gd name="connsiteY1" fmla="*/ 1110 h 10612"/>
              <a:gd name="connsiteX2" fmla="*/ 11326 w 17102"/>
              <a:gd name="connsiteY2" fmla="*/ 1593 h 10612"/>
              <a:gd name="connsiteX3" fmla="*/ 12334 w 17102"/>
              <a:gd name="connsiteY3" fmla="*/ 2106 h 10612"/>
              <a:gd name="connsiteX4" fmla="*/ 12787 w 17102"/>
              <a:gd name="connsiteY4" fmla="*/ 2844 h 10612"/>
              <a:gd name="connsiteX5" fmla="*/ 12193 w 17102"/>
              <a:gd name="connsiteY5" fmla="*/ 3456 h 10612"/>
              <a:gd name="connsiteX6" fmla="*/ 10469 w 17102"/>
              <a:gd name="connsiteY6" fmla="*/ 3991 h 10612"/>
              <a:gd name="connsiteX7" fmla="*/ 7999 w 17102"/>
              <a:gd name="connsiteY7" fmla="*/ 4906 h 10612"/>
              <a:gd name="connsiteX8" fmla="*/ 7102 w 17102"/>
              <a:gd name="connsiteY8" fmla="*/ 5591 h 10612"/>
              <a:gd name="connsiteX9" fmla="*/ 8322 w 17102"/>
              <a:gd name="connsiteY9" fmla="*/ 6424 h 10612"/>
              <a:gd name="connsiteX10" fmla="*/ 11326 w 17102"/>
              <a:gd name="connsiteY10" fmla="*/ 7950 h 10612"/>
              <a:gd name="connsiteX11" fmla="*/ 13080 w 17102"/>
              <a:gd name="connsiteY11" fmla="*/ 9388 h 10612"/>
              <a:gd name="connsiteX12" fmla="*/ 12556 w 17102"/>
              <a:gd name="connsiteY12" fmla="*/ 10612 h 10612"/>
              <a:gd name="connsiteX13" fmla="*/ 17102 w 17102"/>
              <a:gd name="connsiteY13" fmla="*/ 10612 h 10612"/>
              <a:gd name="connsiteX14" fmla="*/ 11946 w 17102"/>
              <a:gd name="connsiteY14" fmla="*/ 4286 h 10612"/>
              <a:gd name="connsiteX15" fmla="*/ 9176 w 17102"/>
              <a:gd name="connsiteY15" fmla="*/ 178 h 10612"/>
              <a:gd name="connsiteX16" fmla="*/ 0 w 17102"/>
              <a:gd name="connsiteY16" fmla="*/ 7 h 10612"/>
              <a:gd name="connsiteX17" fmla="*/ 1690 w 17102"/>
              <a:gd name="connsiteY17" fmla="*/ 442 h 10612"/>
              <a:gd name="connsiteX18" fmla="*/ 7777 w 17102"/>
              <a:gd name="connsiteY18" fmla="*/ 828 h 10612"/>
              <a:gd name="connsiteX0" fmla="*/ 7777 w 17102"/>
              <a:gd name="connsiteY0" fmla="*/ 828 h 10612"/>
              <a:gd name="connsiteX1" fmla="*/ 9955 w 17102"/>
              <a:gd name="connsiteY1" fmla="*/ 1110 h 10612"/>
              <a:gd name="connsiteX2" fmla="*/ 11326 w 17102"/>
              <a:gd name="connsiteY2" fmla="*/ 1593 h 10612"/>
              <a:gd name="connsiteX3" fmla="*/ 12334 w 17102"/>
              <a:gd name="connsiteY3" fmla="*/ 2106 h 10612"/>
              <a:gd name="connsiteX4" fmla="*/ 12787 w 17102"/>
              <a:gd name="connsiteY4" fmla="*/ 2844 h 10612"/>
              <a:gd name="connsiteX5" fmla="*/ 12193 w 17102"/>
              <a:gd name="connsiteY5" fmla="*/ 3456 h 10612"/>
              <a:gd name="connsiteX6" fmla="*/ 10469 w 17102"/>
              <a:gd name="connsiteY6" fmla="*/ 3991 h 10612"/>
              <a:gd name="connsiteX7" fmla="*/ 7999 w 17102"/>
              <a:gd name="connsiteY7" fmla="*/ 4906 h 10612"/>
              <a:gd name="connsiteX8" fmla="*/ 7102 w 17102"/>
              <a:gd name="connsiteY8" fmla="*/ 5591 h 10612"/>
              <a:gd name="connsiteX9" fmla="*/ 8322 w 17102"/>
              <a:gd name="connsiteY9" fmla="*/ 6424 h 10612"/>
              <a:gd name="connsiteX10" fmla="*/ 11326 w 17102"/>
              <a:gd name="connsiteY10" fmla="*/ 7950 h 10612"/>
              <a:gd name="connsiteX11" fmla="*/ 13080 w 17102"/>
              <a:gd name="connsiteY11" fmla="*/ 9388 h 10612"/>
              <a:gd name="connsiteX12" fmla="*/ 12556 w 17102"/>
              <a:gd name="connsiteY12" fmla="*/ 10612 h 10612"/>
              <a:gd name="connsiteX13" fmla="*/ 17102 w 17102"/>
              <a:gd name="connsiteY13" fmla="*/ 10612 h 10612"/>
              <a:gd name="connsiteX14" fmla="*/ 13487 w 17102"/>
              <a:gd name="connsiteY14" fmla="*/ 1694 h 10612"/>
              <a:gd name="connsiteX15" fmla="*/ 9176 w 17102"/>
              <a:gd name="connsiteY15" fmla="*/ 178 h 10612"/>
              <a:gd name="connsiteX16" fmla="*/ 0 w 17102"/>
              <a:gd name="connsiteY16" fmla="*/ 7 h 10612"/>
              <a:gd name="connsiteX17" fmla="*/ 1690 w 17102"/>
              <a:gd name="connsiteY17" fmla="*/ 442 h 10612"/>
              <a:gd name="connsiteX18" fmla="*/ 7777 w 17102"/>
              <a:gd name="connsiteY18" fmla="*/ 828 h 10612"/>
              <a:gd name="connsiteX0" fmla="*/ 7777 w 14306"/>
              <a:gd name="connsiteY0" fmla="*/ 828 h 10612"/>
              <a:gd name="connsiteX1" fmla="*/ 9955 w 14306"/>
              <a:gd name="connsiteY1" fmla="*/ 1110 h 10612"/>
              <a:gd name="connsiteX2" fmla="*/ 11326 w 14306"/>
              <a:gd name="connsiteY2" fmla="*/ 1593 h 10612"/>
              <a:gd name="connsiteX3" fmla="*/ 12334 w 14306"/>
              <a:gd name="connsiteY3" fmla="*/ 2106 h 10612"/>
              <a:gd name="connsiteX4" fmla="*/ 12787 w 14306"/>
              <a:gd name="connsiteY4" fmla="*/ 2844 h 10612"/>
              <a:gd name="connsiteX5" fmla="*/ 12193 w 14306"/>
              <a:gd name="connsiteY5" fmla="*/ 3456 h 10612"/>
              <a:gd name="connsiteX6" fmla="*/ 10469 w 14306"/>
              <a:gd name="connsiteY6" fmla="*/ 3991 h 10612"/>
              <a:gd name="connsiteX7" fmla="*/ 7999 w 14306"/>
              <a:gd name="connsiteY7" fmla="*/ 4906 h 10612"/>
              <a:gd name="connsiteX8" fmla="*/ 7102 w 14306"/>
              <a:gd name="connsiteY8" fmla="*/ 5591 h 10612"/>
              <a:gd name="connsiteX9" fmla="*/ 8322 w 14306"/>
              <a:gd name="connsiteY9" fmla="*/ 6424 h 10612"/>
              <a:gd name="connsiteX10" fmla="*/ 11326 w 14306"/>
              <a:gd name="connsiteY10" fmla="*/ 7950 h 10612"/>
              <a:gd name="connsiteX11" fmla="*/ 13080 w 14306"/>
              <a:gd name="connsiteY11" fmla="*/ 9388 h 10612"/>
              <a:gd name="connsiteX12" fmla="*/ 12556 w 14306"/>
              <a:gd name="connsiteY12" fmla="*/ 10612 h 10612"/>
              <a:gd name="connsiteX13" fmla="*/ 14212 w 14306"/>
              <a:gd name="connsiteY13" fmla="*/ 4275 h 10612"/>
              <a:gd name="connsiteX14" fmla="*/ 13487 w 14306"/>
              <a:gd name="connsiteY14" fmla="*/ 1694 h 10612"/>
              <a:gd name="connsiteX15" fmla="*/ 9176 w 14306"/>
              <a:gd name="connsiteY15" fmla="*/ 178 h 10612"/>
              <a:gd name="connsiteX16" fmla="*/ 0 w 14306"/>
              <a:gd name="connsiteY16" fmla="*/ 7 h 10612"/>
              <a:gd name="connsiteX17" fmla="*/ 1690 w 14306"/>
              <a:gd name="connsiteY17" fmla="*/ 442 h 10612"/>
              <a:gd name="connsiteX18" fmla="*/ 7777 w 14306"/>
              <a:gd name="connsiteY18" fmla="*/ 828 h 10612"/>
              <a:gd name="connsiteX0" fmla="*/ 7777 w 14306"/>
              <a:gd name="connsiteY0" fmla="*/ 828 h 9388"/>
              <a:gd name="connsiteX1" fmla="*/ 9955 w 14306"/>
              <a:gd name="connsiteY1" fmla="*/ 1110 h 9388"/>
              <a:gd name="connsiteX2" fmla="*/ 11326 w 14306"/>
              <a:gd name="connsiteY2" fmla="*/ 1593 h 9388"/>
              <a:gd name="connsiteX3" fmla="*/ 12334 w 14306"/>
              <a:gd name="connsiteY3" fmla="*/ 2106 h 9388"/>
              <a:gd name="connsiteX4" fmla="*/ 12787 w 14306"/>
              <a:gd name="connsiteY4" fmla="*/ 2844 h 9388"/>
              <a:gd name="connsiteX5" fmla="*/ 12193 w 14306"/>
              <a:gd name="connsiteY5" fmla="*/ 3456 h 9388"/>
              <a:gd name="connsiteX6" fmla="*/ 10469 w 14306"/>
              <a:gd name="connsiteY6" fmla="*/ 3991 h 9388"/>
              <a:gd name="connsiteX7" fmla="*/ 7999 w 14306"/>
              <a:gd name="connsiteY7" fmla="*/ 4906 h 9388"/>
              <a:gd name="connsiteX8" fmla="*/ 7102 w 14306"/>
              <a:gd name="connsiteY8" fmla="*/ 5591 h 9388"/>
              <a:gd name="connsiteX9" fmla="*/ 8322 w 14306"/>
              <a:gd name="connsiteY9" fmla="*/ 6424 h 9388"/>
              <a:gd name="connsiteX10" fmla="*/ 11326 w 14306"/>
              <a:gd name="connsiteY10" fmla="*/ 7950 h 9388"/>
              <a:gd name="connsiteX11" fmla="*/ 13080 w 14306"/>
              <a:gd name="connsiteY11" fmla="*/ 9388 h 9388"/>
              <a:gd name="connsiteX12" fmla="*/ 14212 w 14306"/>
              <a:gd name="connsiteY12" fmla="*/ 4275 h 9388"/>
              <a:gd name="connsiteX13" fmla="*/ 13487 w 14306"/>
              <a:gd name="connsiteY13" fmla="*/ 1694 h 9388"/>
              <a:gd name="connsiteX14" fmla="*/ 9176 w 14306"/>
              <a:gd name="connsiteY14" fmla="*/ 178 h 9388"/>
              <a:gd name="connsiteX15" fmla="*/ 0 w 14306"/>
              <a:gd name="connsiteY15" fmla="*/ 7 h 9388"/>
              <a:gd name="connsiteX16" fmla="*/ 1690 w 14306"/>
              <a:gd name="connsiteY16" fmla="*/ 442 h 9388"/>
              <a:gd name="connsiteX17" fmla="*/ 7777 w 14306"/>
              <a:gd name="connsiteY17" fmla="*/ 828 h 9388"/>
              <a:gd name="connsiteX0" fmla="*/ 5436 w 10000"/>
              <a:gd name="connsiteY0" fmla="*/ 882 h 8468"/>
              <a:gd name="connsiteX1" fmla="*/ 6959 w 10000"/>
              <a:gd name="connsiteY1" fmla="*/ 1182 h 8468"/>
              <a:gd name="connsiteX2" fmla="*/ 7917 w 10000"/>
              <a:gd name="connsiteY2" fmla="*/ 1697 h 8468"/>
              <a:gd name="connsiteX3" fmla="*/ 8622 w 10000"/>
              <a:gd name="connsiteY3" fmla="*/ 2243 h 8468"/>
              <a:gd name="connsiteX4" fmla="*/ 8938 w 10000"/>
              <a:gd name="connsiteY4" fmla="*/ 3029 h 8468"/>
              <a:gd name="connsiteX5" fmla="*/ 8523 w 10000"/>
              <a:gd name="connsiteY5" fmla="*/ 3681 h 8468"/>
              <a:gd name="connsiteX6" fmla="*/ 7318 w 10000"/>
              <a:gd name="connsiteY6" fmla="*/ 4251 h 8468"/>
              <a:gd name="connsiteX7" fmla="*/ 5591 w 10000"/>
              <a:gd name="connsiteY7" fmla="*/ 5226 h 8468"/>
              <a:gd name="connsiteX8" fmla="*/ 4964 w 10000"/>
              <a:gd name="connsiteY8" fmla="*/ 5955 h 8468"/>
              <a:gd name="connsiteX9" fmla="*/ 5817 w 10000"/>
              <a:gd name="connsiteY9" fmla="*/ 6843 h 8468"/>
              <a:gd name="connsiteX10" fmla="*/ 7917 w 10000"/>
              <a:gd name="connsiteY10" fmla="*/ 8468 h 8468"/>
              <a:gd name="connsiteX11" fmla="*/ 9934 w 10000"/>
              <a:gd name="connsiteY11" fmla="*/ 4554 h 8468"/>
              <a:gd name="connsiteX12" fmla="*/ 9428 w 10000"/>
              <a:gd name="connsiteY12" fmla="*/ 1804 h 8468"/>
              <a:gd name="connsiteX13" fmla="*/ 6414 w 10000"/>
              <a:gd name="connsiteY13" fmla="*/ 190 h 8468"/>
              <a:gd name="connsiteX14" fmla="*/ 0 w 10000"/>
              <a:gd name="connsiteY14" fmla="*/ 7 h 8468"/>
              <a:gd name="connsiteX15" fmla="*/ 1181 w 10000"/>
              <a:gd name="connsiteY15" fmla="*/ 471 h 8468"/>
              <a:gd name="connsiteX16" fmla="*/ 5436 w 10000"/>
              <a:gd name="connsiteY16" fmla="*/ 882 h 8468"/>
              <a:gd name="connsiteX0" fmla="*/ 5436 w 10000"/>
              <a:gd name="connsiteY0" fmla="*/ 1043 h 8082"/>
              <a:gd name="connsiteX1" fmla="*/ 6959 w 10000"/>
              <a:gd name="connsiteY1" fmla="*/ 1397 h 8082"/>
              <a:gd name="connsiteX2" fmla="*/ 7917 w 10000"/>
              <a:gd name="connsiteY2" fmla="*/ 2005 h 8082"/>
              <a:gd name="connsiteX3" fmla="*/ 8622 w 10000"/>
              <a:gd name="connsiteY3" fmla="*/ 2650 h 8082"/>
              <a:gd name="connsiteX4" fmla="*/ 8938 w 10000"/>
              <a:gd name="connsiteY4" fmla="*/ 3578 h 8082"/>
              <a:gd name="connsiteX5" fmla="*/ 8523 w 10000"/>
              <a:gd name="connsiteY5" fmla="*/ 4348 h 8082"/>
              <a:gd name="connsiteX6" fmla="*/ 7318 w 10000"/>
              <a:gd name="connsiteY6" fmla="*/ 5021 h 8082"/>
              <a:gd name="connsiteX7" fmla="*/ 5591 w 10000"/>
              <a:gd name="connsiteY7" fmla="*/ 6172 h 8082"/>
              <a:gd name="connsiteX8" fmla="*/ 4964 w 10000"/>
              <a:gd name="connsiteY8" fmla="*/ 7033 h 8082"/>
              <a:gd name="connsiteX9" fmla="*/ 5817 w 10000"/>
              <a:gd name="connsiteY9" fmla="*/ 8082 h 8082"/>
              <a:gd name="connsiteX10" fmla="*/ 9934 w 10000"/>
              <a:gd name="connsiteY10" fmla="*/ 5379 h 8082"/>
              <a:gd name="connsiteX11" fmla="*/ 9428 w 10000"/>
              <a:gd name="connsiteY11" fmla="*/ 2131 h 8082"/>
              <a:gd name="connsiteX12" fmla="*/ 6414 w 10000"/>
              <a:gd name="connsiteY12" fmla="*/ 225 h 8082"/>
              <a:gd name="connsiteX13" fmla="*/ 0 w 10000"/>
              <a:gd name="connsiteY13" fmla="*/ 9 h 8082"/>
              <a:gd name="connsiteX14" fmla="*/ 1181 w 10000"/>
              <a:gd name="connsiteY14" fmla="*/ 557 h 8082"/>
              <a:gd name="connsiteX15" fmla="*/ 5436 w 10000"/>
              <a:gd name="connsiteY15" fmla="*/ 1043 h 8082"/>
              <a:gd name="connsiteX0" fmla="*/ 5436 w 10000"/>
              <a:gd name="connsiteY0" fmla="*/ 1291 h 10000"/>
              <a:gd name="connsiteX1" fmla="*/ 6959 w 10000"/>
              <a:gd name="connsiteY1" fmla="*/ 1729 h 10000"/>
              <a:gd name="connsiteX2" fmla="*/ 8366 w 10000"/>
              <a:gd name="connsiteY2" fmla="*/ 2421 h 10000"/>
              <a:gd name="connsiteX3" fmla="*/ 8622 w 10000"/>
              <a:gd name="connsiteY3" fmla="*/ 3279 h 10000"/>
              <a:gd name="connsiteX4" fmla="*/ 8938 w 10000"/>
              <a:gd name="connsiteY4" fmla="*/ 4427 h 10000"/>
              <a:gd name="connsiteX5" fmla="*/ 8523 w 10000"/>
              <a:gd name="connsiteY5" fmla="*/ 5380 h 10000"/>
              <a:gd name="connsiteX6" fmla="*/ 7318 w 10000"/>
              <a:gd name="connsiteY6" fmla="*/ 6213 h 10000"/>
              <a:gd name="connsiteX7" fmla="*/ 5591 w 10000"/>
              <a:gd name="connsiteY7" fmla="*/ 7637 h 10000"/>
              <a:gd name="connsiteX8" fmla="*/ 4964 w 10000"/>
              <a:gd name="connsiteY8" fmla="*/ 8702 h 10000"/>
              <a:gd name="connsiteX9" fmla="*/ 5817 w 10000"/>
              <a:gd name="connsiteY9" fmla="*/ 10000 h 10000"/>
              <a:gd name="connsiteX10" fmla="*/ 9934 w 10000"/>
              <a:gd name="connsiteY10" fmla="*/ 6656 h 10000"/>
              <a:gd name="connsiteX11" fmla="*/ 9428 w 10000"/>
              <a:gd name="connsiteY11" fmla="*/ 2637 h 10000"/>
              <a:gd name="connsiteX12" fmla="*/ 6414 w 10000"/>
              <a:gd name="connsiteY12" fmla="*/ 278 h 10000"/>
              <a:gd name="connsiteX13" fmla="*/ 0 w 10000"/>
              <a:gd name="connsiteY13" fmla="*/ 11 h 10000"/>
              <a:gd name="connsiteX14" fmla="*/ 1181 w 10000"/>
              <a:gd name="connsiteY14" fmla="*/ 689 h 10000"/>
              <a:gd name="connsiteX15" fmla="*/ 5436 w 10000"/>
              <a:gd name="connsiteY15" fmla="*/ 1291 h 10000"/>
              <a:gd name="connsiteX0" fmla="*/ 5436 w 10000"/>
              <a:gd name="connsiteY0" fmla="*/ 1291 h 10000"/>
              <a:gd name="connsiteX1" fmla="*/ 6959 w 10000"/>
              <a:gd name="connsiteY1" fmla="*/ 1729 h 10000"/>
              <a:gd name="connsiteX2" fmla="*/ 8366 w 10000"/>
              <a:gd name="connsiteY2" fmla="*/ 2421 h 10000"/>
              <a:gd name="connsiteX3" fmla="*/ 9035 w 10000"/>
              <a:gd name="connsiteY3" fmla="*/ 3291 h 10000"/>
              <a:gd name="connsiteX4" fmla="*/ 8622 w 10000"/>
              <a:gd name="connsiteY4" fmla="*/ 3279 h 10000"/>
              <a:gd name="connsiteX5" fmla="*/ 8938 w 10000"/>
              <a:gd name="connsiteY5" fmla="*/ 4427 h 10000"/>
              <a:gd name="connsiteX6" fmla="*/ 8523 w 10000"/>
              <a:gd name="connsiteY6" fmla="*/ 5380 h 10000"/>
              <a:gd name="connsiteX7" fmla="*/ 7318 w 10000"/>
              <a:gd name="connsiteY7" fmla="*/ 6213 h 10000"/>
              <a:gd name="connsiteX8" fmla="*/ 5591 w 10000"/>
              <a:gd name="connsiteY8" fmla="*/ 7637 h 10000"/>
              <a:gd name="connsiteX9" fmla="*/ 4964 w 10000"/>
              <a:gd name="connsiteY9" fmla="*/ 8702 h 10000"/>
              <a:gd name="connsiteX10" fmla="*/ 5817 w 10000"/>
              <a:gd name="connsiteY10" fmla="*/ 10000 h 10000"/>
              <a:gd name="connsiteX11" fmla="*/ 9934 w 10000"/>
              <a:gd name="connsiteY11" fmla="*/ 6656 h 10000"/>
              <a:gd name="connsiteX12" fmla="*/ 9428 w 10000"/>
              <a:gd name="connsiteY12" fmla="*/ 2637 h 10000"/>
              <a:gd name="connsiteX13" fmla="*/ 6414 w 10000"/>
              <a:gd name="connsiteY13" fmla="*/ 278 h 10000"/>
              <a:gd name="connsiteX14" fmla="*/ 0 w 10000"/>
              <a:gd name="connsiteY14" fmla="*/ 11 h 10000"/>
              <a:gd name="connsiteX15" fmla="*/ 1181 w 10000"/>
              <a:gd name="connsiteY15" fmla="*/ 689 h 10000"/>
              <a:gd name="connsiteX16" fmla="*/ 5436 w 10000"/>
              <a:gd name="connsiteY16" fmla="*/ 1291 h 10000"/>
              <a:gd name="connsiteX0" fmla="*/ 5436 w 10000"/>
              <a:gd name="connsiteY0" fmla="*/ 1291 h 10000"/>
              <a:gd name="connsiteX1" fmla="*/ 6959 w 10000"/>
              <a:gd name="connsiteY1" fmla="*/ 1729 h 10000"/>
              <a:gd name="connsiteX2" fmla="*/ 8366 w 10000"/>
              <a:gd name="connsiteY2" fmla="*/ 2421 h 10000"/>
              <a:gd name="connsiteX3" fmla="*/ 9035 w 10000"/>
              <a:gd name="connsiteY3" fmla="*/ 3291 h 10000"/>
              <a:gd name="connsiteX4" fmla="*/ 9093 w 10000"/>
              <a:gd name="connsiteY4" fmla="*/ 3544 h 10000"/>
              <a:gd name="connsiteX5" fmla="*/ 8938 w 10000"/>
              <a:gd name="connsiteY5" fmla="*/ 4427 h 10000"/>
              <a:gd name="connsiteX6" fmla="*/ 8523 w 10000"/>
              <a:gd name="connsiteY6" fmla="*/ 5380 h 10000"/>
              <a:gd name="connsiteX7" fmla="*/ 7318 w 10000"/>
              <a:gd name="connsiteY7" fmla="*/ 6213 h 10000"/>
              <a:gd name="connsiteX8" fmla="*/ 5591 w 10000"/>
              <a:gd name="connsiteY8" fmla="*/ 7637 h 10000"/>
              <a:gd name="connsiteX9" fmla="*/ 4964 w 10000"/>
              <a:gd name="connsiteY9" fmla="*/ 8702 h 10000"/>
              <a:gd name="connsiteX10" fmla="*/ 5817 w 10000"/>
              <a:gd name="connsiteY10" fmla="*/ 10000 h 10000"/>
              <a:gd name="connsiteX11" fmla="*/ 9934 w 10000"/>
              <a:gd name="connsiteY11" fmla="*/ 6656 h 10000"/>
              <a:gd name="connsiteX12" fmla="*/ 9428 w 10000"/>
              <a:gd name="connsiteY12" fmla="*/ 2637 h 10000"/>
              <a:gd name="connsiteX13" fmla="*/ 6414 w 10000"/>
              <a:gd name="connsiteY13" fmla="*/ 278 h 10000"/>
              <a:gd name="connsiteX14" fmla="*/ 0 w 10000"/>
              <a:gd name="connsiteY14" fmla="*/ 11 h 10000"/>
              <a:gd name="connsiteX15" fmla="*/ 1181 w 10000"/>
              <a:gd name="connsiteY15" fmla="*/ 689 h 10000"/>
              <a:gd name="connsiteX16" fmla="*/ 5436 w 10000"/>
              <a:gd name="connsiteY16" fmla="*/ 1291 h 10000"/>
              <a:gd name="connsiteX0" fmla="*/ 5436 w 10000"/>
              <a:gd name="connsiteY0" fmla="*/ 1291 h 10000"/>
              <a:gd name="connsiteX1" fmla="*/ 6959 w 10000"/>
              <a:gd name="connsiteY1" fmla="*/ 1729 h 10000"/>
              <a:gd name="connsiteX2" fmla="*/ 8366 w 10000"/>
              <a:gd name="connsiteY2" fmla="*/ 2421 h 10000"/>
              <a:gd name="connsiteX3" fmla="*/ 9035 w 10000"/>
              <a:gd name="connsiteY3" fmla="*/ 3291 h 10000"/>
              <a:gd name="connsiteX4" fmla="*/ 9093 w 10000"/>
              <a:gd name="connsiteY4" fmla="*/ 3544 h 10000"/>
              <a:gd name="connsiteX5" fmla="*/ 9207 w 10000"/>
              <a:gd name="connsiteY5" fmla="*/ 4644 h 10000"/>
              <a:gd name="connsiteX6" fmla="*/ 8523 w 10000"/>
              <a:gd name="connsiteY6" fmla="*/ 5380 h 10000"/>
              <a:gd name="connsiteX7" fmla="*/ 7318 w 10000"/>
              <a:gd name="connsiteY7" fmla="*/ 6213 h 10000"/>
              <a:gd name="connsiteX8" fmla="*/ 5591 w 10000"/>
              <a:gd name="connsiteY8" fmla="*/ 7637 h 10000"/>
              <a:gd name="connsiteX9" fmla="*/ 4964 w 10000"/>
              <a:gd name="connsiteY9" fmla="*/ 8702 h 10000"/>
              <a:gd name="connsiteX10" fmla="*/ 5817 w 10000"/>
              <a:gd name="connsiteY10" fmla="*/ 10000 h 10000"/>
              <a:gd name="connsiteX11" fmla="*/ 9934 w 10000"/>
              <a:gd name="connsiteY11" fmla="*/ 6656 h 10000"/>
              <a:gd name="connsiteX12" fmla="*/ 9428 w 10000"/>
              <a:gd name="connsiteY12" fmla="*/ 2637 h 10000"/>
              <a:gd name="connsiteX13" fmla="*/ 6414 w 10000"/>
              <a:gd name="connsiteY13" fmla="*/ 278 h 10000"/>
              <a:gd name="connsiteX14" fmla="*/ 0 w 10000"/>
              <a:gd name="connsiteY14" fmla="*/ 11 h 10000"/>
              <a:gd name="connsiteX15" fmla="*/ 1181 w 10000"/>
              <a:gd name="connsiteY15" fmla="*/ 689 h 10000"/>
              <a:gd name="connsiteX16" fmla="*/ 5436 w 10000"/>
              <a:gd name="connsiteY16" fmla="*/ 1291 h 10000"/>
              <a:gd name="connsiteX0" fmla="*/ 5279 w 10000"/>
              <a:gd name="connsiteY0" fmla="*/ 1026 h 10000"/>
              <a:gd name="connsiteX1" fmla="*/ 6959 w 10000"/>
              <a:gd name="connsiteY1" fmla="*/ 1729 h 10000"/>
              <a:gd name="connsiteX2" fmla="*/ 8366 w 10000"/>
              <a:gd name="connsiteY2" fmla="*/ 2421 h 10000"/>
              <a:gd name="connsiteX3" fmla="*/ 9035 w 10000"/>
              <a:gd name="connsiteY3" fmla="*/ 3291 h 10000"/>
              <a:gd name="connsiteX4" fmla="*/ 9093 w 10000"/>
              <a:gd name="connsiteY4" fmla="*/ 3544 h 10000"/>
              <a:gd name="connsiteX5" fmla="*/ 9207 w 10000"/>
              <a:gd name="connsiteY5" fmla="*/ 4644 h 10000"/>
              <a:gd name="connsiteX6" fmla="*/ 8523 w 10000"/>
              <a:gd name="connsiteY6" fmla="*/ 5380 h 10000"/>
              <a:gd name="connsiteX7" fmla="*/ 7318 w 10000"/>
              <a:gd name="connsiteY7" fmla="*/ 6213 h 10000"/>
              <a:gd name="connsiteX8" fmla="*/ 5591 w 10000"/>
              <a:gd name="connsiteY8" fmla="*/ 7637 h 10000"/>
              <a:gd name="connsiteX9" fmla="*/ 4964 w 10000"/>
              <a:gd name="connsiteY9" fmla="*/ 8702 h 10000"/>
              <a:gd name="connsiteX10" fmla="*/ 5817 w 10000"/>
              <a:gd name="connsiteY10" fmla="*/ 10000 h 10000"/>
              <a:gd name="connsiteX11" fmla="*/ 9934 w 10000"/>
              <a:gd name="connsiteY11" fmla="*/ 6656 h 10000"/>
              <a:gd name="connsiteX12" fmla="*/ 9428 w 10000"/>
              <a:gd name="connsiteY12" fmla="*/ 2637 h 10000"/>
              <a:gd name="connsiteX13" fmla="*/ 6414 w 10000"/>
              <a:gd name="connsiteY13" fmla="*/ 278 h 10000"/>
              <a:gd name="connsiteX14" fmla="*/ 0 w 10000"/>
              <a:gd name="connsiteY14" fmla="*/ 11 h 10000"/>
              <a:gd name="connsiteX15" fmla="*/ 1181 w 10000"/>
              <a:gd name="connsiteY15" fmla="*/ 689 h 10000"/>
              <a:gd name="connsiteX16" fmla="*/ 5279 w 10000"/>
              <a:gd name="connsiteY16" fmla="*/ 1026 h 10000"/>
              <a:gd name="connsiteX0" fmla="*/ 5279 w 9934"/>
              <a:gd name="connsiteY0" fmla="*/ 1102 h 10076"/>
              <a:gd name="connsiteX1" fmla="*/ 6959 w 9934"/>
              <a:gd name="connsiteY1" fmla="*/ 1805 h 10076"/>
              <a:gd name="connsiteX2" fmla="*/ 8366 w 9934"/>
              <a:gd name="connsiteY2" fmla="*/ 2497 h 10076"/>
              <a:gd name="connsiteX3" fmla="*/ 9035 w 9934"/>
              <a:gd name="connsiteY3" fmla="*/ 3367 h 10076"/>
              <a:gd name="connsiteX4" fmla="*/ 9093 w 9934"/>
              <a:gd name="connsiteY4" fmla="*/ 3620 h 10076"/>
              <a:gd name="connsiteX5" fmla="*/ 9207 w 9934"/>
              <a:gd name="connsiteY5" fmla="*/ 4720 h 10076"/>
              <a:gd name="connsiteX6" fmla="*/ 8523 w 9934"/>
              <a:gd name="connsiteY6" fmla="*/ 5456 h 10076"/>
              <a:gd name="connsiteX7" fmla="*/ 7318 w 9934"/>
              <a:gd name="connsiteY7" fmla="*/ 6289 h 10076"/>
              <a:gd name="connsiteX8" fmla="*/ 5591 w 9934"/>
              <a:gd name="connsiteY8" fmla="*/ 7713 h 10076"/>
              <a:gd name="connsiteX9" fmla="*/ 4964 w 9934"/>
              <a:gd name="connsiteY9" fmla="*/ 8778 h 10076"/>
              <a:gd name="connsiteX10" fmla="*/ 5817 w 9934"/>
              <a:gd name="connsiteY10" fmla="*/ 10076 h 10076"/>
              <a:gd name="connsiteX11" fmla="*/ 9934 w 9934"/>
              <a:gd name="connsiteY11" fmla="*/ 6732 h 10076"/>
              <a:gd name="connsiteX12" fmla="*/ 9428 w 9934"/>
              <a:gd name="connsiteY12" fmla="*/ 2713 h 10076"/>
              <a:gd name="connsiteX13" fmla="*/ 7830 w 9934"/>
              <a:gd name="connsiteY13" fmla="*/ 42 h 10076"/>
              <a:gd name="connsiteX14" fmla="*/ 0 w 9934"/>
              <a:gd name="connsiteY14" fmla="*/ 87 h 10076"/>
              <a:gd name="connsiteX15" fmla="*/ 1181 w 9934"/>
              <a:gd name="connsiteY15" fmla="*/ 765 h 10076"/>
              <a:gd name="connsiteX16" fmla="*/ 5279 w 9934"/>
              <a:gd name="connsiteY16" fmla="*/ 1102 h 1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34" h="10076">
                <a:moveTo>
                  <a:pt x="5279" y="1102"/>
                </a:moveTo>
                <a:lnTo>
                  <a:pt x="6959" y="1805"/>
                </a:lnTo>
                <a:lnTo>
                  <a:pt x="8366" y="2497"/>
                </a:lnTo>
                <a:cubicBezTo>
                  <a:pt x="8645" y="2737"/>
                  <a:pt x="8992" y="3224"/>
                  <a:pt x="9035" y="3367"/>
                </a:cubicBezTo>
                <a:cubicBezTo>
                  <a:pt x="9078" y="3510"/>
                  <a:pt x="9042" y="3411"/>
                  <a:pt x="9093" y="3620"/>
                </a:cubicBezTo>
                <a:cubicBezTo>
                  <a:pt x="9198" y="4003"/>
                  <a:pt x="9102" y="4337"/>
                  <a:pt x="9207" y="4720"/>
                </a:cubicBezTo>
                <a:lnTo>
                  <a:pt x="8523" y="5456"/>
                </a:lnTo>
                <a:lnTo>
                  <a:pt x="7318" y="6289"/>
                </a:lnTo>
                <a:lnTo>
                  <a:pt x="5591" y="7713"/>
                </a:lnTo>
                <a:lnTo>
                  <a:pt x="4964" y="8778"/>
                </a:lnTo>
                <a:lnTo>
                  <a:pt x="5817" y="10076"/>
                </a:lnTo>
                <a:lnTo>
                  <a:pt x="9934" y="6732"/>
                </a:lnTo>
                <a:cubicBezTo>
                  <a:pt x="9863" y="5091"/>
                  <a:pt x="9779" y="3828"/>
                  <a:pt x="9428" y="2713"/>
                </a:cubicBezTo>
                <a:cubicBezTo>
                  <a:pt x="9077" y="1598"/>
                  <a:pt x="9222" y="1152"/>
                  <a:pt x="7830" y="42"/>
                </a:cubicBezTo>
                <a:cubicBezTo>
                  <a:pt x="5692" y="-47"/>
                  <a:pt x="2902" y="20"/>
                  <a:pt x="0" y="87"/>
                </a:cubicBezTo>
                <a:lnTo>
                  <a:pt x="1181" y="765"/>
                </a:lnTo>
                <a:cubicBezTo>
                  <a:pt x="3318" y="821"/>
                  <a:pt x="3861" y="901"/>
                  <a:pt x="5279" y="1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7186574" y="1306091"/>
            <a:ext cx="5742448" cy="10736830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353 h 10008"/>
              <a:gd name="connsiteX1" fmla="*/ 4485 w 10000"/>
              <a:gd name="connsiteY1" fmla="*/ 836 h 10008"/>
              <a:gd name="connsiteX2" fmla="*/ 3412 w 10000"/>
              <a:gd name="connsiteY2" fmla="*/ 1492 h 10008"/>
              <a:gd name="connsiteX3" fmla="*/ 3412 w 10000"/>
              <a:gd name="connsiteY3" fmla="*/ 2316 h 10008"/>
              <a:gd name="connsiteX4" fmla="*/ 4349 w 10000"/>
              <a:gd name="connsiteY4" fmla="*/ 3115 h 10008"/>
              <a:gd name="connsiteX5" fmla="*/ 4936 w 10000"/>
              <a:gd name="connsiteY5" fmla="*/ 4509 h 10008"/>
              <a:gd name="connsiteX6" fmla="*/ 8412 w 10000"/>
              <a:gd name="connsiteY6" fmla="*/ 4594 h 10008"/>
              <a:gd name="connsiteX7" fmla="*/ 10000 w 10000"/>
              <a:gd name="connsiteY7" fmla="*/ 6294 h 10008"/>
              <a:gd name="connsiteX8" fmla="*/ 7454 w 10000"/>
              <a:gd name="connsiteY8" fmla="*/ 7640 h 10008"/>
              <a:gd name="connsiteX9" fmla="*/ 6445 w 10000"/>
              <a:gd name="connsiteY9" fmla="*/ 8366 h 10008"/>
              <a:gd name="connsiteX10" fmla="*/ 4936 w 10000"/>
              <a:gd name="connsiteY10" fmla="*/ 10008 h 10008"/>
              <a:gd name="connsiteX11" fmla="*/ 0 w 10000"/>
              <a:gd name="connsiteY11" fmla="*/ 10008 h 10008"/>
              <a:gd name="connsiteX12" fmla="*/ 2871 w 10000"/>
              <a:gd name="connsiteY12" fmla="*/ 0 h 10008"/>
              <a:gd name="connsiteX13" fmla="*/ 5000 w 10000"/>
              <a:gd name="connsiteY13" fmla="*/ 8 h 10008"/>
              <a:gd name="connsiteX14" fmla="*/ 6445 w 10000"/>
              <a:gd name="connsiteY14" fmla="*/ 353 h 10008"/>
              <a:gd name="connsiteX0" fmla="*/ 4599 w 8154"/>
              <a:gd name="connsiteY0" fmla="*/ 353 h 10008"/>
              <a:gd name="connsiteX1" fmla="*/ 2639 w 8154"/>
              <a:gd name="connsiteY1" fmla="*/ 836 h 10008"/>
              <a:gd name="connsiteX2" fmla="*/ 1566 w 8154"/>
              <a:gd name="connsiteY2" fmla="*/ 1492 h 10008"/>
              <a:gd name="connsiteX3" fmla="*/ 1566 w 8154"/>
              <a:gd name="connsiteY3" fmla="*/ 2316 h 10008"/>
              <a:gd name="connsiteX4" fmla="*/ 2503 w 8154"/>
              <a:gd name="connsiteY4" fmla="*/ 3115 h 10008"/>
              <a:gd name="connsiteX5" fmla="*/ 3090 w 8154"/>
              <a:gd name="connsiteY5" fmla="*/ 4509 h 10008"/>
              <a:gd name="connsiteX6" fmla="*/ 6566 w 8154"/>
              <a:gd name="connsiteY6" fmla="*/ 4594 h 10008"/>
              <a:gd name="connsiteX7" fmla="*/ 8154 w 8154"/>
              <a:gd name="connsiteY7" fmla="*/ 6294 h 10008"/>
              <a:gd name="connsiteX8" fmla="*/ 5608 w 8154"/>
              <a:gd name="connsiteY8" fmla="*/ 7640 h 10008"/>
              <a:gd name="connsiteX9" fmla="*/ 4599 w 8154"/>
              <a:gd name="connsiteY9" fmla="*/ 8366 h 10008"/>
              <a:gd name="connsiteX10" fmla="*/ 3090 w 8154"/>
              <a:gd name="connsiteY10" fmla="*/ 10008 h 10008"/>
              <a:gd name="connsiteX11" fmla="*/ 0 w 8154"/>
              <a:gd name="connsiteY11" fmla="*/ 3733 h 10008"/>
              <a:gd name="connsiteX12" fmla="*/ 1025 w 8154"/>
              <a:gd name="connsiteY12" fmla="*/ 0 h 10008"/>
              <a:gd name="connsiteX13" fmla="*/ 3154 w 8154"/>
              <a:gd name="connsiteY13" fmla="*/ 8 h 10008"/>
              <a:gd name="connsiteX14" fmla="*/ 4599 w 8154"/>
              <a:gd name="connsiteY14" fmla="*/ 353 h 10008"/>
              <a:gd name="connsiteX0" fmla="*/ 5640 w 10000"/>
              <a:gd name="connsiteY0" fmla="*/ 353 h 8359"/>
              <a:gd name="connsiteX1" fmla="*/ 3236 w 10000"/>
              <a:gd name="connsiteY1" fmla="*/ 835 h 8359"/>
              <a:gd name="connsiteX2" fmla="*/ 1921 w 10000"/>
              <a:gd name="connsiteY2" fmla="*/ 1491 h 8359"/>
              <a:gd name="connsiteX3" fmla="*/ 1921 w 10000"/>
              <a:gd name="connsiteY3" fmla="*/ 2314 h 8359"/>
              <a:gd name="connsiteX4" fmla="*/ 3070 w 10000"/>
              <a:gd name="connsiteY4" fmla="*/ 3113 h 8359"/>
              <a:gd name="connsiteX5" fmla="*/ 3790 w 10000"/>
              <a:gd name="connsiteY5" fmla="*/ 4505 h 8359"/>
              <a:gd name="connsiteX6" fmla="*/ 8052 w 10000"/>
              <a:gd name="connsiteY6" fmla="*/ 4590 h 8359"/>
              <a:gd name="connsiteX7" fmla="*/ 10000 w 10000"/>
              <a:gd name="connsiteY7" fmla="*/ 6289 h 8359"/>
              <a:gd name="connsiteX8" fmla="*/ 6878 w 10000"/>
              <a:gd name="connsiteY8" fmla="*/ 7634 h 8359"/>
              <a:gd name="connsiteX9" fmla="*/ 5640 w 10000"/>
              <a:gd name="connsiteY9" fmla="*/ 8359 h 8359"/>
              <a:gd name="connsiteX10" fmla="*/ 2085 w 10000"/>
              <a:gd name="connsiteY10" fmla="*/ 5624 h 8359"/>
              <a:gd name="connsiteX11" fmla="*/ 0 w 10000"/>
              <a:gd name="connsiteY11" fmla="*/ 3730 h 8359"/>
              <a:gd name="connsiteX12" fmla="*/ 1257 w 10000"/>
              <a:gd name="connsiteY12" fmla="*/ 0 h 8359"/>
              <a:gd name="connsiteX13" fmla="*/ 3868 w 10000"/>
              <a:gd name="connsiteY13" fmla="*/ 8 h 8359"/>
              <a:gd name="connsiteX14" fmla="*/ 5640 w 10000"/>
              <a:gd name="connsiteY14" fmla="*/ 353 h 8359"/>
              <a:gd name="connsiteX0" fmla="*/ 5640 w 10000"/>
              <a:gd name="connsiteY0" fmla="*/ 422 h 9133"/>
              <a:gd name="connsiteX1" fmla="*/ 3236 w 10000"/>
              <a:gd name="connsiteY1" fmla="*/ 999 h 9133"/>
              <a:gd name="connsiteX2" fmla="*/ 1921 w 10000"/>
              <a:gd name="connsiteY2" fmla="*/ 1784 h 9133"/>
              <a:gd name="connsiteX3" fmla="*/ 1921 w 10000"/>
              <a:gd name="connsiteY3" fmla="*/ 2768 h 9133"/>
              <a:gd name="connsiteX4" fmla="*/ 3070 w 10000"/>
              <a:gd name="connsiteY4" fmla="*/ 3724 h 9133"/>
              <a:gd name="connsiteX5" fmla="*/ 3790 w 10000"/>
              <a:gd name="connsiteY5" fmla="*/ 5389 h 9133"/>
              <a:gd name="connsiteX6" fmla="*/ 8052 w 10000"/>
              <a:gd name="connsiteY6" fmla="*/ 5491 h 9133"/>
              <a:gd name="connsiteX7" fmla="*/ 10000 w 10000"/>
              <a:gd name="connsiteY7" fmla="*/ 7524 h 9133"/>
              <a:gd name="connsiteX8" fmla="*/ 6878 w 10000"/>
              <a:gd name="connsiteY8" fmla="*/ 9133 h 9133"/>
              <a:gd name="connsiteX9" fmla="*/ 4438 w 10000"/>
              <a:gd name="connsiteY9" fmla="*/ 7142 h 9133"/>
              <a:gd name="connsiteX10" fmla="*/ 2085 w 10000"/>
              <a:gd name="connsiteY10" fmla="*/ 6728 h 9133"/>
              <a:gd name="connsiteX11" fmla="*/ 0 w 10000"/>
              <a:gd name="connsiteY11" fmla="*/ 4462 h 9133"/>
              <a:gd name="connsiteX12" fmla="*/ 1257 w 10000"/>
              <a:gd name="connsiteY12" fmla="*/ 0 h 9133"/>
              <a:gd name="connsiteX13" fmla="*/ 3868 w 10000"/>
              <a:gd name="connsiteY13" fmla="*/ 10 h 9133"/>
              <a:gd name="connsiteX14" fmla="*/ 5640 w 10000"/>
              <a:gd name="connsiteY14" fmla="*/ 422 h 9133"/>
              <a:gd name="connsiteX0" fmla="*/ 5640 w 10000"/>
              <a:gd name="connsiteY0" fmla="*/ 462 h 8238"/>
              <a:gd name="connsiteX1" fmla="*/ 3236 w 10000"/>
              <a:gd name="connsiteY1" fmla="*/ 1094 h 8238"/>
              <a:gd name="connsiteX2" fmla="*/ 1921 w 10000"/>
              <a:gd name="connsiteY2" fmla="*/ 1953 h 8238"/>
              <a:gd name="connsiteX3" fmla="*/ 1921 w 10000"/>
              <a:gd name="connsiteY3" fmla="*/ 3031 h 8238"/>
              <a:gd name="connsiteX4" fmla="*/ 3070 w 10000"/>
              <a:gd name="connsiteY4" fmla="*/ 4078 h 8238"/>
              <a:gd name="connsiteX5" fmla="*/ 3790 w 10000"/>
              <a:gd name="connsiteY5" fmla="*/ 5901 h 8238"/>
              <a:gd name="connsiteX6" fmla="*/ 8052 w 10000"/>
              <a:gd name="connsiteY6" fmla="*/ 6012 h 8238"/>
              <a:gd name="connsiteX7" fmla="*/ 10000 w 10000"/>
              <a:gd name="connsiteY7" fmla="*/ 8238 h 8238"/>
              <a:gd name="connsiteX8" fmla="*/ 7633 w 10000"/>
              <a:gd name="connsiteY8" fmla="*/ 7499 h 8238"/>
              <a:gd name="connsiteX9" fmla="*/ 4438 w 10000"/>
              <a:gd name="connsiteY9" fmla="*/ 7820 h 8238"/>
              <a:gd name="connsiteX10" fmla="*/ 2085 w 10000"/>
              <a:gd name="connsiteY10" fmla="*/ 7367 h 8238"/>
              <a:gd name="connsiteX11" fmla="*/ 0 w 10000"/>
              <a:gd name="connsiteY11" fmla="*/ 4886 h 8238"/>
              <a:gd name="connsiteX12" fmla="*/ 1257 w 10000"/>
              <a:gd name="connsiteY12" fmla="*/ 0 h 8238"/>
              <a:gd name="connsiteX13" fmla="*/ 3868 w 10000"/>
              <a:gd name="connsiteY13" fmla="*/ 11 h 8238"/>
              <a:gd name="connsiteX14" fmla="*/ 5640 w 10000"/>
              <a:gd name="connsiteY14" fmla="*/ 462 h 8238"/>
              <a:gd name="connsiteX0" fmla="*/ 12570 w 12570"/>
              <a:gd name="connsiteY0" fmla="*/ 0 h 10189"/>
              <a:gd name="connsiteX1" fmla="*/ 3236 w 12570"/>
              <a:gd name="connsiteY1" fmla="*/ 1517 h 10189"/>
              <a:gd name="connsiteX2" fmla="*/ 1921 w 12570"/>
              <a:gd name="connsiteY2" fmla="*/ 2560 h 10189"/>
              <a:gd name="connsiteX3" fmla="*/ 1921 w 12570"/>
              <a:gd name="connsiteY3" fmla="*/ 3868 h 10189"/>
              <a:gd name="connsiteX4" fmla="*/ 3070 w 12570"/>
              <a:gd name="connsiteY4" fmla="*/ 5139 h 10189"/>
              <a:gd name="connsiteX5" fmla="*/ 3790 w 12570"/>
              <a:gd name="connsiteY5" fmla="*/ 7352 h 10189"/>
              <a:gd name="connsiteX6" fmla="*/ 8052 w 12570"/>
              <a:gd name="connsiteY6" fmla="*/ 7487 h 10189"/>
              <a:gd name="connsiteX7" fmla="*/ 10000 w 12570"/>
              <a:gd name="connsiteY7" fmla="*/ 10189 h 10189"/>
              <a:gd name="connsiteX8" fmla="*/ 7633 w 12570"/>
              <a:gd name="connsiteY8" fmla="*/ 9292 h 10189"/>
              <a:gd name="connsiteX9" fmla="*/ 4438 w 12570"/>
              <a:gd name="connsiteY9" fmla="*/ 9682 h 10189"/>
              <a:gd name="connsiteX10" fmla="*/ 2085 w 12570"/>
              <a:gd name="connsiteY10" fmla="*/ 9132 h 10189"/>
              <a:gd name="connsiteX11" fmla="*/ 0 w 12570"/>
              <a:gd name="connsiteY11" fmla="*/ 6120 h 10189"/>
              <a:gd name="connsiteX12" fmla="*/ 1257 w 12570"/>
              <a:gd name="connsiteY12" fmla="*/ 189 h 10189"/>
              <a:gd name="connsiteX13" fmla="*/ 3868 w 12570"/>
              <a:gd name="connsiteY13" fmla="*/ 202 h 10189"/>
              <a:gd name="connsiteX14" fmla="*/ 12570 w 12570"/>
              <a:gd name="connsiteY14" fmla="*/ 0 h 10189"/>
              <a:gd name="connsiteX0" fmla="*/ 12570 w 12570"/>
              <a:gd name="connsiteY0" fmla="*/ 0 h 10189"/>
              <a:gd name="connsiteX1" fmla="*/ 3236 w 12570"/>
              <a:gd name="connsiteY1" fmla="*/ 1517 h 10189"/>
              <a:gd name="connsiteX2" fmla="*/ 1921 w 12570"/>
              <a:gd name="connsiteY2" fmla="*/ 2560 h 10189"/>
              <a:gd name="connsiteX3" fmla="*/ 1921 w 12570"/>
              <a:gd name="connsiteY3" fmla="*/ 3868 h 10189"/>
              <a:gd name="connsiteX4" fmla="*/ 3070 w 12570"/>
              <a:gd name="connsiteY4" fmla="*/ 5139 h 10189"/>
              <a:gd name="connsiteX5" fmla="*/ 3790 w 12570"/>
              <a:gd name="connsiteY5" fmla="*/ 7352 h 10189"/>
              <a:gd name="connsiteX6" fmla="*/ 8052 w 12570"/>
              <a:gd name="connsiteY6" fmla="*/ 7487 h 10189"/>
              <a:gd name="connsiteX7" fmla="*/ 10000 w 12570"/>
              <a:gd name="connsiteY7" fmla="*/ 10189 h 10189"/>
              <a:gd name="connsiteX8" fmla="*/ 7633 w 12570"/>
              <a:gd name="connsiteY8" fmla="*/ 9292 h 10189"/>
              <a:gd name="connsiteX9" fmla="*/ 4438 w 12570"/>
              <a:gd name="connsiteY9" fmla="*/ 9682 h 10189"/>
              <a:gd name="connsiteX10" fmla="*/ 2085 w 12570"/>
              <a:gd name="connsiteY10" fmla="*/ 9132 h 10189"/>
              <a:gd name="connsiteX11" fmla="*/ 0 w 12570"/>
              <a:gd name="connsiteY11" fmla="*/ 6120 h 10189"/>
              <a:gd name="connsiteX12" fmla="*/ 1257 w 12570"/>
              <a:gd name="connsiteY12" fmla="*/ 189 h 10189"/>
              <a:gd name="connsiteX13" fmla="*/ 3868 w 12570"/>
              <a:gd name="connsiteY13" fmla="*/ 202 h 10189"/>
              <a:gd name="connsiteX14" fmla="*/ 12570 w 12570"/>
              <a:gd name="connsiteY14" fmla="*/ 0 h 10189"/>
              <a:gd name="connsiteX0" fmla="*/ 12570 w 12570"/>
              <a:gd name="connsiteY0" fmla="*/ 0 h 10189"/>
              <a:gd name="connsiteX1" fmla="*/ 3236 w 12570"/>
              <a:gd name="connsiteY1" fmla="*/ 1517 h 10189"/>
              <a:gd name="connsiteX2" fmla="*/ 1921 w 12570"/>
              <a:gd name="connsiteY2" fmla="*/ 2560 h 10189"/>
              <a:gd name="connsiteX3" fmla="*/ 1921 w 12570"/>
              <a:gd name="connsiteY3" fmla="*/ 3868 h 10189"/>
              <a:gd name="connsiteX4" fmla="*/ 3070 w 12570"/>
              <a:gd name="connsiteY4" fmla="*/ 5139 h 10189"/>
              <a:gd name="connsiteX5" fmla="*/ 3790 w 12570"/>
              <a:gd name="connsiteY5" fmla="*/ 7352 h 10189"/>
              <a:gd name="connsiteX6" fmla="*/ 8052 w 12570"/>
              <a:gd name="connsiteY6" fmla="*/ 7487 h 10189"/>
              <a:gd name="connsiteX7" fmla="*/ 10000 w 12570"/>
              <a:gd name="connsiteY7" fmla="*/ 10189 h 10189"/>
              <a:gd name="connsiteX8" fmla="*/ 7633 w 12570"/>
              <a:gd name="connsiteY8" fmla="*/ 9292 h 10189"/>
              <a:gd name="connsiteX9" fmla="*/ 4438 w 12570"/>
              <a:gd name="connsiteY9" fmla="*/ 9682 h 10189"/>
              <a:gd name="connsiteX10" fmla="*/ 2085 w 12570"/>
              <a:gd name="connsiteY10" fmla="*/ 9132 h 10189"/>
              <a:gd name="connsiteX11" fmla="*/ 0 w 12570"/>
              <a:gd name="connsiteY11" fmla="*/ 6120 h 10189"/>
              <a:gd name="connsiteX12" fmla="*/ 1257 w 12570"/>
              <a:gd name="connsiteY12" fmla="*/ 189 h 10189"/>
              <a:gd name="connsiteX13" fmla="*/ 4008 w 12570"/>
              <a:gd name="connsiteY13" fmla="*/ 141 h 10189"/>
              <a:gd name="connsiteX14" fmla="*/ 12570 w 12570"/>
              <a:gd name="connsiteY14" fmla="*/ 0 h 10189"/>
              <a:gd name="connsiteX0" fmla="*/ 12570 w 12570"/>
              <a:gd name="connsiteY0" fmla="*/ 0 h 10189"/>
              <a:gd name="connsiteX1" fmla="*/ 3236 w 12570"/>
              <a:gd name="connsiteY1" fmla="*/ 1517 h 10189"/>
              <a:gd name="connsiteX2" fmla="*/ 1921 w 12570"/>
              <a:gd name="connsiteY2" fmla="*/ 2560 h 10189"/>
              <a:gd name="connsiteX3" fmla="*/ 1921 w 12570"/>
              <a:gd name="connsiteY3" fmla="*/ 3868 h 10189"/>
              <a:gd name="connsiteX4" fmla="*/ 3070 w 12570"/>
              <a:gd name="connsiteY4" fmla="*/ 5139 h 10189"/>
              <a:gd name="connsiteX5" fmla="*/ 3790 w 12570"/>
              <a:gd name="connsiteY5" fmla="*/ 7352 h 10189"/>
              <a:gd name="connsiteX6" fmla="*/ 8052 w 12570"/>
              <a:gd name="connsiteY6" fmla="*/ 7487 h 10189"/>
              <a:gd name="connsiteX7" fmla="*/ 10000 w 12570"/>
              <a:gd name="connsiteY7" fmla="*/ 10189 h 10189"/>
              <a:gd name="connsiteX8" fmla="*/ 7633 w 12570"/>
              <a:gd name="connsiteY8" fmla="*/ 9292 h 10189"/>
              <a:gd name="connsiteX9" fmla="*/ 4438 w 12570"/>
              <a:gd name="connsiteY9" fmla="*/ 9682 h 10189"/>
              <a:gd name="connsiteX10" fmla="*/ 2085 w 12570"/>
              <a:gd name="connsiteY10" fmla="*/ 9132 h 10189"/>
              <a:gd name="connsiteX11" fmla="*/ 0 w 12570"/>
              <a:gd name="connsiteY11" fmla="*/ 6120 h 10189"/>
              <a:gd name="connsiteX12" fmla="*/ 1257 w 12570"/>
              <a:gd name="connsiteY12" fmla="*/ 189 h 10189"/>
              <a:gd name="connsiteX13" fmla="*/ 4008 w 12570"/>
              <a:gd name="connsiteY13" fmla="*/ 141 h 10189"/>
              <a:gd name="connsiteX14" fmla="*/ 12570 w 12570"/>
              <a:gd name="connsiteY14" fmla="*/ 0 h 10189"/>
              <a:gd name="connsiteX0" fmla="*/ 12570 w 12570"/>
              <a:gd name="connsiteY0" fmla="*/ 400 h 10589"/>
              <a:gd name="connsiteX1" fmla="*/ 3236 w 12570"/>
              <a:gd name="connsiteY1" fmla="*/ 1917 h 10589"/>
              <a:gd name="connsiteX2" fmla="*/ 1921 w 12570"/>
              <a:gd name="connsiteY2" fmla="*/ 2960 h 10589"/>
              <a:gd name="connsiteX3" fmla="*/ 1921 w 12570"/>
              <a:gd name="connsiteY3" fmla="*/ 4268 h 10589"/>
              <a:gd name="connsiteX4" fmla="*/ 3070 w 12570"/>
              <a:gd name="connsiteY4" fmla="*/ 5539 h 10589"/>
              <a:gd name="connsiteX5" fmla="*/ 3790 w 12570"/>
              <a:gd name="connsiteY5" fmla="*/ 7752 h 10589"/>
              <a:gd name="connsiteX6" fmla="*/ 8052 w 12570"/>
              <a:gd name="connsiteY6" fmla="*/ 7887 h 10589"/>
              <a:gd name="connsiteX7" fmla="*/ 10000 w 12570"/>
              <a:gd name="connsiteY7" fmla="*/ 10589 h 10589"/>
              <a:gd name="connsiteX8" fmla="*/ 7633 w 12570"/>
              <a:gd name="connsiteY8" fmla="*/ 9692 h 10589"/>
              <a:gd name="connsiteX9" fmla="*/ 4438 w 12570"/>
              <a:gd name="connsiteY9" fmla="*/ 10082 h 10589"/>
              <a:gd name="connsiteX10" fmla="*/ 2085 w 12570"/>
              <a:gd name="connsiteY10" fmla="*/ 9532 h 10589"/>
              <a:gd name="connsiteX11" fmla="*/ 0 w 12570"/>
              <a:gd name="connsiteY11" fmla="*/ 6520 h 10589"/>
              <a:gd name="connsiteX12" fmla="*/ 1257 w 12570"/>
              <a:gd name="connsiteY12" fmla="*/ 589 h 10589"/>
              <a:gd name="connsiteX13" fmla="*/ 4008 w 12570"/>
              <a:gd name="connsiteY13" fmla="*/ 541 h 10589"/>
              <a:gd name="connsiteX14" fmla="*/ 12570 w 12570"/>
              <a:gd name="connsiteY14" fmla="*/ 400 h 10589"/>
              <a:gd name="connsiteX0" fmla="*/ 12570 w 12570"/>
              <a:gd name="connsiteY0" fmla="*/ 1366 h 11555"/>
              <a:gd name="connsiteX1" fmla="*/ 3236 w 12570"/>
              <a:gd name="connsiteY1" fmla="*/ 2883 h 11555"/>
              <a:gd name="connsiteX2" fmla="*/ 1921 w 12570"/>
              <a:gd name="connsiteY2" fmla="*/ 3926 h 11555"/>
              <a:gd name="connsiteX3" fmla="*/ 1921 w 12570"/>
              <a:gd name="connsiteY3" fmla="*/ 5234 h 11555"/>
              <a:gd name="connsiteX4" fmla="*/ 3070 w 12570"/>
              <a:gd name="connsiteY4" fmla="*/ 6505 h 11555"/>
              <a:gd name="connsiteX5" fmla="*/ 3790 w 12570"/>
              <a:gd name="connsiteY5" fmla="*/ 8718 h 11555"/>
              <a:gd name="connsiteX6" fmla="*/ 8052 w 12570"/>
              <a:gd name="connsiteY6" fmla="*/ 8853 h 11555"/>
              <a:gd name="connsiteX7" fmla="*/ 10000 w 12570"/>
              <a:gd name="connsiteY7" fmla="*/ 11555 h 11555"/>
              <a:gd name="connsiteX8" fmla="*/ 7633 w 12570"/>
              <a:gd name="connsiteY8" fmla="*/ 10658 h 11555"/>
              <a:gd name="connsiteX9" fmla="*/ 4438 w 12570"/>
              <a:gd name="connsiteY9" fmla="*/ 11048 h 11555"/>
              <a:gd name="connsiteX10" fmla="*/ 2085 w 12570"/>
              <a:gd name="connsiteY10" fmla="*/ 10498 h 11555"/>
              <a:gd name="connsiteX11" fmla="*/ 0 w 12570"/>
              <a:gd name="connsiteY11" fmla="*/ 7486 h 11555"/>
              <a:gd name="connsiteX12" fmla="*/ 1257 w 12570"/>
              <a:gd name="connsiteY12" fmla="*/ 1555 h 11555"/>
              <a:gd name="connsiteX13" fmla="*/ 12392 w 12570"/>
              <a:gd name="connsiteY13" fmla="*/ 351 h 11555"/>
              <a:gd name="connsiteX14" fmla="*/ 12570 w 12570"/>
              <a:gd name="connsiteY14" fmla="*/ 1366 h 11555"/>
              <a:gd name="connsiteX0" fmla="*/ 12570 w 12570"/>
              <a:gd name="connsiteY0" fmla="*/ 1016 h 11205"/>
              <a:gd name="connsiteX1" fmla="*/ 3236 w 12570"/>
              <a:gd name="connsiteY1" fmla="*/ 2533 h 11205"/>
              <a:gd name="connsiteX2" fmla="*/ 1921 w 12570"/>
              <a:gd name="connsiteY2" fmla="*/ 3576 h 11205"/>
              <a:gd name="connsiteX3" fmla="*/ 1921 w 12570"/>
              <a:gd name="connsiteY3" fmla="*/ 4884 h 11205"/>
              <a:gd name="connsiteX4" fmla="*/ 3070 w 12570"/>
              <a:gd name="connsiteY4" fmla="*/ 6155 h 11205"/>
              <a:gd name="connsiteX5" fmla="*/ 3790 w 12570"/>
              <a:gd name="connsiteY5" fmla="*/ 8368 h 11205"/>
              <a:gd name="connsiteX6" fmla="*/ 8052 w 12570"/>
              <a:gd name="connsiteY6" fmla="*/ 8503 h 11205"/>
              <a:gd name="connsiteX7" fmla="*/ 10000 w 12570"/>
              <a:gd name="connsiteY7" fmla="*/ 11205 h 11205"/>
              <a:gd name="connsiteX8" fmla="*/ 7633 w 12570"/>
              <a:gd name="connsiteY8" fmla="*/ 10308 h 11205"/>
              <a:gd name="connsiteX9" fmla="*/ 4438 w 12570"/>
              <a:gd name="connsiteY9" fmla="*/ 10698 h 11205"/>
              <a:gd name="connsiteX10" fmla="*/ 2085 w 12570"/>
              <a:gd name="connsiteY10" fmla="*/ 10148 h 11205"/>
              <a:gd name="connsiteX11" fmla="*/ 0 w 12570"/>
              <a:gd name="connsiteY11" fmla="*/ 7136 h 11205"/>
              <a:gd name="connsiteX12" fmla="*/ 1257 w 12570"/>
              <a:gd name="connsiteY12" fmla="*/ 1205 h 11205"/>
              <a:gd name="connsiteX13" fmla="*/ 12392 w 12570"/>
              <a:gd name="connsiteY13" fmla="*/ 1 h 11205"/>
              <a:gd name="connsiteX14" fmla="*/ 12570 w 12570"/>
              <a:gd name="connsiteY14" fmla="*/ 1016 h 11205"/>
              <a:gd name="connsiteX0" fmla="*/ 12570 w 12987"/>
              <a:gd name="connsiteY0" fmla="*/ 1016 h 11205"/>
              <a:gd name="connsiteX1" fmla="*/ 3236 w 12987"/>
              <a:gd name="connsiteY1" fmla="*/ 2533 h 11205"/>
              <a:gd name="connsiteX2" fmla="*/ 1921 w 12987"/>
              <a:gd name="connsiteY2" fmla="*/ 3576 h 11205"/>
              <a:gd name="connsiteX3" fmla="*/ 1921 w 12987"/>
              <a:gd name="connsiteY3" fmla="*/ 4884 h 11205"/>
              <a:gd name="connsiteX4" fmla="*/ 3070 w 12987"/>
              <a:gd name="connsiteY4" fmla="*/ 6155 h 11205"/>
              <a:gd name="connsiteX5" fmla="*/ 3790 w 12987"/>
              <a:gd name="connsiteY5" fmla="*/ 8368 h 11205"/>
              <a:gd name="connsiteX6" fmla="*/ 8052 w 12987"/>
              <a:gd name="connsiteY6" fmla="*/ 8503 h 11205"/>
              <a:gd name="connsiteX7" fmla="*/ 10000 w 12987"/>
              <a:gd name="connsiteY7" fmla="*/ 11205 h 11205"/>
              <a:gd name="connsiteX8" fmla="*/ 7633 w 12987"/>
              <a:gd name="connsiteY8" fmla="*/ 10308 h 11205"/>
              <a:gd name="connsiteX9" fmla="*/ 4438 w 12987"/>
              <a:gd name="connsiteY9" fmla="*/ 10698 h 11205"/>
              <a:gd name="connsiteX10" fmla="*/ 2085 w 12987"/>
              <a:gd name="connsiteY10" fmla="*/ 10148 h 11205"/>
              <a:gd name="connsiteX11" fmla="*/ 0 w 12987"/>
              <a:gd name="connsiteY11" fmla="*/ 7136 h 11205"/>
              <a:gd name="connsiteX12" fmla="*/ 1257 w 12987"/>
              <a:gd name="connsiteY12" fmla="*/ 1205 h 11205"/>
              <a:gd name="connsiteX13" fmla="*/ 12392 w 12987"/>
              <a:gd name="connsiteY13" fmla="*/ 1 h 11205"/>
              <a:gd name="connsiteX14" fmla="*/ 12570 w 12987"/>
              <a:gd name="connsiteY14" fmla="*/ 1016 h 11205"/>
              <a:gd name="connsiteX0" fmla="*/ 12570 w 13623"/>
              <a:gd name="connsiteY0" fmla="*/ 1016 h 11205"/>
              <a:gd name="connsiteX1" fmla="*/ 3236 w 13623"/>
              <a:gd name="connsiteY1" fmla="*/ 2533 h 11205"/>
              <a:gd name="connsiteX2" fmla="*/ 1921 w 13623"/>
              <a:gd name="connsiteY2" fmla="*/ 3576 h 11205"/>
              <a:gd name="connsiteX3" fmla="*/ 1921 w 13623"/>
              <a:gd name="connsiteY3" fmla="*/ 4884 h 11205"/>
              <a:gd name="connsiteX4" fmla="*/ 3070 w 13623"/>
              <a:gd name="connsiteY4" fmla="*/ 6155 h 11205"/>
              <a:gd name="connsiteX5" fmla="*/ 3790 w 13623"/>
              <a:gd name="connsiteY5" fmla="*/ 8368 h 11205"/>
              <a:gd name="connsiteX6" fmla="*/ 8052 w 13623"/>
              <a:gd name="connsiteY6" fmla="*/ 8503 h 11205"/>
              <a:gd name="connsiteX7" fmla="*/ 10000 w 13623"/>
              <a:gd name="connsiteY7" fmla="*/ 11205 h 11205"/>
              <a:gd name="connsiteX8" fmla="*/ 7633 w 13623"/>
              <a:gd name="connsiteY8" fmla="*/ 10308 h 11205"/>
              <a:gd name="connsiteX9" fmla="*/ 4438 w 13623"/>
              <a:gd name="connsiteY9" fmla="*/ 10698 h 11205"/>
              <a:gd name="connsiteX10" fmla="*/ 2085 w 13623"/>
              <a:gd name="connsiteY10" fmla="*/ 10148 h 11205"/>
              <a:gd name="connsiteX11" fmla="*/ 0 w 13623"/>
              <a:gd name="connsiteY11" fmla="*/ 7136 h 11205"/>
              <a:gd name="connsiteX12" fmla="*/ 1257 w 13623"/>
              <a:gd name="connsiteY12" fmla="*/ 1205 h 11205"/>
              <a:gd name="connsiteX13" fmla="*/ 12392 w 13623"/>
              <a:gd name="connsiteY13" fmla="*/ 1 h 11205"/>
              <a:gd name="connsiteX14" fmla="*/ 12570 w 13623"/>
              <a:gd name="connsiteY14" fmla="*/ 1016 h 11205"/>
              <a:gd name="connsiteX0" fmla="*/ 12570 w 13623"/>
              <a:gd name="connsiteY0" fmla="*/ 1016 h 11205"/>
              <a:gd name="connsiteX1" fmla="*/ 3236 w 13623"/>
              <a:gd name="connsiteY1" fmla="*/ 2533 h 11205"/>
              <a:gd name="connsiteX2" fmla="*/ 1921 w 13623"/>
              <a:gd name="connsiteY2" fmla="*/ 3576 h 11205"/>
              <a:gd name="connsiteX3" fmla="*/ 1921 w 13623"/>
              <a:gd name="connsiteY3" fmla="*/ 4884 h 11205"/>
              <a:gd name="connsiteX4" fmla="*/ 3070 w 13623"/>
              <a:gd name="connsiteY4" fmla="*/ 6155 h 11205"/>
              <a:gd name="connsiteX5" fmla="*/ 3790 w 13623"/>
              <a:gd name="connsiteY5" fmla="*/ 8368 h 11205"/>
              <a:gd name="connsiteX6" fmla="*/ 8052 w 13623"/>
              <a:gd name="connsiteY6" fmla="*/ 8503 h 11205"/>
              <a:gd name="connsiteX7" fmla="*/ 10000 w 13623"/>
              <a:gd name="connsiteY7" fmla="*/ 11205 h 11205"/>
              <a:gd name="connsiteX8" fmla="*/ 7633 w 13623"/>
              <a:gd name="connsiteY8" fmla="*/ 10308 h 11205"/>
              <a:gd name="connsiteX9" fmla="*/ 4438 w 13623"/>
              <a:gd name="connsiteY9" fmla="*/ 10698 h 11205"/>
              <a:gd name="connsiteX10" fmla="*/ 2085 w 13623"/>
              <a:gd name="connsiteY10" fmla="*/ 10148 h 11205"/>
              <a:gd name="connsiteX11" fmla="*/ 0 w 13623"/>
              <a:gd name="connsiteY11" fmla="*/ 7136 h 11205"/>
              <a:gd name="connsiteX12" fmla="*/ 1257 w 13623"/>
              <a:gd name="connsiteY12" fmla="*/ 1205 h 11205"/>
              <a:gd name="connsiteX13" fmla="*/ 12392 w 13623"/>
              <a:gd name="connsiteY13" fmla="*/ 1 h 11205"/>
              <a:gd name="connsiteX14" fmla="*/ 12570 w 13623"/>
              <a:gd name="connsiteY14" fmla="*/ 1016 h 1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623" h="11205">
                <a:moveTo>
                  <a:pt x="12570" y="1016"/>
                </a:moveTo>
                <a:cubicBezTo>
                  <a:pt x="5630" y="1461"/>
                  <a:pt x="5145" y="1855"/>
                  <a:pt x="3236" y="2533"/>
                </a:cubicBezTo>
                <a:lnTo>
                  <a:pt x="1921" y="3576"/>
                </a:lnTo>
                <a:lnTo>
                  <a:pt x="1921" y="4884"/>
                </a:lnTo>
                <a:lnTo>
                  <a:pt x="3070" y="6155"/>
                </a:lnTo>
                <a:lnTo>
                  <a:pt x="3790" y="8368"/>
                </a:lnTo>
                <a:lnTo>
                  <a:pt x="8052" y="8503"/>
                </a:lnTo>
                <a:lnTo>
                  <a:pt x="10000" y="11205"/>
                </a:lnTo>
                <a:lnTo>
                  <a:pt x="7633" y="10308"/>
                </a:lnTo>
                <a:lnTo>
                  <a:pt x="4438" y="10698"/>
                </a:lnTo>
                <a:lnTo>
                  <a:pt x="2085" y="10148"/>
                </a:lnTo>
                <a:lnTo>
                  <a:pt x="0" y="7136"/>
                </a:lnTo>
                <a:lnTo>
                  <a:pt x="1257" y="1205"/>
                </a:lnTo>
                <a:cubicBezTo>
                  <a:pt x="2174" y="1189"/>
                  <a:pt x="7926" y="-32"/>
                  <a:pt x="12392" y="1"/>
                </a:cubicBezTo>
                <a:cubicBezTo>
                  <a:pt x="13653" y="191"/>
                  <a:pt x="14300" y="801"/>
                  <a:pt x="12570" y="1016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7404906" y="2007265"/>
            <a:ext cx="8608536" cy="11755386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ln>
                <a:solidFill>
                  <a:srgbClr val="239CCE"/>
                </a:solidFill>
              </a:ln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8270559" y="10967098"/>
            <a:ext cx="8423646" cy="7473304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ln>
                <a:solidFill>
                  <a:srgbClr val="239CCE"/>
                </a:solidFill>
              </a:ln>
              <a:solidFill>
                <a:srgbClr val="57565A"/>
              </a:solidFill>
              <a:latin typeface="Gotham Light"/>
              <a:cs typeface="Gotham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58392" y="1798178"/>
            <a:ext cx="5486400" cy="148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87000"/>
              </a:lnSpc>
            </a:pPr>
            <a:r>
              <a:rPr lang="en-US" sz="7466" dirty="0">
                <a:solidFill>
                  <a:srgbClr val="80A800"/>
                </a:solidFill>
                <a:latin typeface="Open Sans Light"/>
              </a:rPr>
              <a:t>70%</a:t>
            </a:r>
          </a:p>
          <a:p>
            <a:pPr defTabSz="2438340">
              <a:lnSpc>
                <a:spcPct val="87000"/>
              </a:lnSpc>
            </a:pPr>
            <a:r>
              <a:rPr lang="en-US" sz="2934" dirty="0">
                <a:solidFill>
                  <a:srgbClr val="80A800"/>
                </a:solidFill>
                <a:latin typeface="Open Sans Light"/>
              </a:rPr>
              <a:t>Lorem ipsum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5712" y="742878"/>
            <a:ext cx="5486400" cy="148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438340">
              <a:lnSpc>
                <a:spcPct val="87000"/>
              </a:lnSpc>
            </a:pPr>
            <a:r>
              <a:rPr lang="en-US" sz="7466" dirty="0">
                <a:solidFill>
                  <a:srgbClr val="6BDABC"/>
                </a:solidFill>
                <a:latin typeface="Open Sans Light"/>
              </a:rPr>
              <a:t>15%</a:t>
            </a:r>
          </a:p>
          <a:p>
            <a:pPr algn="r" defTabSz="2438340">
              <a:lnSpc>
                <a:spcPct val="87000"/>
              </a:lnSpc>
            </a:pPr>
            <a:r>
              <a:rPr lang="en-US" sz="2934" dirty="0">
                <a:solidFill>
                  <a:srgbClr val="6BDABC"/>
                </a:solidFill>
                <a:latin typeface="Open Sans Light"/>
              </a:rPr>
              <a:t>Lorem ipsum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231" y="5070802"/>
            <a:ext cx="5486400" cy="148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438340">
              <a:lnSpc>
                <a:spcPct val="87000"/>
              </a:lnSpc>
            </a:pPr>
            <a:r>
              <a:rPr lang="en-US" sz="7466" dirty="0">
                <a:solidFill>
                  <a:srgbClr val="E24956"/>
                </a:solidFill>
                <a:latin typeface="Open Sans Light"/>
              </a:rPr>
              <a:t>30%</a:t>
            </a:r>
          </a:p>
          <a:p>
            <a:pPr algn="r" defTabSz="2438340">
              <a:lnSpc>
                <a:spcPct val="87000"/>
              </a:lnSpc>
            </a:pPr>
            <a:r>
              <a:rPr lang="en-US" sz="2934" dirty="0">
                <a:solidFill>
                  <a:srgbClr val="E24956"/>
                </a:solidFill>
                <a:latin typeface="Open Sans Light"/>
              </a:rPr>
              <a:t>Lorem ipsum</a:t>
            </a:r>
          </a:p>
        </p:txBody>
      </p:sp>
      <p:sp>
        <p:nvSpPr>
          <p:cNvPr id="21" name="Freeform 20"/>
          <p:cNvSpPr/>
          <p:nvPr/>
        </p:nvSpPr>
        <p:spPr>
          <a:xfrm>
            <a:off x="8172083" y="1437127"/>
            <a:ext cx="3298406" cy="2049670"/>
          </a:xfrm>
          <a:custGeom>
            <a:avLst/>
            <a:gdLst>
              <a:gd name="connsiteX0" fmla="*/ 0 w 1744869"/>
              <a:gd name="connsiteY0" fmla="*/ 0 h 768626"/>
              <a:gd name="connsiteX1" fmla="*/ 1501913 w 1744869"/>
              <a:gd name="connsiteY1" fmla="*/ 0 h 768626"/>
              <a:gd name="connsiteX2" fmla="*/ 1744869 w 1744869"/>
              <a:gd name="connsiteY2" fmla="*/ 768626 h 76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869" h="768626">
                <a:moveTo>
                  <a:pt x="0" y="0"/>
                </a:moveTo>
                <a:lnTo>
                  <a:pt x="1501913" y="0"/>
                </a:lnTo>
                <a:lnTo>
                  <a:pt x="1744869" y="768626"/>
                </a:lnTo>
              </a:path>
            </a:pathLst>
          </a:custGeom>
          <a:noFill/>
          <a:ln>
            <a:solidFill>
              <a:schemeClr val="tx1"/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3958955" y="2540561"/>
            <a:ext cx="2701830" cy="1794374"/>
          </a:xfrm>
          <a:custGeom>
            <a:avLst/>
            <a:gdLst>
              <a:gd name="connsiteX0" fmla="*/ 1197113 w 1197113"/>
              <a:gd name="connsiteY0" fmla="*/ 0 h 658191"/>
              <a:gd name="connsiteX1" fmla="*/ 454991 w 1197113"/>
              <a:gd name="connsiteY1" fmla="*/ 0 h 658191"/>
              <a:gd name="connsiteX2" fmla="*/ 0 w 1197113"/>
              <a:gd name="connsiteY2" fmla="*/ 658191 h 6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113" h="658191">
                <a:moveTo>
                  <a:pt x="1197113" y="0"/>
                </a:moveTo>
                <a:lnTo>
                  <a:pt x="454991" y="0"/>
                </a:lnTo>
                <a:lnTo>
                  <a:pt x="0" y="658191"/>
                </a:lnTo>
              </a:path>
            </a:pathLst>
          </a:custGeom>
          <a:noFill/>
          <a:ln>
            <a:solidFill>
              <a:schemeClr val="tx1"/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561736" y="4935701"/>
            <a:ext cx="3627712" cy="671442"/>
          </a:xfrm>
          <a:custGeom>
            <a:avLst/>
            <a:gdLst>
              <a:gd name="connsiteX0" fmla="*/ 0 w 1258957"/>
              <a:gd name="connsiteY0" fmla="*/ 251791 h 251791"/>
              <a:gd name="connsiteX1" fmla="*/ 516835 w 1258957"/>
              <a:gd name="connsiteY1" fmla="*/ 251791 h 251791"/>
              <a:gd name="connsiteX2" fmla="*/ 1258957 w 1258957"/>
              <a:gd name="connsiteY2" fmla="*/ 0 h 2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8957" h="251791">
                <a:moveTo>
                  <a:pt x="0" y="251791"/>
                </a:moveTo>
                <a:lnTo>
                  <a:pt x="516835" y="251791"/>
                </a:lnTo>
                <a:lnTo>
                  <a:pt x="1258957" y="0"/>
                </a:lnTo>
              </a:path>
            </a:pathLst>
          </a:custGeom>
          <a:noFill/>
          <a:ln>
            <a:solidFill>
              <a:schemeClr val="tx1"/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3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400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400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Chart bld="category"/>
        </p:bldSub>
      </p:bldGraphic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35203" y="3606803"/>
            <a:ext cx="9166578" cy="8867422"/>
          </a:xfrm>
          <a:prstGeom prst="rect">
            <a:avLst/>
          </a:prstGeom>
          <a:solidFill>
            <a:srgbClr val="6BD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 useBgFill="1">
        <p:nvSpPr>
          <p:cNvPr id="31" name="Freeform 35"/>
          <p:cNvSpPr>
            <a:spLocks/>
          </p:cNvSpPr>
          <p:nvPr/>
        </p:nvSpPr>
        <p:spPr bwMode="auto">
          <a:xfrm flipH="1">
            <a:off x="8438559" y="2412979"/>
            <a:ext cx="6137782" cy="18196386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1" y="2412979"/>
            <a:ext cx="6137782" cy="18196386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2393274" y="12619146"/>
            <a:ext cx="10001336" cy="88730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ln>
                <a:solidFill>
                  <a:srgbClr val="239CCE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1392262" y="1981203"/>
            <a:ext cx="10220856" cy="13957086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ln>
                <a:solidFill>
                  <a:srgbClr val="239CCE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76505F83-3204-4946-B018-425E0DF720D9}"/>
              </a:ext>
            </a:extLst>
          </p:cNvPr>
          <p:cNvSpPr>
            <a:spLocks noEditPoints="1"/>
          </p:cNvSpPr>
          <p:nvPr/>
        </p:nvSpPr>
        <p:spPr bwMode="auto">
          <a:xfrm>
            <a:off x="5782415" y="4158773"/>
            <a:ext cx="2396618" cy="2699227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B18DC-CC3B-42BE-BBC5-4E19DD8E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414" y="4717046"/>
            <a:ext cx="10557936" cy="511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243834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334" dirty="0">
                <a:cs typeface="Gotham Light"/>
              </a:rPr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81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2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>
            <a:off x="12287625" y="10405102"/>
            <a:ext cx="2581102" cy="2015836"/>
          </a:xfrm>
          <a:custGeom>
            <a:avLst/>
            <a:gdLst>
              <a:gd name="connsiteX0" fmla="*/ 0 w 1290551"/>
              <a:gd name="connsiteY0" fmla="*/ 234834 h 1007918"/>
              <a:gd name="connsiteX1" fmla="*/ 27017 w 1290551"/>
              <a:gd name="connsiteY1" fmla="*/ 446809 h 1007918"/>
              <a:gd name="connsiteX2" fmla="*/ 157942 w 1290551"/>
              <a:gd name="connsiteY2" fmla="*/ 571500 h 1007918"/>
              <a:gd name="connsiteX3" fmla="*/ 322119 w 1290551"/>
              <a:gd name="connsiteY3" fmla="*/ 642158 h 1007918"/>
              <a:gd name="connsiteX4" fmla="*/ 511233 w 1290551"/>
              <a:gd name="connsiteY4" fmla="*/ 635923 h 1007918"/>
              <a:gd name="connsiteX5" fmla="*/ 581891 w 1290551"/>
              <a:gd name="connsiteY5" fmla="*/ 658783 h 1007918"/>
              <a:gd name="connsiteX6" fmla="*/ 644237 w 1290551"/>
              <a:gd name="connsiteY6" fmla="*/ 750223 h 1007918"/>
              <a:gd name="connsiteX7" fmla="*/ 743989 w 1290551"/>
              <a:gd name="connsiteY7" fmla="*/ 818803 h 1007918"/>
              <a:gd name="connsiteX8" fmla="*/ 883228 w 1290551"/>
              <a:gd name="connsiteY8" fmla="*/ 887383 h 1007918"/>
              <a:gd name="connsiteX9" fmla="*/ 1012075 w 1290551"/>
              <a:gd name="connsiteY9" fmla="*/ 1007918 h 1007918"/>
              <a:gd name="connsiteX10" fmla="*/ 1290551 w 1290551"/>
              <a:gd name="connsiteY10" fmla="*/ 941416 h 1007918"/>
              <a:gd name="connsiteX11" fmla="*/ 1118062 w 1290551"/>
              <a:gd name="connsiteY11" fmla="*/ 795943 h 1007918"/>
              <a:gd name="connsiteX12" fmla="*/ 1068186 w 1290551"/>
              <a:gd name="connsiteY12" fmla="*/ 766849 h 1007918"/>
              <a:gd name="connsiteX13" fmla="*/ 837508 w 1290551"/>
              <a:gd name="connsiteY13" fmla="*/ 477982 h 1007918"/>
              <a:gd name="connsiteX14" fmla="*/ 762693 w 1290551"/>
              <a:gd name="connsiteY14" fmla="*/ 359525 h 1007918"/>
              <a:gd name="connsiteX15" fmla="*/ 546562 w 1290551"/>
              <a:gd name="connsiteY15" fmla="*/ 141316 h 1007918"/>
              <a:gd name="connsiteX16" fmla="*/ 436419 w 1290551"/>
              <a:gd name="connsiteY16" fmla="*/ 0 h 1007918"/>
              <a:gd name="connsiteX17" fmla="*/ 259773 w 1290551"/>
              <a:gd name="connsiteY17" fmla="*/ 12469 h 1007918"/>
              <a:gd name="connsiteX18" fmla="*/ 89362 w 1290551"/>
              <a:gd name="connsiteY18" fmla="*/ 162098 h 1007918"/>
              <a:gd name="connsiteX19" fmla="*/ 0 w 1290551"/>
              <a:gd name="connsiteY19" fmla="*/ 234834 h 100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0551" h="1007918">
                <a:moveTo>
                  <a:pt x="0" y="234834"/>
                </a:moveTo>
                <a:lnTo>
                  <a:pt x="27017" y="446809"/>
                </a:lnTo>
                <a:lnTo>
                  <a:pt x="157942" y="571500"/>
                </a:lnTo>
                <a:lnTo>
                  <a:pt x="322119" y="642158"/>
                </a:lnTo>
                <a:lnTo>
                  <a:pt x="511233" y="635923"/>
                </a:lnTo>
                <a:lnTo>
                  <a:pt x="581891" y="658783"/>
                </a:lnTo>
                <a:lnTo>
                  <a:pt x="644237" y="750223"/>
                </a:lnTo>
                <a:lnTo>
                  <a:pt x="743989" y="818803"/>
                </a:lnTo>
                <a:lnTo>
                  <a:pt x="883228" y="887383"/>
                </a:lnTo>
                <a:lnTo>
                  <a:pt x="1012075" y="1007918"/>
                </a:lnTo>
                <a:lnTo>
                  <a:pt x="1290551" y="941416"/>
                </a:lnTo>
                <a:lnTo>
                  <a:pt x="1118062" y="795943"/>
                </a:lnTo>
                <a:lnTo>
                  <a:pt x="1068186" y="766849"/>
                </a:lnTo>
                <a:lnTo>
                  <a:pt x="837508" y="477982"/>
                </a:lnTo>
                <a:lnTo>
                  <a:pt x="762693" y="359525"/>
                </a:lnTo>
                <a:lnTo>
                  <a:pt x="546562" y="141316"/>
                </a:lnTo>
                <a:lnTo>
                  <a:pt x="436419" y="0"/>
                </a:lnTo>
                <a:lnTo>
                  <a:pt x="259773" y="12469"/>
                </a:lnTo>
                <a:lnTo>
                  <a:pt x="89362" y="162098"/>
                </a:lnTo>
                <a:lnTo>
                  <a:pt x="0" y="234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 dirty="0">
              <a:solidFill>
                <a:prstClr val="white"/>
              </a:solidFill>
              <a:latin typeface="Open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063959" y="7281398"/>
            <a:ext cx="7296150" cy="4003676"/>
            <a:chOff x="2652713" y="3106738"/>
            <a:chExt cx="3648075" cy="2001838"/>
          </a:xfrm>
          <a:solidFill>
            <a:schemeClr val="accent4"/>
          </a:solidFill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2751138" y="3197226"/>
              <a:ext cx="3549650" cy="1911350"/>
            </a:xfrm>
            <a:custGeom>
              <a:avLst/>
              <a:gdLst>
                <a:gd name="T0" fmla="*/ 874 w 938"/>
                <a:gd name="T1" fmla="*/ 209 h 505"/>
                <a:gd name="T2" fmla="*/ 828 w 938"/>
                <a:gd name="T3" fmla="*/ 170 h 505"/>
                <a:gd name="T4" fmla="*/ 786 w 938"/>
                <a:gd name="T5" fmla="*/ 168 h 505"/>
                <a:gd name="T6" fmla="*/ 745 w 938"/>
                <a:gd name="T7" fmla="*/ 194 h 505"/>
                <a:gd name="T8" fmla="*/ 722 w 938"/>
                <a:gd name="T9" fmla="*/ 179 h 505"/>
                <a:gd name="T10" fmla="*/ 669 w 938"/>
                <a:gd name="T11" fmla="*/ 152 h 505"/>
                <a:gd name="T12" fmla="*/ 599 w 938"/>
                <a:gd name="T13" fmla="*/ 152 h 505"/>
                <a:gd name="T14" fmla="*/ 581 w 938"/>
                <a:gd name="T15" fmla="*/ 162 h 505"/>
                <a:gd name="T16" fmla="*/ 567 w 938"/>
                <a:gd name="T17" fmla="*/ 201 h 505"/>
                <a:gd name="T18" fmla="*/ 544 w 938"/>
                <a:gd name="T19" fmla="*/ 225 h 505"/>
                <a:gd name="T20" fmla="*/ 457 w 938"/>
                <a:gd name="T21" fmla="*/ 265 h 505"/>
                <a:gd name="T22" fmla="*/ 543 w 938"/>
                <a:gd name="T23" fmla="*/ 218 h 505"/>
                <a:gd name="T24" fmla="*/ 550 w 938"/>
                <a:gd name="T25" fmla="*/ 212 h 505"/>
                <a:gd name="T26" fmla="*/ 568 w 938"/>
                <a:gd name="T27" fmla="*/ 156 h 505"/>
                <a:gd name="T28" fmla="*/ 636 w 938"/>
                <a:gd name="T29" fmla="*/ 139 h 505"/>
                <a:gd name="T30" fmla="*/ 672 w 938"/>
                <a:gd name="T31" fmla="*/ 145 h 505"/>
                <a:gd name="T32" fmla="*/ 742 w 938"/>
                <a:gd name="T33" fmla="*/ 190 h 505"/>
                <a:gd name="T34" fmla="*/ 757 w 938"/>
                <a:gd name="T35" fmla="*/ 184 h 505"/>
                <a:gd name="T36" fmla="*/ 793 w 938"/>
                <a:gd name="T37" fmla="*/ 158 h 505"/>
                <a:gd name="T38" fmla="*/ 811 w 938"/>
                <a:gd name="T39" fmla="*/ 108 h 505"/>
                <a:gd name="T40" fmla="*/ 767 w 938"/>
                <a:gd name="T41" fmla="*/ 63 h 505"/>
                <a:gd name="T42" fmla="*/ 696 w 938"/>
                <a:gd name="T43" fmla="*/ 18 h 505"/>
                <a:gd name="T44" fmla="*/ 607 w 938"/>
                <a:gd name="T45" fmla="*/ 39 h 505"/>
                <a:gd name="T46" fmla="*/ 479 w 938"/>
                <a:gd name="T47" fmla="*/ 74 h 505"/>
                <a:gd name="T48" fmla="*/ 431 w 938"/>
                <a:gd name="T49" fmla="*/ 113 h 505"/>
                <a:gd name="T50" fmla="*/ 406 w 938"/>
                <a:gd name="T51" fmla="*/ 163 h 505"/>
                <a:gd name="T52" fmla="*/ 371 w 938"/>
                <a:gd name="T53" fmla="*/ 200 h 505"/>
                <a:gd name="T54" fmla="*/ 382 w 938"/>
                <a:gd name="T55" fmla="*/ 192 h 505"/>
                <a:gd name="T56" fmla="*/ 401 w 938"/>
                <a:gd name="T57" fmla="*/ 165 h 505"/>
                <a:gd name="T58" fmla="*/ 400 w 938"/>
                <a:gd name="T59" fmla="*/ 142 h 505"/>
                <a:gd name="T60" fmla="*/ 355 w 938"/>
                <a:gd name="T61" fmla="*/ 129 h 505"/>
                <a:gd name="T62" fmla="*/ 277 w 938"/>
                <a:gd name="T63" fmla="*/ 141 h 505"/>
                <a:gd name="T64" fmla="*/ 205 w 938"/>
                <a:gd name="T65" fmla="*/ 205 h 505"/>
                <a:gd name="T66" fmla="*/ 179 w 938"/>
                <a:gd name="T67" fmla="*/ 301 h 505"/>
                <a:gd name="T68" fmla="*/ 137 w 938"/>
                <a:gd name="T69" fmla="*/ 313 h 505"/>
                <a:gd name="T70" fmla="*/ 86 w 938"/>
                <a:gd name="T71" fmla="*/ 336 h 505"/>
                <a:gd name="T72" fmla="*/ 7 w 938"/>
                <a:gd name="T73" fmla="*/ 404 h 505"/>
                <a:gd name="T74" fmla="*/ 13 w 938"/>
                <a:gd name="T75" fmla="*/ 437 h 505"/>
                <a:gd name="T76" fmla="*/ 162 w 938"/>
                <a:gd name="T77" fmla="*/ 502 h 505"/>
                <a:gd name="T78" fmla="*/ 283 w 938"/>
                <a:gd name="T79" fmla="*/ 500 h 505"/>
                <a:gd name="T80" fmla="*/ 345 w 938"/>
                <a:gd name="T81" fmla="*/ 475 h 505"/>
                <a:gd name="T82" fmla="*/ 466 w 938"/>
                <a:gd name="T83" fmla="*/ 385 h 505"/>
                <a:gd name="T84" fmla="*/ 589 w 938"/>
                <a:gd name="T85" fmla="*/ 361 h 505"/>
                <a:gd name="T86" fmla="*/ 683 w 938"/>
                <a:gd name="T87" fmla="*/ 335 h 505"/>
                <a:gd name="T88" fmla="*/ 733 w 938"/>
                <a:gd name="T89" fmla="*/ 321 h 505"/>
                <a:gd name="T90" fmla="*/ 735 w 938"/>
                <a:gd name="T91" fmla="*/ 301 h 505"/>
                <a:gd name="T92" fmla="*/ 623 w 938"/>
                <a:gd name="T93" fmla="*/ 228 h 505"/>
                <a:gd name="T94" fmla="*/ 725 w 938"/>
                <a:gd name="T95" fmla="*/ 275 h 505"/>
                <a:gd name="T96" fmla="*/ 765 w 938"/>
                <a:gd name="T97" fmla="*/ 308 h 505"/>
                <a:gd name="T98" fmla="*/ 938 w 938"/>
                <a:gd name="T99" fmla="*/ 237 h 505"/>
                <a:gd name="T100" fmla="*/ 340 w 938"/>
                <a:gd name="T101" fmla="*/ 353 h 505"/>
                <a:gd name="T102" fmla="*/ 202 w 938"/>
                <a:gd name="T103" fmla="*/ 422 h 505"/>
                <a:gd name="T104" fmla="*/ 238 w 938"/>
                <a:gd name="T105" fmla="*/ 411 h 505"/>
                <a:gd name="T106" fmla="*/ 335 w 938"/>
                <a:gd name="T107" fmla="*/ 342 h 505"/>
                <a:gd name="T108" fmla="*/ 299 w 938"/>
                <a:gd name="T109" fmla="*/ 319 h 505"/>
                <a:gd name="T110" fmla="*/ 264 w 938"/>
                <a:gd name="T111" fmla="*/ 312 h 505"/>
                <a:gd name="T112" fmla="*/ 457 w 938"/>
                <a:gd name="T113" fmla="*/ 271 h 505"/>
                <a:gd name="T114" fmla="*/ 449 w 938"/>
                <a:gd name="T115" fmla="*/ 273 h 505"/>
                <a:gd name="T116" fmla="*/ 436 w 938"/>
                <a:gd name="T117" fmla="*/ 280 h 505"/>
                <a:gd name="T118" fmla="*/ 457 w 938"/>
                <a:gd name="T119" fmla="*/ 26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505">
                  <a:moveTo>
                    <a:pt x="933" y="233"/>
                  </a:moveTo>
                  <a:cubicBezTo>
                    <a:pt x="931" y="232"/>
                    <a:pt x="929" y="230"/>
                    <a:pt x="926" y="229"/>
                  </a:cubicBezTo>
                  <a:cubicBezTo>
                    <a:pt x="924" y="227"/>
                    <a:pt x="924" y="227"/>
                    <a:pt x="924" y="227"/>
                  </a:cubicBezTo>
                  <a:cubicBezTo>
                    <a:pt x="921" y="224"/>
                    <a:pt x="917" y="222"/>
                    <a:pt x="914" y="220"/>
                  </a:cubicBezTo>
                  <a:cubicBezTo>
                    <a:pt x="909" y="217"/>
                    <a:pt x="905" y="215"/>
                    <a:pt x="901" y="213"/>
                  </a:cubicBezTo>
                  <a:cubicBezTo>
                    <a:pt x="896" y="212"/>
                    <a:pt x="891" y="211"/>
                    <a:pt x="886" y="210"/>
                  </a:cubicBezTo>
                  <a:cubicBezTo>
                    <a:pt x="883" y="210"/>
                    <a:pt x="883" y="210"/>
                    <a:pt x="883" y="210"/>
                  </a:cubicBezTo>
                  <a:cubicBezTo>
                    <a:pt x="881" y="210"/>
                    <a:pt x="879" y="210"/>
                    <a:pt x="878" y="210"/>
                  </a:cubicBezTo>
                  <a:cubicBezTo>
                    <a:pt x="877" y="209"/>
                    <a:pt x="875" y="209"/>
                    <a:pt x="874" y="209"/>
                  </a:cubicBezTo>
                  <a:cubicBezTo>
                    <a:pt x="873" y="208"/>
                    <a:pt x="873" y="208"/>
                    <a:pt x="873" y="208"/>
                  </a:cubicBezTo>
                  <a:cubicBezTo>
                    <a:pt x="872" y="208"/>
                    <a:pt x="871" y="208"/>
                    <a:pt x="870" y="207"/>
                  </a:cubicBezTo>
                  <a:cubicBezTo>
                    <a:pt x="869" y="207"/>
                    <a:pt x="869" y="207"/>
                    <a:pt x="869" y="207"/>
                  </a:cubicBezTo>
                  <a:cubicBezTo>
                    <a:pt x="863" y="205"/>
                    <a:pt x="858" y="201"/>
                    <a:pt x="854" y="197"/>
                  </a:cubicBezTo>
                  <a:cubicBezTo>
                    <a:pt x="845" y="188"/>
                    <a:pt x="840" y="179"/>
                    <a:pt x="836" y="171"/>
                  </a:cubicBezTo>
                  <a:cubicBezTo>
                    <a:pt x="835" y="169"/>
                    <a:pt x="835" y="169"/>
                    <a:pt x="835" y="169"/>
                  </a:cubicBezTo>
                  <a:cubicBezTo>
                    <a:pt x="833" y="170"/>
                    <a:pt x="833" y="170"/>
                    <a:pt x="833" y="170"/>
                  </a:cubicBezTo>
                  <a:cubicBezTo>
                    <a:pt x="833" y="170"/>
                    <a:pt x="833" y="170"/>
                    <a:pt x="832" y="170"/>
                  </a:cubicBezTo>
                  <a:cubicBezTo>
                    <a:pt x="831" y="170"/>
                    <a:pt x="829" y="170"/>
                    <a:pt x="828" y="170"/>
                  </a:cubicBezTo>
                  <a:cubicBezTo>
                    <a:pt x="823" y="170"/>
                    <a:pt x="818" y="169"/>
                    <a:pt x="813" y="169"/>
                  </a:cubicBezTo>
                  <a:cubicBezTo>
                    <a:pt x="812" y="169"/>
                    <a:pt x="812" y="169"/>
                    <a:pt x="812" y="169"/>
                  </a:cubicBezTo>
                  <a:cubicBezTo>
                    <a:pt x="808" y="168"/>
                    <a:pt x="805" y="168"/>
                    <a:pt x="801" y="167"/>
                  </a:cubicBezTo>
                  <a:cubicBezTo>
                    <a:pt x="799" y="167"/>
                    <a:pt x="796" y="167"/>
                    <a:pt x="794" y="167"/>
                  </a:cubicBezTo>
                  <a:cubicBezTo>
                    <a:pt x="794" y="167"/>
                    <a:pt x="794" y="167"/>
                    <a:pt x="794" y="167"/>
                  </a:cubicBezTo>
                  <a:cubicBezTo>
                    <a:pt x="791" y="167"/>
                    <a:pt x="789" y="167"/>
                    <a:pt x="787" y="168"/>
                  </a:cubicBezTo>
                  <a:cubicBezTo>
                    <a:pt x="787" y="168"/>
                    <a:pt x="787" y="168"/>
                    <a:pt x="787" y="168"/>
                  </a:cubicBezTo>
                  <a:cubicBezTo>
                    <a:pt x="787" y="168"/>
                    <a:pt x="787" y="168"/>
                    <a:pt x="786" y="168"/>
                  </a:cubicBezTo>
                  <a:cubicBezTo>
                    <a:pt x="786" y="168"/>
                    <a:pt x="786" y="168"/>
                    <a:pt x="786" y="168"/>
                  </a:cubicBezTo>
                  <a:cubicBezTo>
                    <a:pt x="786" y="168"/>
                    <a:pt x="785" y="168"/>
                    <a:pt x="785" y="169"/>
                  </a:cubicBezTo>
                  <a:cubicBezTo>
                    <a:pt x="783" y="170"/>
                    <a:pt x="783" y="170"/>
                    <a:pt x="783" y="170"/>
                  </a:cubicBezTo>
                  <a:cubicBezTo>
                    <a:pt x="781" y="171"/>
                    <a:pt x="781" y="171"/>
                    <a:pt x="781" y="171"/>
                  </a:cubicBezTo>
                  <a:cubicBezTo>
                    <a:pt x="780" y="172"/>
                    <a:pt x="778" y="174"/>
                    <a:pt x="776" y="175"/>
                  </a:cubicBezTo>
                  <a:cubicBezTo>
                    <a:pt x="775" y="176"/>
                    <a:pt x="775" y="176"/>
                    <a:pt x="775" y="176"/>
                  </a:cubicBezTo>
                  <a:cubicBezTo>
                    <a:pt x="773" y="178"/>
                    <a:pt x="773" y="178"/>
                    <a:pt x="773" y="178"/>
                  </a:cubicBezTo>
                  <a:cubicBezTo>
                    <a:pt x="769" y="181"/>
                    <a:pt x="764" y="184"/>
                    <a:pt x="760" y="187"/>
                  </a:cubicBezTo>
                  <a:cubicBezTo>
                    <a:pt x="757" y="189"/>
                    <a:pt x="754" y="191"/>
                    <a:pt x="751" y="192"/>
                  </a:cubicBezTo>
                  <a:cubicBezTo>
                    <a:pt x="749" y="193"/>
                    <a:pt x="748" y="194"/>
                    <a:pt x="745" y="194"/>
                  </a:cubicBezTo>
                  <a:cubicBezTo>
                    <a:pt x="745" y="194"/>
                    <a:pt x="745" y="194"/>
                    <a:pt x="744" y="194"/>
                  </a:cubicBezTo>
                  <a:cubicBezTo>
                    <a:pt x="744" y="194"/>
                    <a:pt x="744" y="194"/>
                    <a:pt x="744" y="194"/>
                  </a:cubicBezTo>
                  <a:cubicBezTo>
                    <a:pt x="743" y="194"/>
                    <a:pt x="743" y="194"/>
                    <a:pt x="743" y="194"/>
                  </a:cubicBezTo>
                  <a:cubicBezTo>
                    <a:pt x="743" y="194"/>
                    <a:pt x="742" y="194"/>
                    <a:pt x="742" y="193"/>
                  </a:cubicBezTo>
                  <a:cubicBezTo>
                    <a:pt x="742" y="193"/>
                    <a:pt x="741" y="193"/>
                    <a:pt x="741" y="193"/>
                  </a:cubicBezTo>
                  <a:cubicBezTo>
                    <a:pt x="740" y="193"/>
                    <a:pt x="740" y="193"/>
                    <a:pt x="740" y="193"/>
                  </a:cubicBezTo>
                  <a:cubicBezTo>
                    <a:pt x="739" y="192"/>
                    <a:pt x="739" y="192"/>
                    <a:pt x="739" y="192"/>
                  </a:cubicBezTo>
                  <a:cubicBezTo>
                    <a:pt x="731" y="186"/>
                    <a:pt x="731" y="186"/>
                    <a:pt x="731" y="186"/>
                  </a:cubicBezTo>
                  <a:cubicBezTo>
                    <a:pt x="728" y="184"/>
                    <a:pt x="725" y="182"/>
                    <a:pt x="722" y="179"/>
                  </a:cubicBezTo>
                  <a:cubicBezTo>
                    <a:pt x="715" y="174"/>
                    <a:pt x="709" y="170"/>
                    <a:pt x="703" y="167"/>
                  </a:cubicBezTo>
                  <a:cubicBezTo>
                    <a:pt x="695" y="162"/>
                    <a:pt x="689" y="158"/>
                    <a:pt x="683" y="156"/>
                  </a:cubicBezTo>
                  <a:cubicBezTo>
                    <a:pt x="681" y="155"/>
                    <a:pt x="679" y="154"/>
                    <a:pt x="677" y="154"/>
                  </a:cubicBezTo>
                  <a:cubicBezTo>
                    <a:pt x="675" y="153"/>
                    <a:pt x="674" y="152"/>
                    <a:pt x="672" y="152"/>
                  </a:cubicBezTo>
                  <a:cubicBezTo>
                    <a:pt x="672" y="152"/>
                    <a:pt x="672" y="152"/>
                    <a:pt x="672" y="152"/>
                  </a:cubicBezTo>
                  <a:cubicBezTo>
                    <a:pt x="671" y="152"/>
                    <a:pt x="671" y="152"/>
                    <a:pt x="671" y="152"/>
                  </a:cubicBezTo>
                  <a:cubicBezTo>
                    <a:pt x="671" y="152"/>
                    <a:pt x="671" y="152"/>
                    <a:pt x="671" y="152"/>
                  </a:cubicBezTo>
                  <a:cubicBezTo>
                    <a:pt x="670" y="152"/>
                    <a:pt x="670" y="152"/>
                    <a:pt x="670" y="152"/>
                  </a:cubicBezTo>
                  <a:cubicBezTo>
                    <a:pt x="669" y="152"/>
                    <a:pt x="669" y="152"/>
                    <a:pt x="669" y="152"/>
                  </a:cubicBezTo>
                  <a:cubicBezTo>
                    <a:pt x="669" y="152"/>
                    <a:pt x="669" y="152"/>
                    <a:pt x="669" y="152"/>
                  </a:cubicBezTo>
                  <a:cubicBezTo>
                    <a:pt x="668" y="152"/>
                    <a:pt x="667" y="152"/>
                    <a:pt x="666" y="152"/>
                  </a:cubicBezTo>
                  <a:cubicBezTo>
                    <a:pt x="664" y="152"/>
                    <a:pt x="662" y="152"/>
                    <a:pt x="660" y="152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49" y="151"/>
                    <a:pt x="642" y="150"/>
                    <a:pt x="635" y="150"/>
                  </a:cubicBezTo>
                  <a:cubicBezTo>
                    <a:pt x="631" y="150"/>
                    <a:pt x="628" y="150"/>
                    <a:pt x="625" y="150"/>
                  </a:cubicBezTo>
                  <a:cubicBezTo>
                    <a:pt x="624" y="150"/>
                    <a:pt x="623" y="150"/>
                    <a:pt x="623" y="150"/>
                  </a:cubicBezTo>
                  <a:cubicBezTo>
                    <a:pt x="618" y="150"/>
                    <a:pt x="614" y="150"/>
                    <a:pt x="611" y="150"/>
                  </a:cubicBezTo>
                  <a:cubicBezTo>
                    <a:pt x="606" y="151"/>
                    <a:pt x="602" y="151"/>
                    <a:pt x="599" y="152"/>
                  </a:cubicBezTo>
                  <a:cubicBezTo>
                    <a:pt x="595" y="153"/>
                    <a:pt x="591" y="154"/>
                    <a:pt x="588" y="156"/>
                  </a:cubicBezTo>
                  <a:cubicBezTo>
                    <a:pt x="587" y="156"/>
                    <a:pt x="586" y="157"/>
                    <a:pt x="584" y="158"/>
                  </a:cubicBezTo>
                  <a:cubicBezTo>
                    <a:pt x="584" y="159"/>
                    <a:pt x="584" y="159"/>
                    <a:pt x="584" y="159"/>
                  </a:cubicBezTo>
                  <a:cubicBezTo>
                    <a:pt x="583" y="159"/>
                    <a:pt x="583" y="159"/>
                    <a:pt x="582" y="160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1" y="162"/>
                    <a:pt x="581" y="162"/>
                    <a:pt x="581" y="162"/>
                  </a:cubicBezTo>
                  <a:cubicBezTo>
                    <a:pt x="580" y="163"/>
                    <a:pt x="580" y="163"/>
                    <a:pt x="579" y="163"/>
                  </a:cubicBezTo>
                  <a:cubicBezTo>
                    <a:pt x="579" y="164"/>
                    <a:pt x="579" y="164"/>
                    <a:pt x="579" y="164"/>
                  </a:cubicBezTo>
                  <a:cubicBezTo>
                    <a:pt x="579" y="164"/>
                    <a:pt x="578" y="165"/>
                    <a:pt x="578" y="165"/>
                  </a:cubicBezTo>
                  <a:cubicBezTo>
                    <a:pt x="578" y="166"/>
                    <a:pt x="578" y="166"/>
                    <a:pt x="577" y="166"/>
                  </a:cubicBezTo>
                  <a:cubicBezTo>
                    <a:pt x="577" y="166"/>
                    <a:pt x="577" y="166"/>
                    <a:pt x="577" y="166"/>
                  </a:cubicBezTo>
                  <a:cubicBezTo>
                    <a:pt x="576" y="168"/>
                    <a:pt x="576" y="169"/>
                    <a:pt x="575" y="171"/>
                  </a:cubicBezTo>
                  <a:cubicBezTo>
                    <a:pt x="574" y="174"/>
                    <a:pt x="573" y="177"/>
                    <a:pt x="572" y="182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8" y="197"/>
                    <a:pt x="568" y="199"/>
                    <a:pt x="567" y="201"/>
                  </a:cubicBezTo>
                  <a:cubicBezTo>
                    <a:pt x="567" y="203"/>
                    <a:pt x="566" y="205"/>
                    <a:pt x="565" y="207"/>
                  </a:cubicBezTo>
                  <a:cubicBezTo>
                    <a:pt x="564" y="209"/>
                    <a:pt x="562" y="211"/>
                    <a:pt x="561" y="213"/>
                  </a:cubicBezTo>
                  <a:cubicBezTo>
                    <a:pt x="559" y="215"/>
                    <a:pt x="558" y="217"/>
                    <a:pt x="556" y="218"/>
                  </a:cubicBezTo>
                  <a:cubicBezTo>
                    <a:pt x="555" y="219"/>
                    <a:pt x="554" y="220"/>
                    <a:pt x="553" y="220"/>
                  </a:cubicBezTo>
                  <a:cubicBezTo>
                    <a:pt x="553" y="220"/>
                    <a:pt x="552" y="221"/>
                    <a:pt x="552" y="221"/>
                  </a:cubicBezTo>
                  <a:cubicBezTo>
                    <a:pt x="551" y="221"/>
                    <a:pt x="551" y="222"/>
                    <a:pt x="550" y="222"/>
                  </a:cubicBezTo>
                  <a:cubicBezTo>
                    <a:pt x="548" y="223"/>
                    <a:pt x="548" y="223"/>
                    <a:pt x="548" y="223"/>
                  </a:cubicBezTo>
                  <a:cubicBezTo>
                    <a:pt x="546" y="224"/>
                    <a:pt x="546" y="224"/>
                    <a:pt x="546" y="224"/>
                  </a:cubicBezTo>
                  <a:cubicBezTo>
                    <a:pt x="546" y="224"/>
                    <a:pt x="545" y="224"/>
                    <a:pt x="544" y="225"/>
                  </a:cubicBezTo>
                  <a:cubicBezTo>
                    <a:pt x="541" y="226"/>
                    <a:pt x="537" y="228"/>
                    <a:pt x="534" y="229"/>
                  </a:cubicBezTo>
                  <a:cubicBezTo>
                    <a:pt x="533" y="229"/>
                    <a:pt x="533" y="229"/>
                    <a:pt x="533" y="229"/>
                  </a:cubicBezTo>
                  <a:cubicBezTo>
                    <a:pt x="529" y="230"/>
                    <a:pt x="525" y="232"/>
                    <a:pt x="521" y="233"/>
                  </a:cubicBezTo>
                  <a:cubicBezTo>
                    <a:pt x="510" y="236"/>
                    <a:pt x="510" y="236"/>
                    <a:pt x="510" y="236"/>
                  </a:cubicBezTo>
                  <a:cubicBezTo>
                    <a:pt x="501" y="239"/>
                    <a:pt x="495" y="241"/>
                    <a:pt x="488" y="244"/>
                  </a:cubicBezTo>
                  <a:cubicBezTo>
                    <a:pt x="485" y="245"/>
                    <a:pt x="482" y="246"/>
                    <a:pt x="478" y="248"/>
                  </a:cubicBezTo>
                  <a:cubicBezTo>
                    <a:pt x="475" y="249"/>
                    <a:pt x="472" y="251"/>
                    <a:pt x="469" y="253"/>
                  </a:cubicBezTo>
                  <a:cubicBezTo>
                    <a:pt x="466" y="255"/>
                    <a:pt x="463" y="257"/>
                    <a:pt x="461" y="259"/>
                  </a:cubicBezTo>
                  <a:cubicBezTo>
                    <a:pt x="460" y="261"/>
                    <a:pt x="458" y="263"/>
                    <a:pt x="457" y="265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8" y="263"/>
                    <a:pt x="459" y="261"/>
                    <a:pt x="461" y="259"/>
                  </a:cubicBezTo>
                  <a:cubicBezTo>
                    <a:pt x="463" y="256"/>
                    <a:pt x="465" y="254"/>
                    <a:pt x="469" y="252"/>
                  </a:cubicBezTo>
                  <a:cubicBezTo>
                    <a:pt x="475" y="248"/>
                    <a:pt x="482" y="245"/>
                    <a:pt x="488" y="242"/>
                  </a:cubicBezTo>
                  <a:cubicBezTo>
                    <a:pt x="494" y="240"/>
                    <a:pt x="499" y="237"/>
                    <a:pt x="506" y="235"/>
                  </a:cubicBezTo>
                  <a:cubicBezTo>
                    <a:pt x="514" y="232"/>
                    <a:pt x="522" y="229"/>
                    <a:pt x="531" y="225"/>
                  </a:cubicBezTo>
                  <a:cubicBezTo>
                    <a:pt x="534" y="223"/>
                    <a:pt x="538" y="221"/>
                    <a:pt x="541" y="219"/>
                  </a:cubicBezTo>
                  <a:cubicBezTo>
                    <a:pt x="542" y="219"/>
                    <a:pt x="543" y="218"/>
                    <a:pt x="543" y="218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4" y="216"/>
                    <a:pt x="544" y="216"/>
                    <a:pt x="544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6" y="216"/>
                    <a:pt x="546" y="216"/>
                    <a:pt x="546" y="216"/>
                  </a:cubicBezTo>
                  <a:cubicBezTo>
                    <a:pt x="546" y="216"/>
                    <a:pt x="546" y="216"/>
                    <a:pt x="546" y="216"/>
                  </a:cubicBezTo>
                  <a:cubicBezTo>
                    <a:pt x="547" y="215"/>
                    <a:pt x="547" y="215"/>
                    <a:pt x="548" y="215"/>
                  </a:cubicBezTo>
                  <a:cubicBezTo>
                    <a:pt x="548" y="215"/>
                    <a:pt x="548" y="214"/>
                    <a:pt x="548" y="214"/>
                  </a:cubicBezTo>
                  <a:cubicBezTo>
                    <a:pt x="548" y="214"/>
                    <a:pt x="548" y="214"/>
                    <a:pt x="548" y="214"/>
                  </a:cubicBezTo>
                  <a:cubicBezTo>
                    <a:pt x="549" y="213"/>
                    <a:pt x="550" y="213"/>
                    <a:pt x="550" y="212"/>
                  </a:cubicBezTo>
                  <a:cubicBezTo>
                    <a:pt x="553" y="209"/>
                    <a:pt x="555" y="206"/>
                    <a:pt x="556" y="203"/>
                  </a:cubicBezTo>
                  <a:cubicBezTo>
                    <a:pt x="557" y="200"/>
                    <a:pt x="557" y="196"/>
                    <a:pt x="558" y="192"/>
                  </a:cubicBezTo>
                  <a:cubicBezTo>
                    <a:pt x="558" y="191"/>
                    <a:pt x="558" y="189"/>
                    <a:pt x="558" y="188"/>
                  </a:cubicBezTo>
                  <a:cubicBezTo>
                    <a:pt x="559" y="185"/>
                    <a:pt x="559" y="182"/>
                    <a:pt x="559" y="179"/>
                  </a:cubicBezTo>
                  <a:cubicBezTo>
                    <a:pt x="560" y="177"/>
                    <a:pt x="560" y="175"/>
                    <a:pt x="560" y="173"/>
                  </a:cubicBezTo>
                  <a:cubicBezTo>
                    <a:pt x="561" y="170"/>
                    <a:pt x="562" y="168"/>
                    <a:pt x="563" y="166"/>
                  </a:cubicBezTo>
                  <a:cubicBezTo>
                    <a:pt x="563" y="164"/>
                    <a:pt x="564" y="162"/>
                    <a:pt x="566" y="159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67" y="158"/>
                    <a:pt x="567" y="157"/>
                    <a:pt x="568" y="156"/>
                  </a:cubicBezTo>
                  <a:cubicBezTo>
                    <a:pt x="568" y="155"/>
                    <a:pt x="570" y="154"/>
                    <a:pt x="570" y="153"/>
                  </a:cubicBezTo>
                  <a:cubicBezTo>
                    <a:pt x="571" y="152"/>
                    <a:pt x="571" y="152"/>
                    <a:pt x="571" y="152"/>
                  </a:cubicBezTo>
                  <a:cubicBezTo>
                    <a:pt x="571" y="152"/>
                    <a:pt x="571" y="152"/>
                    <a:pt x="571" y="152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574" y="149"/>
                    <a:pt x="575" y="148"/>
                    <a:pt x="576" y="148"/>
                  </a:cubicBezTo>
                  <a:cubicBezTo>
                    <a:pt x="578" y="146"/>
                    <a:pt x="580" y="145"/>
                    <a:pt x="582" y="144"/>
                  </a:cubicBezTo>
                  <a:cubicBezTo>
                    <a:pt x="592" y="139"/>
                    <a:pt x="602" y="138"/>
                    <a:pt x="610" y="138"/>
                  </a:cubicBezTo>
                  <a:cubicBezTo>
                    <a:pt x="611" y="138"/>
                    <a:pt x="612" y="138"/>
                    <a:pt x="613" y="138"/>
                  </a:cubicBezTo>
                  <a:cubicBezTo>
                    <a:pt x="620" y="138"/>
                    <a:pt x="627" y="138"/>
                    <a:pt x="636" y="139"/>
                  </a:cubicBezTo>
                  <a:cubicBezTo>
                    <a:pt x="643" y="140"/>
                    <a:pt x="649" y="141"/>
                    <a:pt x="655" y="142"/>
                  </a:cubicBezTo>
                  <a:cubicBezTo>
                    <a:pt x="657" y="143"/>
                    <a:pt x="659" y="143"/>
                    <a:pt x="661" y="143"/>
                  </a:cubicBezTo>
                  <a:cubicBezTo>
                    <a:pt x="663" y="144"/>
                    <a:pt x="665" y="144"/>
                    <a:pt x="667" y="144"/>
                  </a:cubicBezTo>
                  <a:cubicBezTo>
                    <a:pt x="667" y="144"/>
                    <a:pt x="668" y="145"/>
                    <a:pt x="668" y="145"/>
                  </a:cubicBezTo>
                  <a:cubicBezTo>
                    <a:pt x="668" y="145"/>
                    <a:pt x="668" y="145"/>
                    <a:pt x="668" y="145"/>
                  </a:cubicBezTo>
                  <a:cubicBezTo>
                    <a:pt x="669" y="145"/>
                    <a:pt x="669" y="145"/>
                    <a:pt x="669" y="145"/>
                  </a:cubicBezTo>
                  <a:cubicBezTo>
                    <a:pt x="669" y="145"/>
                    <a:pt x="669" y="145"/>
                    <a:pt x="669" y="145"/>
                  </a:cubicBezTo>
                  <a:cubicBezTo>
                    <a:pt x="670" y="145"/>
                    <a:pt x="670" y="145"/>
                    <a:pt x="670" y="145"/>
                  </a:cubicBezTo>
                  <a:cubicBezTo>
                    <a:pt x="672" y="145"/>
                    <a:pt x="672" y="145"/>
                    <a:pt x="672" y="145"/>
                  </a:cubicBezTo>
                  <a:cubicBezTo>
                    <a:pt x="672" y="145"/>
                    <a:pt x="672" y="145"/>
                    <a:pt x="673" y="145"/>
                  </a:cubicBezTo>
                  <a:cubicBezTo>
                    <a:pt x="673" y="145"/>
                    <a:pt x="673" y="145"/>
                    <a:pt x="673" y="145"/>
                  </a:cubicBezTo>
                  <a:cubicBezTo>
                    <a:pt x="675" y="146"/>
                    <a:pt x="677" y="146"/>
                    <a:pt x="680" y="147"/>
                  </a:cubicBezTo>
                  <a:cubicBezTo>
                    <a:pt x="682" y="148"/>
                    <a:pt x="683" y="149"/>
                    <a:pt x="685" y="150"/>
                  </a:cubicBezTo>
                  <a:cubicBezTo>
                    <a:pt x="685" y="150"/>
                    <a:pt x="685" y="150"/>
                    <a:pt x="685" y="150"/>
                  </a:cubicBezTo>
                  <a:cubicBezTo>
                    <a:pt x="692" y="154"/>
                    <a:pt x="699" y="158"/>
                    <a:pt x="706" y="163"/>
                  </a:cubicBezTo>
                  <a:cubicBezTo>
                    <a:pt x="712" y="168"/>
                    <a:pt x="719" y="172"/>
                    <a:pt x="724" y="176"/>
                  </a:cubicBezTo>
                  <a:cubicBezTo>
                    <a:pt x="742" y="189"/>
                    <a:pt x="742" y="189"/>
                    <a:pt x="742" y="189"/>
                  </a:cubicBezTo>
                  <a:cubicBezTo>
                    <a:pt x="742" y="190"/>
                    <a:pt x="742" y="190"/>
                    <a:pt x="742" y="190"/>
                  </a:cubicBezTo>
                  <a:cubicBezTo>
                    <a:pt x="743" y="190"/>
                    <a:pt x="743" y="190"/>
                    <a:pt x="743" y="190"/>
                  </a:cubicBezTo>
                  <a:cubicBezTo>
                    <a:pt x="743" y="190"/>
                    <a:pt x="743" y="190"/>
                    <a:pt x="743" y="190"/>
                  </a:cubicBezTo>
                  <a:cubicBezTo>
                    <a:pt x="743" y="191"/>
                    <a:pt x="743" y="191"/>
                    <a:pt x="743" y="191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7" y="190"/>
                    <a:pt x="749" y="189"/>
                    <a:pt x="749" y="189"/>
                  </a:cubicBezTo>
                  <a:cubicBezTo>
                    <a:pt x="752" y="187"/>
                    <a:pt x="755" y="185"/>
                    <a:pt x="757" y="184"/>
                  </a:cubicBezTo>
                  <a:cubicBezTo>
                    <a:pt x="759" y="182"/>
                    <a:pt x="762" y="180"/>
                    <a:pt x="764" y="178"/>
                  </a:cubicBezTo>
                  <a:cubicBezTo>
                    <a:pt x="766" y="175"/>
                    <a:pt x="769" y="173"/>
                    <a:pt x="771" y="171"/>
                  </a:cubicBezTo>
                  <a:cubicBezTo>
                    <a:pt x="773" y="169"/>
                    <a:pt x="775" y="167"/>
                    <a:pt x="777" y="165"/>
                  </a:cubicBezTo>
                  <a:cubicBezTo>
                    <a:pt x="778" y="164"/>
                    <a:pt x="778" y="164"/>
                    <a:pt x="778" y="164"/>
                  </a:cubicBezTo>
                  <a:cubicBezTo>
                    <a:pt x="780" y="162"/>
                    <a:pt x="780" y="162"/>
                    <a:pt x="780" y="162"/>
                  </a:cubicBezTo>
                  <a:cubicBezTo>
                    <a:pt x="781" y="162"/>
                    <a:pt x="781" y="162"/>
                    <a:pt x="781" y="162"/>
                  </a:cubicBezTo>
                  <a:cubicBezTo>
                    <a:pt x="781" y="161"/>
                    <a:pt x="782" y="161"/>
                    <a:pt x="782" y="161"/>
                  </a:cubicBezTo>
                  <a:cubicBezTo>
                    <a:pt x="783" y="161"/>
                    <a:pt x="784" y="160"/>
                    <a:pt x="785" y="160"/>
                  </a:cubicBezTo>
                  <a:cubicBezTo>
                    <a:pt x="788" y="159"/>
                    <a:pt x="790" y="158"/>
                    <a:pt x="793" y="158"/>
                  </a:cubicBezTo>
                  <a:cubicBezTo>
                    <a:pt x="795" y="157"/>
                    <a:pt x="798" y="157"/>
                    <a:pt x="800" y="157"/>
                  </a:cubicBezTo>
                  <a:cubicBezTo>
                    <a:pt x="802" y="156"/>
                    <a:pt x="804" y="156"/>
                    <a:pt x="806" y="156"/>
                  </a:cubicBezTo>
                  <a:cubicBezTo>
                    <a:pt x="808" y="156"/>
                    <a:pt x="811" y="155"/>
                    <a:pt x="813" y="155"/>
                  </a:cubicBezTo>
                  <a:cubicBezTo>
                    <a:pt x="818" y="154"/>
                    <a:pt x="822" y="154"/>
                    <a:pt x="825" y="153"/>
                  </a:cubicBezTo>
                  <a:cubicBezTo>
                    <a:pt x="828" y="152"/>
                    <a:pt x="828" y="152"/>
                    <a:pt x="828" y="152"/>
                  </a:cubicBezTo>
                  <a:cubicBezTo>
                    <a:pt x="827" y="149"/>
                    <a:pt x="827" y="149"/>
                    <a:pt x="827" y="149"/>
                  </a:cubicBezTo>
                  <a:cubicBezTo>
                    <a:pt x="825" y="145"/>
                    <a:pt x="824" y="142"/>
                    <a:pt x="823" y="138"/>
                  </a:cubicBezTo>
                  <a:cubicBezTo>
                    <a:pt x="822" y="136"/>
                    <a:pt x="822" y="136"/>
                    <a:pt x="822" y="136"/>
                  </a:cubicBezTo>
                  <a:cubicBezTo>
                    <a:pt x="819" y="127"/>
                    <a:pt x="815" y="117"/>
                    <a:pt x="811" y="108"/>
                  </a:cubicBezTo>
                  <a:cubicBezTo>
                    <a:pt x="808" y="103"/>
                    <a:pt x="806" y="98"/>
                    <a:pt x="803" y="95"/>
                  </a:cubicBezTo>
                  <a:cubicBezTo>
                    <a:pt x="802" y="93"/>
                    <a:pt x="802" y="93"/>
                    <a:pt x="802" y="93"/>
                  </a:cubicBezTo>
                  <a:cubicBezTo>
                    <a:pt x="800" y="92"/>
                    <a:pt x="800" y="92"/>
                    <a:pt x="800" y="92"/>
                  </a:cubicBezTo>
                  <a:cubicBezTo>
                    <a:pt x="800" y="91"/>
                    <a:pt x="799" y="91"/>
                    <a:pt x="798" y="90"/>
                  </a:cubicBezTo>
                  <a:cubicBezTo>
                    <a:pt x="797" y="89"/>
                    <a:pt x="797" y="89"/>
                    <a:pt x="797" y="89"/>
                  </a:cubicBezTo>
                  <a:cubicBezTo>
                    <a:pt x="796" y="88"/>
                    <a:pt x="796" y="88"/>
                    <a:pt x="796" y="88"/>
                  </a:cubicBezTo>
                  <a:cubicBezTo>
                    <a:pt x="794" y="87"/>
                    <a:pt x="794" y="87"/>
                    <a:pt x="794" y="87"/>
                  </a:cubicBezTo>
                  <a:cubicBezTo>
                    <a:pt x="791" y="85"/>
                    <a:pt x="791" y="85"/>
                    <a:pt x="791" y="85"/>
                  </a:cubicBezTo>
                  <a:cubicBezTo>
                    <a:pt x="783" y="78"/>
                    <a:pt x="775" y="71"/>
                    <a:pt x="767" y="63"/>
                  </a:cubicBezTo>
                  <a:cubicBezTo>
                    <a:pt x="760" y="55"/>
                    <a:pt x="753" y="46"/>
                    <a:pt x="747" y="37"/>
                  </a:cubicBezTo>
                  <a:cubicBezTo>
                    <a:pt x="740" y="27"/>
                    <a:pt x="736" y="17"/>
                    <a:pt x="733" y="7"/>
                  </a:cubicBezTo>
                  <a:cubicBezTo>
                    <a:pt x="732" y="6"/>
                    <a:pt x="732" y="5"/>
                    <a:pt x="732" y="4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26" y="3"/>
                    <a:pt x="723" y="4"/>
                    <a:pt x="720" y="6"/>
                  </a:cubicBezTo>
                  <a:cubicBezTo>
                    <a:pt x="712" y="10"/>
                    <a:pt x="712" y="10"/>
                    <a:pt x="712" y="10"/>
                  </a:cubicBezTo>
                  <a:cubicBezTo>
                    <a:pt x="704" y="14"/>
                    <a:pt x="704" y="14"/>
                    <a:pt x="704" y="14"/>
                  </a:cubicBezTo>
                  <a:cubicBezTo>
                    <a:pt x="701" y="16"/>
                    <a:pt x="699" y="17"/>
                    <a:pt x="696" y="18"/>
                  </a:cubicBezTo>
                  <a:cubicBezTo>
                    <a:pt x="693" y="20"/>
                    <a:pt x="693" y="20"/>
                    <a:pt x="693" y="20"/>
                  </a:cubicBezTo>
                  <a:cubicBezTo>
                    <a:pt x="692" y="20"/>
                    <a:pt x="691" y="21"/>
                    <a:pt x="689" y="22"/>
                  </a:cubicBezTo>
                  <a:cubicBezTo>
                    <a:pt x="687" y="23"/>
                    <a:pt x="685" y="24"/>
                    <a:pt x="682" y="25"/>
                  </a:cubicBezTo>
                  <a:cubicBezTo>
                    <a:pt x="681" y="26"/>
                    <a:pt x="681" y="26"/>
                    <a:pt x="681" y="26"/>
                  </a:cubicBezTo>
                  <a:cubicBezTo>
                    <a:pt x="677" y="28"/>
                    <a:pt x="674" y="30"/>
                    <a:pt x="670" y="32"/>
                  </a:cubicBezTo>
                  <a:cubicBezTo>
                    <a:pt x="666" y="34"/>
                    <a:pt x="662" y="35"/>
                    <a:pt x="656" y="36"/>
                  </a:cubicBezTo>
                  <a:cubicBezTo>
                    <a:pt x="647" y="38"/>
                    <a:pt x="637" y="39"/>
                    <a:pt x="624" y="39"/>
                  </a:cubicBezTo>
                  <a:cubicBezTo>
                    <a:pt x="622" y="39"/>
                    <a:pt x="619" y="39"/>
                    <a:pt x="616" y="39"/>
                  </a:cubicBezTo>
                  <a:cubicBezTo>
                    <a:pt x="613" y="39"/>
                    <a:pt x="610" y="39"/>
                    <a:pt x="607" y="39"/>
                  </a:cubicBezTo>
                  <a:cubicBezTo>
                    <a:pt x="603" y="39"/>
                    <a:pt x="603" y="39"/>
                    <a:pt x="603" y="39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9" y="39"/>
                    <a:pt x="599" y="39"/>
                    <a:pt x="599" y="39"/>
                  </a:cubicBezTo>
                  <a:cubicBezTo>
                    <a:pt x="596" y="39"/>
                    <a:pt x="593" y="40"/>
                    <a:pt x="591" y="41"/>
                  </a:cubicBezTo>
                  <a:cubicBezTo>
                    <a:pt x="580" y="43"/>
                    <a:pt x="569" y="46"/>
                    <a:pt x="559" y="49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45" y="53"/>
                    <a:pt x="534" y="57"/>
                    <a:pt x="523" y="60"/>
                  </a:cubicBezTo>
                  <a:cubicBezTo>
                    <a:pt x="491" y="70"/>
                    <a:pt x="491" y="70"/>
                    <a:pt x="491" y="70"/>
                  </a:cubicBezTo>
                  <a:cubicBezTo>
                    <a:pt x="487" y="72"/>
                    <a:pt x="483" y="73"/>
                    <a:pt x="479" y="74"/>
                  </a:cubicBezTo>
                  <a:cubicBezTo>
                    <a:pt x="473" y="76"/>
                    <a:pt x="467" y="78"/>
                    <a:pt x="461" y="80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59" y="80"/>
                    <a:pt x="459" y="80"/>
                    <a:pt x="459" y="81"/>
                  </a:cubicBezTo>
                  <a:cubicBezTo>
                    <a:pt x="459" y="81"/>
                    <a:pt x="458" y="81"/>
                    <a:pt x="458" y="81"/>
                  </a:cubicBezTo>
                  <a:cubicBezTo>
                    <a:pt x="457" y="82"/>
                    <a:pt x="456" y="82"/>
                    <a:pt x="455" y="83"/>
                  </a:cubicBezTo>
                  <a:cubicBezTo>
                    <a:pt x="454" y="84"/>
                    <a:pt x="452" y="85"/>
                    <a:pt x="450" y="87"/>
                  </a:cubicBezTo>
                  <a:cubicBezTo>
                    <a:pt x="447" y="91"/>
                    <a:pt x="444" y="94"/>
                    <a:pt x="442" y="97"/>
                  </a:cubicBezTo>
                  <a:cubicBezTo>
                    <a:pt x="438" y="103"/>
                    <a:pt x="435" y="108"/>
                    <a:pt x="431" y="113"/>
                  </a:cubicBezTo>
                  <a:cubicBezTo>
                    <a:pt x="430" y="114"/>
                    <a:pt x="429" y="116"/>
                    <a:pt x="429" y="117"/>
                  </a:cubicBezTo>
                  <a:cubicBezTo>
                    <a:pt x="424" y="124"/>
                    <a:pt x="421" y="129"/>
                    <a:pt x="418" y="133"/>
                  </a:cubicBezTo>
                  <a:cubicBezTo>
                    <a:pt x="415" y="136"/>
                    <a:pt x="412" y="140"/>
                    <a:pt x="409" y="142"/>
                  </a:cubicBezTo>
                  <a:cubicBezTo>
                    <a:pt x="409" y="143"/>
                    <a:pt x="408" y="143"/>
                    <a:pt x="408" y="144"/>
                  </a:cubicBezTo>
                  <a:cubicBezTo>
                    <a:pt x="406" y="145"/>
                    <a:pt x="406" y="145"/>
                    <a:pt x="406" y="145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8" y="151"/>
                    <a:pt x="408" y="155"/>
                    <a:pt x="407" y="160"/>
                  </a:cubicBezTo>
                  <a:cubicBezTo>
                    <a:pt x="407" y="160"/>
                    <a:pt x="407" y="161"/>
                    <a:pt x="407" y="161"/>
                  </a:cubicBezTo>
                  <a:cubicBezTo>
                    <a:pt x="407" y="162"/>
                    <a:pt x="406" y="162"/>
                    <a:pt x="406" y="163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405" y="167"/>
                    <a:pt x="405" y="167"/>
                    <a:pt x="405" y="168"/>
                  </a:cubicBezTo>
                  <a:cubicBezTo>
                    <a:pt x="405" y="168"/>
                    <a:pt x="404" y="169"/>
                    <a:pt x="404" y="169"/>
                  </a:cubicBezTo>
                  <a:cubicBezTo>
                    <a:pt x="404" y="169"/>
                    <a:pt x="404" y="170"/>
                    <a:pt x="404" y="170"/>
                  </a:cubicBezTo>
                  <a:cubicBezTo>
                    <a:pt x="404" y="171"/>
                    <a:pt x="403" y="171"/>
                    <a:pt x="403" y="172"/>
                  </a:cubicBezTo>
                  <a:cubicBezTo>
                    <a:pt x="400" y="178"/>
                    <a:pt x="396" y="184"/>
                    <a:pt x="390" y="189"/>
                  </a:cubicBezTo>
                  <a:cubicBezTo>
                    <a:pt x="386" y="192"/>
                    <a:pt x="381" y="195"/>
                    <a:pt x="376" y="198"/>
                  </a:cubicBezTo>
                  <a:cubicBezTo>
                    <a:pt x="376" y="198"/>
                    <a:pt x="376" y="198"/>
                    <a:pt x="376" y="198"/>
                  </a:cubicBezTo>
                  <a:cubicBezTo>
                    <a:pt x="374" y="199"/>
                    <a:pt x="372" y="200"/>
                    <a:pt x="371" y="200"/>
                  </a:cubicBezTo>
                  <a:cubicBezTo>
                    <a:pt x="366" y="202"/>
                    <a:pt x="366" y="202"/>
                    <a:pt x="366" y="202"/>
                  </a:cubicBezTo>
                  <a:cubicBezTo>
                    <a:pt x="366" y="202"/>
                    <a:pt x="366" y="202"/>
                    <a:pt x="366" y="202"/>
                  </a:cubicBezTo>
                  <a:cubicBezTo>
                    <a:pt x="370" y="200"/>
                    <a:pt x="370" y="200"/>
                    <a:pt x="370" y="200"/>
                  </a:cubicBezTo>
                  <a:cubicBezTo>
                    <a:pt x="371" y="199"/>
                    <a:pt x="371" y="199"/>
                    <a:pt x="371" y="199"/>
                  </a:cubicBezTo>
                  <a:cubicBezTo>
                    <a:pt x="371" y="199"/>
                    <a:pt x="372" y="199"/>
                    <a:pt x="373" y="198"/>
                  </a:cubicBezTo>
                  <a:cubicBezTo>
                    <a:pt x="374" y="198"/>
                    <a:pt x="375" y="197"/>
                    <a:pt x="376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7" y="195"/>
                    <a:pt x="378" y="195"/>
                    <a:pt x="378" y="195"/>
                  </a:cubicBezTo>
                  <a:cubicBezTo>
                    <a:pt x="378" y="195"/>
                    <a:pt x="382" y="192"/>
                    <a:pt x="382" y="192"/>
                  </a:cubicBezTo>
                  <a:cubicBezTo>
                    <a:pt x="383" y="192"/>
                    <a:pt x="384" y="191"/>
                    <a:pt x="385" y="190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85" y="189"/>
                    <a:pt x="386" y="189"/>
                    <a:pt x="386" y="189"/>
                  </a:cubicBezTo>
                  <a:cubicBezTo>
                    <a:pt x="387" y="188"/>
                    <a:pt x="388" y="187"/>
                    <a:pt x="388" y="187"/>
                  </a:cubicBezTo>
                  <a:cubicBezTo>
                    <a:pt x="393" y="182"/>
                    <a:pt x="397" y="176"/>
                    <a:pt x="400" y="170"/>
                  </a:cubicBezTo>
                  <a:cubicBezTo>
                    <a:pt x="400" y="170"/>
                    <a:pt x="400" y="169"/>
                    <a:pt x="400" y="169"/>
                  </a:cubicBezTo>
                  <a:cubicBezTo>
                    <a:pt x="400" y="168"/>
                    <a:pt x="400" y="168"/>
                    <a:pt x="401" y="168"/>
                  </a:cubicBezTo>
                  <a:cubicBezTo>
                    <a:pt x="401" y="167"/>
                    <a:pt x="401" y="167"/>
                    <a:pt x="401" y="167"/>
                  </a:cubicBezTo>
                  <a:cubicBezTo>
                    <a:pt x="401" y="166"/>
                    <a:pt x="401" y="166"/>
                    <a:pt x="401" y="165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2" y="162"/>
                    <a:pt x="402" y="161"/>
                    <a:pt x="402" y="160"/>
                  </a:cubicBezTo>
                  <a:cubicBezTo>
                    <a:pt x="402" y="160"/>
                    <a:pt x="402" y="160"/>
                    <a:pt x="402" y="159"/>
                  </a:cubicBezTo>
                  <a:cubicBezTo>
                    <a:pt x="403" y="155"/>
                    <a:pt x="403" y="151"/>
                    <a:pt x="402" y="147"/>
                  </a:cubicBezTo>
                  <a:cubicBezTo>
                    <a:pt x="402" y="147"/>
                    <a:pt x="402" y="146"/>
                    <a:pt x="401" y="146"/>
                  </a:cubicBezTo>
                  <a:cubicBezTo>
                    <a:pt x="401" y="146"/>
                    <a:pt x="401" y="145"/>
                    <a:pt x="401" y="145"/>
                  </a:cubicBezTo>
                  <a:cubicBezTo>
                    <a:pt x="401" y="145"/>
                    <a:pt x="401" y="144"/>
                    <a:pt x="401" y="144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9" y="140"/>
                    <a:pt x="399" y="140"/>
                    <a:pt x="399" y="140"/>
                  </a:cubicBezTo>
                  <a:cubicBezTo>
                    <a:pt x="399" y="140"/>
                    <a:pt x="399" y="140"/>
                    <a:pt x="399" y="140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9"/>
                    <a:pt x="397" y="139"/>
                    <a:pt x="397" y="139"/>
                  </a:cubicBezTo>
                  <a:cubicBezTo>
                    <a:pt x="396" y="138"/>
                    <a:pt x="396" y="138"/>
                    <a:pt x="396" y="138"/>
                  </a:cubicBezTo>
                  <a:cubicBezTo>
                    <a:pt x="394" y="137"/>
                    <a:pt x="392" y="136"/>
                    <a:pt x="390" y="135"/>
                  </a:cubicBezTo>
                  <a:cubicBezTo>
                    <a:pt x="388" y="134"/>
                    <a:pt x="386" y="134"/>
                    <a:pt x="384" y="133"/>
                  </a:cubicBezTo>
                  <a:cubicBezTo>
                    <a:pt x="375" y="131"/>
                    <a:pt x="366" y="130"/>
                    <a:pt x="355" y="129"/>
                  </a:cubicBezTo>
                  <a:cubicBezTo>
                    <a:pt x="352" y="129"/>
                    <a:pt x="349" y="129"/>
                    <a:pt x="347" y="129"/>
                  </a:cubicBezTo>
                  <a:cubicBezTo>
                    <a:pt x="340" y="129"/>
                    <a:pt x="333" y="129"/>
                    <a:pt x="325" y="130"/>
                  </a:cubicBezTo>
                  <a:cubicBezTo>
                    <a:pt x="315" y="131"/>
                    <a:pt x="305" y="133"/>
                    <a:pt x="296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5"/>
                    <a:pt x="293" y="135"/>
                    <a:pt x="293" y="135"/>
                  </a:cubicBezTo>
                  <a:cubicBezTo>
                    <a:pt x="289" y="137"/>
                    <a:pt x="289" y="137"/>
                    <a:pt x="289" y="137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85" y="138"/>
                    <a:pt x="284" y="138"/>
                    <a:pt x="282" y="139"/>
                  </a:cubicBezTo>
                  <a:cubicBezTo>
                    <a:pt x="280" y="140"/>
                    <a:pt x="279" y="140"/>
                    <a:pt x="277" y="141"/>
                  </a:cubicBezTo>
                  <a:cubicBezTo>
                    <a:pt x="277" y="141"/>
                    <a:pt x="276" y="142"/>
                    <a:pt x="276" y="142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2"/>
                    <a:pt x="274" y="143"/>
                    <a:pt x="274" y="143"/>
                  </a:cubicBezTo>
                  <a:cubicBezTo>
                    <a:pt x="272" y="144"/>
                    <a:pt x="271" y="145"/>
                    <a:pt x="269" y="145"/>
                  </a:cubicBezTo>
                  <a:cubicBezTo>
                    <a:pt x="262" y="150"/>
                    <a:pt x="255" y="155"/>
                    <a:pt x="248" y="161"/>
                  </a:cubicBezTo>
                  <a:cubicBezTo>
                    <a:pt x="242" y="166"/>
                    <a:pt x="236" y="172"/>
                    <a:pt x="230" y="178"/>
                  </a:cubicBezTo>
                  <a:cubicBezTo>
                    <a:pt x="224" y="183"/>
                    <a:pt x="220" y="189"/>
                    <a:pt x="215" y="193"/>
                  </a:cubicBezTo>
                  <a:cubicBezTo>
                    <a:pt x="212" y="197"/>
                    <a:pt x="208" y="201"/>
                    <a:pt x="206" y="204"/>
                  </a:cubicBezTo>
                  <a:cubicBezTo>
                    <a:pt x="205" y="205"/>
                    <a:pt x="205" y="205"/>
                    <a:pt x="205" y="205"/>
                  </a:cubicBezTo>
                  <a:cubicBezTo>
                    <a:pt x="203" y="208"/>
                    <a:pt x="201" y="210"/>
                    <a:pt x="200" y="211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3"/>
                    <a:pt x="199" y="213"/>
                    <a:pt x="199" y="213"/>
                  </a:cubicBezTo>
                  <a:cubicBezTo>
                    <a:pt x="200" y="216"/>
                    <a:pt x="200" y="219"/>
                    <a:pt x="200" y="221"/>
                  </a:cubicBezTo>
                  <a:cubicBezTo>
                    <a:pt x="201" y="230"/>
                    <a:pt x="201" y="238"/>
                    <a:pt x="201" y="246"/>
                  </a:cubicBezTo>
                  <a:cubicBezTo>
                    <a:pt x="200" y="256"/>
                    <a:pt x="199" y="265"/>
                    <a:pt x="196" y="273"/>
                  </a:cubicBezTo>
                  <a:cubicBezTo>
                    <a:pt x="193" y="283"/>
                    <a:pt x="188" y="291"/>
                    <a:pt x="182" y="298"/>
                  </a:cubicBezTo>
                  <a:cubicBezTo>
                    <a:pt x="181" y="299"/>
                    <a:pt x="181" y="299"/>
                    <a:pt x="180" y="300"/>
                  </a:cubicBezTo>
                  <a:cubicBezTo>
                    <a:pt x="180" y="300"/>
                    <a:pt x="179" y="300"/>
                    <a:pt x="179" y="301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4" y="305"/>
                    <a:pt x="174" y="305"/>
                    <a:pt x="174" y="305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71" y="308"/>
                    <a:pt x="171" y="308"/>
                    <a:pt x="171" y="308"/>
                  </a:cubicBezTo>
                  <a:cubicBezTo>
                    <a:pt x="167" y="311"/>
                    <a:pt x="162" y="313"/>
                    <a:pt x="158" y="314"/>
                  </a:cubicBezTo>
                  <a:cubicBezTo>
                    <a:pt x="156" y="315"/>
                    <a:pt x="153" y="315"/>
                    <a:pt x="151" y="315"/>
                  </a:cubicBezTo>
                  <a:cubicBezTo>
                    <a:pt x="150" y="315"/>
                    <a:pt x="150" y="315"/>
                    <a:pt x="149" y="315"/>
                  </a:cubicBezTo>
                  <a:cubicBezTo>
                    <a:pt x="148" y="315"/>
                    <a:pt x="146" y="315"/>
                    <a:pt x="144" y="315"/>
                  </a:cubicBezTo>
                  <a:cubicBezTo>
                    <a:pt x="142" y="314"/>
                    <a:pt x="139" y="314"/>
                    <a:pt x="137" y="313"/>
                  </a:cubicBezTo>
                  <a:cubicBezTo>
                    <a:pt x="135" y="312"/>
                    <a:pt x="134" y="311"/>
                    <a:pt x="132" y="310"/>
                  </a:cubicBezTo>
                  <a:cubicBezTo>
                    <a:pt x="130" y="308"/>
                    <a:pt x="130" y="308"/>
                    <a:pt x="130" y="308"/>
                  </a:cubicBezTo>
                  <a:cubicBezTo>
                    <a:pt x="129" y="310"/>
                    <a:pt x="129" y="310"/>
                    <a:pt x="129" y="310"/>
                  </a:cubicBezTo>
                  <a:cubicBezTo>
                    <a:pt x="128" y="310"/>
                    <a:pt x="128" y="311"/>
                    <a:pt x="127" y="311"/>
                  </a:cubicBezTo>
                  <a:cubicBezTo>
                    <a:pt x="126" y="312"/>
                    <a:pt x="126" y="312"/>
                    <a:pt x="126" y="312"/>
                  </a:cubicBezTo>
                  <a:cubicBezTo>
                    <a:pt x="125" y="313"/>
                    <a:pt x="125" y="313"/>
                    <a:pt x="125" y="313"/>
                  </a:cubicBezTo>
                  <a:cubicBezTo>
                    <a:pt x="124" y="314"/>
                    <a:pt x="124" y="314"/>
                    <a:pt x="124" y="314"/>
                  </a:cubicBezTo>
                  <a:cubicBezTo>
                    <a:pt x="120" y="317"/>
                    <a:pt x="113" y="321"/>
                    <a:pt x="105" y="326"/>
                  </a:cubicBezTo>
                  <a:cubicBezTo>
                    <a:pt x="99" y="329"/>
                    <a:pt x="93" y="333"/>
                    <a:pt x="86" y="336"/>
                  </a:cubicBezTo>
                  <a:cubicBezTo>
                    <a:pt x="84" y="338"/>
                    <a:pt x="81" y="339"/>
                    <a:pt x="78" y="341"/>
                  </a:cubicBezTo>
                  <a:cubicBezTo>
                    <a:pt x="73" y="343"/>
                    <a:pt x="68" y="346"/>
                    <a:pt x="63" y="349"/>
                  </a:cubicBezTo>
                  <a:cubicBezTo>
                    <a:pt x="58" y="352"/>
                    <a:pt x="53" y="355"/>
                    <a:pt x="49" y="358"/>
                  </a:cubicBezTo>
                  <a:cubicBezTo>
                    <a:pt x="46" y="360"/>
                    <a:pt x="44" y="361"/>
                    <a:pt x="42" y="363"/>
                  </a:cubicBezTo>
                  <a:cubicBezTo>
                    <a:pt x="42" y="363"/>
                    <a:pt x="42" y="363"/>
                    <a:pt x="41" y="363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36" y="368"/>
                    <a:pt x="36" y="368"/>
                    <a:pt x="36" y="368"/>
                  </a:cubicBezTo>
                  <a:cubicBezTo>
                    <a:pt x="32" y="372"/>
                    <a:pt x="28" y="376"/>
                    <a:pt x="24" y="380"/>
                  </a:cubicBezTo>
                  <a:cubicBezTo>
                    <a:pt x="17" y="389"/>
                    <a:pt x="11" y="396"/>
                    <a:pt x="7" y="404"/>
                  </a:cubicBezTo>
                  <a:cubicBezTo>
                    <a:pt x="5" y="407"/>
                    <a:pt x="3" y="411"/>
                    <a:pt x="2" y="414"/>
                  </a:cubicBezTo>
                  <a:cubicBezTo>
                    <a:pt x="1" y="417"/>
                    <a:pt x="0" y="420"/>
                    <a:pt x="0" y="423"/>
                  </a:cubicBezTo>
                  <a:cubicBezTo>
                    <a:pt x="0" y="424"/>
                    <a:pt x="0" y="425"/>
                    <a:pt x="0" y="42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" y="427"/>
                    <a:pt x="1" y="427"/>
                    <a:pt x="1" y="427"/>
                  </a:cubicBezTo>
                  <a:cubicBezTo>
                    <a:pt x="2" y="428"/>
                    <a:pt x="2" y="429"/>
                    <a:pt x="3" y="429"/>
                  </a:cubicBezTo>
                  <a:cubicBezTo>
                    <a:pt x="4" y="430"/>
                    <a:pt x="4" y="430"/>
                    <a:pt x="4" y="430"/>
                  </a:cubicBezTo>
                  <a:cubicBezTo>
                    <a:pt x="6" y="432"/>
                    <a:pt x="8" y="433"/>
                    <a:pt x="10" y="435"/>
                  </a:cubicBezTo>
                  <a:cubicBezTo>
                    <a:pt x="11" y="435"/>
                    <a:pt x="12" y="436"/>
                    <a:pt x="13" y="437"/>
                  </a:cubicBezTo>
                  <a:cubicBezTo>
                    <a:pt x="23" y="444"/>
                    <a:pt x="34" y="450"/>
                    <a:pt x="49" y="457"/>
                  </a:cubicBezTo>
                  <a:cubicBezTo>
                    <a:pt x="55" y="460"/>
                    <a:pt x="61" y="463"/>
                    <a:pt x="67" y="465"/>
                  </a:cubicBezTo>
                  <a:cubicBezTo>
                    <a:pt x="72" y="467"/>
                    <a:pt x="72" y="467"/>
                    <a:pt x="72" y="467"/>
                  </a:cubicBezTo>
                  <a:cubicBezTo>
                    <a:pt x="77" y="469"/>
                    <a:pt x="83" y="472"/>
                    <a:pt x="88" y="474"/>
                  </a:cubicBezTo>
                  <a:cubicBezTo>
                    <a:pt x="97" y="478"/>
                    <a:pt x="97" y="478"/>
                    <a:pt x="97" y="478"/>
                  </a:cubicBezTo>
                  <a:cubicBezTo>
                    <a:pt x="107" y="482"/>
                    <a:pt x="107" y="482"/>
                    <a:pt x="107" y="482"/>
                  </a:cubicBezTo>
                  <a:cubicBezTo>
                    <a:pt x="109" y="483"/>
                    <a:pt x="111" y="484"/>
                    <a:pt x="113" y="485"/>
                  </a:cubicBezTo>
                  <a:cubicBezTo>
                    <a:pt x="117" y="487"/>
                    <a:pt x="121" y="489"/>
                    <a:pt x="125" y="491"/>
                  </a:cubicBezTo>
                  <a:cubicBezTo>
                    <a:pt x="139" y="497"/>
                    <a:pt x="151" y="501"/>
                    <a:pt x="162" y="502"/>
                  </a:cubicBezTo>
                  <a:cubicBezTo>
                    <a:pt x="168" y="503"/>
                    <a:pt x="174" y="504"/>
                    <a:pt x="180" y="504"/>
                  </a:cubicBezTo>
                  <a:cubicBezTo>
                    <a:pt x="182" y="504"/>
                    <a:pt x="182" y="504"/>
                    <a:pt x="182" y="504"/>
                  </a:cubicBezTo>
                  <a:cubicBezTo>
                    <a:pt x="187" y="504"/>
                    <a:pt x="187" y="504"/>
                    <a:pt x="187" y="504"/>
                  </a:cubicBezTo>
                  <a:cubicBezTo>
                    <a:pt x="189" y="504"/>
                    <a:pt x="190" y="504"/>
                    <a:pt x="192" y="504"/>
                  </a:cubicBezTo>
                  <a:cubicBezTo>
                    <a:pt x="198" y="504"/>
                    <a:pt x="198" y="504"/>
                    <a:pt x="198" y="504"/>
                  </a:cubicBezTo>
                  <a:cubicBezTo>
                    <a:pt x="203" y="504"/>
                    <a:pt x="203" y="504"/>
                    <a:pt x="203" y="504"/>
                  </a:cubicBezTo>
                  <a:cubicBezTo>
                    <a:pt x="212" y="504"/>
                    <a:pt x="221" y="505"/>
                    <a:pt x="231" y="505"/>
                  </a:cubicBezTo>
                  <a:cubicBezTo>
                    <a:pt x="236" y="505"/>
                    <a:pt x="240" y="505"/>
                    <a:pt x="244" y="505"/>
                  </a:cubicBezTo>
                  <a:cubicBezTo>
                    <a:pt x="258" y="504"/>
                    <a:pt x="271" y="503"/>
                    <a:pt x="283" y="500"/>
                  </a:cubicBezTo>
                  <a:cubicBezTo>
                    <a:pt x="295" y="498"/>
                    <a:pt x="307" y="494"/>
                    <a:pt x="319" y="489"/>
                  </a:cubicBezTo>
                  <a:cubicBezTo>
                    <a:pt x="323" y="487"/>
                    <a:pt x="323" y="487"/>
                    <a:pt x="323" y="487"/>
                  </a:cubicBezTo>
                  <a:cubicBezTo>
                    <a:pt x="324" y="486"/>
                    <a:pt x="325" y="486"/>
                    <a:pt x="326" y="485"/>
                  </a:cubicBezTo>
                  <a:cubicBezTo>
                    <a:pt x="326" y="485"/>
                    <a:pt x="327" y="485"/>
                    <a:pt x="327" y="485"/>
                  </a:cubicBezTo>
                  <a:cubicBezTo>
                    <a:pt x="328" y="484"/>
                    <a:pt x="329" y="484"/>
                    <a:pt x="330" y="483"/>
                  </a:cubicBezTo>
                  <a:cubicBezTo>
                    <a:pt x="332" y="482"/>
                    <a:pt x="334" y="481"/>
                    <a:pt x="336" y="480"/>
                  </a:cubicBezTo>
                  <a:cubicBezTo>
                    <a:pt x="340" y="478"/>
                    <a:pt x="340" y="478"/>
                    <a:pt x="340" y="478"/>
                  </a:cubicBezTo>
                  <a:cubicBezTo>
                    <a:pt x="344" y="475"/>
                    <a:pt x="344" y="475"/>
                    <a:pt x="344" y="475"/>
                  </a:cubicBezTo>
                  <a:cubicBezTo>
                    <a:pt x="345" y="475"/>
                    <a:pt x="345" y="475"/>
                    <a:pt x="345" y="475"/>
                  </a:cubicBezTo>
                  <a:cubicBezTo>
                    <a:pt x="347" y="473"/>
                    <a:pt x="350" y="472"/>
                    <a:pt x="352" y="470"/>
                  </a:cubicBezTo>
                  <a:cubicBezTo>
                    <a:pt x="362" y="463"/>
                    <a:pt x="372" y="456"/>
                    <a:pt x="383" y="447"/>
                  </a:cubicBezTo>
                  <a:cubicBezTo>
                    <a:pt x="393" y="439"/>
                    <a:pt x="402" y="430"/>
                    <a:pt x="412" y="421"/>
                  </a:cubicBezTo>
                  <a:cubicBezTo>
                    <a:pt x="416" y="417"/>
                    <a:pt x="421" y="413"/>
                    <a:pt x="426" y="408"/>
                  </a:cubicBezTo>
                  <a:cubicBezTo>
                    <a:pt x="431" y="404"/>
                    <a:pt x="437" y="400"/>
                    <a:pt x="443" y="396"/>
                  </a:cubicBezTo>
                  <a:cubicBezTo>
                    <a:pt x="447" y="393"/>
                    <a:pt x="450" y="392"/>
                    <a:pt x="453" y="390"/>
                  </a:cubicBezTo>
                  <a:cubicBezTo>
                    <a:pt x="456" y="389"/>
                    <a:pt x="456" y="389"/>
                    <a:pt x="456" y="389"/>
                  </a:cubicBezTo>
                  <a:cubicBezTo>
                    <a:pt x="463" y="387"/>
                    <a:pt x="463" y="387"/>
                    <a:pt x="463" y="387"/>
                  </a:cubicBezTo>
                  <a:cubicBezTo>
                    <a:pt x="466" y="385"/>
                    <a:pt x="466" y="385"/>
                    <a:pt x="466" y="385"/>
                  </a:cubicBezTo>
                  <a:cubicBezTo>
                    <a:pt x="471" y="384"/>
                    <a:pt x="476" y="382"/>
                    <a:pt x="481" y="380"/>
                  </a:cubicBezTo>
                  <a:cubicBezTo>
                    <a:pt x="494" y="375"/>
                    <a:pt x="506" y="372"/>
                    <a:pt x="517" y="369"/>
                  </a:cubicBezTo>
                  <a:cubicBezTo>
                    <a:pt x="529" y="366"/>
                    <a:pt x="542" y="364"/>
                    <a:pt x="554" y="362"/>
                  </a:cubicBezTo>
                  <a:cubicBezTo>
                    <a:pt x="563" y="362"/>
                    <a:pt x="563" y="362"/>
                    <a:pt x="563" y="362"/>
                  </a:cubicBezTo>
                  <a:cubicBezTo>
                    <a:pt x="565" y="361"/>
                    <a:pt x="567" y="361"/>
                    <a:pt x="569" y="361"/>
                  </a:cubicBezTo>
                  <a:cubicBezTo>
                    <a:pt x="570" y="361"/>
                    <a:pt x="571" y="361"/>
                    <a:pt x="572" y="361"/>
                  </a:cubicBezTo>
                  <a:cubicBezTo>
                    <a:pt x="574" y="361"/>
                    <a:pt x="576" y="361"/>
                    <a:pt x="578" y="361"/>
                  </a:cubicBezTo>
                  <a:cubicBezTo>
                    <a:pt x="579" y="361"/>
                    <a:pt x="580" y="361"/>
                    <a:pt x="581" y="361"/>
                  </a:cubicBezTo>
                  <a:cubicBezTo>
                    <a:pt x="589" y="361"/>
                    <a:pt x="589" y="361"/>
                    <a:pt x="589" y="361"/>
                  </a:cubicBezTo>
                  <a:cubicBezTo>
                    <a:pt x="590" y="361"/>
                    <a:pt x="591" y="361"/>
                    <a:pt x="591" y="361"/>
                  </a:cubicBezTo>
                  <a:cubicBezTo>
                    <a:pt x="595" y="360"/>
                    <a:pt x="595" y="360"/>
                    <a:pt x="595" y="360"/>
                  </a:cubicBezTo>
                  <a:cubicBezTo>
                    <a:pt x="597" y="360"/>
                    <a:pt x="597" y="360"/>
                    <a:pt x="597" y="360"/>
                  </a:cubicBezTo>
                  <a:cubicBezTo>
                    <a:pt x="599" y="360"/>
                    <a:pt x="601" y="360"/>
                    <a:pt x="603" y="360"/>
                  </a:cubicBezTo>
                  <a:cubicBezTo>
                    <a:pt x="605" y="359"/>
                    <a:pt x="605" y="359"/>
                    <a:pt x="605" y="359"/>
                  </a:cubicBezTo>
                  <a:cubicBezTo>
                    <a:pt x="610" y="359"/>
                    <a:pt x="615" y="358"/>
                    <a:pt x="620" y="356"/>
                  </a:cubicBezTo>
                  <a:cubicBezTo>
                    <a:pt x="629" y="354"/>
                    <a:pt x="639" y="351"/>
                    <a:pt x="650" y="348"/>
                  </a:cubicBezTo>
                  <a:cubicBezTo>
                    <a:pt x="659" y="344"/>
                    <a:pt x="668" y="341"/>
                    <a:pt x="678" y="337"/>
                  </a:cubicBezTo>
                  <a:cubicBezTo>
                    <a:pt x="683" y="335"/>
                    <a:pt x="683" y="335"/>
                    <a:pt x="683" y="335"/>
                  </a:cubicBezTo>
                  <a:cubicBezTo>
                    <a:pt x="691" y="332"/>
                    <a:pt x="698" y="329"/>
                    <a:pt x="706" y="326"/>
                  </a:cubicBezTo>
                  <a:cubicBezTo>
                    <a:pt x="711" y="324"/>
                    <a:pt x="716" y="323"/>
                    <a:pt x="721" y="322"/>
                  </a:cubicBezTo>
                  <a:cubicBezTo>
                    <a:pt x="723" y="321"/>
                    <a:pt x="723" y="321"/>
                    <a:pt x="723" y="321"/>
                  </a:cubicBezTo>
                  <a:cubicBezTo>
                    <a:pt x="724" y="321"/>
                    <a:pt x="724" y="321"/>
                    <a:pt x="725" y="321"/>
                  </a:cubicBezTo>
                  <a:cubicBezTo>
                    <a:pt x="726" y="321"/>
                    <a:pt x="726" y="321"/>
                    <a:pt x="726" y="321"/>
                  </a:cubicBezTo>
                  <a:cubicBezTo>
                    <a:pt x="727" y="321"/>
                    <a:pt x="729" y="321"/>
                    <a:pt x="730" y="321"/>
                  </a:cubicBezTo>
                  <a:cubicBezTo>
                    <a:pt x="732" y="321"/>
                    <a:pt x="732" y="321"/>
                    <a:pt x="732" y="321"/>
                  </a:cubicBezTo>
                  <a:cubicBezTo>
                    <a:pt x="732" y="321"/>
                    <a:pt x="733" y="321"/>
                    <a:pt x="733" y="321"/>
                  </a:cubicBezTo>
                  <a:cubicBezTo>
                    <a:pt x="733" y="321"/>
                    <a:pt x="733" y="321"/>
                    <a:pt x="733" y="321"/>
                  </a:cubicBezTo>
                  <a:cubicBezTo>
                    <a:pt x="733" y="321"/>
                    <a:pt x="733" y="321"/>
                    <a:pt x="733" y="321"/>
                  </a:cubicBezTo>
                  <a:cubicBezTo>
                    <a:pt x="733" y="321"/>
                    <a:pt x="734" y="320"/>
                    <a:pt x="734" y="320"/>
                  </a:cubicBezTo>
                  <a:cubicBezTo>
                    <a:pt x="734" y="320"/>
                    <a:pt x="735" y="320"/>
                    <a:pt x="735" y="320"/>
                  </a:cubicBezTo>
                  <a:cubicBezTo>
                    <a:pt x="738" y="320"/>
                    <a:pt x="740" y="319"/>
                    <a:pt x="742" y="317"/>
                  </a:cubicBezTo>
                  <a:cubicBezTo>
                    <a:pt x="743" y="316"/>
                    <a:pt x="744" y="315"/>
                    <a:pt x="744" y="314"/>
                  </a:cubicBezTo>
                  <a:cubicBezTo>
                    <a:pt x="744" y="313"/>
                    <a:pt x="744" y="312"/>
                    <a:pt x="744" y="311"/>
                  </a:cubicBezTo>
                  <a:cubicBezTo>
                    <a:pt x="744" y="310"/>
                    <a:pt x="743" y="309"/>
                    <a:pt x="743" y="308"/>
                  </a:cubicBezTo>
                  <a:cubicBezTo>
                    <a:pt x="741" y="306"/>
                    <a:pt x="739" y="304"/>
                    <a:pt x="737" y="302"/>
                  </a:cubicBezTo>
                  <a:cubicBezTo>
                    <a:pt x="735" y="301"/>
                    <a:pt x="735" y="301"/>
                    <a:pt x="735" y="301"/>
                  </a:cubicBezTo>
                  <a:cubicBezTo>
                    <a:pt x="735" y="301"/>
                    <a:pt x="735" y="301"/>
                    <a:pt x="735" y="301"/>
                  </a:cubicBezTo>
                  <a:cubicBezTo>
                    <a:pt x="735" y="301"/>
                    <a:pt x="735" y="301"/>
                    <a:pt x="735" y="301"/>
                  </a:cubicBezTo>
                  <a:cubicBezTo>
                    <a:pt x="732" y="299"/>
                    <a:pt x="732" y="299"/>
                    <a:pt x="732" y="299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17" y="291"/>
                    <a:pt x="717" y="291"/>
                    <a:pt x="717" y="291"/>
                  </a:cubicBezTo>
                  <a:cubicBezTo>
                    <a:pt x="699" y="281"/>
                    <a:pt x="699" y="281"/>
                    <a:pt x="699" y="281"/>
                  </a:cubicBezTo>
                  <a:cubicBezTo>
                    <a:pt x="693" y="278"/>
                    <a:pt x="687" y="274"/>
                    <a:pt x="682" y="271"/>
                  </a:cubicBezTo>
                  <a:cubicBezTo>
                    <a:pt x="660" y="259"/>
                    <a:pt x="644" y="248"/>
                    <a:pt x="634" y="239"/>
                  </a:cubicBezTo>
                  <a:cubicBezTo>
                    <a:pt x="629" y="235"/>
                    <a:pt x="625" y="231"/>
                    <a:pt x="623" y="228"/>
                  </a:cubicBezTo>
                  <a:cubicBezTo>
                    <a:pt x="622" y="226"/>
                    <a:pt x="621" y="225"/>
                    <a:pt x="621" y="224"/>
                  </a:cubicBezTo>
                  <a:cubicBezTo>
                    <a:pt x="621" y="224"/>
                    <a:pt x="621" y="224"/>
                    <a:pt x="621" y="224"/>
                  </a:cubicBezTo>
                  <a:cubicBezTo>
                    <a:pt x="622" y="225"/>
                    <a:pt x="622" y="225"/>
                    <a:pt x="622" y="225"/>
                  </a:cubicBezTo>
                  <a:cubicBezTo>
                    <a:pt x="622" y="225"/>
                    <a:pt x="622" y="225"/>
                    <a:pt x="622" y="225"/>
                  </a:cubicBezTo>
                  <a:cubicBezTo>
                    <a:pt x="622" y="225"/>
                    <a:pt x="623" y="226"/>
                    <a:pt x="624" y="227"/>
                  </a:cubicBezTo>
                  <a:cubicBezTo>
                    <a:pt x="627" y="230"/>
                    <a:pt x="631" y="232"/>
                    <a:pt x="636" y="235"/>
                  </a:cubicBezTo>
                  <a:cubicBezTo>
                    <a:pt x="649" y="242"/>
                    <a:pt x="668" y="251"/>
                    <a:pt x="688" y="259"/>
                  </a:cubicBezTo>
                  <a:cubicBezTo>
                    <a:pt x="691" y="261"/>
                    <a:pt x="695" y="262"/>
                    <a:pt x="698" y="264"/>
                  </a:cubicBezTo>
                  <a:cubicBezTo>
                    <a:pt x="707" y="268"/>
                    <a:pt x="715" y="271"/>
                    <a:pt x="725" y="275"/>
                  </a:cubicBezTo>
                  <a:cubicBezTo>
                    <a:pt x="735" y="280"/>
                    <a:pt x="735" y="280"/>
                    <a:pt x="735" y="280"/>
                  </a:cubicBezTo>
                  <a:cubicBezTo>
                    <a:pt x="737" y="281"/>
                    <a:pt x="739" y="282"/>
                    <a:pt x="741" y="283"/>
                  </a:cubicBezTo>
                  <a:cubicBezTo>
                    <a:pt x="744" y="284"/>
                    <a:pt x="744" y="284"/>
                    <a:pt x="744" y="284"/>
                  </a:cubicBezTo>
                  <a:cubicBezTo>
                    <a:pt x="745" y="285"/>
                    <a:pt x="745" y="285"/>
                    <a:pt x="745" y="285"/>
                  </a:cubicBezTo>
                  <a:cubicBezTo>
                    <a:pt x="747" y="286"/>
                    <a:pt x="747" y="286"/>
                    <a:pt x="747" y="286"/>
                  </a:cubicBezTo>
                  <a:cubicBezTo>
                    <a:pt x="751" y="289"/>
                    <a:pt x="755" y="292"/>
                    <a:pt x="759" y="296"/>
                  </a:cubicBezTo>
                  <a:cubicBezTo>
                    <a:pt x="761" y="298"/>
                    <a:pt x="762" y="301"/>
                    <a:pt x="763" y="304"/>
                  </a:cubicBezTo>
                  <a:cubicBezTo>
                    <a:pt x="763" y="304"/>
                    <a:pt x="764" y="305"/>
                    <a:pt x="764" y="305"/>
                  </a:cubicBezTo>
                  <a:cubicBezTo>
                    <a:pt x="765" y="308"/>
                    <a:pt x="765" y="308"/>
                    <a:pt x="765" y="308"/>
                  </a:cubicBezTo>
                  <a:cubicBezTo>
                    <a:pt x="768" y="306"/>
                    <a:pt x="768" y="306"/>
                    <a:pt x="768" y="306"/>
                  </a:cubicBezTo>
                  <a:cubicBezTo>
                    <a:pt x="769" y="306"/>
                    <a:pt x="769" y="306"/>
                    <a:pt x="769" y="305"/>
                  </a:cubicBezTo>
                  <a:cubicBezTo>
                    <a:pt x="772" y="303"/>
                    <a:pt x="775" y="301"/>
                    <a:pt x="778" y="299"/>
                  </a:cubicBezTo>
                  <a:cubicBezTo>
                    <a:pt x="780" y="297"/>
                    <a:pt x="782" y="296"/>
                    <a:pt x="783" y="295"/>
                  </a:cubicBezTo>
                  <a:cubicBezTo>
                    <a:pt x="789" y="290"/>
                    <a:pt x="795" y="286"/>
                    <a:pt x="801" y="283"/>
                  </a:cubicBezTo>
                  <a:cubicBezTo>
                    <a:pt x="811" y="276"/>
                    <a:pt x="827" y="267"/>
                    <a:pt x="848" y="260"/>
                  </a:cubicBezTo>
                  <a:cubicBezTo>
                    <a:pt x="866" y="254"/>
                    <a:pt x="885" y="249"/>
                    <a:pt x="905" y="245"/>
                  </a:cubicBezTo>
                  <a:cubicBezTo>
                    <a:pt x="913" y="243"/>
                    <a:pt x="921" y="241"/>
                    <a:pt x="929" y="239"/>
                  </a:cubicBezTo>
                  <a:cubicBezTo>
                    <a:pt x="938" y="237"/>
                    <a:pt x="938" y="237"/>
                    <a:pt x="938" y="237"/>
                  </a:cubicBezTo>
                  <a:lnTo>
                    <a:pt x="933" y="233"/>
                  </a:lnTo>
                  <a:close/>
                  <a:moveTo>
                    <a:pt x="345" y="339"/>
                  </a:moveTo>
                  <a:cubicBezTo>
                    <a:pt x="345" y="340"/>
                    <a:pt x="345" y="342"/>
                    <a:pt x="344" y="344"/>
                  </a:cubicBezTo>
                  <a:cubicBezTo>
                    <a:pt x="344" y="344"/>
                    <a:pt x="344" y="344"/>
                    <a:pt x="344" y="345"/>
                  </a:cubicBezTo>
                  <a:cubicBezTo>
                    <a:pt x="343" y="345"/>
                    <a:pt x="343" y="345"/>
                    <a:pt x="343" y="346"/>
                  </a:cubicBezTo>
                  <a:cubicBezTo>
                    <a:pt x="343" y="346"/>
                    <a:pt x="343" y="346"/>
                    <a:pt x="343" y="346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340" y="353"/>
                    <a:pt x="340" y="353"/>
                    <a:pt x="340" y="353"/>
                  </a:cubicBezTo>
                  <a:cubicBezTo>
                    <a:pt x="339" y="353"/>
                    <a:pt x="339" y="354"/>
                    <a:pt x="339" y="354"/>
                  </a:cubicBezTo>
                  <a:cubicBezTo>
                    <a:pt x="336" y="358"/>
                    <a:pt x="333" y="362"/>
                    <a:pt x="329" y="366"/>
                  </a:cubicBezTo>
                  <a:cubicBezTo>
                    <a:pt x="322" y="373"/>
                    <a:pt x="314" y="380"/>
                    <a:pt x="306" y="386"/>
                  </a:cubicBezTo>
                  <a:cubicBezTo>
                    <a:pt x="298" y="392"/>
                    <a:pt x="289" y="397"/>
                    <a:pt x="280" y="402"/>
                  </a:cubicBezTo>
                  <a:cubicBezTo>
                    <a:pt x="271" y="407"/>
                    <a:pt x="262" y="411"/>
                    <a:pt x="253" y="414"/>
                  </a:cubicBezTo>
                  <a:cubicBezTo>
                    <a:pt x="249" y="415"/>
                    <a:pt x="244" y="417"/>
                    <a:pt x="239" y="418"/>
                  </a:cubicBezTo>
                  <a:cubicBezTo>
                    <a:pt x="226" y="419"/>
                    <a:pt x="226" y="419"/>
                    <a:pt x="226" y="419"/>
                  </a:cubicBezTo>
                  <a:cubicBezTo>
                    <a:pt x="223" y="420"/>
                    <a:pt x="220" y="420"/>
                    <a:pt x="217" y="421"/>
                  </a:cubicBezTo>
                  <a:cubicBezTo>
                    <a:pt x="212" y="421"/>
                    <a:pt x="207" y="422"/>
                    <a:pt x="202" y="422"/>
                  </a:cubicBezTo>
                  <a:cubicBezTo>
                    <a:pt x="181" y="425"/>
                    <a:pt x="181" y="425"/>
                    <a:pt x="181" y="425"/>
                  </a:cubicBezTo>
                  <a:cubicBezTo>
                    <a:pt x="166" y="427"/>
                    <a:pt x="166" y="427"/>
                    <a:pt x="166" y="427"/>
                  </a:cubicBezTo>
                  <a:cubicBezTo>
                    <a:pt x="152" y="428"/>
                    <a:pt x="152" y="428"/>
                    <a:pt x="152" y="428"/>
                  </a:cubicBezTo>
                  <a:cubicBezTo>
                    <a:pt x="165" y="425"/>
                    <a:pt x="165" y="425"/>
                    <a:pt x="165" y="425"/>
                  </a:cubicBezTo>
                  <a:cubicBezTo>
                    <a:pt x="181" y="422"/>
                    <a:pt x="181" y="422"/>
                    <a:pt x="181" y="422"/>
                  </a:cubicBezTo>
                  <a:cubicBezTo>
                    <a:pt x="201" y="418"/>
                    <a:pt x="201" y="418"/>
                    <a:pt x="201" y="418"/>
                  </a:cubicBezTo>
                  <a:cubicBezTo>
                    <a:pt x="206" y="417"/>
                    <a:pt x="211" y="416"/>
                    <a:pt x="216" y="415"/>
                  </a:cubicBezTo>
                  <a:cubicBezTo>
                    <a:pt x="219" y="415"/>
                    <a:pt x="222" y="414"/>
                    <a:pt x="225" y="414"/>
                  </a:cubicBezTo>
                  <a:cubicBezTo>
                    <a:pt x="238" y="411"/>
                    <a:pt x="238" y="411"/>
                    <a:pt x="238" y="411"/>
                  </a:cubicBezTo>
                  <a:cubicBezTo>
                    <a:pt x="242" y="411"/>
                    <a:pt x="247" y="409"/>
                    <a:pt x="250" y="407"/>
                  </a:cubicBezTo>
                  <a:cubicBezTo>
                    <a:pt x="258" y="404"/>
                    <a:pt x="266" y="401"/>
                    <a:pt x="276" y="395"/>
                  </a:cubicBezTo>
                  <a:cubicBezTo>
                    <a:pt x="285" y="390"/>
                    <a:pt x="293" y="385"/>
                    <a:pt x="301" y="379"/>
                  </a:cubicBezTo>
                  <a:cubicBezTo>
                    <a:pt x="309" y="373"/>
                    <a:pt x="317" y="366"/>
                    <a:pt x="322" y="360"/>
                  </a:cubicBezTo>
                  <a:cubicBezTo>
                    <a:pt x="326" y="356"/>
                    <a:pt x="329" y="353"/>
                    <a:pt x="331" y="349"/>
                  </a:cubicBezTo>
                  <a:cubicBezTo>
                    <a:pt x="331" y="348"/>
                    <a:pt x="332" y="348"/>
                    <a:pt x="332" y="347"/>
                  </a:cubicBezTo>
                  <a:cubicBezTo>
                    <a:pt x="332" y="347"/>
                    <a:pt x="332" y="347"/>
                    <a:pt x="333" y="347"/>
                  </a:cubicBezTo>
                  <a:cubicBezTo>
                    <a:pt x="333" y="346"/>
                    <a:pt x="334" y="345"/>
                    <a:pt x="334" y="344"/>
                  </a:cubicBezTo>
                  <a:cubicBezTo>
                    <a:pt x="335" y="342"/>
                    <a:pt x="335" y="342"/>
                    <a:pt x="335" y="342"/>
                  </a:cubicBezTo>
                  <a:cubicBezTo>
                    <a:pt x="335" y="342"/>
                    <a:pt x="335" y="342"/>
                    <a:pt x="335" y="342"/>
                  </a:cubicBezTo>
                  <a:cubicBezTo>
                    <a:pt x="335" y="342"/>
                    <a:pt x="335" y="342"/>
                    <a:pt x="335" y="341"/>
                  </a:cubicBezTo>
                  <a:cubicBezTo>
                    <a:pt x="335" y="341"/>
                    <a:pt x="335" y="341"/>
                    <a:pt x="335" y="340"/>
                  </a:cubicBezTo>
                  <a:cubicBezTo>
                    <a:pt x="336" y="340"/>
                    <a:pt x="336" y="339"/>
                    <a:pt x="336" y="338"/>
                  </a:cubicBezTo>
                  <a:cubicBezTo>
                    <a:pt x="336" y="337"/>
                    <a:pt x="336" y="335"/>
                    <a:pt x="335" y="334"/>
                  </a:cubicBezTo>
                  <a:cubicBezTo>
                    <a:pt x="335" y="333"/>
                    <a:pt x="334" y="331"/>
                    <a:pt x="332" y="330"/>
                  </a:cubicBezTo>
                  <a:cubicBezTo>
                    <a:pt x="329" y="328"/>
                    <a:pt x="325" y="326"/>
                    <a:pt x="322" y="325"/>
                  </a:cubicBezTo>
                  <a:cubicBezTo>
                    <a:pt x="318" y="323"/>
                    <a:pt x="315" y="322"/>
                    <a:pt x="311" y="321"/>
                  </a:cubicBezTo>
                  <a:cubicBezTo>
                    <a:pt x="307" y="320"/>
                    <a:pt x="303" y="320"/>
                    <a:pt x="299" y="319"/>
                  </a:cubicBezTo>
                  <a:cubicBezTo>
                    <a:pt x="292" y="318"/>
                    <a:pt x="285" y="317"/>
                    <a:pt x="279" y="316"/>
                  </a:cubicBezTo>
                  <a:cubicBezTo>
                    <a:pt x="273" y="316"/>
                    <a:pt x="268" y="315"/>
                    <a:pt x="264" y="315"/>
                  </a:cubicBezTo>
                  <a:cubicBezTo>
                    <a:pt x="254" y="314"/>
                    <a:pt x="254" y="314"/>
                    <a:pt x="254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6"/>
                    <a:pt x="250" y="316"/>
                    <a:pt x="250" y="316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1" y="313"/>
                    <a:pt x="254" y="313"/>
                  </a:cubicBezTo>
                  <a:cubicBezTo>
                    <a:pt x="256" y="313"/>
                    <a:pt x="259" y="312"/>
                    <a:pt x="264" y="312"/>
                  </a:cubicBezTo>
                  <a:cubicBezTo>
                    <a:pt x="269" y="312"/>
                    <a:pt x="274" y="312"/>
                    <a:pt x="279" y="311"/>
                  </a:cubicBezTo>
                  <a:cubicBezTo>
                    <a:pt x="281" y="311"/>
                    <a:pt x="282" y="311"/>
                    <a:pt x="283" y="311"/>
                  </a:cubicBezTo>
                  <a:cubicBezTo>
                    <a:pt x="289" y="311"/>
                    <a:pt x="294" y="312"/>
                    <a:pt x="300" y="312"/>
                  </a:cubicBezTo>
                  <a:cubicBezTo>
                    <a:pt x="308" y="313"/>
                    <a:pt x="316" y="314"/>
                    <a:pt x="325" y="317"/>
                  </a:cubicBezTo>
                  <a:cubicBezTo>
                    <a:pt x="329" y="318"/>
                    <a:pt x="333" y="320"/>
                    <a:pt x="338" y="323"/>
                  </a:cubicBezTo>
                  <a:cubicBezTo>
                    <a:pt x="340" y="325"/>
                    <a:pt x="342" y="327"/>
                    <a:pt x="343" y="330"/>
                  </a:cubicBezTo>
                  <a:cubicBezTo>
                    <a:pt x="344" y="331"/>
                    <a:pt x="345" y="333"/>
                    <a:pt x="345" y="334"/>
                  </a:cubicBezTo>
                  <a:cubicBezTo>
                    <a:pt x="345" y="336"/>
                    <a:pt x="345" y="338"/>
                    <a:pt x="345" y="339"/>
                  </a:cubicBezTo>
                  <a:close/>
                  <a:moveTo>
                    <a:pt x="457" y="271"/>
                  </a:moveTo>
                  <a:cubicBezTo>
                    <a:pt x="457" y="271"/>
                    <a:pt x="456" y="272"/>
                    <a:pt x="456" y="273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456" y="270"/>
                    <a:pt x="456" y="270"/>
                    <a:pt x="456" y="270"/>
                  </a:cubicBezTo>
                  <a:cubicBezTo>
                    <a:pt x="452" y="272"/>
                    <a:pt x="452" y="272"/>
                    <a:pt x="452" y="272"/>
                  </a:cubicBezTo>
                  <a:cubicBezTo>
                    <a:pt x="452" y="272"/>
                    <a:pt x="452" y="272"/>
                    <a:pt x="452" y="272"/>
                  </a:cubicBezTo>
                  <a:cubicBezTo>
                    <a:pt x="451" y="272"/>
                    <a:pt x="450" y="272"/>
                    <a:pt x="450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8" y="274"/>
                    <a:pt x="447" y="274"/>
                    <a:pt x="446" y="274"/>
                  </a:cubicBezTo>
                  <a:cubicBezTo>
                    <a:pt x="446" y="275"/>
                    <a:pt x="445" y="275"/>
                    <a:pt x="445" y="275"/>
                  </a:cubicBezTo>
                  <a:cubicBezTo>
                    <a:pt x="443" y="277"/>
                    <a:pt x="440" y="279"/>
                    <a:pt x="438" y="281"/>
                  </a:cubicBezTo>
                  <a:cubicBezTo>
                    <a:pt x="435" y="283"/>
                    <a:pt x="432" y="286"/>
                    <a:pt x="429" y="289"/>
                  </a:cubicBezTo>
                  <a:cubicBezTo>
                    <a:pt x="426" y="292"/>
                    <a:pt x="424" y="295"/>
                    <a:pt x="420" y="298"/>
                  </a:cubicBezTo>
                  <a:cubicBezTo>
                    <a:pt x="419" y="300"/>
                    <a:pt x="419" y="300"/>
                    <a:pt x="419" y="300"/>
                  </a:cubicBezTo>
                  <a:cubicBezTo>
                    <a:pt x="420" y="299"/>
                    <a:pt x="420" y="299"/>
                    <a:pt x="420" y="298"/>
                  </a:cubicBezTo>
                  <a:cubicBezTo>
                    <a:pt x="423" y="295"/>
                    <a:pt x="426" y="292"/>
                    <a:pt x="428" y="288"/>
                  </a:cubicBezTo>
                  <a:cubicBezTo>
                    <a:pt x="431" y="285"/>
                    <a:pt x="434" y="282"/>
                    <a:pt x="436" y="280"/>
                  </a:cubicBezTo>
                  <a:cubicBezTo>
                    <a:pt x="438" y="278"/>
                    <a:pt x="441" y="275"/>
                    <a:pt x="444" y="273"/>
                  </a:cubicBezTo>
                  <a:cubicBezTo>
                    <a:pt x="445" y="272"/>
                    <a:pt x="445" y="272"/>
                    <a:pt x="445" y="272"/>
                  </a:cubicBezTo>
                  <a:cubicBezTo>
                    <a:pt x="445" y="272"/>
                    <a:pt x="446" y="271"/>
                    <a:pt x="447" y="271"/>
                  </a:cubicBezTo>
                  <a:cubicBezTo>
                    <a:pt x="448" y="270"/>
                    <a:pt x="448" y="270"/>
                    <a:pt x="448" y="270"/>
                  </a:cubicBezTo>
                  <a:cubicBezTo>
                    <a:pt x="449" y="270"/>
                    <a:pt x="449" y="269"/>
                    <a:pt x="450" y="269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53" y="267"/>
                    <a:pt x="454" y="267"/>
                    <a:pt x="454" y="267"/>
                  </a:cubicBezTo>
                  <a:cubicBezTo>
                    <a:pt x="454" y="267"/>
                    <a:pt x="455" y="267"/>
                    <a:pt x="455" y="267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57" y="268"/>
                    <a:pt x="457" y="268"/>
                    <a:pt x="457" y="268"/>
                  </a:cubicBezTo>
                  <a:lnTo>
                    <a:pt x="457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52713" y="3106738"/>
              <a:ext cx="2860675" cy="1703388"/>
            </a:xfrm>
            <a:custGeom>
              <a:avLst/>
              <a:gdLst>
                <a:gd name="T0" fmla="*/ 60 w 756"/>
                <a:gd name="T1" fmla="*/ 380 h 450"/>
                <a:gd name="T2" fmla="*/ 95 w 756"/>
                <a:gd name="T3" fmla="*/ 351 h 450"/>
                <a:gd name="T4" fmla="*/ 135 w 756"/>
                <a:gd name="T5" fmla="*/ 320 h 450"/>
                <a:gd name="T6" fmla="*/ 139 w 756"/>
                <a:gd name="T7" fmla="*/ 320 h 450"/>
                <a:gd name="T8" fmla="*/ 122 w 756"/>
                <a:gd name="T9" fmla="*/ 261 h 450"/>
                <a:gd name="T10" fmla="*/ 120 w 756"/>
                <a:gd name="T11" fmla="*/ 249 h 450"/>
                <a:gd name="T12" fmla="*/ 143 w 756"/>
                <a:gd name="T13" fmla="*/ 313 h 450"/>
                <a:gd name="T14" fmla="*/ 174 w 756"/>
                <a:gd name="T15" fmla="*/ 336 h 450"/>
                <a:gd name="T16" fmla="*/ 200 w 756"/>
                <a:gd name="T17" fmla="*/ 324 h 450"/>
                <a:gd name="T18" fmla="*/ 204 w 756"/>
                <a:gd name="T19" fmla="*/ 319 h 450"/>
                <a:gd name="T20" fmla="*/ 215 w 756"/>
                <a:gd name="T21" fmla="*/ 224 h 450"/>
                <a:gd name="T22" fmla="*/ 199 w 756"/>
                <a:gd name="T23" fmla="*/ 184 h 450"/>
                <a:gd name="T24" fmla="*/ 202 w 756"/>
                <a:gd name="T25" fmla="*/ 175 h 450"/>
                <a:gd name="T26" fmla="*/ 208 w 756"/>
                <a:gd name="T27" fmla="*/ 181 h 450"/>
                <a:gd name="T28" fmla="*/ 225 w 756"/>
                <a:gd name="T29" fmla="*/ 235 h 450"/>
                <a:gd name="T30" fmla="*/ 269 w 756"/>
                <a:gd name="T31" fmla="*/ 180 h 450"/>
                <a:gd name="T32" fmla="*/ 300 w 756"/>
                <a:gd name="T33" fmla="*/ 159 h 450"/>
                <a:gd name="T34" fmla="*/ 317 w 756"/>
                <a:gd name="T35" fmla="*/ 152 h 450"/>
                <a:gd name="T36" fmla="*/ 381 w 756"/>
                <a:gd name="T37" fmla="*/ 146 h 450"/>
                <a:gd name="T38" fmla="*/ 428 w 756"/>
                <a:gd name="T39" fmla="*/ 157 h 450"/>
                <a:gd name="T40" fmla="*/ 461 w 756"/>
                <a:gd name="T41" fmla="*/ 116 h 450"/>
                <a:gd name="T42" fmla="*/ 483 w 756"/>
                <a:gd name="T43" fmla="*/ 98 h 450"/>
                <a:gd name="T44" fmla="*/ 498 w 756"/>
                <a:gd name="T45" fmla="*/ 94 h 450"/>
                <a:gd name="T46" fmla="*/ 554 w 756"/>
                <a:gd name="T47" fmla="*/ 78 h 450"/>
                <a:gd name="T48" fmla="*/ 625 w 756"/>
                <a:gd name="T49" fmla="*/ 62 h 450"/>
                <a:gd name="T50" fmla="*/ 650 w 756"/>
                <a:gd name="T51" fmla="*/ 62 h 450"/>
                <a:gd name="T52" fmla="*/ 707 w 756"/>
                <a:gd name="T53" fmla="*/ 49 h 450"/>
                <a:gd name="T54" fmla="*/ 729 w 756"/>
                <a:gd name="T55" fmla="*/ 37 h 450"/>
                <a:gd name="T56" fmla="*/ 756 w 756"/>
                <a:gd name="T57" fmla="*/ 19 h 450"/>
                <a:gd name="T58" fmla="*/ 756 w 756"/>
                <a:gd name="T59" fmla="*/ 8 h 450"/>
                <a:gd name="T60" fmla="*/ 533 w 756"/>
                <a:gd name="T61" fmla="*/ 0 h 450"/>
                <a:gd name="T62" fmla="*/ 464 w 756"/>
                <a:gd name="T63" fmla="*/ 5 h 450"/>
                <a:gd name="T64" fmla="*/ 429 w 756"/>
                <a:gd name="T65" fmla="*/ 11 h 450"/>
                <a:gd name="T66" fmla="*/ 420 w 756"/>
                <a:gd name="T67" fmla="*/ 14 h 450"/>
                <a:gd name="T68" fmla="*/ 335 w 756"/>
                <a:gd name="T69" fmla="*/ 52 h 450"/>
                <a:gd name="T70" fmla="*/ 310 w 756"/>
                <a:gd name="T71" fmla="*/ 60 h 450"/>
                <a:gd name="T72" fmla="*/ 247 w 756"/>
                <a:gd name="T73" fmla="*/ 83 h 450"/>
                <a:gd name="T74" fmla="*/ 239 w 756"/>
                <a:gd name="T75" fmla="*/ 88 h 450"/>
                <a:gd name="T76" fmla="*/ 233 w 756"/>
                <a:gd name="T77" fmla="*/ 93 h 450"/>
                <a:gd name="T78" fmla="*/ 155 w 756"/>
                <a:gd name="T79" fmla="*/ 158 h 450"/>
                <a:gd name="T80" fmla="*/ 136 w 756"/>
                <a:gd name="T81" fmla="*/ 170 h 450"/>
                <a:gd name="T82" fmla="*/ 130 w 756"/>
                <a:gd name="T83" fmla="*/ 172 h 450"/>
                <a:gd name="T84" fmla="*/ 81 w 756"/>
                <a:gd name="T85" fmla="*/ 214 h 450"/>
                <a:gd name="T86" fmla="*/ 63 w 756"/>
                <a:gd name="T87" fmla="*/ 241 h 450"/>
                <a:gd name="T88" fmla="*/ 62 w 756"/>
                <a:gd name="T89" fmla="*/ 244 h 450"/>
                <a:gd name="T90" fmla="*/ 44 w 756"/>
                <a:gd name="T91" fmla="*/ 303 h 450"/>
                <a:gd name="T92" fmla="*/ 38 w 756"/>
                <a:gd name="T93" fmla="*/ 312 h 450"/>
                <a:gd name="T94" fmla="*/ 1 w 756"/>
                <a:gd name="T95" fmla="*/ 414 h 450"/>
                <a:gd name="T96" fmla="*/ 3 w 756"/>
                <a:gd name="T97" fmla="*/ 421 h 450"/>
                <a:gd name="T98" fmla="*/ 10 w 756"/>
                <a:gd name="T99" fmla="*/ 432 h 450"/>
                <a:gd name="T100" fmla="*/ 19 w 756"/>
                <a:gd name="T101" fmla="*/ 444 h 450"/>
                <a:gd name="T102" fmla="*/ 26 w 756"/>
                <a:gd name="T103" fmla="*/ 43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6" h="450">
                  <a:moveTo>
                    <a:pt x="44" y="399"/>
                  </a:moveTo>
                  <a:cubicBezTo>
                    <a:pt x="48" y="395"/>
                    <a:pt x="51" y="390"/>
                    <a:pt x="55" y="386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60" y="379"/>
                    <a:pt x="60" y="379"/>
                    <a:pt x="61" y="379"/>
                  </a:cubicBezTo>
                  <a:cubicBezTo>
                    <a:pt x="63" y="377"/>
                    <a:pt x="65" y="375"/>
                    <a:pt x="67" y="372"/>
                  </a:cubicBezTo>
                  <a:cubicBezTo>
                    <a:pt x="71" y="369"/>
                    <a:pt x="76" y="365"/>
                    <a:pt x="81" y="361"/>
                  </a:cubicBezTo>
                  <a:cubicBezTo>
                    <a:pt x="86" y="357"/>
                    <a:pt x="91" y="354"/>
                    <a:pt x="95" y="351"/>
                  </a:cubicBezTo>
                  <a:cubicBezTo>
                    <a:pt x="98" y="349"/>
                    <a:pt x="100" y="347"/>
                    <a:pt x="103" y="345"/>
                  </a:cubicBezTo>
                  <a:cubicBezTo>
                    <a:pt x="109" y="341"/>
                    <a:pt x="115" y="337"/>
                    <a:pt x="120" y="333"/>
                  </a:cubicBezTo>
                  <a:cubicBezTo>
                    <a:pt x="123" y="330"/>
                    <a:pt x="126" y="328"/>
                    <a:pt x="129" y="326"/>
                  </a:cubicBezTo>
                  <a:cubicBezTo>
                    <a:pt x="131" y="324"/>
                    <a:pt x="133" y="322"/>
                    <a:pt x="135" y="320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7" y="318"/>
                    <a:pt x="137" y="318"/>
                    <a:pt x="137" y="318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5"/>
                    <a:pt x="142" y="315"/>
                    <a:pt x="141" y="314"/>
                  </a:cubicBezTo>
                  <a:cubicBezTo>
                    <a:pt x="138" y="308"/>
                    <a:pt x="135" y="301"/>
                    <a:pt x="132" y="293"/>
                  </a:cubicBezTo>
                  <a:cubicBezTo>
                    <a:pt x="128" y="283"/>
                    <a:pt x="124" y="272"/>
                    <a:pt x="122" y="261"/>
                  </a:cubicBezTo>
                  <a:cubicBezTo>
                    <a:pt x="121" y="257"/>
                    <a:pt x="121" y="254"/>
                    <a:pt x="120" y="252"/>
                  </a:cubicBezTo>
                  <a:cubicBezTo>
                    <a:pt x="120" y="251"/>
                    <a:pt x="120" y="250"/>
                    <a:pt x="120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50"/>
                    <a:pt x="120" y="251"/>
                    <a:pt x="121" y="252"/>
                  </a:cubicBezTo>
                  <a:cubicBezTo>
                    <a:pt x="121" y="254"/>
                    <a:pt x="121" y="257"/>
                    <a:pt x="122" y="261"/>
                  </a:cubicBezTo>
                  <a:cubicBezTo>
                    <a:pt x="125" y="272"/>
                    <a:pt x="129" y="283"/>
                    <a:pt x="133" y="293"/>
                  </a:cubicBezTo>
                  <a:cubicBezTo>
                    <a:pt x="136" y="300"/>
                    <a:pt x="139" y="307"/>
                    <a:pt x="143" y="313"/>
                  </a:cubicBezTo>
                  <a:cubicBezTo>
                    <a:pt x="148" y="321"/>
                    <a:pt x="153" y="327"/>
                    <a:pt x="159" y="331"/>
                  </a:cubicBezTo>
                  <a:cubicBezTo>
                    <a:pt x="161" y="332"/>
                    <a:pt x="163" y="333"/>
                    <a:pt x="165" y="334"/>
                  </a:cubicBezTo>
                  <a:cubicBezTo>
                    <a:pt x="167" y="335"/>
                    <a:pt x="169" y="335"/>
                    <a:pt x="171" y="336"/>
                  </a:cubicBezTo>
                  <a:cubicBezTo>
                    <a:pt x="172" y="336"/>
                    <a:pt x="173" y="336"/>
                    <a:pt x="174" y="336"/>
                  </a:cubicBezTo>
                  <a:cubicBezTo>
                    <a:pt x="177" y="336"/>
                    <a:pt x="180" y="335"/>
                    <a:pt x="183" y="334"/>
                  </a:cubicBezTo>
                  <a:cubicBezTo>
                    <a:pt x="187" y="333"/>
                    <a:pt x="191" y="331"/>
                    <a:pt x="194" y="328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02" y="321"/>
                    <a:pt x="202" y="321"/>
                    <a:pt x="202" y="321"/>
                  </a:cubicBezTo>
                  <a:cubicBezTo>
                    <a:pt x="202" y="321"/>
                    <a:pt x="202" y="321"/>
                    <a:pt x="203" y="320"/>
                  </a:cubicBezTo>
                  <a:cubicBezTo>
                    <a:pt x="203" y="320"/>
                    <a:pt x="204" y="319"/>
                    <a:pt x="204" y="319"/>
                  </a:cubicBezTo>
                  <a:cubicBezTo>
                    <a:pt x="210" y="312"/>
                    <a:pt x="214" y="305"/>
                    <a:pt x="217" y="296"/>
                  </a:cubicBezTo>
                  <a:cubicBezTo>
                    <a:pt x="219" y="288"/>
                    <a:pt x="220" y="279"/>
                    <a:pt x="220" y="270"/>
                  </a:cubicBezTo>
                  <a:cubicBezTo>
                    <a:pt x="221" y="262"/>
                    <a:pt x="220" y="254"/>
                    <a:pt x="219" y="246"/>
                  </a:cubicBezTo>
                  <a:cubicBezTo>
                    <a:pt x="218" y="239"/>
                    <a:pt x="217" y="231"/>
                    <a:pt x="215" y="224"/>
                  </a:cubicBezTo>
                  <a:cubicBezTo>
                    <a:pt x="211" y="209"/>
                    <a:pt x="207" y="198"/>
                    <a:pt x="204" y="193"/>
                  </a:cubicBezTo>
                  <a:cubicBezTo>
                    <a:pt x="203" y="189"/>
                    <a:pt x="201" y="187"/>
                    <a:pt x="200" y="185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8" y="182"/>
                    <a:pt x="197" y="180"/>
                    <a:pt x="198" y="179"/>
                  </a:cubicBezTo>
                  <a:cubicBezTo>
                    <a:pt x="198" y="178"/>
                    <a:pt x="199" y="177"/>
                    <a:pt x="200" y="176"/>
                  </a:cubicBezTo>
                  <a:cubicBezTo>
                    <a:pt x="200" y="175"/>
                    <a:pt x="201" y="175"/>
                    <a:pt x="202" y="175"/>
                  </a:cubicBezTo>
                  <a:cubicBezTo>
                    <a:pt x="204" y="175"/>
                    <a:pt x="205" y="176"/>
                    <a:pt x="206" y="177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181"/>
                    <a:pt x="208" y="181"/>
                    <a:pt x="208" y="181"/>
                  </a:cubicBezTo>
                  <a:cubicBezTo>
                    <a:pt x="209" y="182"/>
                    <a:pt x="211" y="185"/>
                    <a:pt x="213" y="190"/>
                  </a:cubicBezTo>
                  <a:cubicBezTo>
                    <a:pt x="215" y="196"/>
                    <a:pt x="219" y="208"/>
                    <a:pt x="223" y="222"/>
                  </a:cubicBezTo>
                  <a:cubicBezTo>
                    <a:pt x="223" y="224"/>
                    <a:pt x="223" y="226"/>
                    <a:pt x="224" y="228"/>
                  </a:cubicBezTo>
                  <a:cubicBezTo>
                    <a:pt x="225" y="235"/>
                    <a:pt x="225" y="235"/>
                    <a:pt x="225" y="235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2" y="224"/>
                    <a:pt x="235" y="220"/>
                    <a:pt x="239" y="215"/>
                  </a:cubicBezTo>
                  <a:cubicBezTo>
                    <a:pt x="242" y="210"/>
                    <a:pt x="247" y="204"/>
                    <a:pt x="252" y="198"/>
                  </a:cubicBezTo>
                  <a:cubicBezTo>
                    <a:pt x="258" y="191"/>
                    <a:pt x="264" y="186"/>
                    <a:pt x="269" y="180"/>
                  </a:cubicBezTo>
                  <a:cubicBezTo>
                    <a:pt x="278" y="173"/>
                    <a:pt x="284" y="168"/>
                    <a:pt x="292" y="163"/>
                  </a:cubicBezTo>
                  <a:cubicBezTo>
                    <a:pt x="293" y="162"/>
                    <a:pt x="295" y="161"/>
                    <a:pt x="296" y="160"/>
                  </a:cubicBezTo>
                  <a:cubicBezTo>
                    <a:pt x="297" y="160"/>
                    <a:pt x="298" y="160"/>
                    <a:pt x="298" y="159"/>
                  </a:cubicBezTo>
                  <a:cubicBezTo>
                    <a:pt x="299" y="159"/>
                    <a:pt x="299" y="159"/>
                    <a:pt x="300" y="159"/>
                  </a:cubicBezTo>
                  <a:cubicBezTo>
                    <a:pt x="301" y="158"/>
                    <a:pt x="303" y="157"/>
                    <a:pt x="305" y="156"/>
                  </a:cubicBezTo>
                  <a:cubicBezTo>
                    <a:pt x="307" y="155"/>
                    <a:pt x="309" y="154"/>
                    <a:pt x="311" y="154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7" y="152"/>
                    <a:pt x="317" y="152"/>
                    <a:pt x="317" y="152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9" y="149"/>
                    <a:pt x="340" y="148"/>
                    <a:pt x="351" y="147"/>
                  </a:cubicBezTo>
                  <a:cubicBezTo>
                    <a:pt x="356" y="146"/>
                    <a:pt x="362" y="146"/>
                    <a:pt x="368" y="146"/>
                  </a:cubicBezTo>
                  <a:cubicBezTo>
                    <a:pt x="372" y="146"/>
                    <a:pt x="377" y="146"/>
                    <a:pt x="381" y="146"/>
                  </a:cubicBezTo>
                  <a:cubicBezTo>
                    <a:pt x="394" y="147"/>
                    <a:pt x="403" y="149"/>
                    <a:pt x="411" y="151"/>
                  </a:cubicBezTo>
                  <a:cubicBezTo>
                    <a:pt x="415" y="152"/>
                    <a:pt x="420" y="154"/>
                    <a:pt x="425" y="157"/>
                  </a:cubicBezTo>
                  <a:cubicBezTo>
                    <a:pt x="426" y="158"/>
                    <a:pt x="426" y="158"/>
                    <a:pt x="426" y="158"/>
                  </a:cubicBezTo>
                  <a:cubicBezTo>
                    <a:pt x="428" y="157"/>
                    <a:pt x="428" y="157"/>
                    <a:pt x="428" y="157"/>
                  </a:cubicBezTo>
                  <a:cubicBezTo>
                    <a:pt x="429" y="156"/>
                    <a:pt x="432" y="153"/>
                    <a:pt x="435" y="150"/>
                  </a:cubicBezTo>
                  <a:cubicBezTo>
                    <a:pt x="438" y="146"/>
                    <a:pt x="441" y="142"/>
                    <a:pt x="446" y="135"/>
                  </a:cubicBezTo>
                  <a:cubicBezTo>
                    <a:pt x="448" y="134"/>
                    <a:pt x="449" y="133"/>
                    <a:pt x="450" y="131"/>
                  </a:cubicBezTo>
                  <a:cubicBezTo>
                    <a:pt x="453" y="127"/>
                    <a:pt x="457" y="122"/>
                    <a:pt x="461" y="116"/>
                  </a:cubicBezTo>
                  <a:cubicBezTo>
                    <a:pt x="464" y="113"/>
                    <a:pt x="467" y="109"/>
                    <a:pt x="471" y="106"/>
                  </a:cubicBezTo>
                  <a:cubicBezTo>
                    <a:pt x="473" y="104"/>
                    <a:pt x="475" y="102"/>
                    <a:pt x="477" y="101"/>
                  </a:cubicBezTo>
                  <a:cubicBezTo>
                    <a:pt x="478" y="100"/>
                    <a:pt x="480" y="99"/>
                    <a:pt x="481" y="99"/>
                  </a:cubicBezTo>
                  <a:cubicBezTo>
                    <a:pt x="481" y="98"/>
                    <a:pt x="482" y="98"/>
                    <a:pt x="483" y="98"/>
                  </a:cubicBezTo>
                  <a:cubicBezTo>
                    <a:pt x="483" y="98"/>
                    <a:pt x="483" y="98"/>
                    <a:pt x="484" y="98"/>
                  </a:cubicBezTo>
                  <a:cubicBezTo>
                    <a:pt x="484" y="98"/>
                    <a:pt x="484" y="98"/>
                    <a:pt x="484" y="98"/>
                  </a:cubicBezTo>
                  <a:cubicBezTo>
                    <a:pt x="485" y="97"/>
                    <a:pt x="485" y="97"/>
                    <a:pt x="485" y="97"/>
                  </a:cubicBezTo>
                  <a:cubicBezTo>
                    <a:pt x="489" y="96"/>
                    <a:pt x="493" y="95"/>
                    <a:pt x="498" y="94"/>
                  </a:cubicBezTo>
                  <a:cubicBezTo>
                    <a:pt x="500" y="93"/>
                    <a:pt x="500" y="93"/>
                    <a:pt x="500" y="93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548" y="80"/>
                    <a:pt x="548" y="80"/>
                    <a:pt x="548" y="80"/>
                  </a:cubicBezTo>
                  <a:cubicBezTo>
                    <a:pt x="554" y="78"/>
                    <a:pt x="554" y="78"/>
                    <a:pt x="554" y="78"/>
                  </a:cubicBezTo>
                  <a:cubicBezTo>
                    <a:pt x="563" y="76"/>
                    <a:pt x="573" y="73"/>
                    <a:pt x="582" y="71"/>
                  </a:cubicBezTo>
                  <a:cubicBezTo>
                    <a:pt x="593" y="68"/>
                    <a:pt x="605" y="65"/>
                    <a:pt x="616" y="63"/>
                  </a:cubicBezTo>
                  <a:cubicBezTo>
                    <a:pt x="617" y="63"/>
                    <a:pt x="617" y="63"/>
                    <a:pt x="617" y="63"/>
                  </a:cubicBezTo>
                  <a:cubicBezTo>
                    <a:pt x="619" y="62"/>
                    <a:pt x="622" y="62"/>
                    <a:pt x="625" y="62"/>
                  </a:cubicBezTo>
                  <a:cubicBezTo>
                    <a:pt x="626" y="61"/>
                    <a:pt x="626" y="61"/>
                    <a:pt x="626" y="61"/>
                  </a:cubicBezTo>
                  <a:cubicBezTo>
                    <a:pt x="629" y="62"/>
                    <a:pt x="629" y="62"/>
                    <a:pt x="629" y="62"/>
                  </a:cubicBezTo>
                  <a:cubicBezTo>
                    <a:pt x="634" y="62"/>
                    <a:pt x="634" y="62"/>
                    <a:pt x="634" y="62"/>
                  </a:cubicBezTo>
                  <a:cubicBezTo>
                    <a:pt x="640" y="62"/>
                    <a:pt x="645" y="62"/>
                    <a:pt x="650" y="62"/>
                  </a:cubicBezTo>
                  <a:cubicBezTo>
                    <a:pt x="651" y="62"/>
                    <a:pt x="651" y="62"/>
                    <a:pt x="651" y="62"/>
                  </a:cubicBezTo>
                  <a:cubicBezTo>
                    <a:pt x="661" y="62"/>
                    <a:pt x="672" y="62"/>
                    <a:pt x="682" y="60"/>
                  </a:cubicBezTo>
                  <a:cubicBezTo>
                    <a:pt x="688" y="59"/>
                    <a:pt x="692" y="57"/>
                    <a:pt x="696" y="55"/>
                  </a:cubicBezTo>
                  <a:cubicBezTo>
                    <a:pt x="700" y="53"/>
                    <a:pt x="703" y="51"/>
                    <a:pt x="707" y="49"/>
                  </a:cubicBezTo>
                  <a:cubicBezTo>
                    <a:pt x="708" y="49"/>
                    <a:pt x="708" y="49"/>
                    <a:pt x="708" y="49"/>
                  </a:cubicBezTo>
                  <a:cubicBezTo>
                    <a:pt x="710" y="47"/>
                    <a:pt x="713" y="46"/>
                    <a:pt x="716" y="44"/>
                  </a:cubicBezTo>
                  <a:cubicBezTo>
                    <a:pt x="717" y="44"/>
                    <a:pt x="720" y="42"/>
                    <a:pt x="720" y="42"/>
                  </a:cubicBezTo>
                  <a:cubicBezTo>
                    <a:pt x="723" y="40"/>
                    <a:pt x="726" y="38"/>
                    <a:pt x="729" y="37"/>
                  </a:cubicBezTo>
                  <a:cubicBezTo>
                    <a:pt x="737" y="31"/>
                    <a:pt x="737" y="31"/>
                    <a:pt x="737" y="31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9" y="24"/>
                    <a:pt x="752" y="22"/>
                    <a:pt x="755" y="20"/>
                  </a:cubicBezTo>
                  <a:cubicBezTo>
                    <a:pt x="756" y="19"/>
                    <a:pt x="756" y="19"/>
                    <a:pt x="756" y="19"/>
                  </a:cubicBezTo>
                  <a:cubicBezTo>
                    <a:pt x="756" y="14"/>
                    <a:pt x="756" y="14"/>
                    <a:pt x="756" y="14"/>
                  </a:cubicBezTo>
                  <a:cubicBezTo>
                    <a:pt x="756" y="14"/>
                    <a:pt x="756" y="14"/>
                    <a:pt x="756" y="14"/>
                  </a:cubicBezTo>
                  <a:cubicBezTo>
                    <a:pt x="756" y="11"/>
                    <a:pt x="756" y="11"/>
                    <a:pt x="756" y="11"/>
                  </a:cubicBezTo>
                  <a:cubicBezTo>
                    <a:pt x="756" y="8"/>
                    <a:pt x="756" y="8"/>
                    <a:pt x="756" y="8"/>
                  </a:cubicBezTo>
                  <a:cubicBezTo>
                    <a:pt x="753" y="8"/>
                    <a:pt x="753" y="8"/>
                    <a:pt x="753" y="8"/>
                  </a:cubicBezTo>
                  <a:cubicBezTo>
                    <a:pt x="742" y="9"/>
                    <a:pt x="701" y="11"/>
                    <a:pt x="655" y="11"/>
                  </a:cubicBezTo>
                  <a:cubicBezTo>
                    <a:pt x="604" y="11"/>
                    <a:pt x="566" y="8"/>
                    <a:pt x="541" y="2"/>
                  </a:cubicBezTo>
                  <a:cubicBezTo>
                    <a:pt x="537" y="1"/>
                    <a:pt x="535" y="0"/>
                    <a:pt x="533" y="0"/>
                  </a:cubicBezTo>
                  <a:cubicBezTo>
                    <a:pt x="531" y="0"/>
                    <a:pt x="530" y="1"/>
                    <a:pt x="529" y="1"/>
                  </a:cubicBezTo>
                  <a:cubicBezTo>
                    <a:pt x="528" y="1"/>
                    <a:pt x="527" y="2"/>
                    <a:pt x="525" y="2"/>
                  </a:cubicBezTo>
                  <a:cubicBezTo>
                    <a:pt x="514" y="2"/>
                    <a:pt x="494" y="2"/>
                    <a:pt x="468" y="4"/>
                  </a:cubicBezTo>
                  <a:cubicBezTo>
                    <a:pt x="464" y="5"/>
                    <a:pt x="464" y="5"/>
                    <a:pt x="464" y="5"/>
                  </a:cubicBezTo>
                  <a:cubicBezTo>
                    <a:pt x="459" y="5"/>
                    <a:pt x="459" y="5"/>
                    <a:pt x="459" y="5"/>
                  </a:cubicBezTo>
                  <a:cubicBezTo>
                    <a:pt x="456" y="6"/>
                    <a:pt x="454" y="6"/>
                    <a:pt x="451" y="6"/>
                  </a:cubicBezTo>
                  <a:cubicBezTo>
                    <a:pt x="449" y="7"/>
                    <a:pt x="449" y="7"/>
                    <a:pt x="449" y="7"/>
                  </a:cubicBezTo>
                  <a:cubicBezTo>
                    <a:pt x="442" y="8"/>
                    <a:pt x="435" y="9"/>
                    <a:pt x="429" y="11"/>
                  </a:cubicBezTo>
                  <a:cubicBezTo>
                    <a:pt x="428" y="11"/>
                    <a:pt x="428" y="11"/>
                    <a:pt x="428" y="11"/>
                  </a:cubicBezTo>
                  <a:cubicBezTo>
                    <a:pt x="427" y="11"/>
                    <a:pt x="427" y="12"/>
                    <a:pt x="427" y="12"/>
                  </a:cubicBezTo>
                  <a:cubicBezTo>
                    <a:pt x="424" y="13"/>
                    <a:pt x="424" y="13"/>
                    <a:pt x="424" y="13"/>
                  </a:cubicBezTo>
                  <a:cubicBezTo>
                    <a:pt x="423" y="13"/>
                    <a:pt x="422" y="14"/>
                    <a:pt x="420" y="14"/>
                  </a:cubicBezTo>
                  <a:cubicBezTo>
                    <a:pt x="420" y="14"/>
                    <a:pt x="419" y="15"/>
                    <a:pt x="419" y="15"/>
                  </a:cubicBezTo>
                  <a:cubicBezTo>
                    <a:pt x="408" y="20"/>
                    <a:pt x="408" y="20"/>
                    <a:pt x="408" y="20"/>
                  </a:cubicBezTo>
                  <a:cubicBezTo>
                    <a:pt x="385" y="30"/>
                    <a:pt x="385" y="30"/>
                    <a:pt x="385" y="30"/>
                  </a:cubicBezTo>
                  <a:cubicBezTo>
                    <a:pt x="370" y="37"/>
                    <a:pt x="353" y="44"/>
                    <a:pt x="335" y="52"/>
                  </a:cubicBezTo>
                  <a:cubicBezTo>
                    <a:pt x="330" y="53"/>
                    <a:pt x="326" y="55"/>
                    <a:pt x="321" y="57"/>
                  </a:cubicBezTo>
                  <a:cubicBezTo>
                    <a:pt x="317" y="58"/>
                    <a:pt x="317" y="58"/>
                    <a:pt x="317" y="58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13" y="59"/>
                    <a:pt x="311" y="60"/>
                    <a:pt x="310" y="60"/>
                  </a:cubicBezTo>
                  <a:cubicBezTo>
                    <a:pt x="309" y="60"/>
                    <a:pt x="308" y="61"/>
                    <a:pt x="306" y="61"/>
                  </a:cubicBezTo>
                  <a:cubicBezTo>
                    <a:pt x="297" y="64"/>
                    <a:pt x="287" y="67"/>
                    <a:pt x="277" y="70"/>
                  </a:cubicBezTo>
                  <a:cubicBezTo>
                    <a:pt x="266" y="74"/>
                    <a:pt x="257" y="78"/>
                    <a:pt x="248" y="83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5" y="84"/>
                    <a:pt x="243" y="85"/>
                    <a:pt x="242" y="86"/>
                  </a:cubicBezTo>
                  <a:cubicBezTo>
                    <a:pt x="241" y="87"/>
                    <a:pt x="241" y="87"/>
                    <a:pt x="241" y="87"/>
                  </a:cubicBezTo>
                  <a:cubicBezTo>
                    <a:pt x="241" y="87"/>
                    <a:pt x="240" y="87"/>
                    <a:pt x="240" y="87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91"/>
                    <a:pt x="235" y="91"/>
                    <a:pt x="235" y="91"/>
                  </a:cubicBezTo>
                  <a:cubicBezTo>
                    <a:pt x="233" y="93"/>
                    <a:pt x="233" y="93"/>
                    <a:pt x="233" y="93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03" y="120"/>
                    <a:pt x="186" y="135"/>
                    <a:pt x="169" y="148"/>
                  </a:cubicBezTo>
                  <a:cubicBezTo>
                    <a:pt x="164" y="152"/>
                    <a:pt x="159" y="155"/>
                    <a:pt x="155" y="158"/>
                  </a:cubicBezTo>
                  <a:cubicBezTo>
                    <a:pt x="152" y="160"/>
                    <a:pt x="149" y="162"/>
                    <a:pt x="147" y="164"/>
                  </a:cubicBezTo>
                  <a:cubicBezTo>
                    <a:pt x="143" y="166"/>
                    <a:pt x="141" y="167"/>
                    <a:pt x="138" y="169"/>
                  </a:cubicBezTo>
                  <a:cubicBezTo>
                    <a:pt x="137" y="169"/>
                    <a:pt x="137" y="169"/>
                    <a:pt x="137" y="169"/>
                  </a:cubicBezTo>
                  <a:cubicBezTo>
                    <a:pt x="137" y="169"/>
                    <a:pt x="136" y="170"/>
                    <a:pt x="136" y="170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1" y="171"/>
                    <a:pt x="131" y="172"/>
                    <a:pt x="131" y="172"/>
                  </a:cubicBezTo>
                  <a:cubicBezTo>
                    <a:pt x="131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29" y="172"/>
                  </a:cubicBezTo>
                  <a:cubicBezTo>
                    <a:pt x="127" y="173"/>
                    <a:pt x="125" y="175"/>
                    <a:pt x="122" y="177"/>
                  </a:cubicBezTo>
                  <a:cubicBezTo>
                    <a:pt x="118" y="180"/>
                    <a:pt x="113" y="183"/>
                    <a:pt x="107" y="188"/>
                  </a:cubicBezTo>
                  <a:cubicBezTo>
                    <a:pt x="98" y="196"/>
                    <a:pt x="89" y="205"/>
                    <a:pt x="81" y="214"/>
                  </a:cubicBezTo>
                  <a:cubicBezTo>
                    <a:pt x="76" y="220"/>
                    <a:pt x="73" y="224"/>
                    <a:pt x="70" y="229"/>
                  </a:cubicBezTo>
                  <a:cubicBezTo>
                    <a:pt x="68" y="232"/>
                    <a:pt x="66" y="234"/>
                    <a:pt x="65" y="237"/>
                  </a:cubicBezTo>
                  <a:cubicBezTo>
                    <a:pt x="65" y="237"/>
                    <a:pt x="64" y="238"/>
                    <a:pt x="64" y="239"/>
                  </a:cubicBezTo>
                  <a:cubicBezTo>
                    <a:pt x="64" y="239"/>
                    <a:pt x="63" y="240"/>
                    <a:pt x="63" y="241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3" y="242"/>
                    <a:pt x="62" y="242"/>
                    <a:pt x="62" y="243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2" y="245"/>
                    <a:pt x="62" y="245"/>
                    <a:pt x="62" y="245"/>
                  </a:cubicBezTo>
                  <a:cubicBezTo>
                    <a:pt x="61" y="249"/>
                    <a:pt x="60" y="253"/>
                    <a:pt x="59" y="256"/>
                  </a:cubicBezTo>
                  <a:cubicBezTo>
                    <a:pt x="56" y="265"/>
                    <a:pt x="54" y="274"/>
                    <a:pt x="51" y="284"/>
                  </a:cubicBezTo>
                  <a:cubicBezTo>
                    <a:pt x="49" y="291"/>
                    <a:pt x="47" y="297"/>
                    <a:pt x="44" y="303"/>
                  </a:cubicBezTo>
                  <a:cubicBezTo>
                    <a:pt x="43" y="304"/>
                    <a:pt x="43" y="305"/>
                    <a:pt x="42" y="307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0" y="310"/>
                    <a:pt x="39" y="311"/>
                    <a:pt x="38" y="312"/>
                  </a:cubicBezTo>
                  <a:cubicBezTo>
                    <a:pt x="36" y="315"/>
                    <a:pt x="35" y="318"/>
                    <a:pt x="33" y="321"/>
                  </a:cubicBezTo>
                  <a:cubicBezTo>
                    <a:pt x="25" y="333"/>
                    <a:pt x="19" y="345"/>
                    <a:pt x="14" y="356"/>
                  </a:cubicBezTo>
                  <a:cubicBezTo>
                    <a:pt x="7" y="371"/>
                    <a:pt x="3" y="383"/>
                    <a:pt x="1" y="394"/>
                  </a:cubicBezTo>
                  <a:cubicBezTo>
                    <a:pt x="0" y="401"/>
                    <a:pt x="0" y="408"/>
                    <a:pt x="1" y="414"/>
                  </a:cubicBezTo>
                  <a:cubicBezTo>
                    <a:pt x="1" y="415"/>
                    <a:pt x="2" y="415"/>
                    <a:pt x="2" y="416"/>
                  </a:cubicBezTo>
                  <a:cubicBezTo>
                    <a:pt x="2" y="416"/>
                    <a:pt x="2" y="416"/>
                    <a:pt x="2" y="417"/>
                  </a:cubicBezTo>
                  <a:cubicBezTo>
                    <a:pt x="2" y="417"/>
                    <a:pt x="2" y="418"/>
                    <a:pt x="3" y="419"/>
                  </a:cubicBezTo>
                  <a:cubicBezTo>
                    <a:pt x="3" y="421"/>
                    <a:pt x="3" y="421"/>
                    <a:pt x="3" y="421"/>
                  </a:cubicBezTo>
                  <a:cubicBezTo>
                    <a:pt x="5" y="424"/>
                    <a:pt x="5" y="424"/>
                    <a:pt x="5" y="424"/>
                  </a:cubicBezTo>
                  <a:cubicBezTo>
                    <a:pt x="8" y="430"/>
                    <a:pt x="8" y="430"/>
                    <a:pt x="8" y="430"/>
                  </a:cubicBezTo>
                  <a:cubicBezTo>
                    <a:pt x="9" y="431"/>
                    <a:pt x="9" y="431"/>
                    <a:pt x="9" y="432"/>
                  </a:cubicBezTo>
                  <a:cubicBezTo>
                    <a:pt x="9" y="432"/>
                    <a:pt x="10" y="432"/>
                    <a:pt x="10" y="432"/>
                  </a:cubicBezTo>
                  <a:cubicBezTo>
                    <a:pt x="13" y="436"/>
                    <a:pt x="13" y="436"/>
                    <a:pt x="13" y="436"/>
                  </a:cubicBezTo>
                  <a:cubicBezTo>
                    <a:pt x="16" y="440"/>
                    <a:pt x="16" y="440"/>
                    <a:pt x="16" y="440"/>
                  </a:cubicBezTo>
                  <a:cubicBezTo>
                    <a:pt x="17" y="441"/>
                    <a:pt x="18" y="442"/>
                    <a:pt x="19" y="443"/>
                  </a:cubicBezTo>
                  <a:cubicBezTo>
                    <a:pt x="19" y="444"/>
                    <a:pt x="19" y="444"/>
                    <a:pt x="19" y="444"/>
                  </a:cubicBezTo>
                  <a:cubicBezTo>
                    <a:pt x="20" y="444"/>
                    <a:pt x="20" y="445"/>
                    <a:pt x="20" y="445"/>
                  </a:cubicBezTo>
                  <a:cubicBezTo>
                    <a:pt x="25" y="450"/>
                    <a:pt x="25" y="450"/>
                    <a:pt x="25" y="450"/>
                  </a:cubicBezTo>
                  <a:cubicBezTo>
                    <a:pt x="25" y="443"/>
                    <a:pt x="25" y="443"/>
                    <a:pt x="25" y="443"/>
                  </a:cubicBezTo>
                  <a:cubicBezTo>
                    <a:pt x="25" y="441"/>
                    <a:pt x="25" y="440"/>
                    <a:pt x="26" y="438"/>
                  </a:cubicBezTo>
                  <a:cubicBezTo>
                    <a:pt x="26" y="434"/>
                    <a:pt x="28" y="430"/>
                    <a:pt x="29" y="426"/>
                  </a:cubicBezTo>
                  <a:cubicBezTo>
                    <a:pt x="32" y="418"/>
                    <a:pt x="38" y="409"/>
                    <a:pt x="44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</p:grpSp>
      <p:sp>
        <p:nvSpPr>
          <p:cNvPr id="6" name="Freeform 5"/>
          <p:cNvSpPr>
            <a:spLocks/>
          </p:cNvSpPr>
          <p:nvPr/>
        </p:nvSpPr>
        <p:spPr bwMode="auto">
          <a:xfrm>
            <a:off x="9502109" y="4017499"/>
            <a:ext cx="7766050" cy="4400550"/>
          </a:xfrm>
          <a:custGeom>
            <a:avLst/>
            <a:gdLst>
              <a:gd name="T0" fmla="*/ 41 w 1026"/>
              <a:gd name="T1" fmla="*/ 481 h 581"/>
              <a:gd name="T2" fmla="*/ 46 w 1026"/>
              <a:gd name="T3" fmla="*/ 292 h 581"/>
              <a:gd name="T4" fmla="*/ 35 w 1026"/>
              <a:gd name="T5" fmla="*/ 76 h 581"/>
              <a:gd name="T6" fmla="*/ 112 w 1026"/>
              <a:gd name="T7" fmla="*/ 133 h 581"/>
              <a:gd name="T8" fmla="*/ 149 w 1026"/>
              <a:gd name="T9" fmla="*/ 50 h 581"/>
              <a:gd name="T10" fmla="*/ 262 w 1026"/>
              <a:gd name="T11" fmla="*/ 3 h 581"/>
              <a:gd name="T12" fmla="*/ 271 w 1026"/>
              <a:gd name="T13" fmla="*/ 86 h 581"/>
              <a:gd name="T14" fmla="*/ 257 w 1026"/>
              <a:gd name="T15" fmla="*/ 132 h 581"/>
              <a:gd name="T16" fmla="*/ 235 w 1026"/>
              <a:gd name="T17" fmla="*/ 129 h 581"/>
              <a:gd name="T18" fmla="*/ 225 w 1026"/>
              <a:gd name="T19" fmla="*/ 113 h 581"/>
              <a:gd name="T20" fmla="*/ 204 w 1026"/>
              <a:gd name="T21" fmla="*/ 103 h 581"/>
              <a:gd name="T22" fmla="*/ 190 w 1026"/>
              <a:gd name="T23" fmla="*/ 103 h 581"/>
              <a:gd name="T24" fmla="*/ 209 w 1026"/>
              <a:gd name="T25" fmla="*/ 117 h 581"/>
              <a:gd name="T26" fmla="*/ 215 w 1026"/>
              <a:gd name="T27" fmla="*/ 129 h 581"/>
              <a:gd name="T28" fmla="*/ 212 w 1026"/>
              <a:gd name="T29" fmla="*/ 139 h 581"/>
              <a:gd name="T30" fmla="*/ 132 w 1026"/>
              <a:gd name="T31" fmla="*/ 191 h 581"/>
              <a:gd name="T32" fmla="*/ 124 w 1026"/>
              <a:gd name="T33" fmla="*/ 208 h 581"/>
              <a:gd name="T34" fmla="*/ 138 w 1026"/>
              <a:gd name="T35" fmla="*/ 296 h 581"/>
              <a:gd name="T36" fmla="*/ 65 w 1026"/>
              <a:gd name="T37" fmla="*/ 388 h 581"/>
              <a:gd name="T38" fmla="*/ 69 w 1026"/>
              <a:gd name="T39" fmla="*/ 404 h 581"/>
              <a:gd name="T40" fmla="*/ 94 w 1026"/>
              <a:gd name="T41" fmla="*/ 404 h 581"/>
              <a:gd name="T42" fmla="*/ 157 w 1026"/>
              <a:gd name="T43" fmla="*/ 453 h 581"/>
              <a:gd name="T44" fmla="*/ 133 w 1026"/>
              <a:gd name="T45" fmla="*/ 416 h 581"/>
              <a:gd name="T46" fmla="*/ 152 w 1026"/>
              <a:gd name="T47" fmla="*/ 309 h 581"/>
              <a:gd name="T48" fmla="*/ 138 w 1026"/>
              <a:gd name="T49" fmla="*/ 210 h 581"/>
              <a:gd name="T50" fmla="*/ 141 w 1026"/>
              <a:gd name="T51" fmla="*/ 201 h 581"/>
              <a:gd name="T52" fmla="*/ 221 w 1026"/>
              <a:gd name="T53" fmla="*/ 143 h 581"/>
              <a:gd name="T54" fmla="*/ 232 w 1026"/>
              <a:gd name="T55" fmla="*/ 143 h 581"/>
              <a:gd name="T56" fmla="*/ 259 w 1026"/>
              <a:gd name="T57" fmla="*/ 133 h 581"/>
              <a:gd name="T58" fmla="*/ 273 w 1026"/>
              <a:gd name="T59" fmla="*/ 93 h 581"/>
              <a:gd name="T60" fmla="*/ 380 w 1026"/>
              <a:gd name="T61" fmla="*/ 4 h 581"/>
              <a:gd name="T62" fmla="*/ 513 w 1026"/>
              <a:gd name="T63" fmla="*/ 15 h 581"/>
              <a:gd name="T64" fmla="*/ 539 w 1026"/>
              <a:gd name="T65" fmla="*/ 30 h 581"/>
              <a:gd name="T66" fmla="*/ 818 w 1026"/>
              <a:gd name="T67" fmla="*/ 107 h 581"/>
              <a:gd name="T68" fmla="*/ 870 w 1026"/>
              <a:gd name="T69" fmla="*/ 162 h 581"/>
              <a:gd name="T70" fmla="*/ 961 w 1026"/>
              <a:gd name="T71" fmla="*/ 217 h 581"/>
              <a:gd name="T72" fmla="*/ 1025 w 1026"/>
              <a:gd name="T73" fmla="*/ 344 h 581"/>
              <a:gd name="T74" fmla="*/ 1014 w 1026"/>
              <a:gd name="T75" fmla="*/ 352 h 581"/>
              <a:gd name="T76" fmla="*/ 967 w 1026"/>
              <a:gd name="T77" fmla="*/ 345 h 581"/>
              <a:gd name="T78" fmla="*/ 856 w 1026"/>
              <a:gd name="T79" fmla="*/ 344 h 581"/>
              <a:gd name="T80" fmla="*/ 830 w 1026"/>
              <a:gd name="T81" fmla="*/ 347 h 581"/>
              <a:gd name="T82" fmla="*/ 825 w 1026"/>
              <a:gd name="T83" fmla="*/ 294 h 581"/>
              <a:gd name="T84" fmla="*/ 856 w 1026"/>
              <a:gd name="T85" fmla="*/ 256 h 581"/>
              <a:gd name="T86" fmla="*/ 861 w 1026"/>
              <a:gd name="T87" fmla="*/ 229 h 581"/>
              <a:gd name="T88" fmla="*/ 834 w 1026"/>
              <a:gd name="T89" fmla="*/ 270 h 581"/>
              <a:gd name="T90" fmla="*/ 790 w 1026"/>
              <a:gd name="T91" fmla="*/ 309 h 581"/>
              <a:gd name="T92" fmla="*/ 793 w 1026"/>
              <a:gd name="T93" fmla="*/ 316 h 581"/>
              <a:gd name="T94" fmla="*/ 805 w 1026"/>
              <a:gd name="T95" fmla="*/ 357 h 581"/>
              <a:gd name="T96" fmla="*/ 686 w 1026"/>
              <a:gd name="T97" fmla="*/ 364 h 581"/>
              <a:gd name="T98" fmla="*/ 677 w 1026"/>
              <a:gd name="T99" fmla="*/ 314 h 581"/>
              <a:gd name="T100" fmla="*/ 683 w 1026"/>
              <a:gd name="T101" fmla="*/ 232 h 581"/>
              <a:gd name="T102" fmla="*/ 669 w 1026"/>
              <a:gd name="T103" fmla="*/ 346 h 581"/>
              <a:gd name="T104" fmla="*/ 698 w 1026"/>
              <a:gd name="T105" fmla="*/ 424 h 581"/>
              <a:gd name="T106" fmla="*/ 460 w 1026"/>
              <a:gd name="T107" fmla="*/ 428 h 581"/>
              <a:gd name="T108" fmla="*/ 457 w 1026"/>
              <a:gd name="T109" fmla="*/ 356 h 581"/>
              <a:gd name="T110" fmla="*/ 463 w 1026"/>
              <a:gd name="T111" fmla="*/ 283 h 581"/>
              <a:gd name="T112" fmla="*/ 450 w 1026"/>
              <a:gd name="T113" fmla="*/ 387 h 581"/>
              <a:gd name="T114" fmla="*/ 400 w 1026"/>
              <a:gd name="T115" fmla="*/ 431 h 581"/>
              <a:gd name="T116" fmla="*/ 305 w 1026"/>
              <a:gd name="T117" fmla="*/ 379 h 581"/>
              <a:gd name="T118" fmla="*/ 183 w 1026"/>
              <a:gd name="T119" fmla="*/ 502 h 581"/>
              <a:gd name="T120" fmla="*/ 103 w 1026"/>
              <a:gd name="T121" fmla="*/ 56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581">
                <a:moveTo>
                  <a:pt x="84" y="579"/>
                </a:moveTo>
                <a:cubicBezTo>
                  <a:pt x="82" y="578"/>
                  <a:pt x="81" y="576"/>
                  <a:pt x="80" y="574"/>
                </a:cubicBezTo>
                <a:cubicBezTo>
                  <a:pt x="77" y="572"/>
                  <a:pt x="73" y="567"/>
                  <a:pt x="69" y="560"/>
                </a:cubicBezTo>
                <a:cubicBezTo>
                  <a:pt x="65" y="553"/>
                  <a:pt x="62" y="546"/>
                  <a:pt x="58" y="539"/>
                </a:cubicBezTo>
                <a:cubicBezTo>
                  <a:pt x="56" y="534"/>
                  <a:pt x="54" y="530"/>
                  <a:pt x="53" y="526"/>
                </a:cubicBezTo>
                <a:cubicBezTo>
                  <a:pt x="51" y="522"/>
                  <a:pt x="49" y="517"/>
                  <a:pt x="48" y="513"/>
                </a:cubicBezTo>
                <a:cubicBezTo>
                  <a:pt x="47" y="510"/>
                  <a:pt x="47" y="508"/>
                  <a:pt x="46" y="506"/>
                </a:cubicBezTo>
                <a:cubicBezTo>
                  <a:pt x="46" y="505"/>
                  <a:pt x="46" y="505"/>
                  <a:pt x="46" y="505"/>
                </a:cubicBezTo>
                <a:cubicBezTo>
                  <a:pt x="46" y="505"/>
                  <a:pt x="46" y="505"/>
                  <a:pt x="46" y="505"/>
                </a:cubicBezTo>
                <a:cubicBezTo>
                  <a:pt x="46" y="502"/>
                  <a:pt x="46" y="502"/>
                  <a:pt x="46" y="502"/>
                </a:cubicBezTo>
                <a:cubicBezTo>
                  <a:pt x="45" y="498"/>
                  <a:pt x="45" y="498"/>
                  <a:pt x="45" y="498"/>
                </a:cubicBezTo>
                <a:cubicBezTo>
                  <a:pt x="45" y="492"/>
                  <a:pt x="43" y="486"/>
                  <a:pt x="41" y="481"/>
                </a:cubicBezTo>
                <a:cubicBezTo>
                  <a:pt x="38" y="471"/>
                  <a:pt x="35" y="461"/>
                  <a:pt x="31" y="452"/>
                </a:cubicBezTo>
                <a:cubicBezTo>
                  <a:pt x="28" y="445"/>
                  <a:pt x="28" y="445"/>
                  <a:pt x="28" y="445"/>
                </a:cubicBezTo>
                <a:cubicBezTo>
                  <a:pt x="26" y="441"/>
                  <a:pt x="25" y="436"/>
                  <a:pt x="23" y="432"/>
                </a:cubicBezTo>
                <a:cubicBezTo>
                  <a:pt x="21" y="425"/>
                  <a:pt x="19" y="420"/>
                  <a:pt x="17" y="415"/>
                </a:cubicBezTo>
                <a:cubicBezTo>
                  <a:pt x="17" y="413"/>
                  <a:pt x="16" y="410"/>
                  <a:pt x="16" y="407"/>
                </a:cubicBezTo>
                <a:cubicBezTo>
                  <a:pt x="16" y="404"/>
                  <a:pt x="15" y="401"/>
                  <a:pt x="16" y="398"/>
                </a:cubicBezTo>
                <a:cubicBezTo>
                  <a:pt x="16" y="393"/>
                  <a:pt x="16" y="387"/>
                  <a:pt x="17" y="381"/>
                </a:cubicBezTo>
                <a:cubicBezTo>
                  <a:pt x="18" y="375"/>
                  <a:pt x="19" y="369"/>
                  <a:pt x="20" y="363"/>
                </a:cubicBezTo>
                <a:cubicBezTo>
                  <a:pt x="21" y="358"/>
                  <a:pt x="22" y="352"/>
                  <a:pt x="24" y="347"/>
                </a:cubicBezTo>
                <a:cubicBezTo>
                  <a:pt x="28" y="331"/>
                  <a:pt x="28" y="331"/>
                  <a:pt x="28" y="331"/>
                </a:cubicBezTo>
                <a:cubicBezTo>
                  <a:pt x="29" y="325"/>
                  <a:pt x="30" y="320"/>
                  <a:pt x="31" y="315"/>
                </a:cubicBezTo>
                <a:cubicBezTo>
                  <a:pt x="32" y="307"/>
                  <a:pt x="37" y="299"/>
                  <a:pt x="46" y="292"/>
                </a:cubicBezTo>
                <a:cubicBezTo>
                  <a:pt x="49" y="289"/>
                  <a:pt x="53" y="287"/>
                  <a:pt x="57" y="284"/>
                </a:cubicBezTo>
                <a:cubicBezTo>
                  <a:pt x="58" y="283"/>
                  <a:pt x="59" y="283"/>
                  <a:pt x="60" y="282"/>
                </a:cubicBezTo>
                <a:cubicBezTo>
                  <a:pt x="61" y="282"/>
                  <a:pt x="61" y="282"/>
                  <a:pt x="61" y="282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82" y="273"/>
                  <a:pt x="83" y="272"/>
                  <a:pt x="84" y="272"/>
                </a:cubicBezTo>
                <a:cubicBezTo>
                  <a:pt x="87" y="271"/>
                  <a:pt x="90" y="270"/>
                  <a:pt x="92" y="269"/>
                </a:cubicBezTo>
                <a:cubicBezTo>
                  <a:pt x="76" y="267"/>
                  <a:pt x="48" y="258"/>
                  <a:pt x="33" y="253"/>
                </a:cubicBezTo>
                <a:cubicBezTo>
                  <a:pt x="13" y="245"/>
                  <a:pt x="2" y="228"/>
                  <a:pt x="0" y="201"/>
                </a:cubicBezTo>
                <a:cubicBezTo>
                  <a:pt x="0" y="189"/>
                  <a:pt x="8" y="169"/>
                  <a:pt x="18" y="149"/>
                </a:cubicBezTo>
                <a:cubicBezTo>
                  <a:pt x="29" y="123"/>
                  <a:pt x="42" y="94"/>
                  <a:pt x="36" y="79"/>
                </a:cubicBezTo>
                <a:cubicBezTo>
                  <a:pt x="35" y="76"/>
                  <a:pt x="35" y="76"/>
                  <a:pt x="35" y="76"/>
                </a:cubicBezTo>
                <a:cubicBezTo>
                  <a:pt x="38" y="75"/>
                  <a:pt x="38" y="75"/>
                  <a:pt x="38" y="75"/>
                </a:cubicBezTo>
                <a:cubicBezTo>
                  <a:pt x="52" y="72"/>
                  <a:pt x="64" y="70"/>
                  <a:pt x="74" y="68"/>
                </a:cubicBezTo>
                <a:cubicBezTo>
                  <a:pt x="85" y="67"/>
                  <a:pt x="95" y="66"/>
                  <a:pt x="102" y="66"/>
                </a:cubicBezTo>
                <a:cubicBezTo>
                  <a:pt x="103" y="66"/>
                  <a:pt x="104" y="66"/>
                  <a:pt x="105" y="66"/>
                </a:cubicBezTo>
                <a:cubicBezTo>
                  <a:pt x="109" y="66"/>
                  <a:pt x="113" y="66"/>
                  <a:pt x="116" y="67"/>
                </a:cubicBezTo>
                <a:cubicBezTo>
                  <a:pt x="118" y="67"/>
                  <a:pt x="120" y="68"/>
                  <a:pt x="122" y="69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0" y="80"/>
                  <a:pt x="117" y="88"/>
                  <a:pt x="116" y="96"/>
                </a:cubicBezTo>
                <a:cubicBezTo>
                  <a:pt x="115" y="100"/>
                  <a:pt x="114" y="103"/>
                  <a:pt x="114" y="107"/>
                </a:cubicBezTo>
                <a:cubicBezTo>
                  <a:pt x="113" y="111"/>
                  <a:pt x="113" y="114"/>
                  <a:pt x="113" y="117"/>
                </a:cubicBezTo>
                <a:cubicBezTo>
                  <a:pt x="112" y="122"/>
                  <a:pt x="112" y="128"/>
                  <a:pt x="112" y="133"/>
                </a:cubicBezTo>
                <a:cubicBezTo>
                  <a:pt x="113" y="138"/>
                  <a:pt x="113" y="142"/>
                  <a:pt x="113" y="144"/>
                </a:cubicBezTo>
                <a:cubicBezTo>
                  <a:pt x="113" y="144"/>
                  <a:pt x="113" y="144"/>
                  <a:pt x="113" y="145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14" y="145"/>
                  <a:pt x="114" y="142"/>
                  <a:pt x="114" y="141"/>
                </a:cubicBezTo>
                <a:cubicBezTo>
                  <a:pt x="114" y="139"/>
                  <a:pt x="114" y="136"/>
                  <a:pt x="115" y="133"/>
                </a:cubicBezTo>
                <a:cubicBezTo>
                  <a:pt x="115" y="128"/>
                  <a:pt x="116" y="123"/>
                  <a:pt x="117" y="118"/>
                </a:cubicBezTo>
                <a:cubicBezTo>
                  <a:pt x="118" y="112"/>
                  <a:pt x="119" y="105"/>
                  <a:pt x="121" y="98"/>
                </a:cubicBezTo>
                <a:cubicBezTo>
                  <a:pt x="123" y="89"/>
                  <a:pt x="126" y="82"/>
                  <a:pt x="129" y="75"/>
                </a:cubicBezTo>
                <a:cubicBezTo>
                  <a:pt x="133" y="67"/>
                  <a:pt x="138" y="60"/>
                  <a:pt x="144" y="54"/>
                </a:cubicBezTo>
                <a:cubicBezTo>
                  <a:pt x="145" y="53"/>
                  <a:pt x="146" y="53"/>
                  <a:pt x="147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8" y="51"/>
                  <a:pt x="149" y="51"/>
                  <a:pt x="149" y="50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55" y="46"/>
                  <a:pt x="155" y="46"/>
                  <a:pt x="155" y="46"/>
                </a:cubicBezTo>
                <a:cubicBezTo>
                  <a:pt x="157" y="45"/>
                  <a:pt x="159" y="44"/>
                  <a:pt x="160" y="43"/>
                </a:cubicBezTo>
                <a:cubicBezTo>
                  <a:pt x="162" y="42"/>
                  <a:pt x="162" y="42"/>
                  <a:pt x="162" y="42"/>
                </a:cubicBezTo>
                <a:cubicBezTo>
                  <a:pt x="164" y="41"/>
                  <a:pt x="166" y="40"/>
                  <a:pt x="168" y="39"/>
                </a:cubicBezTo>
                <a:cubicBezTo>
                  <a:pt x="178" y="33"/>
                  <a:pt x="186" y="28"/>
                  <a:pt x="194" y="24"/>
                </a:cubicBezTo>
                <a:cubicBezTo>
                  <a:pt x="204" y="20"/>
                  <a:pt x="213" y="16"/>
                  <a:pt x="222" y="12"/>
                </a:cubicBezTo>
                <a:cubicBezTo>
                  <a:pt x="233" y="8"/>
                  <a:pt x="241" y="6"/>
                  <a:pt x="249" y="4"/>
                </a:cubicBezTo>
                <a:cubicBezTo>
                  <a:pt x="254" y="3"/>
                  <a:pt x="254" y="3"/>
                  <a:pt x="254" y="3"/>
                </a:cubicBezTo>
                <a:cubicBezTo>
                  <a:pt x="255" y="3"/>
                  <a:pt x="255" y="3"/>
                  <a:pt x="256" y="3"/>
                </a:cubicBezTo>
                <a:cubicBezTo>
                  <a:pt x="259" y="3"/>
                  <a:pt x="259" y="3"/>
                  <a:pt x="259" y="3"/>
                </a:cubicBezTo>
                <a:cubicBezTo>
                  <a:pt x="260" y="3"/>
                  <a:pt x="261" y="3"/>
                  <a:pt x="262" y="3"/>
                </a:cubicBezTo>
                <a:cubicBezTo>
                  <a:pt x="262" y="3"/>
                  <a:pt x="276" y="3"/>
                  <a:pt x="276" y="3"/>
                </a:cubicBezTo>
                <a:cubicBezTo>
                  <a:pt x="279" y="3"/>
                  <a:pt x="282" y="3"/>
                  <a:pt x="284" y="3"/>
                </a:cubicBezTo>
                <a:cubicBezTo>
                  <a:pt x="290" y="3"/>
                  <a:pt x="296" y="3"/>
                  <a:pt x="301" y="3"/>
                </a:cubicBezTo>
                <a:cubicBezTo>
                  <a:pt x="308" y="3"/>
                  <a:pt x="315" y="4"/>
                  <a:pt x="321" y="5"/>
                </a:cubicBezTo>
                <a:cubicBezTo>
                  <a:pt x="327" y="6"/>
                  <a:pt x="332" y="7"/>
                  <a:pt x="336" y="9"/>
                </a:cubicBezTo>
                <a:cubicBezTo>
                  <a:pt x="339" y="10"/>
                  <a:pt x="341" y="11"/>
                  <a:pt x="343" y="12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43" y="17"/>
                  <a:pt x="343" y="17"/>
                  <a:pt x="343" y="17"/>
                </a:cubicBezTo>
                <a:cubicBezTo>
                  <a:pt x="338" y="20"/>
                  <a:pt x="333" y="24"/>
                  <a:pt x="328" y="28"/>
                </a:cubicBezTo>
                <a:cubicBezTo>
                  <a:pt x="320" y="34"/>
                  <a:pt x="312" y="40"/>
                  <a:pt x="303" y="49"/>
                </a:cubicBezTo>
                <a:cubicBezTo>
                  <a:pt x="294" y="57"/>
                  <a:pt x="287" y="65"/>
                  <a:pt x="281" y="72"/>
                </a:cubicBezTo>
                <a:cubicBezTo>
                  <a:pt x="277" y="77"/>
                  <a:pt x="274" y="81"/>
                  <a:pt x="271" y="86"/>
                </a:cubicBezTo>
                <a:cubicBezTo>
                  <a:pt x="271" y="87"/>
                  <a:pt x="270" y="88"/>
                  <a:pt x="270" y="89"/>
                </a:cubicBezTo>
                <a:cubicBezTo>
                  <a:pt x="268" y="91"/>
                  <a:pt x="268" y="91"/>
                  <a:pt x="268" y="91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66" y="95"/>
                  <a:pt x="266" y="96"/>
                  <a:pt x="266" y="96"/>
                </a:cubicBezTo>
                <a:cubicBezTo>
                  <a:pt x="265" y="99"/>
                  <a:pt x="265" y="99"/>
                  <a:pt x="265" y="99"/>
                </a:cubicBezTo>
                <a:cubicBezTo>
                  <a:pt x="265" y="99"/>
                  <a:pt x="265" y="100"/>
                  <a:pt x="264" y="100"/>
                </a:cubicBezTo>
                <a:cubicBezTo>
                  <a:pt x="264" y="100"/>
                  <a:pt x="264" y="100"/>
                  <a:pt x="264" y="101"/>
                </a:cubicBezTo>
                <a:cubicBezTo>
                  <a:pt x="264" y="103"/>
                  <a:pt x="264" y="103"/>
                  <a:pt x="264" y="103"/>
                </a:cubicBezTo>
                <a:cubicBezTo>
                  <a:pt x="264" y="103"/>
                  <a:pt x="264" y="103"/>
                  <a:pt x="264" y="103"/>
                </a:cubicBezTo>
                <a:cubicBezTo>
                  <a:pt x="262" y="108"/>
                  <a:pt x="262" y="108"/>
                  <a:pt x="262" y="108"/>
                </a:cubicBezTo>
                <a:cubicBezTo>
                  <a:pt x="260" y="117"/>
                  <a:pt x="260" y="117"/>
                  <a:pt x="260" y="117"/>
                </a:cubicBezTo>
                <a:cubicBezTo>
                  <a:pt x="259" y="122"/>
                  <a:pt x="258" y="127"/>
                  <a:pt x="257" y="132"/>
                </a:cubicBezTo>
                <a:cubicBezTo>
                  <a:pt x="255" y="138"/>
                  <a:pt x="255" y="143"/>
                  <a:pt x="255" y="148"/>
                </a:cubicBezTo>
                <a:cubicBezTo>
                  <a:pt x="255" y="150"/>
                  <a:pt x="255" y="151"/>
                  <a:pt x="255" y="153"/>
                </a:cubicBezTo>
                <a:cubicBezTo>
                  <a:pt x="255" y="162"/>
                  <a:pt x="255" y="162"/>
                  <a:pt x="255" y="162"/>
                </a:cubicBezTo>
                <a:cubicBezTo>
                  <a:pt x="250" y="153"/>
                  <a:pt x="250" y="153"/>
                  <a:pt x="250" y="153"/>
                </a:cubicBezTo>
                <a:cubicBezTo>
                  <a:pt x="248" y="151"/>
                  <a:pt x="245" y="147"/>
                  <a:pt x="242" y="144"/>
                </a:cubicBezTo>
                <a:cubicBezTo>
                  <a:pt x="241" y="143"/>
                  <a:pt x="239" y="142"/>
                  <a:pt x="238" y="141"/>
                </a:cubicBezTo>
                <a:cubicBezTo>
                  <a:pt x="237" y="140"/>
                  <a:pt x="237" y="140"/>
                  <a:pt x="237" y="140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236" y="135"/>
                  <a:pt x="236" y="135"/>
                  <a:pt x="236" y="135"/>
                </a:cubicBezTo>
                <a:cubicBezTo>
                  <a:pt x="236" y="135"/>
                  <a:pt x="236" y="134"/>
                  <a:pt x="236" y="133"/>
                </a:cubicBezTo>
                <a:cubicBezTo>
                  <a:pt x="235" y="130"/>
                  <a:pt x="235" y="130"/>
                  <a:pt x="235" y="130"/>
                </a:cubicBezTo>
                <a:cubicBezTo>
                  <a:pt x="235" y="130"/>
                  <a:pt x="235" y="129"/>
                  <a:pt x="235" y="129"/>
                </a:cubicBezTo>
                <a:cubicBezTo>
                  <a:pt x="235" y="128"/>
                  <a:pt x="234" y="128"/>
                  <a:pt x="234" y="128"/>
                </a:cubicBezTo>
                <a:cubicBezTo>
                  <a:pt x="234" y="127"/>
                  <a:pt x="234" y="127"/>
                  <a:pt x="234" y="127"/>
                </a:cubicBezTo>
                <a:cubicBezTo>
                  <a:pt x="234" y="126"/>
                  <a:pt x="233" y="125"/>
                  <a:pt x="233" y="125"/>
                </a:cubicBezTo>
                <a:cubicBezTo>
                  <a:pt x="233" y="124"/>
                  <a:pt x="232" y="123"/>
                  <a:pt x="232" y="122"/>
                </a:cubicBezTo>
                <a:cubicBezTo>
                  <a:pt x="231" y="121"/>
                  <a:pt x="231" y="121"/>
                  <a:pt x="231" y="121"/>
                </a:cubicBezTo>
                <a:cubicBezTo>
                  <a:pt x="231" y="120"/>
                  <a:pt x="231" y="120"/>
                  <a:pt x="231" y="120"/>
                </a:cubicBezTo>
                <a:cubicBezTo>
                  <a:pt x="230" y="119"/>
                  <a:pt x="230" y="119"/>
                  <a:pt x="230" y="119"/>
                </a:cubicBezTo>
                <a:cubicBezTo>
                  <a:pt x="229" y="117"/>
                  <a:pt x="229" y="117"/>
                  <a:pt x="229" y="117"/>
                </a:cubicBezTo>
                <a:cubicBezTo>
                  <a:pt x="228" y="117"/>
                  <a:pt x="228" y="117"/>
                  <a:pt x="228" y="116"/>
                </a:cubicBezTo>
                <a:cubicBezTo>
                  <a:pt x="227" y="116"/>
                  <a:pt x="227" y="116"/>
                  <a:pt x="227" y="116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6" y="114"/>
                  <a:pt x="225" y="114"/>
                  <a:pt x="225" y="113"/>
                </a:cubicBezTo>
                <a:cubicBezTo>
                  <a:pt x="224" y="113"/>
                  <a:pt x="223" y="112"/>
                  <a:pt x="222" y="111"/>
                </a:cubicBezTo>
                <a:cubicBezTo>
                  <a:pt x="219" y="109"/>
                  <a:pt x="219" y="109"/>
                  <a:pt x="219" y="109"/>
                </a:cubicBezTo>
                <a:cubicBezTo>
                  <a:pt x="218" y="109"/>
                  <a:pt x="218" y="108"/>
                  <a:pt x="217" y="108"/>
                </a:cubicBezTo>
                <a:cubicBezTo>
                  <a:pt x="217" y="108"/>
                  <a:pt x="216" y="108"/>
                  <a:pt x="216" y="107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15" y="107"/>
                  <a:pt x="215" y="107"/>
                  <a:pt x="214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3" y="106"/>
                  <a:pt x="212" y="106"/>
                  <a:pt x="212" y="106"/>
                </a:cubicBezTo>
                <a:cubicBezTo>
                  <a:pt x="211" y="105"/>
                  <a:pt x="210" y="105"/>
                  <a:pt x="210" y="105"/>
                </a:cubicBezTo>
                <a:cubicBezTo>
                  <a:pt x="207" y="104"/>
                  <a:pt x="207" y="104"/>
                  <a:pt x="207" y="104"/>
                </a:cubicBezTo>
                <a:cubicBezTo>
                  <a:pt x="206" y="104"/>
                  <a:pt x="206" y="104"/>
                  <a:pt x="205" y="103"/>
                </a:cubicBezTo>
                <a:cubicBezTo>
                  <a:pt x="205" y="103"/>
                  <a:pt x="204" y="103"/>
                  <a:pt x="204" y="103"/>
                </a:cubicBezTo>
                <a:cubicBezTo>
                  <a:pt x="202" y="103"/>
                  <a:pt x="201" y="102"/>
                  <a:pt x="200" y="102"/>
                </a:cubicBezTo>
                <a:cubicBezTo>
                  <a:pt x="198" y="102"/>
                  <a:pt x="198" y="102"/>
                  <a:pt x="198" y="102"/>
                </a:cubicBezTo>
                <a:cubicBezTo>
                  <a:pt x="197" y="102"/>
                  <a:pt x="196" y="102"/>
                  <a:pt x="195" y="101"/>
                </a:cubicBezTo>
                <a:cubicBezTo>
                  <a:pt x="195" y="101"/>
                  <a:pt x="194" y="101"/>
                  <a:pt x="193" y="101"/>
                </a:cubicBezTo>
                <a:cubicBezTo>
                  <a:pt x="193" y="101"/>
                  <a:pt x="192" y="101"/>
                  <a:pt x="191" y="101"/>
                </a:cubicBezTo>
                <a:cubicBezTo>
                  <a:pt x="189" y="101"/>
                  <a:pt x="189" y="101"/>
                  <a:pt x="189" y="101"/>
                </a:cubicBezTo>
                <a:cubicBezTo>
                  <a:pt x="189" y="100"/>
                  <a:pt x="188" y="100"/>
                  <a:pt x="187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5" y="101"/>
                  <a:pt x="185" y="101"/>
                  <a:pt x="185" y="101"/>
                </a:cubicBezTo>
                <a:cubicBezTo>
                  <a:pt x="187" y="102"/>
                  <a:pt x="187" y="102"/>
                  <a:pt x="187" y="102"/>
                </a:cubicBezTo>
                <a:cubicBezTo>
                  <a:pt x="187" y="102"/>
                  <a:pt x="188" y="102"/>
                  <a:pt x="189" y="103"/>
                </a:cubicBezTo>
                <a:cubicBezTo>
                  <a:pt x="190" y="103"/>
                  <a:pt x="190" y="103"/>
                  <a:pt x="190" y="103"/>
                </a:cubicBezTo>
                <a:cubicBezTo>
                  <a:pt x="191" y="104"/>
                  <a:pt x="191" y="104"/>
                  <a:pt x="192" y="105"/>
                </a:cubicBezTo>
                <a:cubicBezTo>
                  <a:pt x="193" y="105"/>
                  <a:pt x="193" y="105"/>
                  <a:pt x="194" y="106"/>
                </a:cubicBezTo>
                <a:cubicBezTo>
                  <a:pt x="195" y="106"/>
                  <a:pt x="196" y="107"/>
                  <a:pt x="196" y="107"/>
                </a:cubicBezTo>
                <a:cubicBezTo>
                  <a:pt x="198" y="108"/>
                  <a:pt x="198" y="108"/>
                  <a:pt x="198" y="108"/>
                </a:cubicBezTo>
                <a:cubicBezTo>
                  <a:pt x="199" y="109"/>
                  <a:pt x="200" y="109"/>
                  <a:pt x="201" y="110"/>
                </a:cubicBezTo>
                <a:cubicBezTo>
                  <a:pt x="201" y="110"/>
                  <a:pt x="201" y="111"/>
                  <a:pt x="202" y="111"/>
                </a:cubicBezTo>
                <a:cubicBezTo>
                  <a:pt x="202" y="111"/>
                  <a:pt x="203" y="111"/>
                  <a:pt x="203" y="112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4"/>
                  <a:pt x="207" y="115"/>
                </a:cubicBezTo>
                <a:cubicBezTo>
                  <a:pt x="207" y="115"/>
                  <a:pt x="207" y="115"/>
                  <a:pt x="207" y="115"/>
                </a:cubicBezTo>
                <a:cubicBezTo>
                  <a:pt x="208" y="116"/>
                  <a:pt x="208" y="116"/>
                  <a:pt x="208" y="116"/>
                </a:cubicBezTo>
                <a:cubicBezTo>
                  <a:pt x="208" y="117"/>
                  <a:pt x="209" y="117"/>
                  <a:pt x="209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09" y="118"/>
                  <a:pt x="209" y="118"/>
                  <a:pt x="210" y="118"/>
                </a:cubicBezTo>
                <a:cubicBezTo>
                  <a:pt x="210" y="119"/>
                  <a:pt x="210" y="119"/>
                  <a:pt x="211" y="120"/>
                </a:cubicBezTo>
                <a:cubicBezTo>
                  <a:pt x="212" y="121"/>
                  <a:pt x="212" y="121"/>
                  <a:pt x="212" y="121"/>
                </a:cubicBezTo>
                <a:cubicBezTo>
                  <a:pt x="213" y="123"/>
                  <a:pt x="213" y="123"/>
                  <a:pt x="213" y="123"/>
                </a:cubicBezTo>
                <a:cubicBezTo>
                  <a:pt x="213" y="124"/>
                  <a:pt x="214" y="124"/>
                  <a:pt x="214" y="125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26"/>
                  <a:pt x="214" y="126"/>
                  <a:pt x="214" y="127"/>
                </a:cubicBezTo>
                <a:cubicBezTo>
                  <a:pt x="214" y="127"/>
                  <a:pt x="214" y="127"/>
                  <a:pt x="214" y="127"/>
                </a:cubicBezTo>
                <a:cubicBezTo>
                  <a:pt x="214" y="128"/>
                  <a:pt x="214" y="128"/>
                  <a:pt x="214" y="128"/>
                </a:cubicBezTo>
                <a:cubicBezTo>
                  <a:pt x="215" y="128"/>
                  <a:pt x="215" y="128"/>
                  <a:pt x="215" y="128"/>
                </a:cubicBezTo>
                <a:cubicBezTo>
                  <a:pt x="215" y="129"/>
                  <a:pt x="215" y="129"/>
                  <a:pt x="215" y="129"/>
                </a:cubicBezTo>
                <a:cubicBezTo>
                  <a:pt x="215" y="130"/>
                  <a:pt x="215" y="130"/>
                  <a:pt x="215" y="130"/>
                </a:cubicBezTo>
                <a:cubicBezTo>
                  <a:pt x="215" y="130"/>
                  <a:pt x="215" y="130"/>
                  <a:pt x="215" y="131"/>
                </a:cubicBezTo>
                <a:cubicBezTo>
                  <a:pt x="215" y="131"/>
                  <a:pt x="215" y="132"/>
                  <a:pt x="215" y="132"/>
                </a:cubicBezTo>
                <a:cubicBezTo>
                  <a:pt x="214" y="132"/>
                  <a:pt x="214" y="132"/>
                  <a:pt x="214" y="132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4" y="133"/>
                  <a:pt x="214" y="134"/>
                  <a:pt x="214" y="134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3" y="137"/>
                  <a:pt x="213" y="137"/>
                  <a:pt x="213" y="137"/>
                </a:cubicBezTo>
                <a:cubicBezTo>
                  <a:pt x="213" y="139"/>
                  <a:pt x="213" y="139"/>
                  <a:pt x="213" y="139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09" y="140"/>
                  <a:pt x="207" y="142"/>
                  <a:pt x="204" y="143"/>
                </a:cubicBezTo>
                <a:cubicBezTo>
                  <a:pt x="200" y="146"/>
                  <a:pt x="196" y="149"/>
                  <a:pt x="194" y="151"/>
                </a:cubicBezTo>
                <a:cubicBezTo>
                  <a:pt x="190" y="154"/>
                  <a:pt x="187" y="157"/>
                  <a:pt x="183" y="160"/>
                </a:cubicBezTo>
                <a:cubicBezTo>
                  <a:pt x="180" y="162"/>
                  <a:pt x="178" y="165"/>
                  <a:pt x="175" y="167"/>
                </a:cubicBezTo>
                <a:cubicBezTo>
                  <a:pt x="170" y="171"/>
                  <a:pt x="163" y="177"/>
                  <a:pt x="155" y="181"/>
                </a:cubicBezTo>
                <a:cubicBezTo>
                  <a:pt x="152" y="182"/>
                  <a:pt x="148" y="184"/>
                  <a:pt x="145" y="185"/>
                </a:cubicBezTo>
                <a:cubicBezTo>
                  <a:pt x="142" y="186"/>
                  <a:pt x="142" y="186"/>
                  <a:pt x="142" y="186"/>
                </a:cubicBezTo>
                <a:cubicBezTo>
                  <a:pt x="139" y="188"/>
                  <a:pt x="139" y="188"/>
                  <a:pt x="139" y="188"/>
                </a:cubicBezTo>
                <a:cubicBezTo>
                  <a:pt x="138" y="188"/>
                  <a:pt x="137" y="188"/>
                  <a:pt x="137" y="189"/>
                </a:cubicBezTo>
                <a:cubicBezTo>
                  <a:pt x="136" y="189"/>
                  <a:pt x="136" y="189"/>
                  <a:pt x="136" y="189"/>
                </a:cubicBezTo>
                <a:cubicBezTo>
                  <a:pt x="135" y="190"/>
                  <a:pt x="134" y="190"/>
                  <a:pt x="133" y="191"/>
                </a:cubicBezTo>
                <a:cubicBezTo>
                  <a:pt x="132" y="191"/>
                  <a:pt x="132" y="191"/>
                  <a:pt x="132" y="191"/>
                </a:cubicBezTo>
                <a:cubicBezTo>
                  <a:pt x="132" y="192"/>
                  <a:pt x="131" y="192"/>
                  <a:pt x="131" y="193"/>
                </a:cubicBezTo>
                <a:cubicBezTo>
                  <a:pt x="130" y="194"/>
                  <a:pt x="130" y="194"/>
                  <a:pt x="130" y="194"/>
                </a:cubicBezTo>
                <a:cubicBezTo>
                  <a:pt x="130" y="194"/>
                  <a:pt x="129" y="194"/>
                  <a:pt x="129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8" y="195"/>
                  <a:pt x="128" y="196"/>
                  <a:pt x="127" y="196"/>
                </a:cubicBezTo>
                <a:cubicBezTo>
                  <a:pt x="127" y="197"/>
                  <a:pt x="127" y="198"/>
                  <a:pt x="126" y="198"/>
                </a:cubicBezTo>
                <a:cubicBezTo>
                  <a:pt x="126" y="199"/>
                  <a:pt x="126" y="199"/>
                  <a:pt x="126" y="200"/>
                </a:cubicBezTo>
                <a:cubicBezTo>
                  <a:pt x="125" y="201"/>
                  <a:pt x="125" y="201"/>
                  <a:pt x="125" y="201"/>
                </a:cubicBezTo>
                <a:cubicBezTo>
                  <a:pt x="125" y="201"/>
                  <a:pt x="125" y="202"/>
                  <a:pt x="125" y="203"/>
                </a:cubicBezTo>
                <a:cubicBezTo>
                  <a:pt x="125" y="204"/>
                  <a:pt x="124" y="204"/>
                  <a:pt x="124" y="205"/>
                </a:cubicBezTo>
                <a:cubicBezTo>
                  <a:pt x="124" y="206"/>
                  <a:pt x="124" y="207"/>
                  <a:pt x="124" y="207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9"/>
                  <a:pt x="124" y="209"/>
                  <a:pt x="124" y="209"/>
                </a:cubicBezTo>
                <a:cubicBezTo>
                  <a:pt x="124" y="211"/>
                  <a:pt x="124" y="211"/>
                  <a:pt x="124" y="211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125" y="213"/>
                  <a:pt x="125" y="214"/>
                  <a:pt x="125" y="215"/>
                </a:cubicBezTo>
                <a:cubicBezTo>
                  <a:pt x="125" y="217"/>
                  <a:pt x="126" y="219"/>
                  <a:pt x="127" y="222"/>
                </a:cubicBezTo>
                <a:cubicBezTo>
                  <a:pt x="128" y="225"/>
                  <a:pt x="129" y="228"/>
                  <a:pt x="129" y="231"/>
                </a:cubicBezTo>
                <a:cubicBezTo>
                  <a:pt x="130" y="234"/>
                  <a:pt x="130" y="234"/>
                  <a:pt x="130" y="234"/>
                </a:cubicBezTo>
                <a:cubicBezTo>
                  <a:pt x="132" y="238"/>
                  <a:pt x="133" y="242"/>
                  <a:pt x="134" y="245"/>
                </a:cubicBezTo>
                <a:cubicBezTo>
                  <a:pt x="136" y="254"/>
                  <a:pt x="138" y="261"/>
                  <a:pt x="138" y="268"/>
                </a:cubicBezTo>
                <a:cubicBezTo>
                  <a:pt x="139" y="276"/>
                  <a:pt x="139" y="284"/>
                  <a:pt x="138" y="291"/>
                </a:cubicBezTo>
                <a:cubicBezTo>
                  <a:pt x="138" y="293"/>
                  <a:pt x="138" y="294"/>
                  <a:pt x="138" y="296"/>
                </a:cubicBezTo>
                <a:cubicBezTo>
                  <a:pt x="138" y="297"/>
                  <a:pt x="138" y="297"/>
                  <a:pt x="138" y="297"/>
                </a:cubicBezTo>
                <a:cubicBezTo>
                  <a:pt x="138" y="297"/>
                  <a:pt x="138" y="298"/>
                  <a:pt x="138" y="298"/>
                </a:cubicBezTo>
                <a:cubicBezTo>
                  <a:pt x="138" y="299"/>
                  <a:pt x="137" y="299"/>
                  <a:pt x="137" y="300"/>
                </a:cubicBezTo>
                <a:cubicBezTo>
                  <a:pt x="136" y="306"/>
                  <a:pt x="136" y="306"/>
                  <a:pt x="136" y="306"/>
                </a:cubicBezTo>
                <a:cubicBezTo>
                  <a:pt x="135" y="311"/>
                  <a:pt x="135" y="311"/>
                  <a:pt x="135" y="311"/>
                </a:cubicBezTo>
                <a:cubicBezTo>
                  <a:pt x="135" y="312"/>
                  <a:pt x="135" y="313"/>
                  <a:pt x="134" y="313"/>
                </a:cubicBezTo>
                <a:cubicBezTo>
                  <a:pt x="134" y="313"/>
                  <a:pt x="134" y="314"/>
                  <a:pt x="134" y="314"/>
                </a:cubicBezTo>
                <a:cubicBezTo>
                  <a:pt x="132" y="321"/>
                  <a:pt x="129" y="328"/>
                  <a:pt x="125" y="335"/>
                </a:cubicBezTo>
                <a:cubicBezTo>
                  <a:pt x="118" y="348"/>
                  <a:pt x="108" y="360"/>
                  <a:pt x="95" y="370"/>
                </a:cubicBezTo>
                <a:cubicBezTo>
                  <a:pt x="92" y="372"/>
                  <a:pt x="89" y="374"/>
                  <a:pt x="85" y="377"/>
                </a:cubicBezTo>
                <a:cubicBezTo>
                  <a:pt x="83" y="378"/>
                  <a:pt x="79" y="380"/>
                  <a:pt x="75" y="383"/>
                </a:cubicBezTo>
                <a:cubicBezTo>
                  <a:pt x="72" y="384"/>
                  <a:pt x="69" y="386"/>
                  <a:pt x="65" y="388"/>
                </a:cubicBezTo>
                <a:cubicBezTo>
                  <a:pt x="63" y="389"/>
                  <a:pt x="61" y="389"/>
                  <a:pt x="60" y="390"/>
                </a:cubicBezTo>
                <a:cubicBezTo>
                  <a:pt x="59" y="390"/>
                  <a:pt x="58" y="391"/>
                  <a:pt x="57" y="391"/>
                </a:cubicBezTo>
                <a:cubicBezTo>
                  <a:pt x="57" y="391"/>
                  <a:pt x="57" y="391"/>
                  <a:pt x="57" y="391"/>
                </a:cubicBezTo>
                <a:cubicBezTo>
                  <a:pt x="54" y="392"/>
                  <a:pt x="54" y="392"/>
                  <a:pt x="54" y="392"/>
                </a:cubicBezTo>
                <a:cubicBezTo>
                  <a:pt x="54" y="392"/>
                  <a:pt x="54" y="392"/>
                  <a:pt x="54" y="392"/>
                </a:cubicBezTo>
                <a:cubicBezTo>
                  <a:pt x="49" y="394"/>
                  <a:pt x="47" y="398"/>
                  <a:pt x="48" y="402"/>
                </a:cubicBezTo>
                <a:cubicBezTo>
                  <a:pt x="49" y="406"/>
                  <a:pt x="53" y="408"/>
                  <a:pt x="56" y="408"/>
                </a:cubicBezTo>
                <a:cubicBezTo>
                  <a:pt x="57" y="408"/>
                  <a:pt x="58" y="408"/>
                  <a:pt x="59" y="408"/>
                </a:cubicBezTo>
                <a:cubicBezTo>
                  <a:pt x="61" y="407"/>
                  <a:pt x="61" y="407"/>
                  <a:pt x="61" y="407"/>
                </a:cubicBezTo>
                <a:cubicBezTo>
                  <a:pt x="62" y="407"/>
                  <a:pt x="62" y="407"/>
                  <a:pt x="62" y="407"/>
                </a:cubicBezTo>
                <a:cubicBezTo>
                  <a:pt x="63" y="406"/>
                  <a:pt x="64" y="406"/>
                  <a:pt x="65" y="405"/>
                </a:cubicBezTo>
                <a:cubicBezTo>
                  <a:pt x="67" y="405"/>
                  <a:pt x="68" y="405"/>
                  <a:pt x="69" y="404"/>
                </a:cubicBezTo>
                <a:cubicBezTo>
                  <a:pt x="70" y="404"/>
                  <a:pt x="70" y="404"/>
                  <a:pt x="70" y="404"/>
                </a:cubicBezTo>
                <a:cubicBezTo>
                  <a:pt x="73" y="403"/>
                  <a:pt x="73" y="403"/>
                  <a:pt x="73" y="403"/>
                </a:cubicBezTo>
                <a:cubicBezTo>
                  <a:pt x="76" y="403"/>
                  <a:pt x="76" y="403"/>
                  <a:pt x="76" y="403"/>
                </a:cubicBezTo>
                <a:cubicBezTo>
                  <a:pt x="80" y="402"/>
                  <a:pt x="80" y="402"/>
                  <a:pt x="80" y="402"/>
                </a:cubicBezTo>
                <a:cubicBezTo>
                  <a:pt x="83" y="402"/>
                  <a:pt x="83" y="402"/>
                  <a:pt x="83" y="402"/>
                </a:cubicBezTo>
                <a:cubicBezTo>
                  <a:pt x="84" y="402"/>
                  <a:pt x="84" y="402"/>
                  <a:pt x="84" y="402"/>
                </a:cubicBezTo>
                <a:cubicBezTo>
                  <a:pt x="84" y="402"/>
                  <a:pt x="84" y="402"/>
                  <a:pt x="85" y="402"/>
                </a:cubicBezTo>
                <a:cubicBezTo>
                  <a:pt x="86" y="402"/>
                  <a:pt x="86" y="402"/>
                  <a:pt x="87" y="403"/>
                </a:cubicBezTo>
                <a:cubicBezTo>
                  <a:pt x="88" y="403"/>
                  <a:pt x="88" y="403"/>
                  <a:pt x="88" y="403"/>
                </a:cubicBezTo>
                <a:cubicBezTo>
                  <a:pt x="89" y="403"/>
                  <a:pt x="90" y="403"/>
                  <a:pt x="91" y="403"/>
                </a:cubicBezTo>
                <a:cubicBezTo>
                  <a:pt x="91" y="403"/>
                  <a:pt x="92" y="403"/>
                  <a:pt x="92" y="403"/>
                </a:cubicBezTo>
                <a:cubicBezTo>
                  <a:pt x="93" y="403"/>
                  <a:pt x="94" y="403"/>
                  <a:pt x="94" y="404"/>
                </a:cubicBezTo>
                <a:cubicBezTo>
                  <a:pt x="97" y="404"/>
                  <a:pt x="99" y="405"/>
                  <a:pt x="102" y="406"/>
                </a:cubicBezTo>
                <a:cubicBezTo>
                  <a:pt x="106" y="407"/>
                  <a:pt x="111" y="409"/>
                  <a:pt x="116" y="412"/>
                </a:cubicBezTo>
                <a:cubicBezTo>
                  <a:pt x="120" y="414"/>
                  <a:pt x="124" y="417"/>
                  <a:pt x="129" y="420"/>
                </a:cubicBezTo>
                <a:cubicBezTo>
                  <a:pt x="130" y="422"/>
                  <a:pt x="133" y="423"/>
                  <a:pt x="135" y="425"/>
                </a:cubicBezTo>
                <a:cubicBezTo>
                  <a:pt x="136" y="427"/>
                  <a:pt x="138" y="429"/>
                  <a:pt x="140" y="431"/>
                </a:cubicBezTo>
                <a:cubicBezTo>
                  <a:pt x="143" y="434"/>
                  <a:pt x="143" y="434"/>
                  <a:pt x="143" y="434"/>
                </a:cubicBezTo>
                <a:cubicBezTo>
                  <a:pt x="145" y="437"/>
                  <a:pt x="145" y="437"/>
                  <a:pt x="145" y="437"/>
                </a:cubicBezTo>
                <a:cubicBezTo>
                  <a:pt x="148" y="440"/>
                  <a:pt x="148" y="440"/>
                  <a:pt x="148" y="440"/>
                </a:cubicBezTo>
                <a:cubicBezTo>
                  <a:pt x="150" y="443"/>
                  <a:pt x="150" y="443"/>
                  <a:pt x="150" y="443"/>
                </a:cubicBezTo>
                <a:cubicBezTo>
                  <a:pt x="153" y="446"/>
                  <a:pt x="153" y="446"/>
                  <a:pt x="153" y="446"/>
                </a:cubicBezTo>
                <a:cubicBezTo>
                  <a:pt x="155" y="449"/>
                  <a:pt x="155" y="449"/>
                  <a:pt x="155" y="449"/>
                </a:cubicBezTo>
                <a:cubicBezTo>
                  <a:pt x="157" y="453"/>
                  <a:pt x="157" y="453"/>
                  <a:pt x="157" y="453"/>
                </a:cubicBezTo>
                <a:cubicBezTo>
                  <a:pt x="158" y="454"/>
                  <a:pt x="158" y="454"/>
                  <a:pt x="158" y="454"/>
                </a:cubicBezTo>
                <a:cubicBezTo>
                  <a:pt x="158" y="454"/>
                  <a:pt x="158" y="454"/>
                  <a:pt x="158" y="454"/>
                </a:cubicBezTo>
                <a:cubicBezTo>
                  <a:pt x="157" y="453"/>
                  <a:pt x="157" y="453"/>
                  <a:pt x="157" y="453"/>
                </a:cubicBezTo>
                <a:cubicBezTo>
                  <a:pt x="156" y="449"/>
                  <a:pt x="156" y="449"/>
                  <a:pt x="156" y="449"/>
                </a:cubicBezTo>
                <a:cubicBezTo>
                  <a:pt x="154" y="445"/>
                  <a:pt x="154" y="445"/>
                  <a:pt x="154" y="445"/>
                </a:cubicBezTo>
                <a:cubicBezTo>
                  <a:pt x="152" y="442"/>
                  <a:pt x="152" y="442"/>
                  <a:pt x="152" y="442"/>
                </a:cubicBezTo>
                <a:cubicBezTo>
                  <a:pt x="150" y="438"/>
                  <a:pt x="150" y="438"/>
                  <a:pt x="150" y="438"/>
                </a:cubicBezTo>
                <a:cubicBezTo>
                  <a:pt x="148" y="435"/>
                  <a:pt x="148" y="435"/>
                  <a:pt x="148" y="435"/>
                </a:cubicBezTo>
                <a:cubicBezTo>
                  <a:pt x="146" y="431"/>
                  <a:pt x="146" y="431"/>
                  <a:pt x="146" y="431"/>
                </a:cubicBezTo>
                <a:cubicBezTo>
                  <a:pt x="143" y="428"/>
                  <a:pt x="143" y="428"/>
                  <a:pt x="143" y="428"/>
                </a:cubicBezTo>
                <a:cubicBezTo>
                  <a:pt x="142" y="426"/>
                  <a:pt x="140" y="424"/>
                  <a:pt x="138" y="422"/>
                </a:cubicBezTo>
                <a:cubicBezTo>
                  <a:pt x="136" y="419"/>
                  <a:pt x="134" y="417"/>
                  <a:pt x="133" y="416"/>
                </a:cubicBezTo>
                <a:cubicBezTo>
                  <a:pt x="129" y="412"/>
                  <a:pt x="124" y="408"/>
                  <a:pt x="120" y="405"/>
                </a:cubicBezTo>
                <a:cubicBezTo>
                  <a:pt x="115" y="401"/>
                  <a:pt x="110" y="398"/>
                  <a:pt x="105" y="396"/>
                </a:cubicBezTo>
                <a:cubicBezTo>
                  <a:pt x="103" y="395"/>
                  <a:pt x="101" y="394"/>
                  <a:pt x="99" y="393"/>
                </a:cubicBezTo>
                <a:cubicBezTo>
                  <a:pt x="94" y="391"/>
                  <a:pt x="94" y="391"/>
                  <a:pt x="94" y="391"/>
                </a:cubicBezTo>
                <a:cubicBezTo>
                  <a:pt x="98" y="389"/>
                  <a:pt x="98" y="389"/>
                  <a:pt x="98" y="389"/>
                </a:cubicBezTo>
                <a:cubicBezTo>
                  <a:pt x="101" y="387"/>
                  <a:pt x="103" y="385"/>
                  <a:pt x="105" y="383"/>
                </a:cubicBezTo>
                <a:cubicBezTo>
                  <a:pt x="113" y="377"/>
                  <a:pt x="119" y="372"/>
                  <a:pt x="125" y="365"/>
                </a:cubicBezTo>
                <a:cubicBezTo>
                  <a:pt x="131" y="358"/>
                  <a:pt x="136" y="351"/>
                  <a:pt x="140" y="343"/>
                </a:cubicBezTo>
                <a:cubicBezTo>
                  <a:pt x="144" y="336"/>
                  <a:pt x="148" y="327"/>
                  <a:pt x="150" y="319"/>
                </a:cubicBezTo>
                <a:cubicBezTo>
                  <a:pt x="150" y="318"/>
                  <a:pt x="150" y="318"/>
                  <a:pt x="150" y="318"/>
                </a:cubicBezTo>
                <a:cubicBezTo>
                  <a:pt x="151" y="317"/>
                  <a:pt x="151" y="316"/>
                  <a:pt x="151" y="316"/>
                </a:cubicBezTo>
                <a:cubicBezTo>
                  <a:pt x="152" y="309"/>
                  <a:pt x="152" y="309"/>
                  <a:pt x="152" y="309"/>
                </a:cubicBezTo>
                <a:cubicBezTo>
                  <a:pt x="153" y="303"/>
                  <a:pt x="153" y="303"/>
                  <a:pt x="153" y="303"/>
                </a:cubicBezTo>
                <a:cubicBezTo>
                  <a:pt x="154" y="302"/>
                  <a:pt x="154" y="301"/>
                  <a:pt x="154" y="301"/>
                </a:cubicBezTo>
                <a:cubicBezTo>
                  <a:pt x="154" y="300"/>
                  <a:pt x="154" y="299"/>
                  <a:pt x="154" y="299"/>
                </a:cubicBezTo>
                <a:cubicBezTo>
                  <a:pt x="154" y="297"/>
                  <a:pt x="154" y="295"/>
                  <a:pt x="155" y="293"/>
                </a:cubicBezTo>
                <a:cubicBezTo>
                  <a:pt x="155" y="284"/>
                  <a:pt x="155" y="275"/>
                  <a:pt x="154" y="266"/>
                </a:cubicBezTo>
                <a:cubicBezTo>
                  <a:pt x="153" y="259"/>
                  <a:pt x="151" y="250"/>
                  <a:pt x="148" y="241"/>
                </a:cubicBezTo>
                <a:cubicBezTo>
                  <a:pt x="147" y="236"/>
                  <a:pt x="145" y="231"/>
                  <a:pt x="143" y="226"/>
                </a:cubicBezTo>
                <a:cubicBezTo>
                  <a:pt x="142" y="223"/>
                  <a:pt x="141" y="220"/>
                  <a:pt x="140" y="217"/>
                </a:cubicBezTo>
                <a:cubicBezTo>
                  <a:pt x="139" y="215"/>
                  <a:pt x="139" y="214"/>
                  <a:pt x="138" y="212"/>
                </a:cubicBezTo>
                <a:cubicBezTo>
                  <a:pt x="138" y="212"/>
                  <a:pt x="138" y="211"/>
                  <a:pt x="138" y="211"/>
                </a:cubicBezTo>
                <a:cubicBezTo>
                  <a:pt x="138" y="210"/>
                  <a:pt x="138" y="210"/>
                  <a:pt x="138" y="210"/>
                </a:cubicBezTo>
                <a:cubicBezTo>
                  <a:pt x="138" y="210"/>
                  <a:pt x="138" y="210"/>
                  <a:pt x="138" y="210"/>
                </a:cubicBezTo>
                <a:cubicBezTo>
                  <a:pt x="138" y="208"/>
                  <a:pt x="138" y="208"/>
                  <a:pt x="138" y="208"/>
                </a:cubicBezTo>
                <a:cubicBezTo>
                  <a:pt x="138" y="208"/>
                  <a:pt x="138" y="208"/>
                  <a:pt x="138" y="208"/>
                </a:cubicBezTo>
                <a:cubicBezTo>
                  <a:pt x="138" y="208"/>
                  <a:pt x="138" y="208"/>
                  <a:pt x="13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38" y="206"/>
                  <a:pt x="138" y="206"/>
                  <a:pt x="138" y="206"/>
                </a:cubicBezTo>
                <a:cubicBezTo>
                  <a:pt x="138" y="206"/>
                  <a:pt x="138" y="206"/>
                  <a:pt x="138" y="206"/>
                </a:cubicBezTo>
                <a:cubicBezTo>
                  <a:pt x="138" y="206"/>
                  <a:pt x="138" y="205"/>
                  <a:pt x="138" y="205"/>
                </a:cubicBezTo>
                <a:cubicBezTo>
                  <a:pt x="138" y="205"/>
                  <a:pt x="138" y="205"/>
                  <a:pt x="138" y="204"/>
                </a:cubicBezTo>
                <a:cubicBezTo>
                  <a:pt x="138" y="204"/>
                  <a:pt x="139" y="203"/>
                  <a:pt x="140" y="202"/>
                </a:cubicBezTo>
                <a:cubicBezTo>
                  <a:pt x="140" y="202"/>
                  <a:pt x="140" y="202"/>
                  <a:pt x="140" y="202"/>
                </a:cubicBezTo>
                <a:cubicBezTo>
                  <a:pt x="140" y="202"/>
                  <a:pt x="140" y="202"/>
                  <a:pt x="140" y="202"/>
                </a:cubicBezTo>
                <a:cubicBezTo>
                  <a:pt x="141" y="202"/>
                  <a:pt x="141" y="201"/>
                  <a:pt x="141" y="201"/>
                </a:cubicBezTo>
                <a:cubicBezTo>
                  <a:pt x="141" y="201"/>
                  <a:pt x="142" y="201"/>
                  <a:pt x="142" y="201"/>
                </a:cubicBezTo>
                <a:cubicBezTo>
                  <a:pt x="142" y="201"/>
                  <a:pt x="142" y="201"/>
                  <a:pt x="142" y="201"/>
                </a:cubicBezTo>
                <a:cubicBezTo>
                  <a:pt x="142" y="200"/>
                  <a:pt x="143" y="200"/>
                  <a:pt x="143" y="200"/>
                </a:cubicBezTo>
                <a:cubicBezTo>
                  <a:pt x="143" y="200"/>
                  <a:pt x="144" y="200"/>
                  <a:pt x="144" y="199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4" y="196"/>
                  <a:pt x="157" y="194"/>
                  <a:pt x="162" y="191"/>
                </a:cubicBezTo>
                <a:cubicBezTo>
                  <a:pt x="168" y="187"/>
                  <a:pt x="174" y="182"/>
                  <a:pt x="182" y="175"/>
                </a:cubicBezTo>
                <a:cubicBezTo>
                  <a:pt x="185" y="172"/>
                  <a:pt x="189" y="168"/>
                  <a:pt x="192" y="165"/>
                </a:cubicBezTo>
                <a:cubicBezTo>
                  <a:pt x="194" y="162"/>
                  <a:pt x="197" y="160"/>
                  <a:pt x="199" y="157"/>
                </a:cubicBezTo>
                <a:cubicBezTo>
                  <a:pt x="205" y="152"/>
                  <a:pt x="211" y="147"/>
                  <a:pt x="218" y="144"/>
                </a:cubicBezTo>
                <a:cubicBezTo>
                  <a:pt x="219" y="143"/>
                  <a:pt x="219" y="143"/>
                  <a:pt x="220" y="143"/>
                </a:cubicBezTo>
                <a:cubicBezTo>
                  <a:pt x="220" y="143"/>
                  <a:pt x="220" y="143"/>
                  <a:pt x="221" y="143"/>
                </a:cubicBezTo>
                <a:cubicBezTo>
                  <a:pt x="221" y="143"/>
                  <a:pt x="221" y="143"/>
                  <a:pt x="221" y="143"/>
                </a:cubicBezTo>
                <a:cubicBezTo>
                  <a:pt x="221" y="143"/>
                  <a:pt x="221" y="143"/>
                  <a:pt x="221" y="143"/>
                </a:cubicBezTo>
                <a:cubicBezTo>
                  <a:pt x="222" y="142"/>
                  <a:pt x="223" y="142"/>
                  <a:pt x="223" y="142"/>
                </a:cubicBezTo>
                <a:cubicBezTo>
                  <a:pt x="224" y="142"/>
                  <a:pt x="224" y="142"/>
                  <a:pt x="224" y="142"/>
                </a:cubicBezTo>
                <a:cubicBezTo>
                  <a:pt x="224" y="142"/>
                  <a:pt x="225" y="142"/>
                  <a:pt x="226" y="142"/>
                </a:cubicBezTo>
                <a:cubicBezTo>
                  <a:pt x="226" y="142"/>
                  <a:pt x="226" y="142"/>
                  <a:pt x="226" y="142"/>
                </a:cubicBezTo>
                <a:cubicBezTo>
                  <a:pt x="227" y="142"/>
                  <a:pt x="227" y="142"/>
                  <a:pt x="227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31" y="142"/>
                  <a:pt x="231" y="142"/>
                  <a:pt x="231" y="142"/>
                </a:cubicBezTo>
                <a:cubicBezTo>
                  <a:pt x="231" y="142"/>
                  <a:pt x="231" y="142"/>
                  <a:pt x="232" y="143"/>
                </a:cubicBezTo>
                <a:cubicBezTo>
                  <a:pt x="232" y="143"/>
                  <a:pt x="232" y="143"/>
                  <a:pt x="232" y="143"/>
                </a:cubicBezTo>
                <a:cubicBezTo>
                  <a:pt x="232" y="143"/>
                  <a:pt x="232" y="143"/>
                  <a:pt x="232" y="143"/>
                </a:cubicBezTo>
                <a:cubicBezTo>
                  <a:pt x="233" y="143"/>
                  <a:pt x="234" y="143"/>
                  <a:pt x="234" y="143"/>
                </a:cubicBezTo>
                <a:cubicBezTo>
                  <a:pt x="236" y="144"/>
                  <a:pt x="238" y="145"/>
                  <a:pt x="239" y="146"/>
                </a:cubicBezTo>
                <a:cubicBezTo>
                  <a:pt x="242" y="148"/>
                  <a:pt x="245" y="151"/>
                  <a:pt x="248" y="155"/>
                </a:cubicBezTo>
                <a:cubicBezTo>
                  <a:pt x="250" y="157"/>
                  <a:pt x="251" y="159"/>
                  <a:pt x="253" y="161"/>
                </a:cubicBezTo>
                <a:cubicBezTo>
                  <a:pt x="254" y="162"/>
                  <a:pt x="255" y="163"/>
                  <a:pt x="256" y="164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65"/>
                  <a:pt x="256" y="165"/>
                  <a:pt x="256" y="165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59"/>
                  <a:pt x="256" y="153"/>
                  <a:pt x="256" y="148"/>
                </a:cubicBezTo>
                <a:cubicBezTo>
                  <a:pt x="257" y="143"/>
                  <a:pt x="258" y="138"/>
                  <a:pt x="259" y="133"/>
                </a:cubicBezTo>
                <a:cubicBezTo>
                  <a:pt x="260" y="128"/>
                  <a:pt x="262" y="123"/>
                  <a:pt x="263" y="119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7" y="106"/>
                  <a:pt x="267" y="106"/>
                  <a:pt x="267" y="106"/>
                </a:cubicBezTo>
                <a:cubicBezTo>
                  <a:pt x="268" y="104"/>
                  <a:pt x="268" y="104"/>
                  <a:pt x="268" y="104"/>
                </a:cubicBezTo>
                <a:cubicBezTo>
                  <a:pt x="269" y="102"/>
                  <a:pt x="269" y="102"/>
                  <a:pt x="269" y="102"/>
                </a:cubicBezTo>
                <a:cubicBezTo>
                  <a:pt x="269" y="102"/>
                  <a:pt x="269" y="102"/>
                  <a:pt x="269" y="101"/>
                </a:cubicBezTo>
                <a:cubicBezTo>
                  <a:pt x="269" y="101"/>
                  <a:pt x="269" y="100"/>
                  <a:pt x="269" y="100"/>
                </a:cubicBezTo>
                <a:cubicBezTo>
                  <a:pt x="270" y="98"/>
                  <a:pt x="270" y="98"/>
                  <a:pt x="270" y="98"/>
                </a:cubicBezTo>
                <a:cubicBezTo>
                  <a:pt x="270" y="98"/>
                  <a:pt x="270" y="98"/>
                  <a:pt x="270" y="98"/>
                </a:cubicBezTo>
                <a:cubicBezTo>
                  <a:pt x="270" y="97"/>
                  <a:pt x="271" y="97"/>
                  <a:pt x="271" y="97"/>
                </a:cubicBezTo>
                <a:cubicBezTo>
                  <a:pt x="273" y="93"/>
                  <a:pt x="273" y="93"/>
                  <a:pt x="273" y="93"/>
                </a:cubicBezTo>
                <a:cubicBezTo>
                  <a:pt x="274" y="91"/>
                  <a:pt x="274" y="91"/>
                  <a:pt x="274" y="91"/>
                </a:cubicBezTo>
                <a:cubicBezTo>
                  <a:pt x="274" y="90"/>
                  <a:pt x="275" y="89"/>
                  <a:pt x="276" y="88"/>
                </a:cubicBezTo>
                <a:cubicBezTo>
                  <a:pt x="278" y="84"/>
                  <a:pt x="281" y="80"/>
                  <a:pt x="285" y="76"/>
                </a:cubicBezTo>
                <a:cubicBezTo>
                  <a:pt x="292" y="68"/>
                  <a:pt x="300" y="60"/>
                  <a:pt x="308" y="53"/>
                </a:cubicBezTo>
                <a:cubicBezTo>
                  <a:pt x="315" y="46"/>
                  <a:pt x="323" y="40"/>
                  <a:pt x="332" y="33"/>
                </a:cubicBezTo>
                <a:cubicBezTo>
                  <a:pt x="341" y="26"/>
                  <a:pt x="350" y="20"/>
                  <a:pt x="358" y="15"/>
                </a:cubicBezTo>
                <a:cubicBezTo>
                  <a:pt x="364" y="12"/>
                  <a:pt x="368" y="9"/>
                  <a:pt x="372" y="7"/>
                </a:cubicBezTo>
                <a:cubicBezTo>
                  <a:pt x="375" y="6"/>
                  <a:pt x="377" y="5"/>
                  <a:pt x="379" y="5"/>
                </a:cubicBezTo>
                <a:cubicBezTo>
                  <a:pt x="379" y="4"/>
                  <a:pt x="379" y="4"/>
                  <a:pt x="379" y="4"/>
                </a:cubicBezTo>
                <a:cubicBezTo>
                  <a:pt x="379" y="4"/>
                  <a:pt x="379" y="4"/>
                  <a:pt x="379" y="4"/>
                </a:cubicBezTo>
                <a:cubicBezTo>
                  <a:pt x="379" y="4"/>
                  <a:pt x="380" y="4"/>
                  <a:pt x="380" y="4"/>
                </a:cubicBezTo>
                <a:cubicBezTo>
                  <a:pt x="380" y="4"/>
                  <a:pt x="380" y="4"/>
                  <a:pt x="380" y="4"/>
                </a:cubicBezTo>
                <a:cubicBezTo>
                  <a:pt x="383" y="4"/>
                  <a:pt x="383" y="4"/>
                  <a:pt x="383" y="4"/>
                </a:cubicBezTo>
                <a:cubicBezTo>
                  <a:pt x="386" y="3"/>
                  <a:pt x="386" y="3"/>
                  <a:pt x="386" y="3"/>
                </a:cubicBezTo>
                <a:cubicBezTo>
                  <a:pt x="396" y="2"/>
                  <a:pt x="407" y="1"/>
                  <a:pt x="418" y="1"/>
                </a:cubicBezTo>
                <a:cubicBezTo>
                  <a:pt x="426" y="0"/>
                  <a:pt x="433" y="0"/>
                  <a:pt x="440" y="0"/>
                </a:cubicBezTo>
                <a:cubicBezTo>
                  <a:pt x="444" y="0"/>
                  <a:pt x="447" y="0"/>
                  <a:pt x="450" y="0"/>
                </a:cubicBezTo>
                <a:cubicBezTo>
                  <a:pt x="456" y="0"/>
                  <a:pt x="461" y="1"/>
                  <a:pt x="466" y="1"/>
                </a:cubicBezTo>
                <a:cubicBezTo>
                  <a:pt x="472" y="2"/>
                  <a:pt x="477" y="2"/>
                  <a:pt x="482" y="3"/>
                </a:cubicBezTo>
                <a:cubicBezTo>
                  <a:pt x="488" y="4"/>
                  <a:pt x="493" y="5"/>
                  <a:pt x="497" y="7"/>
                </a:cubicBezTo>
                <a:cubicBezTo>
                  <a:pt x="502" y="8"/>
                  <a:pt x="507" y="10"/>
                  <a:pt x="511" y="13"/>
                </a:cubicBezTo>
                <a:cubicBezTo>
                  <a:pt x="511" y="13"/>
                  <a:pt x="512" y="14"/>
                  <a:pt x="512" y="14"/>
                </a:cubicBezTo>
                <a:cubicBezTo>
                  <a:pt x="513" y="14"/>
                  <a:pt x="513" y="14"/>
                  <a:pt x="513" y="15"/>
                </a:cubicBezTo>
                <a:cubicBezTo>
                  <a:pt x="513" y="15"/>
                  <a:pt x="513" y="15"/>
                  <a:pt x="513" y="15"/>
                </a:cubicBezTo>
                <a:cubicBezTo>
                  <a:pt x="514" y="15"/>
                  <a:pt x="514" y="15"/>
                  <a:pt x="514" y="15"/>
                </a:cubicBezTo>
                <a:cubicBezTo>
                  <a:pt x="514" y="15"/>
                  <a:pt x="514" y="15"/>
                  <a:pt x="514" y="16"/>
                </a:cubicBezTo>
                <a:cubicBezTo>
                  <a:pt x="514" y="16"/>
                  <a:pt x="515" y="16"/>
                  <a:pt x="515" y="16"/>
                </a:cubicBezTo>
                <a:cubicBezTo>
                  <a:pt x="516" y="17"/>
                  <a:pt x="516" y="17"/>
                  <a:pt x="516" y="17"/>
                </a:cubicBezTo>
                <a:cubicBezTo>
                  <a:pt x="518" y="19"/>
                  <a:pt x="518" y="19"/>
                  <a:pt x="518" y="19"/>
                </a:cubicBezTo>
                <a:cubicBezTo>
                  <a:pt x="518" y="19"/>
                  <a:pt x="518" y="19"/>
                  <a:pt x="518" y="19"/>
                </a:cubicBezTo>
                <a:cubicBezTo>
                  <a:pt x="519" y="20"/>
                  <a:pt x="519" y="20"/>
                  <a:pt x="519" y="20"/>
                </a:cubicBezTo>
                <a:cubicBezTo>
                  <a:pt x="521" y="22"/>
                  <a:pt x="521" y="22"/>
                  <a:pt x="521" y="22"/>
                </a:cubicBezTo>
                <a:cubicBezTo>
                  <a:pt x="521" y="22"/>
                  <a:pt x="522" y="22"/>
                  <a:pt x="522" y="23"/>
                </a:cubicBezTo>
                <a:cubicBezTo>
                  <a:pt x="523" y="23"/>
                  <a:pt x="523" y="23"/>
                  <a:pt x="523" y="23"/>
                </a:cubicBezTo>
                <a:cubicBezTo>
                  <a:pt x="525" y="25"/>
                  <a:pt x="528" y="26"/>
                  <a:pt x="531" y="27"/>
                </a:cubicBezTo>
                <a:cubicBezTo>
                  <a:pt x="534" y="28"/>
                  <a:pt x="536" y="29"/>
                  <a:pt x="539" y="30"/>
                </a:cubicBezTo>
                <a:cubicBezTo>
                  <a:pt x="548" y="32"/>
                  <a:pt x="557" y="32"/>
                  <a:pt x="563" y="32"/>
                </a:cubicBezTo>
                <a:cubicBezTo>
                  <a:pt x="566" y="32"/>
                  <a:pt x="569" y="32"/>
                  <a:pt x="572" y="32"/>
                </a:cubicBezTo>
                <a:cubicBezTo>
                  <a:pt x="576" y="32"/>
                  <a:pt x="580" y="32"/>
                  <a:pt x="584" y="32"/>
                </a:cubicBezTo>
                <a:cubicBezTo>
                  <a:pt x="590" y="31"/>
                  <a:pt x="597" y="31"/>
                  <a:pt x="604" y="31"/>
                </a:cubicBezTo>
                <a:cubicBezTo>
                  <a:pt x="613" y="31"/>
                  <a:pt x="624" y="31"/>
                  <a:pt x="635" y="35"/>
                </a:cubicBezTo>
                <a:cubicBezTo>
                  <a:pt x="642" y="37"/>
                  <a:pt x="642" y="37"/>
                  <a:pt x="642" y="37"/>
                </a:cubicBezTo>
                <a:cubicBezTo>
                  <a:pt x="650" y="40"/>
                  <a:pt x="650" y="40"/>
                  <a:pt x="650" y="40"/>
                </a:cubicBezTo>
                <a:cubicBezTo>
                  <a:pt x="665" y="46"/>
                  <a:pt x="665" y="46"/>
                  <a:pt x="665" y="46"/>
                </a:cubicBezTo>
                <a:cubicBezTo>
                  <a:pt x="710" y="62"/>
                  <a:pt x="749" y="77"/>
                  <a:pt x="785" y="92"/>
                </a:cubicBezTo>
                <a:cubicBezTo>
                  <a:pt x="795" y="97"/>
                  <a:pt x="805" y="101"/>
                  <a:pt x="814" y="105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8" y="107"/>
                  <a:pt x="818" y="107"/>
                  <a:pt x="818" y="107"/>
                </a:cubicBezTo>
                <a:cubicBezTo>
                  <a:pt x="820" y="108"/>
                  <a:pt x="820" y="108"/>
                  <a:pt x="820" y="108"/>
                </a:cubicBezTo>
                <a:cubicBezTo>
                  <a:pt x="821" y="109"/>
                  <a:pt x="821" y="109"/>
                  <a:pt x="821" y="109"/>
                </a:cubicBezTo>
                <a:cubicBezTo>
                  <a:pt x="822" y="109"/>
                  <a:pt x="823" y="110"/>
                  <a:pt x="824" y="111"/>
                </a:cubicBezTo>
                <a:cubicBezTo>
                  <a:pt x="825" y="111"/>
                  <a:pt x="826" y="112"/>
                  <a:pt x="827" y="112"/>
                </a:cubicBezTo>
                <a:cubicBezTo>
                  <a:pt x="827" y="112"/>
                  <a:pt x="827" y="113"/>
                  <a:pt x="827" y="113"/>
                </a:cubicBezTo>
                <a:cubicBezTo>
                  <a:pt x="831" y="116"/>
                  <a:pt x="835" y="119"/>
                  <a:pt x="839" y="124"/>
                </a:cubicBezTo>
                <a:cubicBezTo>
                  <a:pt x="841" y="127"/>
                  <a:pt x="844" y="131"/>
                  <a:pt x="847" y="136"/>
                </a:cubicBezTo>
                <a:cubicBezTo>
                  <a:pt x="848" y="138"/>
                  <a:pt x="849" y="139"/>
                  <a:pt x="850" y="141"/>
                </a:cubicBezTo>
                <a:cubicBezTo>
                  <a:pt x="852" y="144"/>
                  <a:pt x="854" y="147"/>
                  <a:pt x="856" y="150"/>
                </a:cubicBezTo>
                <a:cubicBezTo>
                  <a:pt x="858" y="153"/>
                  <a:pt x="860" y="155"/>
                  <a:pt x="861" y="157"/>
                </a:cubicBezTo>
                <a:cubicBezTo>
                  <a:pt x="864" y="159"/>
                  <a:pt x="866" y="161"/>
                  <a:pt x="869" y="162"/>
                </a:cubicBezTo>
                <a:cubicBezTo>
                  <a:pt x="870" y="162"/>
                  <a:pt x="870" y="162"/>
                  <a:pt x="870" y="162"/>
                </a:cubicBezTo>
                <a:cubicBezTo>
                  <a:pt x="871" y="163"/>
                  <a:pt x="871" y="163"/>
                  <a:pt x="871" y="163"/>
                </a:cubicBezTo>
                <a:cubicBezTo>
                  <a:pt x="872" y="163"/>
                  <a:pt x="873" y="163"/>
                  <a:pt x="874" y="163"/>
                </a:cubicBezTo>
                <a:cubicBezTo>
                  <a:pt x="874" y="163"/>
                  <a:pt x="874" y="163"/>
                  <a:pt x="874" y="163"/>
                </a:cubicBezTo>
                <a:cubicBezTo>
                  <a:pt x="875" y="163"/>
                  <a:pt x="875" y="163"/>
                  <a:pt x="876" y="163"/>
                </a:cubicBezTo>
                <a:cubicBezTo>
                  <a:pt x="882" y="164"/>
                  <a:pt x="882" y="164"/>
                  <a:pt x="882" y="164"/>
                </a:cubicBezTo>
                <a:cubicBezTo>
                  <a:pt x="883" y="164"/>
                  <a:pt x="883" y="164"/>
                  <a:pt x="884" y="164"/>
                </a:cubicBezTo>
                <a:cubicBezTo>
                  <a:pt x="886" y="164"/>
                  <a:pt x="886" y="164"/>
                  <a:pt x="886" y="164"/>
                </a:cubicBezTo>
                <a:cubicBezTo>
                  <a:pt x="905" y="167"/>
                  <a:pt x="925" y="178"/>
                  <a:pt x="939" y="193"/>
                </a:cubicBezTo>
                <a:cubicBezTo>
                  <a:pt x="942" y="196"/>
                  <a:pt x="942" y="196"/>
                  <a:pt x="942" y="196"/>
                </a:cubicBezTo>
                <a:cubicBezTo>
                  <a:pt x="945" y="199"/>
                  <a:pt x="945" y="199"/>
                  <a:pt x="945" y="199"/>
                </a:cubicBezTo>
                <a:cubicBezTo>
                  <a:pt x="946" y="201"/>
                  <a:pt x="948" y="203"/>
                  <a:pt x="950" y="205"/>
                </a:cubicBezTo>
                <a:cubicBezTo>
                  <a:pt x="961" y="217"/>
                  <a:pt x="961" y="217"/>
                  <a:pt x="961" y="217"/>
                </a:cubicBezTo>
                <a:cubicBezTo>
                  <a:pt x="970" y="226"/>
                  <a:pt x="977" y="233"/>
                  <a:pt x="983" y="241"/>
                </a:cubicBezTo>
                <a:cubicBezTo>
                  <a:pt x="989" y="247"/>
                  <a:pt x="996" y="256"/>
                  <a:pt x="1003" y="265"/>
                </a:cubicBezTo>
                <a:cubicBezTo>
                  <a:pt x="1006" y="270"/>
                  <a:pt x="1009" y="274"/>
                  <a:pt x="1011" y="278"/>
                </a:cubicBezTo>
                <a:cubicBezTo>
                  <a:pt x="1011" y="278"/>
                  <a:pt x="1011" y="278"/>
                  <a:pt x="1011" y="279"/>
                </a:cubicBezTo>
                <a:cubicBezTo>
                  <a:pt x="1011" y="279"/>
                  <a:pt x="1012" y="279"/>
                  <a:pt x="1012" y="280"/>
                </a:cubicBezTo>
                <a:cubicBezTo>
                  <a:pt x="1012" y="281"/>
                  <a:pt x="1012" y="281"/>
                  <a:pt x="1012" y="281"/>
                </a:cubicBezTo>
                <a:cubicBezTo>
                  <a:pt x="1013" y="282"/>
                  <a:pt x="1013" y="283"/>
                  <a:pt x="1013" y="285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6" y="294"/>
                  <a:pt x="1016" y="294"/>
                  <a:pt x="1016" y="294"/>
                </a:cubicBezTo>
                <a:cubicBezTo>
                  <a:pt x="1019" y="304"/>
                  <a:pt x="1022" y="313"/>
                  <a:pt x="1024" y="323"/>
                </a:cubicBezTo>
                <a:cubicBezTo>
                  <a:pt x="1025" y="329"/>
                  <a:pt x="1026" y="333"/>
                  <a:pt x="1026" y="337"/>
                </a:cubicBezTo>
                <a:cubicBezTo>
                  <a:pt x="1026" y="340"/>
                  <a:pt x="1025" y="342"/>
                  <a:pt x="1025" y="344"/>
                </a:cubicBezTo>
                <a:cubicBezTo>
                  <a:pt x="1024" y="346"/>
                  <a:pt x="1024" y="347"/>
                  <a:pt x="1023" y="348"/>
                </a:cubicBezTo>
                <a:cubicBezTo>
                  <a:pt x="1022" y="350"/>
                  <a:pt x="1021" y="350"/>
                  <a:pt x="1019" y="351"/>
                </a:cubicBezTo>
                <a:cubicBezTo>
                  <a:pt x="1019" y="351"/>
                  <a:pt x="1019" y="351"/>
                  <a:pt x="1019" y="351"/>
                </a:cubicBezTo>
                <a:cubicBezTo>
                  <a:pt x="1019" y="351"/>
                  <a:pt x="1019" y="351"/>
                  <a:pt x="1019" y="351"/>
                </a:cubicBezTo>
                <a:cubicBezTo>
                  <a:pt x="1018" y="351"/>
                  <a:pt x="1018" y="351"/>
                  <a:pt x="1018" y="351"/>
                </a:cubicBezTo>
                <a:cubicBezTo>
                  <a:pt x="1018" y="351"/>
                  <a:pt x="1017" y="352"/>
                  <a:pt x="1017" y="352"/>
                </a:cubicBezTo>
                <a:cubicBezTo>
                  <a:pt x="1017" y="352"/>
                  <a:pt x="1016" y="352"/>
                  <a:pt x="1016" y="352"/>
                </a:cubicBezTo>
                <a:cubicBezTo>
                  <a:pt x="1016" y="352"/>
                  <a:pt x="1016" y="352"/>
                  <a:pt x="1015" y="352"/>
                </a:cubicBezTo>
                <a:cubicBezTo>
                  <a:pt x="1015" y="352"/>
                  <a:pt x="1015" y="352"/>
                  <a:pt x="1015" y="352"/>
                </a:cubicBezTo>
                <a:cubicBezTo>
                  <a:pt x="1015" y="352"/>
                  <a:pt x="1015" y="352"/>
                  <a:pt x="1015" y="352"/>
                </a:cubicBezTo>
                <a:cubicBezTo>
                  <a:pt x="1014" y="352"/>
                  <a:pt x="1014" y="352"/>
                  <a:pt x="1014" y="352"/>
                </a:cubicBezTo>
                <a:cubicBezTo>
                  <a:pt x="1014" y="352"/>
                  <a:pt x="1014" y="352"/>
                  <a:pt x="1014" y="352"/>
                </a:cubicBezTo>
                <a:cubicBezTo>
                  <a:pt x="1013" y="352"/>
                  <a:pt x="1013" y="352"/>
                  <a:pt x="1012" y="352"/>
                </a:cubicBezTo>
                <a:cubicBezTo>
                  <a:pt x="1012" y="352"/>
                  <a:pt x="1011" y="352"/>
                  <a:pt x="1010" y="352"/>
                </a:cubicBezTo>
                <a:cubicBezTo>
                  <a:pt x="1010" y="352"/>
                  <a:pt x="1010" y="352"/>
                  <a:pt x="1009" y="352"/>
                </a:cubicBezTo>
                <a:cubicBezTo>
                  <a:pt x="1008" y="352"/>
                  <a:pt x="1008" y="351"/>
                  <a:pt x="1007" y="351"/>
                </a:cubicBezTo>
                <a:cubicBezTo>
                  <a:pt x="999" y="350"/>
                  <a:pt x="999" y="350"/>
                  <a:pt x="999" y="350"/>
                </a:cubicBezTo>
                <a:cubicBezTo>
                  <a:pt x="996" y="349"/>
                  <a:pt x="996" y="349"/>
                  <a:pt x="996" y="349"/>
                </a:cubicBezTo>
                <a:cubicBezTo>
                  <a:pt x="994" y="349"/>
                  <a:pt x="993" y="348"/>
                  <a:pt x="992" y="348"/>
                </a:cubicBezTo>
                <a:cubicBezTo>
                  <a:pt x="983" y="347"/>
                  <a:pt x="983" y="347"/>
                  <a:pt x="983" y="347"/>
                </a:cubicBezTo>
                <a:cubicBezTo>
                  <a:pt x="982" y="346"/>
                  <a:pt x="980" y="346"/>
                  <a:pt x="978" y="346"/>
                </a:cubicBezTo>
                <a:cubicBezTo>
                  <a:pt x="977" y="346"/>
                  <a:pt x="976" y="346"/>
                  <a:pt x="975" y="346"/>
                </a:cubicBezTo>
                <a:cubicBezTo>
                  <a:pt x="974" y="346"/>
                  <a:pt x="974" y="346"/>
                  <a:pt x="974" y="346"/>
                </a:cubicBezTo>
                <a:cubicBezTo>
                  <a:pt x="972" y="345"/>
                  <a:pt x="969" y="345"/>
                  <a:pt x="967" y="345"/>
                </a:cubicBezTo>
                <a:cubicBezTo>
                  <a:pt x="959" y="344"/>
                  <a:pt x="959" y="344"/>
                  <a:pt x="959" y="344"/>
                </a:cubicBezTo>
                <a:cubicBezTo>
                  <a:pt x="957" y="344"/>
                  <a:pt x="955" y="343"/>
                  <a:pt x="954" y="343"/>
                </a:cubicBezTo>
                <a:cubicBezTo>
                  <a:pt x="953" y="343"/>
                  <a:pt x="952" y="343"/>
                  <a:pt x="951" y="343"/>
                </a:cubicBezTo>
                <a:cubicBezTo>
                  <a:pt x="946" y="343"/>
                  <a:pt x="942" y="343"/>
                  <a:pt x="937" y="342"/>
                </a:cubicBezTo>
                <a:cubicBezTo>
                  <a:pt x="935" y="342"/>
                  <a:pt x="935" y="342"/>
                  <a:pt x="935" y="342"/>
                </a:cubicBezTo>
                <a:cubicBezTo>
                  <a:pt x="930" y="342"/>
                  <a:pt x="924" y="342"/>
                  <a:pt x="918" y="342"/>
                </a:cubicBezTo>
                <a:cubicBezTo>
                  <a:pt x="917" y="342"/>
                  <a:pt x="915" y="342"/>
                  <a:pt x="914" y="342"/>
                </a:cubicBezTo>
                <a:cubicBezTo>
                  <a:pt x="912" y="342"/>
                  <a:pt x="909" y="342"/>
                  <a:pt x="907" y="342"/>
                </a:cubicBezTo>
                <a:cubicBezTo>
                  <a:pt x="905" y="342"/>
                  <a:pt x="904" y="342"/>
                  <a:pt x="902" y="342"/>
                </a:cubicBezTo>
                <a:cubicBezTo>
                  <a:pt x="891" y="342"/>
                  <a:pt x="880" y="342"/>
                  <a:pt x="869" y="343"/>
                </a:cubicBezTo>
                <a:cubicBezTo>
                  <a:pt x="861" y="344"/>
                  <a:pt x="861" y="344"/>
                  <a:pt x="861" y="344"/>
                </a:cubicBezTo>
                <a:cubicBezTo>
                  <a:pt x="860" y="344"/>
                  <a:pt x="858" y="344"/>
                  <a:pt x="856" y="344"/>
                </a:cubicBezTo>
                <a:cubicBezTo>
                  <a:pt x="855" y="344"/>
                  <a:pt x="854" y="344"/>
                  <a:pt x="853" y="344"/>
                </a:cubicBezTo>
                <a:cubicBezTo>
                  <a:pt x="851" y="345"/>
                  <a:pt x="849" y="345"/>
                  <a:pt x="847" y="345"/>
                </a:cubicBezTo>
                <a:cubicBezTo>
                  <a:pt x="844" y="346"/>
                  <a:pt x="844" y="346"/>
                  <a:pt x="844" y="346"/>
                </a:cubicBezTo>
                <a:cubicBezTo>
                  <a:pt x="843" y="346"/>
                  <a:pt x="842" y="346"/>
                  <a:pt x="841" y="346"/>
                </a:cubicBezTo>
                <a:cubicBezTo>
                  <a:pt x="837" y="347"/>
                  <a:pt x="837" y="347"/>
                  <a:pt x="837" y="347"/>
                </a:cubicBezTo>
                <a:cubicBezTo>
                  <a:pt x="836" y="347"/>
                  <a:pt x="836" y="347"/>
                  <a:pt x="836" y="347"/>
                </a:cubicBezTo>
                <a:cubicBezTo>
                  <a:pt x="835" y="348"/>
                  <a:pt x="835" y="348"/>
                  <a:pt x="835" y="348"/>
                </a:cubicBezTo>
                <a:cubicBezTo>
                  <a:pt x="834" y="347"/>
                  <a:pt x="834" y="347"/>
                  <a:pt x="834" y="347"/>
                </a:cubicBezTo>
                <a:cubicBezTo>
                  <a:pt x="834" y="347"/>
                  <a:pt x="834" y="347"/>
                  <a:pt x="833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1" y="347"/>
                  <a:pt x="831" y="347"/>
                  <a:pt x="830" y="347"/>
                </a:cubicBezTo>
                <a:cubicBezTo>
                  <a:pt x="830" y="347"/>
                  <a:pt x="830" y="347"/>
                  <a:pt x="830" y="347"/>
                </a:cubicBezTo>
                <a:cubicBezTo>
                  <a:pt x="827" y="346"/>
                  <a:pt x="825" y="345"/>
                  <a:pt x="823" y="344"/>
                </a:cubicBezTo>
                <a:cubicBezTo>
                  <a:pt x="820" y="343"/>
                  <a:pt x="818" y="341"/>
                  <a:pt x="816" y="339"/>
                </a:cubicBezTo>
                <a:cubicBezTo>
                  <a:pt x="814" y="337"/>
                  <a:pt x="812" y="335"/>
                  <a:pt x="811" y="332"/>
                </a:cubicBezTo>
                <a:cubicBezTo>
                  <a:pt x="809" y="327"/>
                  <a:pt x="808" y="322"/>
                  <a:pt x="809" y="316"/>
                </a:cubicBezTo>
                <a:cubicBezTo>
                  <a:pt x="810" y="313"/>
                  <a:pt x="811" y="310"/>
                  <a:pt x="812" y="308"/>
                </a:cubicBezTo>
                <a:cubicBezTo>
                  <a:pt x="812" y="308"/>
                  <a:pt x="812" y="307"/>
                  <a:pt x="813" y="306"/>
                </a:cubicBezTo>
                <a:cubicBezTo>
                  <a:pt x="813" y="306"/>
                  <a:pt x="813" y="306"/>
                  <a:pt x="813" y="305"/>
                </a:cubicBezTo>
                <a:cubicBezTo>
                  <a:pt x="814" y="305"/>
                  <a:pt x="814" y="304"/>
                  <a:pt x="814" y="303"/>
                </a:cubicBezTo>
                <a:cubicBezTo>
                  <a:pt x="815" y="302"/>
                  <a:pt x="815" y="302"/>
                  <a:pt x="815" y="302"/>
                </a:cubicBezTo>
                <a:cubicBezTo>
                  <a:pt x="815" y="302"/>
                  <a:pt x="815" y="302"/>
                  <a:pt x="815" y="302"/>
                </a:cubicBezTo>
                <a:cubicBezTo>
                  <a:pt x="818" y="300"/>
                  <a:pt x="821" y="298"/>
                  <a:pt x="823" y="296"/>
                </a:cubicBezTo>
                <a:cubicBezTo>
                  <a:pt x="825" y="294"/>
                  <a:pt x="825" y="294"/>
                  <a:pt x="825" y="294"/>
                </a:cubicBezTo>
                <a:cubicBezTo>
                  <a:pt x="826" y="293"/>
                  <a:pt x="826" y="293"/>
                  <a:pt x="826" y="293"/>
                </a:cubicBezTo>
                <a:cubicBezTo>
                  <a:pt x="830" y="290"/>
                  <a:pt x="830" y="290"/>
                  <a:pt x="830" y="290"/>
                </a:cubicBezTo>
                <a:cubicBezTo>
                  <a:pt x="831" y="288"/>
                  <a:pt x="831" y="288"/>
                  <a:pt x="831" y="288"/>
                </a:cubicBezTo>
                <a:cubicBezTo>
                  <a:pt x="833" y="287"/>
                  <a:pt x="835" y="285"/>
                  <a:pt x="836" y="283"/>
                </a:cubicBezTo>
                <a:cubicBezTo>
                  <a:pt x="837" y="283"/>
                  <a:pt x="837" y="282"/>
                  <a:pt x="838" y="281"/>
                </a:cubicBezTo>
                <a:cubicBezTo>
                  <a:pt x="839" y="280"/>
                  <a:pt x="841" y="278"/>
                  <a:pt x="842" y="277"/>
                </a:cubicBezTo>
                <a:cubicBezTo>
                  <a:pt x="842" y="276"/>
                  <a:pt x="842" y="276"/>
                  <a:pt x="842" y="276"/>
                </a:cubicBezTo>
                <a:cubicBezTo>
                  <a:pt x="844" y="274"/>
                  <a:pt x="846" y="272"/>
                  <a:pt x="847" y="270"/>
                </a:cubicBezTo>
                <a:cubicBezTo>
                  <a:pt x="850" y="266"/>
                  <a:pt x="850" y="266"/>
                  <a:pt x="850" y="266"/>
                </a:cubicBezTo>
                <a:cubicBezTo>
                  <a:pt x="850" y="266"/>
                  <a:pt x="851" y="265"/>
                  <a:pt x="851" y="264"/>
                </a:cubicBezTo>
                <a:cubicBezTo>
                  <a:pt x="851" y="264"/>
                  <a:pt x="852" y="262"/>
                  <a:pt x="852" y="262"/>
                </a:cubicBezTo>
                <a:cubicBezTo>
                  <a:pt x="854" y="260"/>
                  <a:pt x="855" y="258"/>
                  <a:pt x="856" y="256"/>
                </a:cubicBezTo>
                <a:cubicBezTo>
                  <a:pt x="859" y="252"/>
                  <a:pt x="861" y="248"/>
                  <a:pt x="863" y="243"/>
                </a:cubicBezTo>
                <a:cubicBezTo>
                  <a:pt x="864" y="242"/>
                  <a:pt x="865" y="240"/>
                  <a:pt x="866" y="237"/>
                </a:cubicBezTo>
                <a:cubicBezTo>
                  <a:pt x="867" y="235"/>
                  <a:pt x="867" y="235"/>
                  <a:pt x="867" y="235"/>
                </a:cubicBezTo>
                <a:cubicBezTo>
                  <a:pt x="867" y="234"/>
                  <a:pt x="867" y="233"/>
                  <a:pt x="867" y="233"/>
                </a:cubicBezTo>
                <a:cubicBezTo>
                  <a:pt x="868" y="232"/>
                  <a:pt x="868" y="232"/>
                  <a:pt x="868" y="232"/>
                </a:cubicBezTo>
                <a:cubicBezTo>
                  <a:pt x="868" y="231"/>
                  <a:pt x="868" y="231"/>
                  <a:pt x="868" y="231"/>
                </a:cubicBezTo>
                <a:cubicBezTo>
                  <a:pt x="869" y="228"/>
                  <a:pt x="869" y="225"/>
                  <a:pt x="870" y="223"/>
                </a:cubicBezTo>
                <a:cubicBezTo>
                  <a:pt x="870" y="220"/>
                  <a:pt x="871" y="218"/>
                  <a:pt x="871" y="217"/>
                </a:cubicBezTo>
                <a:cubicBezTo>
                  <a:pt x="870" y="216"/>
                  <a:pt x="870" y="216"/>
                  <a:pt x="870" y="216"/>
                </a:cubicBezTo>
                <a:cubicBezTo>
                  <a:pt x="869" y="217"/>
                  <a:pt x="867" y="219"/>
                  <a:pt x="866" y="221"/>
                </a:cubicBezTo>
                <a:cubicBezTo>
                  <a:pt x="865" y="222"/>
                  <a:pt x="865" y="223"/>
                  <a:pt x="864" y="224"/>
                </a:cubicBezTo>
                <a:cubicBezTo>
                  <a:pt x="863" y="225"/>
                  <a:pt x="862" y="227"/>
                  <a:pt x="861" y="229"/>
                </a:cubicBezTo>
                <a:cubicBezTo>
                  <a:pt x="860" y="230"/>
                  <a:pt x="859" y="231"/>
                  <a:pt x="859" y="232"/>
                </a:cubicBezTo>
                <a:cubicBezTo>
                  <a:pt x="858" y="234"/>
                  <a:pt x="858" y="234"/>
                  <a:pt x="858" y="234"/>
                </a:cubicBezTo>
                <a:cubicBezTo>
                  <a:pt x="857" y="235"/>
                  <a:pt x="856" y="237"/>
                  <a:pt x="855" y="239"/>
                </a:cubicBezTo>
                <a:cubicBezTo>
                  <a:pt x="855" y="239"/>
                  <a:pt x="855" y="239"/>
                  <a:pt x="855" y="239"/>
                </a:cubicBezTo>
                <a:cubicBezTo>
                  <a:pt x="853" y="241"/>
                  <a:pt x="852" y="243"/>
                  <a:pt x="851" y="244"/>
                </a:cubicBezTo>
                <a:cubicBezTo>
                  <a:pt x="851" y="246"/>
                  <a:pt x="850" y="247"/>
                  <a:pt x="849" y="248"/>
                </a:cubicBezTo>
                <a:cubicBezTo>
                  <a:pt x="849" y="249"/>
                  <a:pt x="848" y="250"/>
                  <a:pt x="847" y="251"/>
                </a:cubicBezTo>
                <a:cubicBezTo>
                  <a:pt x="846" y="253"/>
                  <a:pt x="845" y="255"/>
                  <a:pt x="844" y="257"/>
                </a:cubicBezTo>
                <a:cubicBezTo>
                  <a:pt x="844" y="257"/>
                  <a:pt x="843" y="258"/>
                  <a:pt x="843" y="258"/>
                </a:cubicBezTo>
                <a:cubicBezTo>
                  <a:pt x="842" y="259"/>
                  <a:pt x="842" y="260"/>
                  <a:pt x="841" y="260"/>
                </a:cubicBezTo>
                <a:cubicBezTo>
                  <a:pt x="839" y="264"/>
                  <a:pt x="839" y="264"/>
                  <a:pt x="839" y="264"/>
                </a:cubicBezTo>
                <a:cubicBezTo>
                  <a:pt x="837" y="266"/>
                  <a:pt x="836" y="268"/>
                  <a:pt x="834" y="270"/>
                </a:cubicBezTo>
                <a:cubicBezTo>
                  <a:pt x="834" y="270"/>
                  <a:pt x="834" y="270"/>
                  <a:pt x="834" y="270"/>
                </a:cubicBezTo>
                <a:cubicBezTo>
                  <a:pt x="833" y="272"/>
                  <a:pt x="832" y="273"/>
                  <a:pt x="830" y="275"/>
                </a:cubicBezTo>
                <a:cubicBezTo>
                  <a:pt x="830" y="275"/>
                  <a:pt x="829" y="276"/>
                  <a:pt x="829" y="277"/>
                </a:cubicBezTo>
                <a:cubicBezTo>
                  <a:pt x="827" y="278"/>
                  <a:pt x="826" y="280"/>
                  <a:pt x="825" y="281"/>
                </a:cubicBezTo>
                <a:cubicBezTo>
                  <a:pt x="824" y="282"/>
                  <a:pt x="823" y="282"/>
                  <a:pt x="823" y="283"/>
                </a:cubicBezTo>
                <a:cubicBezTo>
                  <a:pt x="818" y="287"/>
                  <a:pt x="818" y="287"/>
                  <a:pt x="818" y="287"/>
                </a:cubicBezTo>
                <a:cubicBezTo>
                  <a:pt x="814" y="292"/>
                  <a:pt x="814" y="292"/>
                  <a:pt x="814" y="292"/>
                </a:cubicBezTo>
                <a:cubicBezTo>
                  <a:pt x="810" y="295"/>
                  <a:pt x="810" y="295"/>
                  <a:pt x="810" y="295"/>
                </a:cubicBezTo>
                <a:cubicBezTo>
                  <a:pt x="809" y="296"/>
                  <a:pt x="808" y="297"/>
                  <a:pt x="807" y="297"/>
                </a:cubicBezTo>
                <a:cubicBezTo>
                  <a:pt x="807" y="298"/>
                  <a:pt x="806" y="298"/>
                  <a:pt x="806" y="298"/>
                </a:cubicBezTo>
                <a:cubicBezTo>
                  <a:pt x="805" y="299"/>
                  <a:pt x="805" y="299"/>
                  <a:pt x="804" y="300"/>
                </a:cubicBezTo>
                <a:cubicBezTo>
                  <a:pt x="799" y="303"/>
                  <a:pt x="795" y="306"/>
                  <a:pt x="790" y="309"/>
                </a:cubicBezTo>
                <a:cubicBezTo>
                  <a:pt x="786" y="312"/>
                  <a:pt x="781" y="314"/>
                  <a:pt x="776" y="316"/>
                </a:cubicBezTo>
                <a:cubicBezTo>
                  <a:pt x="772" y="318"/>
                  <a:pt x="768" y="320"/>
                  <a:pt x="763" y="321"/>
                </a:cubicBezTo>
                <a:cubicBezTo>
                  <a:pt x="759" y="323"/>
                  <a:pt x="756" y="324"/>
                  <a:pt x="752" y="325"/>
                </a:cubicBezTo>
                <a:cubicBezTo>
                  <a:pt x="752" y="325"/>
                  <a:pt x="752" y="325"/>
                  <a:pt x="752" y="325"/>
                </a:cubicBezTo>
                <a:cubicBezTo>
                  <a:pt x="749" y="325"/>
                  <a:pt x="746" y="326"/>
                  <a:pt x="744" y="326"/>
                </a:cubicBezTo>
                <a:cubicBezTo>
                  <a:pt x="743" y="327"/>
                  <a:pt x="743" y="327"/>
                  <a:pt x="743" y="327"/>
                </a:cubicBezTo>
                <a:cubicBezTo>
                  <a:pt x="741" y="327"/>
                  <a:pt x="739" y="327"/>
                  <a:pt x="737" y="327"/>
                </a:cubicBezTo>
                <a:cubicBezTo>
                  <a:pt x="737" y="328"/>
                  <a:pt x="737" y="328"/>
                  <a:pt x="737" y="328"/>
                </a:cubicBezTo>
                <a:cubicBezTo>
                  <a:pt x="738" y="328"/>
                  <a:pt x="740" y="328"/>
                  <a:pt x="743" y="328"/>
                </a:cubicBezTo>
                <a:cubicBezTo>
                  <a:pt x="750" y="328"/>
                  <a:pt x="757" y="327"/>
                  <a:pt x="764" y="326"/>
                </a:cubicBezTo>
                <a:cubicBezTo>
                  <a:pt x="769" y="325"/>
                  <a:pt x="774" y="323"/>
                  <a:pt x="778" y="322"/>
                </a:cubicBezTo>
                <a:cubicBezTo>
                  <a:pt x="783" y="320"/>
                  <a:pt x="788" y="318"/>
                  <a:pt x="793" y="316"/>
                </a:cubicBezTo>
                <a:cubicBezTo>
                  <a:pt x="797" y="314"/>
                  <a:pt x="801" y="312"/>
                  <a:pt x="804" y="310"/>
                </a:cubicBezTo>
                <a:cubicBezTo>
                  <a:pt x="810" y="306"/>
                  <a:pt x="810" y="306"/>
                  <a:pt x="810" y="306"/>
                </a:cubicBezTo>
                <a:cubicBezTo>
                  <a:pt x="808" y="312"/>
                  <a:pt x="808" y="312"/>
                  <a:pt x="808" y="312"/>
                </a:cubicBezTo>
                <a:cubicBezTo>
                  <a:pt x="808" y="314"/>
                  <a:pt x="808" y="315"/>
                  <a:pt x="808" y="316"/>
                </a:cubicBezTo>
                <a:cubicBezTo>
                  <a:pt x="807" y="318"/>
                  <a:pt x="807" y="321"/>
                  <a:pt x="808" y="324"/>
                </a:cubicBezTo>
                <a:cubicBezTo>
                  <a:pt x="808" y="327"/>
                  <a:pt x="809" y="330"/>
                  <a:pt x="810" y="333"/>
                </a:cubicBezTo>
                <a:cubicBezTo>
                  <a:pt x="811" y="335"/>
                  <a:pt x="813" y="338"/>
                  <a:pt x="815" y="340"/>
                </a:cubicBezTo>
                <a:cubicBezTo>
                  <a:pt x="817" y="342"/>
                  <a:pt x="819" y="344"/>
                  <a:pt x="822" y="346"/>
                </a:cubicBezTo>
                <a:cubicBezTo>
                  <a:pt x="822" y="346"/>
                  <a:pt x="822" y="346"/>
                  <a:pt x="823" y="346"/>
                </a:cubicBezTo>
                <a:cubicBezTo>
                  <a:pt x="828" y="349"/>
                  <a:pt x="828" y="349"/>
                  <a:pt x="828" y="349"/>
                </a:cubicBezTo>
                <a:cubicBezTo>
                  <a:pt x="820" y="352"/>
                  <a:pt x="820" y="352"/>
                  <a:pt x="820" y="352"/>
                </a:cubicBezTo>
                <a:cubicBezTo>
                  <a:pt x="815" y="353"/>
                  <a:pt x="810" y="355"/>
                  <a:pt x="805" y="357"/>
                </a:cubicBezTo>
                <a:cubicBezTo>
                  <a:pt x="794" y="361"/>
                  <a:pt x="784" y="364"/>
                  <a:pt x="775" y="368"/>
                </a:cubicBezTo>
                <a:cubicBezTo>
                  <a:pt x="764" y="373"/>
                  <a:pt x="755" y="377"/>
                  <a:pt x="746" y="382"/>
                </a:cubicBezTo>
                <a:cubicBezTo>
                  <a:pt x="741" y="385"/>
                  <a:pt x="736" y="388"/>
                  <a:pt x="732" y="391"/>
                </a:cubicBezTo>
                <a:cubicBezTo>
                  <a:pt x="730" y="392"/>
                  <a:pt x="729" y="393"/>
                  <a:pt x="727" y="394"/>
                </a:cubicBezTo>
                <a:cubicBezTo>
                  <a:pt x="726" y="395"/>
                  <a:pt x="726" y="396"/>
                  <a:pt x="725" y="396"/>
                </a:cubicBezTo>
                <a:cubicBezTo>
                  <a:pt x="724" y="397"/>
                  <a:pt x="724" y="397"/>
                  <a:pt x="724" y="397"/>
                </a:cubicBezTo>
                <a:cubicBezTo>
                  <a:pt x="722" y="397"/>
                  <a:pt x="722" y="397"/>
                  <a:pt x="722" y="397"/>
                </a:cubicBezTo>
                <a:cubicBezTo>
                  <a:pt x="720" y="396"/>
                  <a:pt x="717" y="395"/>
                  <a:pt x="715" y="393"/>
                </a:cubicBezTo>
                <a:cubicBezTo>
                  <a:pt x="711" y="391"/>
                  <a:pt x="707" y="388"/>
                  <a:pt x="704" y="385"/>
                </a:cubicBezTo>
                <a:cubicBezTo>
                  <a:pt x="699" y="381"/>
                  <a:pt x="695" y="376"/>
                  <a:pt x="691" y="371"/>
                </a:cubicBezTo>
                <a:cubicBezTo>
                  <a:pt x="690" y="370"/>
                  <a:pt x="689" y="369"/>
                  <a:pt x="688" y="367"/>
                </a:cubicBezTo>
                <a:cubicBezTo>
                  <a:pt x="688" y="366"/>
                  <a:pt x="687" y="365"/>
                  <a:pt x="686" y="364"/>
                </a:cubicBezTo>
                <a:cubicBezTo>
                  <a:pt x="686" y="362"/>
                  <a:pt x="686" y="362"/>
                  <a:pt x="686" y="362"/>
                </a:cubicBezTo>
                <a:cubicBezTo>
                  <a:pt x="685" y="361"/>
                  <a:pt x="684" y="360"/>
                  <a:pt x="684" y="359"/>
                </a:cubicBezTo>
                <a:cubicBezTo>
                  <a:pt x="684" y="358"/>
                  <a:pt x="682" y="355"/>
                  <a:pt x="682" y="355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0" y="350"/>
                  <a:pt x="680" y="350"/>
                  <a:pt x="680" y="350"/>
                </a:cubicBezTo>
                <a:cubicBezTo>
                  <a:pt x="680" y="350"/>
                  <a:pt x="680" y="350"/>
                  <a:pt x="680" y="350"/>
                </a:cubicBezTo>
                <a:cubicBezTo>
                  <a:pt x="680" y="348"/>
                  <a:pt x="680" y="348"/>
                  <a:pt x="680" y="348"/>
                </a:cubicBezTo>
                <a:cubicBezTo>
                  <a:pt x="678" y="340"/>
                  <a:pt x="678" y="340"/>
                  <a:pt x="678" y="340"/>
                </a:cubicBezTo>
                <a:cubicBezTo>
                  <a:pt x="678" y="340"/>
                  <a:pt x="678" y="339"/>
                  <a:pt x="678" y="338"/>
                </a:cubicBezTo>
                <a:cubicBezTo>
                  <a:pt x="678" y="334"/>
                  <a:pt x="677" y="331"/>
                  <a:pt x="677" y="328"/>
                </a:cubicBezTo>
                <a:cubicBezTo>
                  <a:pt x="677" y="324"/>
                  <a:pt x="677" y="321"/>
                  <a:pt x="677" y="318"/>
                </a:cubicBezTo>
                <a:cubicBezTo>
                  <a:pt x="677" y="317"/>
                  <a:pt x="677" y="315"/>
                  <a:pt x="677" y="314"/>
                </a:cubicBezTo>
                <a:cubicBezTo>
                  <a:pt x="677" y="313"/>
                  <a:pt x="677" y="311"/>
                  <a:pt x="677" y="310"/>
                </a:cubicBezTo>
                <a:cubicBezTo>
                  <a:pt x="677" y="309"/>
                  <a:pt x="677" y="308"/>
                  <a:pt x="677" y="307"/>
                </a:cubicBezTo>
                <a:cubicBezTo>
                  <a:pt x="677" y="305"/>
                  <a:pt x="677" y="303"/>
                  <a:pt x="677" y="300"/>
                </a:cubicBezTo>
                <a:cubicBezTo>
                  <a:pt x="678" y="294"/>
                  <a:pt x="678" y="294"/>
                  <a:pt x="678" y="294"/>
                </a:cubicBezTo>
                <a:cubicBezTo>
                  <a:pt x="678" y="286"/>
                  <a:pt x="678" y="286"/>
                  <a:pt x="678" y="286"/>
                </a:cubicBezTo>
                <a:cubicBezTo>
                  <a:pt x="678" y="283"/>
                  <a:pt x="679" y="280"/>
                  <a:pt x="679" y="277"/>
                </a:cubicBezTo>
                <a:cubicBezTo>
                  <a:pt x="679" y="275"/>
                  <a:pt x="679" y="274"/>
                  <a:pt x="679" y="272"/>
                </a:cubicBezTo>
                <a:cubicBezTo>
                  <a:pt x="683" y="242"/>
                  <a:pt x="683" y="242"/>
                  <a:pt x="683" y="242"/>
                </a:cubicBezTo>
                <a:cubicBezTo>
                  <a:pt x="684" y="234"/>
                  <a:pt x="685" y="226"/>
                  <a:pt x="685" y="219"/>
                </a:cubicBezTo>
                <a:cubicBezTo>
                  <a:pt x="685" y="222"/>
                  <a:pt x="684" y="225"/>
                  <a:pt x="684" y="229"/>
                </a:cubicBezTo>
                <a:cubicBezTo>
                  <a:pt x="684" y="230"/>
                  <a:pt x="684" y="230"/>
                  <a:pt x="684" y="230"/>
                </a:cubicBezTo>
                <a:cubicBezTo>
                  <a:pt x="683" y="232"/>
                  <a:pt x="683" y="232"/>
                  <a:pt x="683" y="232"/>
                </a:cubicBezTo>
                <a:cubicBezTo>
                  <a:pt x="683" y="236"/>
                  <a:pt x="682" y="240"/>
                  <a:pt x="681" y="244"/>
                </a:cubicBezTo>
                <a:cubicBezTo>
                  <a:pt x="680" y="249"/>
                  <a:pt x="679" y="254"/>
                  <a:pt x="678" y="259"/>
                </a:cubicBezTo>
                <a:cubicBezTo>
                  <a:pt x="678" y="263"/>
                  <a:pt x="677" y="268"/>
                  <a:pt x="676" y="272"/>
                </a:cubicBezTo>
                <a:cubicBezTo>
                  <a:pt x="674" y="282"/>
                  <a:pt x="673" y="291"/>
                  <a:pt x="671" y="300"/>
                </a:cubicBezTo>
                <a:cubicBezTo>
                  <a:pt x="671" y="302"/>
                  <a:pt x="671" y="305"/>
                  <a:pt x="670" y="307"/>
                </a:cubicBezTo>
                <a:cubicBezTo>
                  <a:pt x="670" y="308"/>
                  <a:pt x="670" y="309"/>
                  <a:pt x="670" y="309"/>
                </a:cubicBezTo>
                <a:cubicBezTo>
                  <a:pt x="670" y="311"/>
                  <a:pt x="670" y="312"/>
                  <a:pt x="670" y="314"/>
                </a:cubicBezTo>
                <a:cubicBezTo>
                  <a:pt x="669" y="315"/>
                  <a:pt x="669" y="316"/>
                  <a:pt x="669" y="318"/>
                </a:cubicBezTo>
                <a:cubicBezTo>
                  <a:pt x="669" y="321"/>
                  <a:pt x="669" y="324"/>
                  <a:pt x="669" y="328"/>
                </a:cubicBezTo>
                <a:cubicBezTo>
                  <a:pt x="668" y="332"/>
                  <a:pt x="668" y="335"/>
                  <a:pt x="669" y="339"/>
                </a:cubicBezTo>
                <a:cubicBezTo>
                  <a:pt x="669" y="341"/>
                  <a:pt x="669" y="341"/>
                  <a:pt x="669" y="341"/>
                </a:cubicBezTo>
                <a:cubicBezTo>
                  <a:pt x="669" y="343"/>
                  <a:pt x="669" y="345"/>
                  <a:pt x="669" y="346"/>
                </a:cubicBezTo>
                <a:cubicBezTo>
                  <a:pt x="670" y="350"/>
                  <a:pt x="670" y="350"/>
                  <a:pt x="670" y="350"/>
                </a:cubicBezTo>
                <a:cubicBezTo>
                  <a:pt x="670" y="355"/>
                  <a:pt x="670" y="355"/>
                  <a:pt x="670" y="355"/>
                </a:cubicBezTo>
                <a:cubicBezTo>
                  <a:pt x="671" y="358"/>
                  <a:pt x="671" y="358"/>
                  <a:pt x="671" y="358"/>
                </a:cubicBezTo>
                <a:cubicBezTo>
                  <a:pt x="672" y="361"/>
                  <a:pt x="672" y="361"/>
                  <a:pt x="672" y="361"/>
                </a:cubicBezTo>
                <a:cubicBezTo>
                  <a:pt x="672" y="361"/>
                  <a:pt x="672" y="362"/>
                  <a:pt x="672" y="363"/>
                </a:cubicBezTo>
                <a:cubicBezTo>
                  <a:pt x="673" y="364"/>
                  <a:pt x="673" y="366"/>
                  <a:pt x="673" y="367"/>
                </a:cubicBezTo>
                <a:cubicBezTo>
                  <a:pt x="674" y="368"/>
                  <a:pt x="674" y="369"/>
                  <a:pt x="674" y="370"/>
                </a:cubicBezTo>
                <a:cubicBezTo>
                  <a:pt x="674" y="371"/>
                  <a:pt x="675" y="372"/>
                  <a:pt x="675" y="373"/>
                </a:cubicBezTo>
                <a:cubicBezTo>
                  <a:pt x="677" y="379"/>
                  <a:pt x="677" y="379"/>
                  <a:pt x="677" y="379"/>
                </a:cubicBezTo>
                <a:cubicBezTo>
                  <a:pt x="679" y="385"/>
                  <a:pt x="682" y="392"/>
                  <a:pt x="685" y="398"/>
                </a:cubicBezTo>
                <a:cubicBezTo>
                  <a:pt x="687" y="403"/>
                  <a:pt x="690" y="408"/>
                  <a:pt x="693" y="414"/>
                </a:cubicBezTo>
                <a:cubicBezTo>
                  <a:pt x="695" y="418"/>
                  <a:pt x="697" y="421"/>
                  <a:pt x="698" y="424"/>
                </a:cubicBezTo>
                <a:cubicBezTo>
                  <a:pt x="699" y="424"/>
                  <a:pt x="699" y="424"/>
                  <a:pt x="699" y="424"/>
                </a:cubicBezTo>
                <a:cubicBezTo>
                  <a:pt x="699" y="425"/>
                  <a:pt x="700" y="426"/>
                  <a:pt x="700" y="426"/>
                </a:cubicBezTo>
                <a:cubicBezTo>
                  <a:pt x="700" y="427"/>
                  <a:pt x="700" y="427"/>
                  <a:pt x="700" y="427"/>
                </a:cubicBezTo>
                <a:cubicBezTo>
                  <a:pt x="700" y="429"/>
                  <a:pt x="700" y="429"/>
                  <a:pt x="700" y="429"/>
                </a:cubicBezTo>
                <a:cubicBezTo>
                  <a:pt x="699" y="431"/>
                  <a:pt x="699" y="434"/>
                  <a:pt x="698" y="436"/>
                </a:cubicBezTo>
                <a:cubicBezTo>
                  <a:pt x="698" y="438"/>
                  <a:pt x="698" y="438"/>
                  <a:pt x="698" y="438"/>
                </a:cubicBezTo>
                <a:cubicBezTo>
                  <a:pt x="696" y="439"/>
                  <a:pt x="696" y="439"/>
                  <a:pt x="696" y="439"/>
                </a:cubicBezTo>
                <a:cubicBezTo>
                  <a:pt x="686" y="440"/>
                  <a:pt x="648" y="444"/>
                  <a:pt x="602" y="444"/>
                </a:cubicBezTo>
                <a:cubicBezTo>
                  <a:pt x="555" y="444"/>
                  <a:pt x="515" y="440"/>
                  <a:pt x="482" y="432"/>
                </a:cubicBezTo>
                <a:cubicBezTo>
                  <a:pt x="479" y="432"/>
                  <a:pt x="474" y="431"/>
                  <a:pt x="467" y="431"/>
                </a:cubicBezTo>
                <a:cubicBezTo>
                  <a:pt x="466" y="431"/>
                  <a:pt x="460" y="431"/>
                  <a:pt x="460" y="431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0" y="427"/>
                  <a:pt x="460" y="426"/>
                  <a:pt x="460" y="426"/>
                </a:cubicBezTo>
                <a:cubicBezTo>
                  <a:pt x="461" y="420"/>
                  <a:pt x="461" y="420"/>
                  <a:pt x="461" y="420"/>
                </a:cubicBezTo>
                <a:cubicBezTo>
                  <a:pt x="461" y="416"/>
                  <a:pt x="462" y="409"/>
                  <a:pt x="462" y="400"/>
                </a:cubicBezTo>
                <a:cubicBezTo>
                  <a:pt x="462" y="396"/>
                  <a:pt x="462" y="391"/>
                  <a:pt x="462" y="387"/>
                </a:cubicBezTo>
                <a:cubicBezTo>
                  <a:pt x="462" y="383"/>
                  <a:pt x="462" y="378"/>
                  <a:pt x="461" y="372"/>
                </a:cubicBezTo>
                <a:cubicBezTo>
                  <a:pt x="460" y="369"/>
                  <a:pt x="460" y="366"/>
                  <a:pt x="459" y="364"/>
                </a:cubicBezTo>
                <a:cubicBezTo>
                  <a:pt x="459" y="363"/>
                  <a:pt x="459" y="363"/>
                  <a:pt x="459" y="363"/>
                </a:cubicBezTo>
                <a:cubicBezTo>
                  <a:pt x="459" y="361"/>
                  <a:pt x="459" y="361"/>
                  <a:pt x="459" y="361"/>
                </a:cubicBezTo>
                <a:cubicBezTo>
                  <a:pt x="458" y="361"/>
                  <a:pt x="458" y="360"/>
                  <a:pt x="458" y="360"/>
                </a:cubicBezTo>
                <a:cubicBezTo>
                  <a:pt x="457" y="358"/>
                  <a:pt x="457" y="358"/>
                  <a:pt x="457" y="358"/>
                </a:cubicBezTo>
                <a:cubicBezTo>
                  <a:pt x="457" y="358"/>
                  <a:pt x="457" y="358"/>
                  <a:pt x="457" y="358"/>
                </a:cubicBezTo>
                <a:cubicBezTo>
                  <a:pt x="457" y="357"/>
                  <a:pt x="457" y="357"/>
                  <a:pt x="457" y="356"/>
                </a:cubicBezTo>
                <a:cubicBezTo>
                  <a:pt x="456" y="354"/>
                  <a:pt x="456" y="352"/>
                  <a:pt x="455" y="349"/>
                </a:cubicBezTo>
                <a:cubicBezTo>
                  <a:pt x="455" y="347"/>
                  <a:pt x="455" y="344"/>
                  <a:pt x="455" y="341"/>
                </a:cubicBezTo>
                <a:cubicBezTo>
                  <a:pt x="455" y="332"/>
                  <a:pt x="457" y="322"/>
                  <a:pt x="459" y="311"/>
                </a:cubicBezTo>
                <a:cubicBezTo>
                  <a:pt x="461" y="301"/>
                  <a:pt x="463" y="292"/>
                  <a:pt x="466" y="284"/>
                </a:cubicBezTo>
                <a:cubicBezTo>
                  <a:pt x="468" y="277"/>
                  <a:pt x="470" y="270"/>
                  <a:pt x="473" y="266"/>
                </a:cubicBezTo>
                <a:cubicBezTo>
                  <a:pt x="473" y="264"/>
                  <a:pt x="474" y="262"/>
                  <a:pt x="475" y="261"/>
                </a:cubicBezTo>
                <a:cubicBezTo>
                  <a:pt x="475" y="261"/>
                  <a:pt x="476" y="260"/>
                  <a:pt x="476" y="260"/>
                </a:cubicBezTo>
                <a:cubicBezTo>
                  <a:pt x="476" y="259"/>
                  <a:pt x="476" y="259"/>
                  <a:pt x="476" y="259"/>
                </a:cubicBezTo>
                <a:cubicBezTo>
                  <a:pt x="476" y="260"/>
                  <a:pt x="476" y="260"/>
                  <a:pt x="476" y="260"/>
                </a:cubicBezTo>
                <a:cubicBezTo>
                  <a:pt x="476" y="260"/>
                  <a:pt x="475" y="260"/>
                  <a:pt x="475" y="261"/>
                </a:cubicBezTo>
                <a:cubicBezTo>
                  <a:pt x="474" y="262"/>
                  <a:pt x="473" y="264"/>
                  <a:pt x="472" y="265"/>
                </a:cubicBezTo>
                <a:cubicBezTo>
                  <a:pt x="469" y="270"/>
                  <a:pt x="466" y="276"/>
                  <a:pt x="463" y="283"/>
                </a:cubicBezTo>
                <a:cubicBezTo>
                  <a:pt x="460" y="291"/>
                  <a:pt x="457" y="300"/>
                  <a:pt x="454" y="309"/>
                </a:cubicBezTo>
                <a:cubicBezTo>
                  <a:pt x="452" y="317"/>
                  <a:pt x="449" y="329"/>
                  <a:pt x="448" y="341"/>
                </a:cubicBezTo>
                <a:cubicBezTo>
                  <a:pt x="447" y="344"/>
                  <a:pt x="447" y="347"/>
                  <a:pt x="447" y="349"/>
                </a:cubicBezTo>
                <a:cubicBezTo>
                  <a:pt x="447" y="352"/>
                  <a:pt x="447" y="355"/>
                  <a:pt x="448" y="358"/>
                </a:cubicBezTo>
                <a:cubicBezTo>
                  <a:pt x="448" y="359"/>
                  <a:pt x="448" y="360"/>
                  <a:pt x="449" y="361"/>
                </a:cubicBezTo>
                <a:cubicBezTo>
                  <a:pt x="449" y="363"/>
                  <a:pt x="449" y="363"/>
                  <a:pt x="449" y="363"/>
                </a:cubicBezTo>
                <a:cubicBezTo>
                  <a:pt x="449" y="363"/>
                  <a:pt x="449" y="363"/>
                  <a:pt x="449" y="363"/>
                </a:cubicBezTo>
                <a:cubicBezTo>
                  <a:pt x="449" y="363"/>
                  <a:pt x="449" y="364"/>
                  <a:pt x="449" y="364"/>
                </a:cubicBezTo>
                <a:cubicBezTo>
                  <a:pt x="450" y="365"/>
                  <a:pt x="450" y="365"/>
                  <a:pt x="450" y="365"/>
                </a:cubicBezTo>
                <a:cubicBezTo>
                  <a:pt x="450" y="366"/>
                  <a:pt x="450" y="366"/>
                  <a:pt x="450" y="366"/>
                </a:cubicBezTo>
                <a:cubicBezTo>
                  <a:pt x="450" y="368"/>
                  <a:pt x="450" y="370"/>
                  <a:pt x="450" y="373"/>
                </a:cubicBezTo>
                <a:cubicBezTo>
                  <a:pt x="451" y="377"/>
                  <a:pt x="451" y="381"/>
                  <a:pt x="450" y="387"/>
                </a:cubicBezTo>
                <a:cubicBezTo>
                  <a:pt x="450" y="391"/>
                  <a:pt x="450" y="395"/>
                  <a:pt x="449" y="400"/>
                </a:cubicBezTo>
                <a:cubicBezTo>
                  <a:pt x="448" y="408"/>
                  <a:pt x="447" y="414"/>
                  <a:pt x="446" y="418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45" y="426"/>
                  <a:pt x="445" y="426"/>
                  <a:pt x="445" y="426"/>
                </a:cubicBezTo>
                <a:cubicBezTo>
                  <a:pt x="445" y="426"/>
                  <a:pt x="445" y="426"/>
                  <a:pt x="445" y="426"/>
                </a:cubicBezTo>
                <a:cubicBezTo>
                  <a:pt x="445" y="427"/>
                  <a:pt x="445" y="427"/>
                  <a:pt x="445" y="427"/>
                </a:cubicBezTo>
                <a:cubicBezTo>
                  <a:pt x="445" y="430"/>
                  <a:pt x="445" y="430"/>
                  <a:pt x="445" y="430"/>
                </a:cubicBezTo>
                <a:cubicBezTo>
                  <a:pt x="442" y="430"/>
                  <a:pt x="442" y="430"/>
                  <a:pt x="442" y="430"/>
                </a:cubicBezTo>
                <a:cubicBezTo>
                  <a:pt x="439" y="430"/>
                  <a:pt x="437" y="430"/>
                  <a:pt x="434" y="430"/>
                </a:cubicBezTo>
                <a:cubicBezTo>
                  <a:pt x="426" y="430"/>
                  <a:pt x="418" y="430"/>
                  <a:pt x="410" y="431"/>
                </a:cubicBezTo>
                <a:cubicBezTo>
                  <a:pt x="405" y="431"/>
                  <a:pt x="405" y="431"/>
                  <a:pt x="405" y="431"/>
                </a:cubicBezTo>
                <a:cubicBezTo>
                  <a:pt x="400" y="431"/>
                  <a:pt x="400" y="431"/>
                  <a:pt x="400" y="431"/>
                </a:cubicBezTo>
                <a:cubicBezTo>
                  <a:pt x="398" y="431"/>
                  <a:pt x="395" y="431"/>
                  <a:pt x="392" y="432"/>
                </a:cubicBezTo>
                <a:cubicBezTo>
                  <a:pt x="390" y="432"/>
                  <a:pt x="390" y="432"/>
                  <a:pt x="390" y="432"/>
                </a:cubicBezTo>
                <a:cubicBezTo>
                  <a:pt x="385" y="433"/>
                  <a:pt x="379" y="433"/>
                  <a:pt x="373" y="435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71" y="434"/>
                  <a:pt x="371" y="434"/>
                  <a:pt x="371" y="434"/>
                </a:cubicBezTo>
                <a:cubicBezTo>
                  <a:pt x="358" y="427"/>
                  <a:pt x="354" y="410"/>
                  <a:pt x="349" y="394"/>
                </a:cubicBezTo>
                <a:cubicBezTo>
                  <a:pt x="348" y="389"/>
                  <a:pt x="347" y="385"/>
                  <a:pt x="345" y="380"/>
                </a:cubicBezTo>
                <a:cubicBezTo>
                  <a:pt x="336" y="352"/>
                  <a:pt x="305" y="348"/>
                  <a:pt x="296" y="348"/>
                </a:cubicBezTo>
                <a:cubicBezTo>
                  <a:pt x="296" y="348"/>
                  <a:pt x="295" y="348"/>
                  <a:pt x="295" y="348"/>
                </a:cubicBezTo>
                <a:cubicBezTo>
                  <a:pt x="283" y="348"/>
                  <a:pt x="277" y="353"/>
                  <a:pt x="277" y="355"/>
                </a:cubicBezTo>
                <a:cubicBezTo>
                  <a:pt x="277" y="356"/>
                  <a:pt x="278" y="357"/>
                  <a:pt x="281" y="357"/>
                </a:cubicBezTo>
                <a:cubicBezTo>
                  <a:pt x="290" y="359"/>
                  <a:pt x="299" y="366"/>
                  <a:pt x="305" y="379"/>
                </a:cubicBezTo>
                <a:cubicBezTo>
                  <a:pt x="317" y="403"/>
                  <a:pt x="318" y="439"/>
                  <a:pt x="308" y="459"/>
                </a:cubicBezTo>
                <a:cubicBezTo>
                  <a:pt x="307" y="460"/>
                  <a:pt x="307" y="460"/>
                  <a:pt x="307" y="460"/>
                </a:cubicBezTo>
                <a:cubicBezTo>
                  <a:pt x="299" y="463"/>
                  <a:pt x="299" y="463"/>
                  <a:pt x="299" y="463"/>
                </a:cubicBezTo>
                <a:cubicBezTo>
                  <a:pt x="291" y="466"/>
                  <a:pt x="282" y="469"/>
                  <a:pt x="273" y="473"/>
                </a:cubicBezTo>
                <a:cubicBezTo>
                  <a:pt x="269" y="474"/>
                  <a:pt x="264" y="476"/>
                  <a:pt x="260" y="477"/>
                </a:cubicBezTo>
                <a:cubicBezTo>
                  <a:pt x="256" y="478"/>
                  <a:pt x="256" y="478"/>
                  <a:pt x="256" y="478"/>
                </a:cubicBezTo>
                <a:cubicBezTo>
                  <a:pt x="253" y="479"/>
                  <a:pt x="253" y="479"/>
                  <a:pt x="253" y="479"/>
                </a:cubicBezTo>
                <a:cubicBezTo>
                  <a:pt x="252" y="479"/>
                  <a:pt x="251" y="480"/>
                  <a:pt x="250" y="480"/>
                </a:cubicBezTo>
                <a:cubicBezTo>
                  <a:pt x="248" y="480"/>
                  <a:pt x="247" y="481"/>
                  <a:pt x="246" y="481"/>
                </a:cubicBezTo>
                <a:cubicBezTo>
                  <a:pt x="236" y="483"/>
                  <a:pt x="226" y="486"/>
                  <a:pt x="215" y="490"/>
                </a:cubicBezTo>
                <a:cubicBezTo>
                  <a:pt x="203" y="494"/>
                  <a:pt x="194" y="497"/>
                  <a:pt x="185" y="502"/>
                </a:cubicBezTo>
                <a:cubicBezTo>
                  <a:pt x="183" y="502"/>
                  <a:pt x="183" y="502"/>
                  <a:pt x="183" y="502"/>
                </a:cubicBezTo>
                <a:cubicBezTo>
                  <a:pt x="181" y="503"/>
                  <a:pt x="179" y="504"/>
                  <a:pt x="177" y="506"/>
                </a:cubicBezTo>
                <a:cubicBezTo>
                  <a:pt x="176" y="506"/>
                  <a:pt x="176" y="506"/>
                  <a:pt x="176" y="506"/>
                </a:cubicBezTo>
                <a:cubicBezTo>
                  <a:pt x="176" y="506"/>
                  <a:pt x="175" y="507"/>
                  <a:pt x="175" y="507"/>
                </a:cubicBezTo>
                <a:cubicBezTo>
                  <a:pt x="173" y="508"/>
                  <a:pt x="173" y="508"/>
                  <a:pt x="173" y="508"/>
                </a:cubicBezTo>
                <a:cubicBezTo>
                  <a:pt x="171" y="509"/>
                  <a:pt x="171" y="509"/>
                  <a:pt x="171" y="509"/>
                </a:cubicBezTo>
                <a:cubicBezTo>
                  <a:pt x="169" y="511"/>
                  <a:pt x="169" y="511"/>
                  <a:pt x="169" y="511"/>
                </a:cubicBezTo>
                <a:cubicBezTo>
                  <a:pt x="167" y="512"/>
                  <a:pt x="167" y="512"/>
                  <a:pt x="167" y="512"/>
                </a:cubicBezTo>
                <a:cubicBezTo>
                  <a:pt x="165" y="514"/>
                  <a:pt x="165" y="514"/>
                  <a:pt x="165" y="514"/>
                </a:cubicBezTo>
                <a:cubicBezTo>
                  <a:pt x="162" y="517"/>
                  <a:pt x="162" y="517"/>
                  <a:pt x="162" y="517"/>
                </a:cubicBezTo>
                <a:cubicBezTo>
                  <a:pt x="156" y="522"/>
                  <a:pt x="156" y="522"/>
                  <a:pt x="156" y="522"/>
                </a:cubicBezTo>
                <a:cubicBezTo>
                  <a:pt x="147" y="531"/>
                  <a:pt x="138" y="538"/>
                  <a:pt x="130" y="545"/>
                </a:cubicBezTo>
                <a:cubicBezTo>
                  <a:pt x="122" y="552"/>
                  <a:pt x="113" y="560"/>
                  <a:pt x="103" y="567"/>
                </a:cubicBezTo>
                <a:cubicBezTo>
                  <a:pt x="98" y="572"/>
                  <a:pt x="93" y="575"/>
                  <a:pt x="89" y="578"/>
                </a:cubicBezTo>
                <a:cubicBezTo>
                  <a:pt x="85" y="581"/>
                  <a:pt x="85" y="581"/>
                  <a:pt x="85" y="581"/>
                </a:cubicBezTo>
                <a:lnTo>
                  <a:pt x="84" y="57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6247732" y="4585824"/>
            <a:ext cx="3648076" cy="6200776"/>
          </a:xfrm>
          <a:custGeom>
            <a:avLst/>
            <a:gdLst>
              <a:gd name="T0" fmla="*/ 25 w 482"/>
              <a:gd name="T1" fmla="*/ 712 h 819"/>
              <a:gd name="T2" fmla="*/ 16 w 482"/>
              <a:gd name="T3" fmla="*/ 439 h 819"/>
              <a:gd name="T4" fmla="*/ 54 w 482"/>
              <a:gd name="T5" fmla="*/ 342 h 819"/>
              <a:gd name="T6" fmla="*/ 142 w 482"/>
              <a:gd name="T7" fmla="*/ 338 h 819"/>
              <a:gd name="T8" fmla="*/ 65 w 482"/>
              <a:gd name="T9" fmla="*/ 421 h 819"/>
              <a:gd name="T10" fmla="*/ 58 w 482"/>
              <a:gd name="T11" fmla="*/ 535 h 819"/>
              <a:gd name="T12" fmla="*/ 125 w 482"/>
              <a:gd name="T13" fmla="*/ 358 h 819"/>
              <a:gd name="T14" fmla="*/ 168 w 482"/>
              <a:gd name="T15" fmla="*/ 342 h 819"/>
              <a:gd name="T16" fmla="*/ 161 w 482"/>
              <a:gd name="T17" fmla="*/ 375 h 819"/>
              <a:gd name="T18" fmla="*/ 176 w 482"/>
              <a:gd name="T19" fmla="*/ 343 h 819"/>
              <a:gd name="T20" fmla="*/ 133 w 482"/>
              <a:gd name="T21" fmla="*/ 308 h 819"/>
              <a:gd name="T22" fmla="*/ 182 w 482"/>
              <a:gd name="T23" fmla="*/ 211 h 819"/>
              <a:gd name="T24" fmla="*/ 301 w 482"/>
              <a:gd name="T25" fmla="*/ 128 h 819"/>
              <a:gd name="T26" fmla="*/ 321 w 482"/>
              <a:gd name="T27" fmla="*/ 123 h 819"/>
              <a:gd name="T28" fmla="*/ 316 w 482"/>
              <a:gd name="T29" fmla="*/ 110 h 819"/>
              <a:gd name="T30" fmla="*/ 241 w 482"/>
              <a:gd name="T31" fmla="*/ 148 h 819"/>
              <a:gd name="T32" fmla="*/ 131 w 482"/>
              <a:gd name="T33" fmla="*/ 256 h 819"/>
              <a:gd name="T34" fmla="*/ 63 w 482"/>
              <a:gd name="T35" fmla="*/ 309 h 819"/>
              <a:gd name="T36" fmla="*/ 173 w 482"/>
              <a:gd name="T37" fmla="*/ 164 h 819"/>
              <a:gd name="T38" fmla="*/ 261 w 482"/>
              <a:gd name="T39" fmla="*/ 93 h 819"/>
              <a:gd name="T40" fmla="*/ 476 w 482"/>
              <a:gd name="T41" fmla="*/ 212 h 819"/>
              <a:gd name="T42" fmla="*/ 442 w 482"/>
              <a:gd name="T43" fmla="*/ 316 h 819"/>
              <a:gd name="T44" fmla="*/ 356 w 482"/>
              <a:gd name="T45" fmla="*/ 316 h 819"/>
              <a:gd name="T46" fmla="*/ 317 w 482"/>
              <a:gd name="T47" fmla="*/ 237 h 819"/>
              <a:gd name="T48" fmla="*/ 278 w 482"/>
              <a:gd name="T49" fmla="*/ 222 h 819"/>
              <a:gd name="T50" fmla="*/ 244 w 482"/>
              <a:gd name="T51" fmla="*/ 195 h 819"/>
              <a:gd name="T52" fmla="*/ 256 w 482"/>
              <a:gd name="T53" fmla="*/ 244 h 819"/>
              <a:gd name="T54" fmla="*/ 296 w 482"/>
              <a:gd name="T55" fmla="*/ 231 h 819"/>
              <a:gd name="T56" fmla="*/ 326 w 482"/>
              <a:gd name="T57" fmla="*/ 293 h 819"/>
              <a:gd name="T58" fmla="*/ 288 w 482"/>
              <a:gd name="T59" fmla="*/ 387 h 819"/>
              <a:gd name="T60" fmla="*/ 246 w 482"/>
              <a:gd name="T61" fmla="*/ 422 h 819"/>
              <a:gd name="T62" fmla="*/ 150 w 482"/>
              <a:gd name="T63" fmla="*/ 482 h 819"/>
              <a:gd name="T64" fmla="*/ 104 w 482"/>
              <a:gd name="T65" fmla="*/ 445 h 819"/>
              <a:gd name="T66" fmla="*/ 165 w 482"/>
              <a:gd name="T67" fmla="*/ 522 h 819"/>
              <a:gd name="T68" fmla="*/ 178 w 482"/>
              <a:gd name="T69" fmla="*/ 566 h 819"/>
              <a:gd name="T70" fmla="*/ 175 w 482"/>
              <a:gd name="T71" fmla="*/ 532 h 819"/>
              <a:gd name="T72" fmla="*/ 189 w 482"/>
              <a:gd name="T73" fmla="*/ 445 h 819"/>
              <a:gd name="T74" fmla="*/ 250 w 482"/>
              <a:gd name="T75" fmla="*/ 424 h 819"/>
              <a:gd name="T76" fmla="*/ 308 w 482"/>
              <a:gd name="T77" fmla="*/ 365 h 819"/>
              <a:gd name="T78" fmla="*/ 385 w 482"/>
              <a:gd name="T79" fmla="*/ 331 h 819"/>
              <a:gd name="T80" fmla="*/ 442 w 482"/>
              <a:gd name="T81" fmla="*/ 316 h 819"/>
              <a:gd name="T82" fmla="*/ 462 w 482"/>
              <a:gd name="T83" fmla="*/ 428 h 819"/>
              <a:gd name="T84" fmla="*/ 481 w 482"/>
              <a:gd name="T85" fmla="*/ 526 h 819"/>
              <a:gd name="T86" fmla="*/ 407 w 482"/>
              <a:gd name="T87" fmla="*/ 543 h 819"/>
              <a:gd name="T88" fmla="*/ 381 w 482"/>
              <a:gd name="T89" fmla="*/ 417 h 819"/>
              <a:gd name="T90" fmla="*/ 256 w 482"/>
              <a:gd name="T91" fmla="*/ 522 h 819"/>
              <a:gd name="T92" fmla="*/ 365 w 482"/>
              <a:gd name="T93" fmla="*/ 603 h 819"/>
              <a:gd name="T94" fmla="*/ 396 w 482"/>
              <a:gd name="T95" fmla="*/ 585 h 819"/>
              <a:gd name="T96" fmla="*/ 423 w 482"/>
              <a:gd name="T97" fmla="*/ 598 h 819"/>
              <a:gd name="T98" fmla="*/ 389 w 482"/>
              <a:gd name="T99" fmla="*/ 683 h 819"/>
              <a:gd name="T100" fmla="*/ 255 w 482"/>
              <a:gd name="T101" fmla="*/ 725 h 819"/>
              <a:gd name="T102" fmla="*/ 148 w 482"/>
              <a:gd name="T103" fmla="*/ 704 h 819"/>
              <a:gd name="T104" fmla="*/ 91 w 482"/>
              <a:gd name="T105" fmla="*/ 737 h 819"/>
              <a:gd name="T106" fmla="*/ 143 w 482"/>
              <a:gd name="T107" fmla="*/ 712 h 819"/>
              <a:gd name="T108" fmla="*/ 229 w 482"/>
              <a:gd name="T109" fmla="*/ 752 h 819"/>
              <a:gd name="T110" fmla="*/ 368 w 482"/>
              <a:gd name="T111" fmla="*/ 774 h 819"/>
              <a:gd name="T112" fmla="*/ 391 w 482"/>
              <a:gd name="T113" fmla="*/ 808 h 819"/>
              <a:gd name="T114" fmla="*/ 310 w 482"/>
              <a:gd name="T115" fmla="*/ 804 h 819"/>
              <a:gd name="T116" fmla="*/ 316 w 482"/>
              <a:gd name="T117" fmla="*/ 22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2" h="819">
                <a:moveTo>
                  <a:pt x="165" y="819"/>
                </a:moveTo>
                <a:cubicBezTo>
                  <a:pt x="162" y="819"/>
                  <a:pt x="160" y="819"/>
                  <a:pt x="157" y="819"/>
                </a:cubicBezTo>
                <a:cubicBezTo>
                  <a:pt x="150" y="819"/>
                  <a:pt x="144" y="818"/>
                  <a:pt x="138" y="818"/>
                </a:cubicBezTo>
                <a:cubicBezTo>
                  <a:pt x="135" y="817"/>
                  <a:pt x="133" y="817"/>
                  <a:pt x="130" y="817"/>
                </a:cubicBezTo>
                <a:cubicBezTo>
                  <a:pt x="128" y="816"/>
                  <a:pt x="128" y="816"/>
                  <a:pt x="128" y="816"/>
                </a:cubicBezTo>
                <a:cubicBezTo>
                  <a:pt x="123" y="815"/>
                  <a:pt x="123" y="815"/>
                  <a:pt x="123" y="815"/>
                </a:cubicBezTo>
                <a:cubicBezTo>
                  <a:pt x="123" y="815"/>
                  <a:pt x="123" y="815"/>
                  <a:pt x="123" y="815"/>
                </a:cubicBezTo>
                <a:cubicBezTo>
                  <a:pt x="121" y="815"/>
                  <a:pt x="121" y="815"/>
                  <a:pt x="121" y="815"/>
                </a:cubicBezTo>
                <a:cubicBezTo>
                  <a:pt x="120" y="815"/>
                  <a:pt x="120" y="815"/>
                  <a:pt x="119" y="814"/>
                </a:cubicBezTo>
                <a:cubicBezTo>
                  <a:pt x="107" y="811"/>
                  <a:pt x="95" y="806"/>
                  <a:pt x="84" y="798"/>
                </a:cubicBezTo>
                <a:cubicBezTo>
                  <a:pt x="74" y="790"/>
                  <a:pt x="65" y="780"/>
                  <a:pt x="56" y="768"/>
                </a:cubicBezTo>
                <a:cubicBezTo>
                  <a:pt x="49" y="758"/>
                  <a:pt x="41" y="746"/>
                  <a:pt x="34" y="732"/>
                </a:cubicBezTo>
                <a:cubicBezTo>
                  <a:pt x="31" y="726"/>
                  <a:pt x="28" y="720"/>
                  <a:pt x="25" y="712"/>
                </a:cubicBezTo>
                <a:cubicBezTo>
                  <a:pt x="16" y="692"/>
                  <a:pt x="16" y="692"/>
                  <a:pt x="16" y="692"/>
                </a:cubicBezTo>
                <a:cubicBezTo>
                  <a:pt x="11" y="680"/>
                  <a:pt x="7" y="667"/>
                  <a:pt x="4" y="651"/>
                </a:cubicBezTo>
                <a:cubicBezTo>
                  <a:pt x="2" y="637"/>
                  <a:pt x="1" y="623"/>
                  <a:pt x="0" y="608"/>
                </a:cubicBezTo>
                <a:cubicBezTo>
                  <a:pt x="0" y="592"/>
                  <a:pt x="1" y="578"/>
                  <a:pt x="3" y="566"/>
                </a:cubicBezTo>
                <a:cubicBezTo>
                  <a:pt x="4" y="563"/>
                  <a:pt x="5" y="559"/>
                  <a:pt x="5" y="555"/>
                </a:cubicBezTo>
                <a:cubicBezTo>
                  <a:pt x="6" y="554"/>
                  <a:pt x="6" y="553"/>
                  <a:pt x="6" y="552"/>
                </a:cubicBezTo>
                <a:cubicBezTo>
                  <a:pt x="6" y="552"/>
                  <a:pt x="7" y="551"/>
                  <a:pt x="7" y="550"/>
                </a:cubicBezTo>
                <a:cubicBezTo>
                  <a:pt x="7" y="550"/>
                  <a:pt x="7" y="549"/>
                  <a:pt x="7" y="548"/>
                </a:cubicBezTo>
                <a:cubicBezTo>
                  <a:pt x="8" y="547"/>
                  <a:pt x="8" y="546"/>
                  <a:pt x="8" y="545"/>
                </a:cubicBezTo>
                <a:cubicBezTo>
                  <a:pt x="10" y="539"/>
                  <a:pt x="11" y="532"/>
                  <a:pt x="12" y="524"/>
                </a:cubicBezTo>
                <a:cubicBezTo>
                  <a:pt x="14" y="509"/>
                  <a:pt x="15" y="495"/>
                  <a:pt x="15" y="484"/>
                </a:cubicBezTo>
                <a:cubicBezTo>
                  <a:pt x="16" y="470"/>
                  <a:pt x="16" y="457"/>
                  <a:pt x="16" y="444"/>
                </a:cubicBezTo>
                <a:cubicBezTo>
                  <a:pt x="16" y="439"/>
                  <a:pt x="16" y="439"/>
                  <a:pt x="16" y="439"/>
                </a:cubicBezTo>
                <a:cubicBezTo>
                  <a:pt x="16" y="428"/>
                  <a:pt x="16" y="418"/>
                  <a:pt x="17" y="408"/>
                </a:cubicBezTo>
                <a:cubicBezTo>
                  <a:pt x="17" y="401"/>
                  <a:pt x="18" y="396"/>
                  <a:pt x="20" y="391"/>
                </a:cubicBezTo>
                <a:cubicBezTo>
                  <a:pt x="22" y="386"/>
                  <a:pt x="25" y="382"/>
                  <a:pt x="29" y="377"/>
                </a:cubicBezTo>
                <a:cubicBezTo>
                  <a:pt x="31" y="375"/>
                  <a:pt x="33" y="373"/>
                  <a:pt x="35" y="370"/>
                </a:cubicBezTo>
                <a:cubicBezTo>
                  <a:pt x="37" y="369"/>
                  <a:pt x="38" y="367"/>
                  <a:pt x="40" y="366"/>
                </a:cubicBezTo>
                <a:cubicBezTo>
                  <a:pt x="44" y="361"/>
                  <a:pt x="47" y="357"/>
                  <a:pt x="50" y="353"/>
                </a:cubicBezTo>
                <a:cubicBezTo>
                  <a:pt x="50" y="352"/>
                  <a:pt x="51" y="350"/>
                  <a:pt x="51" y="349"/>
                </a:cubicBezTo>
                <a:cubicBezTo>
                  <a:pt x="51" y="349"/>
                  <a:pt x="51" y="349"/>
                  <a:pt x="51" y="349"/>
                </a:cubicBezTo>
                <a:cubicBezTo>
                  <a:pt x="52" y="347"/>
                  <a:pt x="52" y="347"/>
                  <a:pt x="52" y="347"/>
                </a:cubicBezTo>
                <a:cubicBezTo>
                  <a:pt x="52" y="347"/>
                  <a:pt x="52" y="346"/>
                  <a:pt x="52" y="346"/>
                </a:cubicBezTo>
                <a:cubicBezTo>
                  <a:pt x="53" y="344"/>
                  <a:pt x="53" y="344"/>
                  <a:pt x="53" y="344"/>
                </a:cubicBezTo>
                <a:cubicBezTo>
                  <a:pt x="53" y="343"/>
                  <a:pt x="53" y="343"/>
                  <a:pt x="53" y="343"/>
                </a:cubicBezTo>
                <a:cubicBezTo>
                  <a:pt x="54" y="342"/>
                  <a:pt x="54" y="342"/>
                  <a:pt x="54" y="342"/>
                </a:cubicBezTo>
                <a:cubicBezTo>
                  <a:pt x="54" y="341"/>
                  <a:pt x="54" y="340"/>
                  <a:pt x="55" y="339"/>
                </a:cubicBezTo>
                <a:cubicBezTo>
                  <a:pt x="57" y="335"/>
                  <a:pt x="59" y="332"/>
                  <a:pt x="62" y="328"/>
                </a:cubicBezTo>
                <a:cubicBezTo>
                  <a:pt x="65" y="324"/>
                  <a:pt x="67" y="321"/>
                  <a:pt x="70" y="318"/>
                </a:cubicBezTo>
                <a:cubicBezTo>
                  <a:pt x="73" y="314"/>
                  <a:pt x="76" y="312"/>
                  <a:pt x="79" y="309"/>
                </a:cubicBezTo>
                <a:cubicBezTo>
                  <a:pt x="84" y="304"/>
                  <a:pt x="89" y="300"/>
                  <a:pt x="95" y="296"/>
                </a:cubicBezTo>
                <a:cubicBezTo>
                  <a:pt x="104" y="290"/>
                  <a:pt x="113" y="285"/>
                  <a:pt x="120" y="284"/>
                </a:cubicBezTo>
                <a:cubicBezTo>
                  <a:pt x="120" y="283"/>
                  <a:pt x="121" y="283"/>
                  <a:pt x="122" y="283"/>
                </a:cubicBezTo>
                <a:cubicBezTo>
                  <a:pt x="125" y="283"/>
                  <a:pt x="125" y="283"/>
                  <a:pt x="125" y="283"/>
                </a:cubicBezTo>
                <a:cubicBezTo>
                  <a:pt x="125" y="286"/>
                  <a:pt x="125" y="286"/>
                  <a:pt x="125" y="286"/>
                </a:cubicBezTo>
                <a:cubicBezTo>
                  <a:pt x="126" y="295"/>
                  <a:pt x="128" y="303"/>
                  <a:pt x="130" y="308"/>
                </a:cubicBezTo>
                <a:cubicBezTo>
                  <a:pt x="132" y="315"/>
                  <a:pt x="134" y="321"/>
                  <a:pt x="136" y="326"/>
                </a:cubicBezTo>
                <a:cubicBezTo>
                  <a:pt x="138" y="331"/>
                  <a:pt x="140" y="335"/>
                  <a:pt x="141" y="337"/>
                </a:cubicBezTo>
                <a:cubicBezTo>
                  <a:pt x="142" y="338"/>
                  <a:pt x="142" y="338"/>
                  <a:pt x="142" y="338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40" y="342"/>
                  <a:pt x="140" y="342"/>
                  <a:pt x="140" y="342"/>
                </a:cubicBezTo>
                <a:cubicBezTo>
                  <a:pt x="140" y="343"/>
                  <a:pt x="140" y="343"/>
                  <a:pt x="140" y="343"/>
                </a:cubicBezTo>
                <a:cubicBezTo>
                  <a:pt x="136" y="344"/>
                  <a:pt x="136" y="344"/>
                  <a:pt x="136" y="344"/>
                </a:cubicBezTo>
                <a:cubicBezTo>
                  <a:pt x="136" y="345"/>
                  <a:pt x="135" y="345"/>
                  <a:pt x="134" y="345"/>
                </a:cubicBezTo>
                <a:cubicBezTo>
                  <a:pt x="133" y="346"/>
                  <a:pt x="132" y="347"/>
                  <a:pt x="131" y="347"/>
                </a:cubicBezTo>
                <a:cubicBezTo>
                  <a:pt x="125" y="351"/>
                  <a:pt x="125" y="351"/>
                  <a:pt x="125" y="351"/>
                </a:cubicBezTo>
                <a:cubicBezTo>
                  <a:pt x="124" y="351"/>
                  <a:pt x="124" y="351"/>
                  <a:pt x="124" y="351"/>
                </a:cubicBezTo>
                <a:cubicBezTo>
                  <a:pt x="123" y="352"/>
                  <a:pt x="122" y="352"/>
                  <a:pt x="122" y="353"/>
                </a:cubicBezTo>
                <a:cubicBezTo>
                  <a:pt x="119" y="355"/>
                  <a:pt x="119" y="355"/>
                  <a:pt x="119" y="355"/>
                </a:cubicBezTo>
                <a:cubicBezTo>
                  <a:pt x="112" y="359"/>
                  <a:pt x="105" y="365"/>
                  <a:pt x="98" y="373"/>
                </a:cubicBezTo>
                <a:cubicBezTo>
                  <a:pt x="92" y="379"/>
                  <a:pt x="86" y="387"/>
                  <a:pt x="80" y="396"/>
                </a:cubicBezTo>
                <a:cubicBezTo>
                  <a:pt x="75" y="404"/>
                  <a:pt x="70" y="412"/>
                  <a:pt x="65" y="421"/>
                </a:cubicBezTo>
                <a:cubicBezTo>
                  <a:pt x="62" y="427"/>
                  <a:pt x="59" y="434"/>
                  <a:pt x="56" y="440"/>
                </a:cubicBezTo>
                <a:cubicBezTo>
                  <a:pt x="55" y="442"/>
                  <a:pt x="54" y="444"/>
                  <a:pt x="53" y="445"/>
                </a:cubicBezTo>
                <a:cubicBezTo>
                  <a:pt x="50" y="453"/>
                  <a:pt x="47" y="461"/>
                  <a:pt x="45" y="470"/>
                </a:cubicBezTo>
                <a:cubicBezTo>
                  <a:pt x="43" y="478"/>
                  <a:pt x="42" y="486"/>
                  <a:pt x="42" y="493"/>
                </a:cubicBezTo>
                <a:cubicBezTo>
                  <a:pt x="41" y="501"/>
                  <a:pt x="42" y="507"/>
                  <a:pt x="43" y="513"/>
                </a:cubicBezTo>
                <a:cubicBezTo>
                  <a:pt x="45" y="518"/>
                  <a:pt x="47" y="523"/>
                  <a:pt x="49" y="527"/>
                </a:cubicBezTo>
                <a:cubicBezTo>
                  <a:pt x="52" y="531"/>
                  <a:pt x="55" y="533"/>
                  <a:pt x="56" y="534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56" y="535"/>
                  <a:pt x="57" y="535"/>
                  <a:pt x="57" y="535"/>
                </a:cubicBezTo>
                <a:cubicBezTo>
                  <a:pt x="58" y="535"/>
                  <a:pt x="58" y="536"/>
                  <a:pt x="58" y="536"/>
                </a:cubicBezTo>
                <a:cubicBezTo>
                  <a:pt x="59" y="536"/>
                  <a:pt x="59" y="536"/>
                  <a:pt x="59" y="536"/>
                </a:cubicBezTo>
                <a:cubicBezTo>
                  <a:pt x="59" y="536"/>
                  <a:pt x="59" y="536"/>
                  <a:pt x="59" y="536"/>
                </a:cubicBezTo>
                <a:cubicBezTo>
                  <a:pt x="58" y="535"/>
                  <a:pt x="58" y="535"/>
                  <a:pt x="58" y="535"/>
                </a:cubicBezTo>
                <a:cubicBezTo>
                  <a:pt x="58" y="535"/>
                  <a:pt x="58" y="535"/>
                  <a:pt x="58" y="535"/>
                </a:cubicBezTo>
                <a:cubicBezTo>
                  <a:pt x="57" y="535"/>
                  <a:pt x="57" y="535"/>
                  <a:pt x="56" y="534"/>
                </a:cubicBezTo>
                <a:cubicBezTo>
                  <a:pt x="54" y="532"/>
                  <a:pt x="52" y="530"/>
                  <a:pt x="50" y="527"/>
                </a:cubicBezTo>
                <a:cubicBezTo>
                  <a:pt x="48" y="523"/>
                  <a:pt x="46" y="518"/>
                  <a:pt x="45" y="513"/>
                </a:cubicBezTo>
                <a:cubicBezTo>
                  <a:pt x="44" y="507"/>
                  <a:pt x="44" y="500"/>
                  <a:pt x="44" y="493"/>
                </a:cubicBezTo>
                <a:cubicBezTo>
                  <a:pt x="45" y="486"/>
                  <a:pt x="46" y="479"/>
                  <a:pt x="48" y="471"/>
                </a:cubicBezTo>
                <a:cubicBezTo>
                  <a:pt x="50" y="462"/>
                  <a:pt x="53" y="454"/>
                  <a:pt x="57" y="447"/>
                </a:cubicBezTo>
                <a:cubicBezTo>
                  <a:pt x="58" y="445"/>
                  <a:pt x="59" y="444"/>
                  <a:pt x="60" y="442"/>
                </a:cubicBezTo>
                <a:cubicBezTo>
                  <a:pt x="63" y="436"/>
                  <a:pt x="66" y="429"/>
                  <a:pt x="70" y="423"/>
                </a:cubicBezTo>
                <a:cubicBezTo>
                  <a:pt x="75" y="414"/>
                  <a:pt x="80" y="406"/>
                  <a:pt x="85" y="399"/>
                </a:cubicBezTo>
                <a:cubicBezTo>
                  <a:pt x="91" y="390"/>
                  <a:pt x="96" y="383"/>
                  <a:pt x="102" y="377"/>
                </a:cubicBezTo>
                <a:cubicBezTo>
                  <a:pt x="110" y="369"/>
                  <a:pt x="116" y="364"/>
                  <a:pt x="123" y="359"/>
                </a:cubicBezTo>
                <a:cubicBezTo>
                  <a:pt x="125" y="358"/>
                  <a:pt x="125" y="358"/>
                  <a:pt x="125" y="358"/>
                </a:cubicBezTo>
                <a:cubicBezTo>
                  <a:pt x="126" y="357"/>
                  <a:pt x="126" y="357"/>
                  <a:pt x="127" y="356"/>
                </a:cubicBezTo>
                <a:cubicBezTo>
                  <a:pt x="127" y="356"/>
                  <a:pt x="128" y="356"/>
                  <a:pt x="128" y="356"/>
                </a:cubicBezTo>
                <a:cubicBezTo>
                  <a:pt x="133" y="353"/>
                  <a:pt x="133" y="353"/>
                  <a:pt x="133" y="353"/>
                </a:cubicBezTo>
                <a:cubicBezTo>
                  <a:pt x="134" y="352"/>
                  <a:pt x="136" y="351"/>
                  <a:pt x="137" y="351"/>
                </a:cubicBezTo>
                <a:cubicBezTo>
                  <a:pt x="138" y="350"/>
                  <a:pt x="138" y="350"/>
                  <a:pt x="139" y="350"/>
                </a:cubicBezTo>
                <a:cubicBezTo>
                  <a:pt x="142" y="348"/>
                  <a:pt x="142" y="348"/>
                  <a:pt x="142" y="348"/>
                </a:cubicBezTo>
                <a:cubicBezTo>
                  <a:pt x="143" y="348"/>
                  <a:pt x="143" y="348"/>
                  <a:pt x="143" y="348"/>
                </a:cubicBezTo>
                <a:cubicBezTo>
                  <a:pt x="144" y="347"/>
                  <a:pt x="144" y="347"/>
                  <a:pt x="144" y="347"/>
                </a:cubicBezTo>
                <a:cubicBezTo>
                  <a:pt x="148" y="346"/>
                  <a:pt x="151" y="344"/>
                  <a:pt x="155" y="343"/>
                </a:cubicBezTo>
                <a:cubicBezTo>
                  <a:pt x="159" y="342"/>
                  <a:pt x="162" y="342"/>
                  <a:pt x="164" y="342"/>
                </a:cubicBezTo>
                <a:cubicBezTo>
                  <a:pt x="165" y="342"/>
                  <a:pt x="165" y="342"/>
                  <a:pt x="165" y="342"/>
                </a:cubicBezTo>
                <a:cubicBezTo>
                  <a:pt x="166" y="342"/>
                  <a:pt x="166" y="342"/>
                  <a:pt x="166" y="342"/>
                </a:cubicBezTo>
                <a:cubicBezTo>
                  <a:pt x="167" y="342"/>
                  <a:pt x="167" y="342"/>
                  <a:pt x="168" y="342"/>
                </a:cubicBezTo>
                <a:cubicBezTo>
                  <a:pt x="168" y="342"/>
                  <a:pt x="168" y="342"/>
                  <a:pt x="168" y="342"/>
                </a:cubicBezTo>
                <a:cubicBezTo>
                  <a:pt x="168" y="342"/>
                  <a:pt x="168" y="342"/>
                  <a:pt x="168" y="342"/>
                </a:cubicBezTo>
                <a:cubicBezTo>
                  <a:pt x="169" y="343"/>
                  <a:pt x="169" y="343"/>
                  <a:pt x="169" y="343"/>
                </a:cubicBezTo>
                <a:cubicBezTo>
                  <a:pt x="169" y="343"/>
                  <a:pt x="169" y="343"/>
                  <a:pt x="169" y="343"/>
                </a:cubicBezTo>
                <a:cubicBezTo>
                  <a:pt x="169" y="343"/>
                  <a:pt x="169" y="343"/>
                  <a:pt x="169" y="343"/>
                </a:cubicBezTo>
                <a:cubicBezTo>
                  <a:pt x="170" y="343"/>
                  <a:pt x="171" y="344"/>
                  <a:pt x="172" y="345"/>
                </a:cubicBezTo>
                <a:cubicBezTo>
                  <a:pt x="173" y="347"/>
                  <a:pt x="174" y="350"/>
                  <a:pt x="173" y="353"/>
                </a:cubicBezTo>
                <a:cubicBezTo>
                  <a:pt x="173" y="355"/>
                  <a:pt x="173" y="357"/>
                  <a:pt x="172" y="360"/>
                </a:cubicBezTo>
                <a:cubicBezTo>
                  <a:pt x="171" y="362"/>
                  <a:pt x="170" y="364"/>
                  <a:pt x="169" y="366"/>
                </a:cubicBezTo>
                <a:cubicBezTo>
                  <a:pt x="168" y="368"/>
                  <a:pt x="167" y="369"/>
                  <a:pt x="166" y="370"/>
                </a:cubicBezTo>
                <a:cubicBezTo>
                  <a:pt x="165" y="371"/>
                  <a:pt x="164" y="372"/>
                  <a:pt x="163" y="373"/>
                </a:cubicBezTo>
                <a:cubicBezTo>
                  <a:pt x="162" y="374"/>
                  <a:pt x="162" y="374"/>
                  <a:pt x="162" y="374"/>
                </a:cubicBezTo>
                <a:cubicBezTo>
                  <a:pt x="162" y="374"/>
                  <a:pt x="161" y="374"/>
                  <a:pt x="161" y="375"/>
                </a:cubicBezTo>
                <a:cubicBezTo>
                  <a:pt x="160" y="375"/>
                  <a:pt x="160" y="375"/>
                  <a:pt x="160" y="375"/>
                </a:cubicBezTo>
                <a:cubicBezTo>
                  <a:pt x="161" y="375"/>
                  <a:pt x="161" y="375"/>
                  <a:pt x="161" y="375"/>
                </a:cubicBezTo>
                <a:cubicBezTo>
                  <a:pt x="161" y="375"/>
                  <a:pt x="161" y="375"/>
                  <a:pt x="161" y="375"/>
                </a:cubicBezTo>
                <a:cubicBezTo>
                  <a:pt x="161" y="375"/>
                  <a:pt x="162" y="375"/>
                  <a:pt x="162" y="375"/>
                </a:cubicBezTo>
                <a:cubicBezTo>
                  <a:pt x="163" y="374"/>
                  <a:pt x="163" y="374"/>
                  <a:pt x="163" y="374"/>
                </a:cubicBezTo>
                <a:cubicBezTo>
                  <a:pt x="165" y="373"/>
                  <a:pt x="168" y="371"/>
                  <a:pt x="171" y="367"/>
                </a:cubicBezTo>
                <a:cubicBezTo>
                  <a:pt x="173" y="364"/>
                  <a:pt x="176" y="360"/>
                  <a:pt x="177" y="353"/>
                </a:cubicBezTo>
                <a:cubicBezTo>
                  <a:pt x="178" y="353"/>
                  <a:pt x="178" y="352"/>
                  <a:pt x="178" y="351"/>
                </a:cubicBezTo>
                <a:cubicBezTo>
                  <a:pt x="178" y="351"/>
                  <a:pt x="178" y="351"/>
                  <a:pt x="178" y="351"/>
                </a:cubicBezTo>
                <a:cubicBezTo>
                  <a:pt x="178" y="351"/>
                  <a:pt x="178" y="350"/>
                  <a:pt x="178" y="350"/>
                </a:cubicBezTo>
                <a:cubicBezTo>
                  <a:pt x="178" y="349"/>
                  <a:pt x="178" y="349"/>
                  <a:pt x="178" y="348"/>
                </a:cubicBezTo>
                <a:cubicBezTo>
                  <a:pt x="178" y="348"/>
                  <a:pt x="178" y="348"/>
                  <a:pt x="178" y="348"/>
                </a:cubicBezTo>
                <a:cubicBezTo>
                  <a:pt x="178" y="346"/>
                  <a:pt x="177" y="344"/>
                  <a:pt x="176" y="343"/>
                </a:cubicBezTo>
                <a:cubicBezTo>
                  <a:pt x="175" y="341"/>
                  <a:pt x="174" y="339"/>
                  <a:pt x="172" y="338"/>
                </a:cubicBezTo>
                <a:cubicBezTo>
                  <a:pt x="171" y="338"/>
                  <a:pt x="171" y="338"/>
                  <a:pt x="170" y="338"/>
                </a:cubicBezTo>
                <a:cubicBezTo>
                  <a:pt x="169" y="337"/>
                  <a:pt x="169" y="337"/>
                  <a:pt x="169" y="337"/>
                </a:cubicBezTo>
                <a:cubicBezTo>
                  <a:pt x="168" y="337"/>
                  <a:pt x="168" y="337"/>
                  <a:pt x="167" y="337"/>
                </a:cubicBezTo>
                <a:cubicBezTo>
                  <a:pt x="166" y="336"/>
                  <a:pt x="166" y="336"/>
                  <a:pt x="166" y="336"/>
                </a:cubicBezTo>
                <a:cubicBezTo>
                  <a:pt x="165" y="336"/>
                  <a:pt x="164" y="336"/>
                  <a:pt x="163" y="336"/>
                </a:cubicBezTo>
                <a:cubicBezTo>
                  <a:pt x="160" y="336"/>
                  <a:pt x="157" y="337"/>
                  <a:pt x="154" y="338"/>
                </a:cubicBezTo>
                <a:cubicBezTo>
                  <a:pt x="151" y="338"/>
                  <a:pt x="149" y="339"/>
                  <a:pt x="146" y="340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43" y="339"/>
                  <a:pt x="143" y="339"/>
                  <a:pt x="143" y="339"/>
                </a:cubicBezTo>
                <a:cubicBezTo>
                  <a:pt x="142" y="338"/>
                  <a:pt x="142" y="338"/>
                  <a:pt x="142" y="337"/>
                </a:cubicBezTo>
                <a:cubicBezTo>
                  <a:pt x="141" y="335"/>
                  <a:pt x="139" y="331"/>
                  <a:pt x="138" y="326"/>
                </a:cubicBezTo>
                <a:cubicBezTo>
                  <a:pt x="136" y="321"/>
                  <a:pt x="134" y="315"/>
                  <a:pt x="133" y="308"/>
                </a:cubicBezTo>
                <a:cubicBezTo>
                  <a:pt x="132" y="304"/>
                  <a:pt x="131" y="300"/>
                  <a:pt x="130" y="296"/>
                </a:cubicBezTo>
                <a:cubicBezTo>
                  <a:pt x="130" y="292"/>
                  <a:pt x="129" y="288"/>
                  <a:pt x="129" y="284"/>
                </a:cubicBezTo>
                <a:cubicBezTo>
                  <a:pt x="129" y="279"/>
                  <a:pt x="129" y="274"/>
                  <a:pt x="130" y="271"/>
                </a:cubicBezTo>
                <a:cubicBezTo>
                  <a:pt x="131" y="268"/>
                  <a:pt x="131" y="266"/>
                  <a:pt x="132" y="264"/>
                </a:cubicBezTo>
                <a:cubicBezTo>
                  <a:pt x="133" y="263"/>
                  <a:pt x="133" y="263"/>
                  <a:pt x="134" y="262"/>
                </a:cubicBezTo>
                <a:cubicBezTo>
                  <a:pt x="134" y="261"/>
                  <a:pt x="135" y="261"/>
                  <a:pt x="135" y="261"/>
                </a:cubicBezTo>
                <a:cubicBezTo>
                  <a:pt x="135" y="260"/>
                  <a:pt x="135" y="260"/>
                  <a:pt x="136" y="260"/>
                </a:cubicBezTo>
                <a:cubicBezTo>
                  <a:pt x="136" y="260"/>
                  <a:pt x="136" y="260"/>
                  <a:pt x="136" y="260"/>
                </a:cubicBezTo>
                <a:cubicBezTo>
                  <a:pt x="138" y="258"/>
                  <a:pt x="140" y="256"/>
                  <a:pt x="142" y="254"/>
                </a:cubicBezTo>
                <a:cubicBezTo>
                  <a:pt x="144" y="253"/>
                  <a:pt x="146" y="251"/>
                  <a:pt x="148" y="249"/>
                </a:cubicBezTo>
                <a:cubicBezTo>
                  <a:pt x="152" y="244"/>
                  <a:pt x="156" y="240"/>
                  <a:pt x="159" y="237"/>
                </a:cubicBezTo>
                <a:cubicBezTo>
                  <a:pt x="163" y="232"/>
                  <a:pt x="167" y="227"/>
                  <a:pt x="171" y="223"/>
                </a:cubicBezTo>
                <a:cubicBezTo>
                  <a:pt x="175" y="219"/>
                  <a:pt x="179" y="215"/>
                  <a:pt x="182" y="211"/>
                </a:cubicBezTo>
                <a:cubicBezTo>
                  <a:pt x="192" y="201"/>
                  <a:pt x="199" y="193"/>
                  <a:pt x="206" y="186"/>
                </a:cubicBezTo>
                <a:cubicBezTo>
                  <a:pt x="210" y="182"/>
                  <a:pt x="215" y="177"/>
                  <a:pt x="219" y="174"/>
                </a:cubicBezTo>
                <a:cubicBezTo>
                  <a:pt x="220" y="173"/>
                  <a:pt x="222" y="173"/>
                  <a:pt x="222" y="172"/>
                </a:cubicBezTo>
                <a:cubicBezTo>
                  <a:pt x="223" y="172"/>
                  <a:pt x="223" y="172"/>
                  <a:pt x="224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6" y="170"/>
                  <a:pt x="226" y="170"/>
                  <a:pt x="226" y="170"/>
                </a:cubicBezTo>
                <a:cubicBezTo>
                  <a:pt x="229" y="169"/>
                  <a:pt x="232" y="167"/>
                  <a:pt x="234" y="166"/>
                </a:cubicBezTo>
                <a:cubicBezTo>
                  <a:pt x="241" y="162"/>
                  <a:pt x="247" y="157"/>
                  <a:pt x="252" y="153"/>
                </a:cubicBezTo>
                <a:cubicBezTo>
                  <a:pt x="256" y="151"/>
                  <a:pt x="259" y="149"/>
                  <a:pt x="263" y="146"/>
                </a:cubicBezTo>
                <a:cubicBezTo>
                  <a:pt x="268" y="143"/>
                  <a:pt x="272" y="140"/>
                  <a:pt x="276" y="138"/>
                </a:cubicBezTo>
                <a:cubicBezTo>
                  <a:pt x="282" y="134"/>
                  <a:pt x="286" y="132"/>
                  <a:pt x="290" y="131"/>
                </a:cubicBezTo>
                <a:cubicBezTo>
                  <a:pt x="292" y="130"/>
                  <a:pt x="294" y="129"/>
                  <a:pt x="296" y="128"/>
                </a:cubicBezTo>
                <a:cubicBezTo>
                  <a:pt x="298" y="128"/>
                  <a:pt x="300" y="128"/>
                  <a:pt x="301" y="128"/>
                </a:cubicBezTo>
                <a:cubicBezTo>
                  <a:pt x="301" y="128"/>
                  <a:pt x="301" y="128"/>
                  <a:pt x="302" y="128"/>
                </a:cubicBezTo>
                <a:cubicBezTo>
                  <a:pt x="302" y="128"/>
                  <a:pt x="303" y="128"/>
                  <a:pt x="304" y="128"/>
                </a:cubicBezTo>
                <a:cubicBezTo>
                  <a:pt x="304" y="128"/>
                  <a:pt x="304" y="128"/>
                  <a:pt x="305" y="128"/>
                </a:cubicBezTo>
                <a:cubicBezTo>
                  <a:pt x="305" y="128"/>
                  <a:pt x="305" y="128"/>
                  <a:pt x="305" y="128"/>
                </a:cubicBezTo>
                <a:cubicBezTo>
                  <a:pt x="306" y="129"/>
                  <a:pt x="306" y="129"/>
                  <a:pt x="306" y="129"/>
                </a:cubicBezTo>
                <a:cubicBezTo>
                  <a:pt x="306" y="129"/>
                  <a:pt x="306" y="129"/>
                  <a:pt x="306" y="129"/>
                </a:cubicBezTo>
                <a:cubicBezTo>
                  <a:pt x="307" y="129"/>
                  <a:pt x="307" y="129"/>
                  <a:pt x="307" y="129"/>
                </a:cubicBezTo>
                <a:cubicBezTo>
                  <a:pt x="308" y="130"/>
                  <a:pt x="308" y="130"/>
                  <a:pt x="309" y="130"/>
                </a:cubicBezTo>
                <a:cubicBezTo>
                  <a:pt x="309" y="130"/>
                  <a:pt x="310" y="130"/>
                  <a:pt x="311" y="130"/>
                </a:cubicBezTo>
                <a:cubicBezTo>
                  <a:pt x="312" y="130"/>
                  <a:pt x="312" y="130"/>
                  <a:pt x="313" y="130"/>
                </a:cubicBezTo>
                <a:cubicBezTo>
                  <a:pt x="314" y="130"/>
                  <a:pt x="315" y="129"/>
                  <a:pt x="316" y="129"/>
                </a:cubicBezTo>
                <a:cubicBezTo>
                  <a:pt x="317" y="128"/>
                  <a:pt x="318" y="128"/>
                  <a:pt x="319" y="127"/>
                </a:cubicBezTo>
                <a:cubicBezTo>
                  <a:pt x="320" y="126"/>
                  <a:pt x="321" y="125"/>
                  <a:pt x="321" y="123"/>
                </a:cubicBezTo>
                <a:cubicBezTo>
                  <a:pt x="322" y="122"/>
                  <a:pt x="323" y="121"/>
                  <a:pt x="323" y="120"/>
                </a:cubicBezTo>
                <a:cubicBezTo>
                  <a:pt x="324" y="118"/>
                  <a:pt x="325" y="116"/>
                  <a:pt x="326" y="114"/>
                </a:cubicBezTo>
                <a:cubicBezTo>
                  <a:pt x="327" y="112"/>
                  <a:pt x="327" y="110"/>
                  <a:pt x="328" y="108"/>
                </a:cubicBezTo>
                <a:cubicBezTo>
                  <a:pt x="329" y="107"/>
                  <a:pt x="329" y="105"/>
                  <a:pt x="330" y="103"/>
                </a:cubicBezTo>
                <a:cubicBezTo>
                  <a:pt x="330" y="101"/>
                  <a:pt x="331" y="100"/>
                  <a:pt x="331" y="99"/>
                </a:cubicBezTo>
                <a:cubicBezTo>
                  <a:pt x="333" y="94"/>
                  <a:pt x="334" y="89"/>
                  <a:pt x="335" y="86"/>
                </a:cubicBezTo>
                <a:cubicBezTo>
                  <a:pt x="337" y="81"/>
                  <a:pt x="339" y="78"/>
                  <a:pt x="340" y="76"/>
                </a:cubicBezTo>
                <a:cubicBezTo>
                  <a:pt x="341" y="75"/>
                  <a:pt x="341" y="75"/>
                  <a:pt x="342" y="74"/>
                </a:cubicBezTo>
                <a:cubicBezTo>
                  <a:pt x="342" y="73"/>
                  <a:pt x="342" y="73"/>
                  <a:pt x="342" y="73"/>
                </a:cubicBezTo>
                <a:cubicBezTo>
                  <a:pt x="341" y="73"/>
                  <a:pt x="340" y="73"/>
                  <a:pt x="339" y="74"/>
                </a:cubicBezTo>
                <a:cubicBezTo>
                  <a:pt x="337" y="75"/>
                  <a:pt x="333" y="79"/>
                  <a:pt x="330" y="83"/>
                </a:cubicBezTo>
                <a:cubicBezTo>
                  <a:pt x="328" y="87"/>
                  <a:pt x="325" y="92"/>
                  <a:pt x="321" y="100"/>
                </a:cubicBezTo>
                <a:cubicBezTo>
                  <a:pt x="316" y="110"/>
                  <a:pt x="316" y="110"/>
                  <a:pt x="316" y="110"/>
                </a:cubicBezTo>
                <a:cubicBezTo>
                  <a:pt x="315" y="112"/>
                  <a:pt x="314" y="113"/>
                  <a:pt x="313" y="115"/>
                </a:cubicBezTo>
                <a:cubicBezTo>
                  <a:pt x="313" y="115"/>
                  <a:pt x="313" y="116"/>
                  <a:pt x="312" y="117"/>
                </a:cubicBezTo>
                <a:cubicBezTo>
                  <a:pt x="311" y="118"/>
                  <a:pt x="311" y="118"/>
                  <a:pt x="311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5" y="116"/>
                  <a:pt x="304" y="116"/>
                  <a:pt x="302" y="116"/>
                </a:cubicBezTo>
                <a:cubicBezTo>
                  <a:pt x="301" y="116"/>
                  <a:pt x="301" y="116"/>
                  <a:pt x="301" y="116"/>
                </a:cubicBezTo>
                <a:cubicBezTo>
                  <a:pt x="299" y="116"/>
                  <a:pt x="296" y="116"/>
                  <a:pt x="293" y="117"/>
                </a:cubicBezTo>
                <a:cubicBezTo>
                  <a:pt x="291" y="118"/>
                  <a:pt x="288" y="119"/>
                  <a:pt x="285" y="120"/>
                </a:cubicBezTo>
                <a:cubicBezTo>
                  <a:pt x="279" y="123"/>
                  <a:pt x="274" y="125"/>
                  <a:pt x="271" y="128"/>
                </a:cubicBezTo>
                <a:cubicBezTo>
                  <a:pt x="266" y="130"/>
                  <a:pt x="262" y="133"/>
                  <a:pt x="256" y="137"/>
                </a:cubicBezTo>
                <a:cubicBezTo>
                  <a:pt x="252" y="140"/>
                  <a:pt x="247" y="143"/>
                  <a:pt x="243" y="146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37" y="151"/>
                  <a:pt x="233" y="154"/>
                  <a:pt x="228" y="157"/>
                </a:cubicBezTo>
                <a:cubicBezTo>
                  <a:pt x="226" y="158"/>
                  <a:pt x="224" y="160"/>
                  <a:pt x="221" y="161"/>
                </a:cubicBezTo>
                <a:cubicBezTo>
                  <a:pt x="221" y="161"/>
                  <a:pt x="221" y="161"/>
                  <a:pt x="221" y="161"/>
                </a:cubicBezTo>
                <a:cubicBezTo>
                  <a:pt x="220" y="162"/>
                  <a:pt x="220" y="162"/>
                  <a:pt x="220" y="162"/>
                </a:cubicBezTo>
                <a:cubicBezTo>
                  <a:pt x="219" y="162"/>
                  <a:pt x="218" y="163"/>
                  <a:pt x="217" y="163"/>
                </a:cubicBezTo>
                <a:cubicBezTo>
                  <a:pt x="215" y="164"/>
                  <a:pt x="214" y="165"/>
                  <a:pt x="213" y="166"/>
                </a:cubicBezTo>
                <a:cubicBezTo>
                  <a:pt x="208" y="170"/>
                  <a:pt x="204" y="174"/>
                  <a:pt x="199" y="178"/>
                </a:cubicBezTo>
                <a:cubicBezTo>
                  <a:pt x="191" y="187"/>
                  <a:pt x="184" y="196"/>
                  <a:pt x="176" y="204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53" y="231"/>
                  <a:pt x="153" y="231"/>
                  <a:pt x="153" y="231"/>
                </a:cubicBezTo>
                <a:cubicBezTo>
                  <a:pt x="150" y="235"/>
                  <a:pt x="146" y="240"/>
                  <a:pt x="143" y="244"/>
                </a:cubicBezTo>
                <a:cubicBezTo>
                  <a:pt x="139" y="248"/>
                  <a:pt x="136" y="252"/>
                  <a:pt x="132" y="255"/>
                </a:cubicBezTo>
                <a:cubicBezTo>
                  <a:pt x="131" y="256"/>
                  <a:pt x="131" y="256"/>
                  <a:pt x="131" y="256"/>
                </a:cubicBezTo>
                <a:cubicBezTo>
                  <a:pt x="131" y="256"/>
                  <a:pt x="131" y="256"/>
                  <a:pt x="131" y="256"/>
                </a:cubicBezTo>
                <a:cubicBezTo>
                  <a:pt x="130" y="257"/>
                  <a:pt x="130" y="258"/>
                  <a:pt x="129" y="258"/>
                </a:cubicBezTo>
                <a:cubicBezTo>
                  <a:pt x="128" y="259"/>
                  <a:pt x="127" y="261"/>
                  <a:pt x="127" y="262"/>
                </a:cubicBezTo>
                <a:cubicBezTo>
                  <a:pt x="127" y="263"/>
                  <a:pt x="126" y="263"/>
                  <a:pt x="126" y="264"/>
                </a:cubicBezTo>
                <a:cubicBezTo>
                  <a:pt x="126" y="266"/>
                  <a:pt x="126" y="266"/>
                  <a:pt x="126" y="266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121" y="266"/>
                  <a:pt x="117" y="267"/>
                  <a:pt x="114" y="269"/>
                </a:cubicBezTo>
                <a:cubicBezTo>
                  <a:pt x="106" y="272"/>
                  <a:pt x="98" y="279"/>
                  <a:pt x="88" y="288"/>
                </a:cubicBezTo>
                <a:cubicBezTo>
                  <a:pt x="83" y="293"/>
                  <a:pt x="78" y="298"/>
                  <a:pt x="73" y="304"/>
                </a:cubicBezTo>
                <a:cubicBezTo>
                  <a:pt x="71" y="306"/>
                  <a:pt x="69" y="308"/>
                  <a:pt x="68" y="310"/>
                </a:cubicBezTo>
                <a:cubicBezTo>
                  <a:pt x="66" y="313"/>
                  <a:pt x="66" y="313"/>
                  <a:pt x="66" y="313"/>
                </a:cubicBezTo>
                <a:cubicBezTo>
                  <a:pt x="64" y="310"/>
                  <a:pt x="64" y="310"/>
                  <a:pt x="64" y="310"/>
                </a:cubicBezTo>
                <a:cubicBezTo>
                  <a:pt x="63" y="310"/>
                  <a:pt x="63" y="310"/>
                  <a:pt x="63" y="309"/>
                </a:cubicBezTo>
                <a:cubicBezTo>
                  <a:pt x="61" y="306"/>
                  <a:pt x="59" y="303"/>
                  <a:pt x="58" y="299"/>
                </a:cubicBezTo>
                <a:cubicBezTo>
                  <a:pt x="56" y="295"/>
                  <a:pt x="55" y="290"/>
                  <a:pt x="55" y="285"/>
                </a:cubicBezTo>
                <a:cubicBezTo>
                  <a:pt x="55" y="282"/>
                  <a:pt x="56" y="279"/>
                  <a:pt x="56" y="276"/>
                </a:cubicBezTo>
                <a:cubicBezTo>
                  <a:pt x="57" y="273"/>
                  <a:pt x="58" y="270"/>
                  <a:pt x="59" y="268"/>
                </a:cubicBezTo>
                <a:cubicBezTo>
                  <a:pt x="61" y="265"/>
                  <a:pt x="63" y="262"/>
                  <a:pt x="65" y="260"/>
                </a:cubicBezTo>
                <a:cubicBezTo>
                  <a:pt x="67" y="257"/>
                  <a:pt x="70" y="255"/>
                  <a:pt x="72" y="252"/>
                </a:cubicBezTo>
                <a:cubicBezTo>
                  <a:pt x="77" y="247"/>
                  <a:pt x="82" y="243"/>
                  <a:pt x="89" y="237"/>
                </a:cubicBezTo>
                <a:cubicBezTo>
                  <a:pt x="91" y="235"/>
                  <a:pt x="93" y="233"/>
                  <a:pt x="95" y="232"/>
                </a:cubicBezTo>
                <a:cubicBezTo>
                  <a:pt x="99" y="228"/>
                  <a:pt x="103" y="225"/>
                  <a:pt x="107" y="221"/>
                </a:cubicBezTo>
                <a:cubicBezTo>
                  <a:pt x="109" y="219"/>
                  <a:pt x="112" y="216"/>
                  <a:pt x="115" y="214"/>
                </a:cubicBezTo>
                <a:cubicBezTo>
                  <a:pt x="118" y="211"/>
                  <a:pt x="122" y="207"/>
                  <a:pt x="126" y="204"/>
                </a:cubicBezTo>
                <a:cubicBezTo>
                  <a:pt x="138" y="193"/>
                  <a:pt x="152" y="181"/>
                  <a:pt x="168" y="168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5" y="162"/>
                  <a:pt x="177" y="161"/>
                  <a:pt x="179" y="159"/>
                </a:cubicBezTo>
                <a:cubicBezTo>
                  <a:pt x="181" y="158"/>
                  <a:pt x="182" y="157"/>
                  <a:pt x="185" y="155"/>
                </a:cubicBezTo>
                <a:cubicBezTo>
                  <a:pt x="187" y="154"/>
                  <a:pt x="189" y="152"/>
                  <a:pt x="190" y="151"/>
                </a:cubicBezTo>
                <a:cubicBezTo>
                  <a:pt x="192" y="150"/>
                  <a:pt x="194" y="149"/>
                  <a:pt x="196" y="148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197" y="148"/>
                  <a:pt x="197" y="148"/>
                  <a:pt x="198" y="147"/>
                </a:cubicBezTo>
                <a:cubicBezTo>
                  <a:pt x="198" y="147"/>
                  <a:pt x="199" y="147"/>
                  <a:pt x="199" y="147"/>
                </a:cubicBezTo>
                <a:cubicBezTo>
                  <a:pt x="200" y="146"/>
                  <a:pt x="200" y="146"/>
                  <a:pt x="200" y="146"/>
                </a:cubicBezTo>
                <a:cubicBezTo>
                  <a:pt x="201" y="146"/>
                  <a:pt x="202" y="145"/>
                  <a:pt x="203" y="144"/>
                </a:cubicBezTo>
                <a:cubicBezTo>
                  <a:pt x="208" y="141"/>
                  <a:pt x="212" y="138"/>
                  <a:pt x="216" y="135"/>
                </a:cubicBezTo>
                <a:cubicBezTo>
                  <a:pt x="224" y="129"/>
                  <a:pt x="231" y="122"/>
                  <a:pt x="239" y="114"/>
                </a:cubicBezTo>
                <a:cubicBezTo>
                  <a:pt x="242" y="111"/>
                  <a:pt x="245" y="108"/>
                  <a:pt x="248" y="105"/>
                </a:cubicBezTo>
                <a:cubicBezTo>
                  <a:pt x="252" y="101"/>
                  <a:pt x="256" y="97"/>
                  <a:pt x="261" y="93"/>
                </a:cubicBezTo>
                <a:cubicBezTo>
                  <a:pt x="269" y="84"/>
                  <a:pt x="276" y="78"/>
                  <a:pt x="283" y="72"/>
                </a:cubicBezTo>
                <a:cubicBezTo>
                  <a:pt x="290" y="67"/>
                  <a:pt x="298" y="60"/>
                  <a:pt x="308" y="54"/>
                </a:cubicBezTo>
                <a:cubicBezTo>
                  <a:pt x="312" y="52"/>
                  <a:pt x="317" y="50"/>
                  <a:pt x="321" y="48"/>
                </a:cubicBezTo>
                <a:cubicBezTo>
                  <a:pt x="322" y="48"/>
                  <a:pt x="322" y="48"/>
                  <a:pt x="322" y="48"/>
                </a:cubicBezTo>
                <a:cubicBezTo>
                  <a:pt x="326" y="46"/>
                  <a:pt x="330" y="44"/>
                  <a:pt x="335" y="42"/>
                </a:cubicBezTo>
                <a:cubicBezTo>
                  <a:pt x="345" y="38"/>
                  <a:pt x="355" y="35"/>
                  <a:pt x="363" y="32"/>
                </a:cubicBezTo>
                <a:cubicBezTo>
                  <a:pt x="380" y="26"/>
                  <a:pt x="398" y="20"/>
                  <a:pt x="415" y="14"/>
                </a:cubicBezTo>
                <a:cubicBezTo>
                  <a:pt x="432" y="9"/>
                  <a:pt x="449" y="5"/>
                  <a:pt x="463" y="1"/>
                </a:cubicBezTo>
                <a:cubicBezTo>
                  <a:pt x="469" y="0"/>
                  <a:pt x="469" y="0"/>
                  <a:pt x="469" y="0"/>
                </a:cubicBezTo>
                <a:cubicBezTo>
                  <a:pt x="469" y="3"/>
                  <a:pt x="469" y="3"/>
                  <a:pt x="469" y="3"/>
                </a:cubicBezTo>
                <a:cubicBezTo>
                  <a:pt x="471" y="21"/>
                  <a:pt x="458" y="43"/>
                  <a:pt x="444" y="67"/>
                </a:cubicBezTo>
                <a:cubicBezTo>
                  <a:pt x="426" y="97"/>
                  <a:pt x="408" y="128"/>
                  <a:pt x="417" y="153"/>
                </a:cubicBezTo>
                <a:cubicBezTo>
                  <a:pt x="431" y="194"/>
                  <a:pt x="466" y="209"/>
                  <a:pt x="476" y="212"/>
                </a:cubicBezTo>
                <a:cubicBezTo>
                  <a:pt x="480" y="214"/>
                  <a:pt x="480" y="214"/>
                  <a:pt x="480" y="214"/>
                </a:cubicBezTo>
                <a:cubicBezTo>
                  <a:pt x="476" y="217"/>
                  <a:pt x="476" y="217"/>
                  <a:pt x="476" y="217"/>
                </a:cubicBezTo>
                <a:cubicBezTo>
                  <a:pt x="472" y="220"/>
                  <a:pt x="469" y="224"/>
                  <a:pt x="467" y="227"/>
                </a:cubicBezTo>
                <a:cubicBezTo>
                  <a:pt x="465" y="229"/>
                  <a:pt x="464" y="231"/>
                  <a:pt x="463" y="233"/>
                </a:cubicBezTo>
                <a:cubicBezTo>
                  <a:pt x="462" y="234"/>
                  <a:pt x="462" y="235"/>
                  <a:pt x="462" y="236"/>
                </a:cubicBezTo>
                <a:cubicBezTo>
                  <a:pt x="462" y="237"/>
                  <a:pt x="462" y="237"/>
                  <a:pt x="462" y="237"/>
                </a:cubicBezTo>
                <a:cubicBezTo>
                  <a:pt x="461" y="239"/>
                  <a:pt x="461" y="239"/>
                  <a:pt x="461" y="239"/>
                </a:cubicBezTo>
                <a:cubicBezTo>
                  <a:pt x="461" y="240"/>
                  <a:pt x="461" y="240"/>
                  <a:pt x="461" y="240"/>
                </a:cubicBezTo>
                <a:cubicBezTo>
                  <a:pt x="459" y="249"/>
                  <a:pt x="456" y="258"/>
                  <a:pt x="454" y="267"/>
                </a:cubicBezTo>
                <a:cubicBezTo>
                  <a:pt x="452" y="272"/>
                  <a:pt x="452" y="272"/>
                  <a:pt x="452" y="272"/>
                </a:cubicBezTo>
                <a:cubicBezTo>
                  <a:pt x="449" y="283"/>
                  <a:pt x="446" y="294"/>
                  <a:pt x="444" y="305"/>
                </a:cubicBezTo>
                <a:cubicBezTo>
                  <a:pt x="443" y="308"/>
                  <a:pt x="443" y="311"/>
                  <a:pt x="442" y="314"/>
                </a:cubicBezTo>
                <a:cubicBezTo>
                  <a:pt x="442" y="316"/>
                  <a:pt x="442" y="316"/>
                  <a:pt x="442" y="316"/>
                </a:cubicBezTo>
                <a:cubicBezTo>
                  <a:pt x="440" y="316"/>
                  <a:pt x="440" y="316"/>
                  <a:pt x="440" y="316"/>
                </a:cubicBezTo>
                <a:cubicBezTo>
                  <a:pt x="438" y="317"/>
                  <a:pt x="436" y="318"/>
                  <a:pt x="432" y="319"/>
                </a:cubicBezTo>
                <a:cubicBezTo>
                  <a:pt x="426" y="320"/>
                  <a:pt x="426" y="320"/>
                  <a:pt x="426" y="320"/>
                </a:cubicBezTo>
                <a:cubicBezTo>
                  <a:pt x="425" y="320"/>
                  <a:pt x="425" y="320"/>
                  <a:pt x="424" y="321"/>
                </a:cubicBezTo>
                <a:cubicBezTo>
                  <a:pt x="422" y="321"/>
                  <a:pt x="420" y="322"/>
                  <a:pt x="418" y="322"/>
                </a:cubicBezTo>
                <a:cubicBezTo>
                  <a:pt x="417" y="322"/>
                  <a:pt x="416" y="322"/>
                  <a:pt x="415" y="322"/>
                </a:cubicBezTo>
                <a:cubicBezTo>
                  <a:pt x="414" y="323"/>
                  <a:pt x="412" y="323"/>
                  <a:pt x="410" y="323"/>
                </a:cubicBezTo>
                <a:cubicBezTo>
                  <a:pt x="405" y="324"/>
                  <a:pt x="405" y="324"/>
                  <a:pt x="405" y="324"/>
                </a:cubicBezTo>
                <a:cubicBezTo>
                  <a:pt x="405" y="324"/>
                  <a:pt x="404" y="324"/>
                  <a:pt x="404" y="324"/>
                </a:cubicBezTo>
                <a:cubicBezTo>
                  <a:pt x="402" y="324"/>
                  <a:pt x="401" y="324"/>
                  <a:pt x="400" y="324"/>
                </a:cubicBezTo>
                <a:cubicBezTo>
                  <a:pt x="398" y="324"/>
                  <a:pt x="396" y="324"/>
                  <a:pt x="394" y="324"/>
                </a:cubicBezTo>
                <a:cubicBezTo>
                  <a:pt x="389" y="324"/>
                  <a:pt x="384" y="324"/>
                  <a:pt x="379" y="323"/>
                </a:cubicBezTo>
                <a:cubicBezTo>
                  <a:pt x="371" y="322"/>
                  <a:pt x="363" y="320"/>
                  <a:pt x="356" y="316"/>
                </a:cubicBezTo>
                <a:cubicBezTo>
                  <a:pt x="355" y="315"/>
                  <a:pt x="353" y="314"/>
                  <a:pt x="351" y="313"/>
                </a:cubicBezTo>
                <a:cubicBezTo>
                  <a:pt x="350" y="313"/>
                  <a:pt x="350" y="312"/>
                  <a:pt x="349" y="312"/>
                </a:cubicBezTo>
                <a:cubicBezTo>
                  <a:pt x="349" y="312"/>
                  <a:pt x="349" y="312"/>
                  <a:pt x="349" y="312"/>
                </a:cubicBezTo>
                <a:cubicBezTo>
                  <a:pt x="348" y="312"/>
                  <a:pt x="348" y="311"/>
                  <a:pt x="347" y="311"/>
                </a:cubicBezTo>
                <a:cubicBezTo>
                  <a:pt x="346" y="311"/>
                  <a:pt x="346" y="311"/>
                  <a:pt x="346" y="311"/>
                </a:cubicBezTo>
                <a:cubicBezTo>
                  <a:pt x="345" y="310"/>
                  <a:pt x="345" y="310"/>
                  <a:pt x="345" y="310"/>
                </a:cubicBezTo>
                <a:cubicBezTo>
                  <a:pt x="345" y="310"/>
                  <a:pt x="345" y="309"/>
                  <a:pt x="345" y="309"/>
                </a:cubicBezTo>
                <a:cubicBezTo>
                  <a:pt x="344" y="308"/>
                  <a:pt x="344" y="307"/>
                  <a:pt x="343" y="306"/>
                </a:cubicBezTo>
                <a:cubicBezTo>
                  <a:pt x="342" y="305"/>
                  <a:pt x="341" y="303"/>
                  <a:pt x="340" y="301"/>
                </a:cubicBezTo>
                <a:cubicBezTo>
                  <a:pt x="337" y="293"/>
                  <a:pt x="334" y="285"/>
                  <a:pt x="331" y="277"/>
                </a:cubicBezTo>
                <a:cubicBezTo>
                  <a:pt x="331" y="275"/>
                  <a:pt x="331" y="275"/>
                  <a:pt x="331" y="275"/>
                </a:cubicBezTo>
                <a:cubicBezTo>
                  <a:pt x="322" y="250"/>
                  <a:pt x="322" y="250"/>
                  <a:pt x="322" y="250"/>
                </a:cubicBezTo>
                <a:cubicBezTo>
                  <a:pt x="320" y="245"/>
                  <a:pt x="319" y="241"/>
                  <a:pt x="317" y="237"/>
                </a:cubicBezTo>
                <a:cubicBezTo>
                  <a:pt x="316" y="235"/>
                  <a:pt x="316" y="233"/>
                  <a:pt x="315" y="231"/>
                </a:cubicBezTo>
                <a:cubicBezTo>
                  <a:pt x="314" y="229"/>
                  <a:pt x="314" y="229"/>
                  <a:pt x="314" y="229"/>
                </a:cubicBezTo>
                <a:cubicBezTo>
                  <a:pt x="314" y="229"/>
                  <a:pt x="314" y="229"/>
                  <a:pt x="314" y="229"/>
                </a:cubicBezTo>
                <a:cubicBezTo>
                  <a:pt x="312" y="226"/>
                  <a:pt x="312" y="226"/>
                  <a:pt x="312" y="226"/>
                </a:cubicBezTo>
                <a:cubicBezTo>
                  <a:pt x="312" y="226"/>
                  <a:pt x="311" y="225"/>
                  <a:pt x="311" y="225"/>
                </a:cubicBezTo>
                <a:cubicBezTo>
                  <a:pt x="310" y="224"/>
                  <a:pt x="310" y="224"/>
                  <a:pt x="310" y="224"/>
                </a:cubicBezTo>
                <a:cubicBezTo>
                  <a:pt x="310" y="223"/>
                  <a:pt x="309" y="223"/>
                  <a:pt x="309" y="223"/>
                </a:cubicBezTo>
                <a:cubicBezTo>
                  <a:pt x="307" y="221"/>
                  <a:pt x="303" y="219"/>
                  <a:pt x="300" y="219"/>
                </a:cubicBezTo>
                <a:cubicBezTo>
                  <a:pt x="299" y="219"/>
                  <a:pt x="297" y="218"/>
                  <a:pt x="296" y="218"/>
                </a:cubicBezTo>
                <a:cubicBezTo>
                  <a:pt x="295" y="218"/>
                  <a:pt x="293" y="218"/>
                  <a:pt x="292" y="219"/>
                </a:cubicBezTo>
                <a:cubicBezTo>
                  <a:pt x="287" y="219"/>
                  <a:pt x="284" y="220"/>
                  <a:pt x="280" y="221"/>
                </a:cubicBezTo>
                <a:cubicBezTo>
                  <a:pt x="279" y="222"/>
                  <a:pt x="279" y="222"/>
                  <a:pt x="279" y="222"/>
                </a:cubicBezTo>
                <a:cubicBezTo>
                  <a:pt x="278" y="222"/>
                  <a:pt x="278" y="222"/>
                  <a:pt x="278" y="222"/>
                </a:cubicBezTo>
                <a:cubicBezTo>
                  <a:pt x="271" y="224"/>
                  <a:pt x="266" y="226"/>
                  <a:pt x="261" y="226"/>
                </a:cubicBezTo>
                <a:cubicBezTo>
                  <a:pt x="261" y="226"/>
                  <a:pt x="260" y="226"/>
                  <a:pt x="260" y="226"/>
                </a:cubicBezTo>
                <a:cubicBezTo>
                  <a:pt x="260" y="226"/>
                  <a:pt x="260" y="226"/>
                  <a:pt x="260" y="226"/>
                </a:cubicBezTo>
                <a:cubicBezTo>
                  <a:pt x="259" y="226"/>
                  <a:pt x="259" y="226"/>
                  <a:pt x="259" y="226"/>
                </a:cubicBezTo>
                <a:cubicBezTo>
                  <a:pt x="259" y="226"/>
                  <a:pt x="259" y="226"/>
                  <a:pt x="259" y="226"/>
                </a:cubicBezTo>
                <a:cubicBezTo>
                  <a:pt x="258" y="225"/>
                  <a:pt x="258" y="225"/>
                  <a:pt x="258" y="225"/>
                </a:cubicBezTo>
                <a:cubicBezTo>
                  <a:pt x="258" y="225"/>
                  <a:pt x="257" y="224"/>
                  <a:pt x="257" y="224"/>
                </a:cubicBezTo>
                <a:cubicBezTo>
                  <a:pt x="256" y="223"/>
                  <a:pt x="255" y="221"/>
                  <a:pt x="253" y="218"/>
                </a:cubicBezTo>
                <a:cubicBezTo>
                  <a:pt x="251" y="214"/>
                  <a:pt x="250" y="209"/>
                  <a:pt x="249" y="206"/>
                </a:cubicBezTo>
                <a:cubicBezTo>
                  <a:pt x="248" y="204"/>
                  <a:pt x="248" y="204"/>
                  <a:pt x="248" y="204"/>
                </a:cubicBezTo>
                <a:cubicBezTo>
                  <a:pt x="247" y="201"/>
                  <a:pt x="247" y="198"/>
                  <a:pt x="246" y="196"/>
                </a:cubicBezTo>
                <a:cubicBezTo>
                  <a:pt x="245" y="195"/>
                  <a:pt x="245" y="195"/>
                  <a:pt x="245" y="195"/>
                </a:cubicBezTo>
                <a:cubicBezTo>
                  <a:pt x="244" y="195"/>
                  <a:pt x="244" y="195"/>
                  <a:pt x="244" y="195"/>
                </a:cubicBezTo>
                <a:cubicBezTo>
                  <a:pt x="244" y="195"/>
                  <a:pt x="244" y="196"/>
                  <a:pt x="243" y="196"/>
                </a:cubicBezTo>
                <a:cubicBezTo>
                  <a:pt x="243" y="199"/>
                  <a:pt x="242" y="202"/>
                  <a:pt x="242" y="206"/>
                </a:cubicBezTo>
                <a:cubicBezTo>
                  <a:pt x="241" y="210"/>
                  <a:pt x="241" y="215"/>
                  <a:pt x="242" y="221"/>
                </a:cubicBezTo>
                <a:cubicBezTo>
                  <a:pt x="243" y="223"/>
                  <a:pt x="243" y="223"/>
                  <a:pt x="243" y="223"/>
                </a:cubicBezTo>
                <a:cubicBezTo>
                  <a:pt x="242" y="224"/>
                  <a:pt x="242" y="224"/>
                  <a:pt x="242" y="224"/>
                </a:cubicBezTo>
                <a:cubicBezTo>
                  <a:pt x="233" y="233"/>
                  <a:pt x="238" y="243"/>
                  <a:pt x="242" y="253"/>
                </a:cubicBezTo>
                <a:cubicBezTo>
                  <a:pt x="243" y="257"/>
                  <a:pt x="245" y="261"/>
                  <a:pt x="245" y="264"/>
                </a:cubicBezTo>
                <a:cubicBezTo>
                  <a:pt x="245" y="273"/>
                  <a:pt x="243" y="292"/>
                  <a:pt x="238" y="305"/>
                </a:cubicBezTo>
                <a:cubicBezTo>
                  <a:pt x="235" y="315"/>
                  <a:pt x="236" y="335"/>
                  <a:pt x="240" y="344"/>
                </a:cubicBezTo>
                <a:cubicBezTo>
                  <a:pt x="241" y="345"/>
                  <a:pt x="242" y="346"/>
                  <a:pt x="242" y="346"/>
                </a:cubicBezTo>
                <a:cubicBezTo>
                  <a:pt x="244" y="342"/>
                  <a:pt x="244" y="322"/>
                  <a:pt x="245" y="312"/>
                </a:cubicBezTo>
                <a:cubicBezTo>
                  <a:pt x="245" y="304"/>
                  <a:pt x="245" y="298"/>
                  <a:pt x="245" y="294"/>
                </a:cubicBezTo>
                <a:cubicBezTo>
                  <a:pt x="246" y="283"/>
                  <a:pt x="253" y="255"/>
                  <a:pt x="256" y="244"/>
                </a:cubicBezTo>
                <a:cubicBezTo>
                  <a:pt x="257" y="243"/>
                  <a:pt x="257" y="242"/>
                  <a:pt x="257" y="241"/>
                </a:cubicBezTo>
                <a:cubicBezTo>
                  <a:pt x="258" y="239"/>
                  <a:pt x="258" y="239"/>
                  <a:pt x="258" y="239"/>
                </a:cubicBezTo>
                <a:cubicBezTo>
                  <a:pt x="260" y="239"/>
                  <a:pt x="260" y="239"/>
                  <a:pt x="260" y="239"/>
                </a:cubicBezTo>
                <a:cubicBezTo>
                  <a:pt x="261" y="239"/>
                  <a:pt x="261" y="239"/>
                  <a:pt x="261" y="239"/>
                </a:cubicBezTo>
                <a:cubicBezTo>
                  <a:pt x="261" y="239"/>
                  <a:pt x="262" y="239"/>
                  <a:pt x="262" y="239"/>
                </a:cubicBezTo>
                <a:cubicBezTo>
                  <a:pt x="263" y="239"/>
                  <a:pt x="263" y="239"/>
                  <a:pt x="263" y="239"/>
                </a:cubicBezTo>
                <a:cubicBezTo>
                  <a:pt x="264" y="239"/>
                  <a:pt x="264" y="239"/>
                  <a:pt x="264" y="239"/>
                </a:cubicBezTo>
                <a:cubicBezTo>
                  <a:pt x="265" y="239"/>
                  <a:pt x="265" y="239"/>
                  <a:pt x="266" y="239"/>
                </a:cubicBezTo>
                <a:cubicBezTo>
                  <a:pt x="267" y="239"/>
                  <a:pt x="269" y="238"/>
                  <a:pt x="272" y="238"/>
                </a:cubicBezTo>
                <a:cubicBezTo>
                  <a:pt x="275" y="237"/>
                  <a:pt x="278" y="236"/>
                  <a:pt x="280" y="235"/>
                </a:cubicBezTo>
                <a:cubicBezTo>
                  <a:pt x="281" y="235"/>
                  <a:pt x="282" y="234"/>
                  <a:pt x="283" y="234"/>
                </a:cubicBezTo>
                <a:cubicBezTo>
                  <a:pt x="286" y="233"/>
                  <a:pt x="290" y="232"/>
                  <a:pt x="294" y="232"/>
                </a:cubicBezTo>
                <a:cubicBezTo>
                  <a:pt x="295" y="232"/>
                  <a:pt x="295" y="231"/>
                  <a:pt x="296" y="231"/>
                </a:cubicBezTo>
                <a:cubicBezTo>
                  <a:pt x="297" y="231"/>
                  <a:pt x="297" y="232"/>
                  <a:pt x="298" y="232"/>
                </a:cubicBezTo>
                <a:cubicBezTo>
                  <a:pt x="299" y="232"/>
                  <a:pt x="300" y="232"/>
                  <a:pt x="300" y="233"/>
                </a:cubicBezTo>
                <a:cubicBezTo>
                  <a:pt x="301" y="233"/>
                  <a:pt x="301" y="233"/>
                  <a:pt x="301" y="233"/>
                </a:cubicBezTo>
                <a:cubicBezTo>
                  <a:pt x="301" y="233"/>
                  <a:pt x="301" y="233"/>
                  <a:pt x="301" y="233"/>
                </a:cubicBezTo>
                <a:cubicBezTo>
                  <a:pt x="301" y="233"/>
                  <a:pt x="302" y="234"/>
                  <a:pt x="302" y="234"/>
                </a:cubicBezTo>
                <a:cubicBezTo>
                  <a:pt x="302" y="234"/>
                  <a:pt x="302" y="234"/>
                  <a:pt x="302" y="235"/>
                </a:cubicBezTo>
                <a:cubicBezTo>
                  <a:pt x="302" y="235"/>
                  <a:pt x="302" y="235"/>
                  <a:pt x="302" y="235"/>
                </a:cubicBezTo>
                <a:cubicBezTo>
                  <a:pt x="303" y="236"/>
                  <a:pt x="303" y="236"/>
                  <a:pt x="303" y="236"/>
                </a:cubicBezTo>
                <a:cubicBezTo>
                  <a:pt x="304" y="237"/>
                  <a:pt x="304" y="239"/>
                  <a:pt x="305" y="242"/>
                </a:cubicBezTo>
                <a:cubicBezTo>
                  <a:pt x="307" y="245"/>
                  <a:pt x="308" y="249"/>
                  <a:pt x="310" y="254"/>
                </a:cubicBezTo>
                <a:cubicBezTo>
                  <a:pt x="310" y="254"/>
                  <a:pt x="310" y="254"/>
                  <a:pt x="310" y="254"/>
                </a:cubicBezTo>
                <a:cubicBezTo>
                  <a:pt x="313" y="262"/>
                  <a:pt x="317" y="271"/>
                  <a:pt x="320" y="279"/>
                </a:cubicBezTo>
                <a:cubicBezTo>
                  <a:pt x="322" y="285"/>
                  <a:pt x="324" y="289"/>
                  <a:pt x="326" y="293"/>
                </a:cubicBezTo>
                <a:cubicBezTo>
                  <a:pt x="326" y="294"/>
                  <a:pt x="326" y="294"/>
                  <a:pt x="326" y="294"/>
                </a:cubicBezTo>
                <a:cubicBezTo>
                  <a:pt x="324" y="298"/>
                  <a:pt x="324" y="298"/>
                  <a:pt x="324" y="298"/>
                </a:cubicBezTo>
                <a:cubicBezTo>
                  <a:pt x="323" y="299"/>
                  <a:pt x="322" y="300"/>
                  <a:pt x="321" y="301"/>
                </a:cubicBezTo>
                <a:cubicBezTo>
                  <a:pt x="321" y="302"/>
                  <a:pt x="321" y="302"/>
                  <a:pt x="321" y="302"/>
                </a:cubicBezTo>
                <a:cubicBezTo>
                  <a:pt x="320" y="303"/>
                  <a:pt x="319" y="305"/>
                  <a:pt x="318" y="306"/>
                </a:cubicBezTo>
                <a:cubicBezTo>
                  <a:pt x="316" y="311"/>
                  <a:pt x="313" y="315"/>
                  <a:pt x="311" y="320"/>
                </a:cubicBezTo>
                <a:cubicBezTo>
                  <a:pt x="308" y="326"/>
                  <a:pt x="305" y="332"/>
                  <a:pt x="303" y="338"/>
                </a:cubicBezTo>
                <a:cubicBezTo>
                  <a:pt x="300" y="345"/>
                  <a:pt x="297" y="352"/>
                  <a:pt x="295" y="359"/>
                </a:cubicBezTo>
                <a:cubicBezTo>
                  <a:pt x="294" y="363"/>
                  <a:pt x="293" y="367"/>
                  <a:pt x="292" y="371"/>
                </a:cubicBezTo>
                <a:cubicBezTo>
                  <a:pt x="291" y="374"/>
                  <a:pt x="291" y="374"/>
                  <a:pt x="291" y="374"/>
                </a:cubicBezTo>
                <a:cubicBezTo>
                  <a:pt x="290" y="379"/>
                  <a:pt x="290" y="379"/>
                  <a:pt x="290" y="379"/>
                </a:cubicBezTo>
                <a:cubicBezTo>
                  <a:pt x="289" y="380"/>
                  <a:pt x="289" y="382"/>
                  <a:pt x="289" y="384"/>
                </a:cubicBezTo>
                <a:cubicBezTo>
                  <a:pt x="288" y="387"/>
                  <a:pt x="288" y="387"/>
                  <a:pt x="288" y="387"/>
                </a:cubicBezTo>
                <a:cubicBezTo>
                  <a:pt x="288" y="388"/>
                  <a:pt x="287" y="389"/>
                  <a:pt x="287" y="390"/>
                </a:cubicBezTo>
                <a:cubicBezTo>
                  <a:pt x="286" y="396"/>
                  <a:pt x="286" y="396"/>
                  <a:pt x="286" y="396"/>
                </a:cubicBezTo>
                <a:cubicBezTo>
                  <a:pt x="286" y="396"/>
                  <a:pt x="286" y="396"/>
                  <a:pt x="286" y="396"/>
                </a:cubicBezTo>
                <a:cubicBezTo>
                  <a:pt x="286" y="396"/>
                  <a:pt x="286" y="396"/>
                  <a:pt x="286" y="397"/>
                </a:cubicBezTo>
                <a:cubicBezTo>
                  <a:pt x="286" y="398"/>
                  <a:pt x="285" y="400"/>
                  <a:pt x="284" y="402"/>
                </a:cubicBezTo>
                <a:cubicBezTo>
                  <a:pt x="283" y="404"/>
                  <a:pt x="282" y="406"/>
                  <a:pt x="281" y="407"/>
                </a:cubicBezTo>
                <a:cubicBezTo>
                  <a:pt x="276" y="414"/>
                  <a:pt x="268" y="419"/>
                  <a:pt x="259" y="421"/>
                </a:cubicBezTo>
                <a:cubicBezTo>
                  <a:pt x="258" y="421"/>
                  <a:pt x="257" y="421"/>
                  <a:pt x="256" y="421"/>
                </a:cubicBezTo>
                <a:cubicBezTo>
                  <a:pt x="255" y="421"/>
                  <a:pt x="253" y="421"/>
                  <a:pt x="252" y="422"/>
                </a:cubicBezTo>
                <a:cubicBezTo>
                  <a:pt x="251" y="422"/>
                  <a:pt x="251" y="422"/>
                  <a:pt x="250" y="422"/>
                </a:cubicBezTo>
                <a:cubicBezTo>
                  <a:pt x="249" y="422"/>
                  <a:pt x="249" y="422"/>
                  <a:pt x="249" y="422"/>
                </a:cubicBezTo>
                <a:cubicBezTo>
                  <a:pt x="248" y="422"/>
                  <a:pt x="247" y="422"/>
                  <a:pt x="246" y="422"/>
                </a:cubicBezTo>
                <a:cubicBezTo>
                  <a:pt x="246" y="422"/>
                  <a:pt x="246" y="422"/>
                  <a:pt x="246" y="422"/>
                </a:cubicBezTo>
                <a:cubicBezTo>
                  <a:pt x="245" y="422"/>
                  <a:pt x="245" y="422"/>
                  <a:pt x="245" y="422"/>
                </a:cubicBezTo>
                <a:cubicBezTo>
                  <a:pt x="244" y="422"/>
                  <a:pt x="243" y="422"/>
                  <a:pt x="242" y="422"/>
                </a:cubicBezTo>
                <a:cubicBezTo>
                  <a:pt x="242" y="422"/>
                  <a:pt x="241" y="422"/>
                  <a:pt x="241" y="422"/>
                </a:cubicBezTo>
                <a:cubicBezTo>
                  <a:pt x="240" y="422"/>
                  <a:pt x="240" y="422"/>
                  <a:pt x="239" y="421"/>
                </a:cubicBezTo>
                <a:cubicBezTo>
                  <a:pt x="235" y="421"/>
                  <a:pt x="235" y="421"/>
                  <a:pt x="235" y="421"/>
                </a:cubicBezTo>
                <a:cubicBezTo>
                  <a:pt x="234" y="421"/>
                  <a:pt x="233" y="421"/>
                  <a:pt x="232" y="421"/>
                </a:cubicBezTo>
                <a:cubicBezTo>
                  <a:pt x="231" y="421"/>
                  <a:pt x="230" y="421"/>
                  <a:pt x="229" y="421"/>
                </a:cubicBezTo>
                <a:cubicBezTo>
                  <a:pt x="221" y="421"/>
                  <a:pt x="213" y="423"/>
                  <a:pt x="206" y="426"/>
                </a:cubicBezTo>
                <a:cubicBezTo>
                  <a:pt x="199" y="430"/>
                  <a:pt x="192" y="434"/>
                  <a:pt x="185" y="441"/>
                </a:cubicBezTo>
                <a:cubicBezTo>
                  <a:pt x="178" y="446"/>
                  <a:pt x="173" y="452"/>
                  <a:pt x="169" y="457"/>
                </a:cubicBezTo>
                <a:cubicBezTo>
                  <a:pt x="164" y="462"/>
                  <a:pt x="160" y="467"/>
                  <a:pt x="157" y="472"/>
                </a:cubicBezTo>
                <a:cubicBezTo>
                  <a:pt x="157" y="472"/>
                  <a:pt x="157" y="472"/>
                  <a:pt x="157" y="472"/>
                </a:cubicBezTo>
                <a:cubicBezTo>
                  <a:pt x="154" y="476"/>
                  <a:pt x="152" y="479"/>
                  <a:pt x="150" y="482"/>
                </a:cubicBezTo>
                <a:cubicBezTo>
                  <a:pt x="148" y="484"/>
                  <a:pt x="148" y="484"/>
                  <a:pt x="148" y="484"/>
                </a:cubicBezTo>
                <a:cubicBezTo>
                  <a:pt x="147" y="485"/>
                  <a:pt x="146" y="487"/>
                  <a:pt x="146" y="488"/>
                </a:cubicBezTo>
                <a:cubicBezTo>
                  <a:pt x="144" y="490"/>
                  <a:pt x="144" y="490"/>
                  <a:pt x="144" y="490"/>
                </a:cubicBezTo>
                <a:cubicBezTo>
                  <a:pt x="142" y="488"/>
                  <a:pt x="142" y="488"/>
                  <a:pt x="142" y="488"/>
                </a:cubicBezTo>
                <a:cubicBezTo>
                  <a:pt x="138" y="485"/>
                  <a:pt x="135" y="481"/>
                  <a:pt x="132" y="478"/>
                </a:cubicBezTo>
                <a:cubicBezTo>
                  <a:pt x="128" y="474"/>
                  <a:pt x="124" y="470"/>
                  <a:pt x="121" y="466"/>
                </a:cubicBezTo>
                <a:cubicBezTo>
                  <a:pt x="117" y="461"/>
                  <a:pt x="114" y="458"/>
                  <a:pt x="112" y="454"/>
                </a:cubicBezTo>
                <a:cubicBezTo>
                  <a:pt x="109" y="451"/>
                  <a:pt x="107" y="447"/>
                  <a:pt x="105" y="444"/>
                </a:cubicBezTo>
                <a:cubicBezTo>
                  <a:pt x="103" y="441"/>
                  <a:pt x="102" y="438"/>
                  <a:pt x="101" y="435"/>
                </a:cubicBezTo>
                <a:cubicBezTo>
                  <a:pt x="100" y="433"/>
                  <a:pt x="100" y="431"/>
                  <a:pt x="100" y="430"/>
                </a:cubicBezTo>
                <a:cubicBezTo>
                  <a:pt x="99" y="430"/>
                  <a:pt x="99" y="430"/>
                  <a:pt x="99" y="430"/>
                </a:cubicBezTo>
                <a:cubicBezTo>
                  <a:pt x="99" y="431"/>
                  <a:pt x="100" y="433"/>
                  <a:pt x="100" y="436"/>
                </a:cubicBezTo>
                <a:cubicBezTo>
                  <a:pt x="101" y="438"/>
                  <a:pt x="102" y="441"/>
                  <a:pt x="104" y="445"/>
                </a:cubicBezTo>
                <a:cubicBezTo>
                  <a:pt x="105" y="448"/>
                  <a:pt x="107" y="452"/>
                  <a:pt x="110" y="456"/>
                </a:cubicBezTo>
                <a:cubicBezTo>
                  <a:pt x="112" y="459"/>
                  <a:pt x="115" y="463"/>
                  <a:pt x="118" y="468"/>
                </a:cubicBezTo>
                <a:cubicBezTo>
                  <a:pt x="121" y="472"/>
                  <a:pt x="124" y="476"/>
                  <a:pt x="129" y="481"/>
                </a:cubicBezTo>
                <a:cubicBezTo>
                  <a:pt x="132" y="485"/>
                  <a:pt x="136" y="489"/>
                  <a:pt x="140" y="493"/>
                </a:cubicBezTo>
                <a:cubicBezTo>
                  <a:pt x="153" y="507"/>
                  <a:pt x="153" y="507"/>
                  <a:pt x="153" y="507"/>
                </a:cubicBezTo>
                <a:cubicBezTo>
                  <a:pt x="155" y="509"/>
                  <a:pt x="157" y="512"/>
                  <a:pt x="159" y="514"/>
                </a:cubicBezTo>
                <a:cubicBezTo>
                  <a:pt x="160" y="515"/>
                  <a:pt x="160" y="515"/>
                  <a:pt x="160" y="515"/>
                </a:cubicBezTo>
                <a:cubicBezTo>
                  <a:pt x="160" y="516"/>
                  <a:pt x="161" y="516"/>
                  <a:pt x="162" y="517"/>
                </a:cubicBezTo>
                <a:cubicBezTo>
                  <a:pt x="162" y="518"/>
                  <a:pt x="163" y="518"/>
                  <a:pt x="163" y="519"/>
                </a:cubicBezTo>
                <a:cubicBezTo>
                  <a:pt x="163" y="519"/>
                  <a:pt x="163" y="519"/>
                  <a:pt x="163" y="519"/>
                </a:cubicBezTo>
                <a:cubicBezTo>
                  <a:pt x="164" y="520"/>
                  <a:pt x="164" y="520"/>
                  <a:pt x="164" y="521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3" y="523"/>
                  <a:pt x="163" y="523"/>
                  <a:pt x="163" y="523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6" y="524"/>
                  <a:pt x="166" y="524"/>
                  <a:pt x="166" y="524"/>
                </a:cubicBezTo>
                <a:cubicBezTo>
                  <a:pt x="167" y="525"/>
                  <a:pt x="167" y="526"/>
                  <a:pt x="168" y="527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69" y="530"/>
                  <a:pt x="169" y="530"/>
                  <a:pt x="169" y="530"/>
                </a:cubicBezTo>
                <a:cubicBezTo>
                  <a:pt x="170" y="532"/>
                  <a:pt x="170" y="532"/>
                  <a:pt x="170" y="532"/>
                </a:cubicBezTo>
                <a:cubicBezTo>
                  <a:pt x="170" y="533"/>
                  <a:pt x="170" y="533"/>
                  <a:pt x="170" y="533"/>
                </a:cubicBezTo>
                <a:cubicBezTo>
                  <a:pt x="171" y="534"/>
                  <a:pt x="171" y="535"/>
                  <a:pt x="171" y="536"/>
                </a:cubicBezTo>
                <a:cubicBezTo>
                  <a:pt x="173" y="541"/>
                  <a:pt x="174" y="546"/>
                  <a:pt x="175" y="552"/>
                </a:cubicBezTo>
                <a:cubicBezTo>
                  <a:pt x="176" y="553"/>
                  <a:pt x="176" y="555"/>
                  <a:pt x="176" y="557"/>
                </a:cubicBezTo>
                <a:cubicBezTo>
                  <a:pt x="176" y="557"/>
                  <a:pt x="177" y="558"/>
                  <a:pt x="177" y="559"/>
                </a:cubicBezTo>
                <a:cubicBezTo>
                  <a:pt x="178" y="566"/>
                  <a:pt x="178" y="566"/>
                  <a:pt x="178" y="566"/>
                </a:cubicBezTo>
                <a:cubicBezTo>
                  <a:pt x="179" y="570"/>
                  <a:pt x="179" y="573"/>
                  <a:pt x="180" y="576"/>
                </a:cubicBezTo>
                <a:cubicBezTo>
                  <a:pt x="180" y="578"/>
                  <a:pt x="180" y="578"/>
                  <a:pt x="180" y="578"/>
                </a:cubicBezTo>
                <a:cubicBezTo>
                  <a:pt x="182" y="588"/>
                  <a:pt x="182" y="588"/>
                  <a:pt x="182" y="588"/>
                </a:cubicBezTo>
                <a:cubicBezTo>
                  <a:pt x="183" y="594"/>
                  <a:pt x="183" y="594"/>
                  <a:pt x="183" y="594"/>
                </a:cubicBezTo>
                <a:cubicBezTo>
                  <a:pt x="183" y="594"/>
                  <a:pt x="183" y="594"/>
                  <a:pt x="183" y="594"/>
                </a:cubicBezTo>
                <a:cubicBezTo>
                  <a:pt x="183" y="592"/>
                  <a:pt x="183" y="590"/>
                  <a:pt x="183" y="588"/>
                </a:cubicBezTo>
                <a:cubicBezTo>
                  <a:pt x="183" y="585"/>
                  <a:pt x="183" y="583"/>
                  <a:pt x="183" y="578"/>
                </a:cubicBezTo>
                <a:cubicBezTo>
                  <a:pt x="182" y="574"/>
                  <a:pt x="182" y="570"/>
                  <a:pt x="182" y="566"/>
                </a:cubicBezTo>
                <a:cubicBezTo>
                  <a:pt x="181" y="562"/>
                  <a:pt x="180" y="557"/>
                  <a:pt x="179" y="551"/>
                </a:cubicBezTo>
                <a:cubicBezTo>
                  <a:pt x="179" y="550"/>
                  <a:pt x="179" y="550"/>
                  <a:pt x="179" y="550"/>
                </a:cubicBezTo>
                <a:cubicBezTo>
                  <a:pt x="179" y="547"/>
                  <a:pt x="178" y="545"/>
                  <a:pt x="178" y="543"/>
                </a:cubicBezTo>
                <a:cubicBezTo>
                  <a:pt x="177" y="541"/>
                  <a:pt x="177" y="538"/>
                  <a:pt x="176" y="535"/>
                </a:cubicBezTo>
                <a:cubicBezTo>
                  <a:pt x="176" y="534"/>
                  <a:pt x="175" y="533"/>
                  <a:pt x="175" y="532"/>
                </a:cubicBezTo>
                <a:cubicBezTo>
                  <a:pt x="175" y="531"/>
                  <a:pt x="175" y="531"/>
                  <a:pt x="175" y="530"/>
                </a:cubicBezTo>
                <a:cubicBezTo>
                  <a:pt x="174" y="528"/>
                  <a:pt x="174" y="528"/>
                  <a:pt x="174" y="528"/>
                </a:cubicBezTo>
                <a:cubicBezTo>
                  <a:pt x="174" y="528"/>
                  <a:pt x="173" y="526"/>
                  <a:pt x="173" y="525"/>
                </a:cubicBezTo>
                <a:cubicBezTo>
                  <a:pt x="172" y="524"/>
                  <a:pt x="172" y="523"/>
                  <a:pt x="171" y="522"/>
                </a:cubicBezTo>
                <a:cubicBezTo>
                  <a:pt x="169" y="519"/>
                  <a:pt x="169" y="519"/>
                  <a:pt x="169" y="519"/>
                </a:cubicBezTo>
                <a:cubicBezTo>
                  <a:pt x="169" y="518"/>
                  <a:pt x="169" y="518"/>
                  <a:pt x="169" y="518"/>
                </a:cubicBezTo>
                <a:cubicBezTo>
                  <a:pt x="165" y="513"/>
                  <a:pt x="161" y="509"/>
                  <a:pt x="157" y="505"/>
                </a:cubicBezTo>
                <a:cubicBezTo>
                  <a:pt x="155" y="502"/>
                  <a:pt x="155" y="502"/>
                  <a:pt x="155" y="502"/>
                </a:cubicBezTo>
                <a:cubicBezTo>
                  <a:pt x="156" y="499"/>
                  <a:pt x="156" y="499"/>
                  <a:pt x="156" y="499"/>
                </a:cubicBezTo>
                <a:cubicBezTo>
                  <a:pt x="160" y="491"/>
                  <a:pt x="160" y="491"/>
                  <a:pt x="160" y="491"/>
                </a:cubicBezTo>
                <a:cubicBezTo>
                  <a:pt x="162" y="487"/>
                  <a:pt x="164" y="482"/>
                  <a:pt x="166" y="478"/>
                </a:cubicBezTo>
                <a:cubicBezTo>
                  <a:pt x="169" y="473"/>
                  <a:pt x="172" y="468"/>
                  <a:pt x="176" y="462"/>
                </a:cubicBezTo>
                <a:cubicBezTo>
                  <a:pt x="180" y="456"/>
                  <a:pt x="184" y="450"/>
                  <a:pt x="189" y="445"/>
                </a:cubicBezTo>
                <a:cubicBezTo>
                  <a:pt x="195" y="439"/>
                  <a:pt x="201" y="434"/>
                  <a:pt x="207" y="430"/>
                </a:cubicBezTo>
                <a:cubicBezTo>
                  <a:pt x="211" y="428"/>
                  <a:pt x="215" y="426"/>
                  <a:pt x="219" y="425"/>
                </a:cubicBezTo>
                <a:cubicBezTo>
                  <a:pt x="223" y="424"/>
                  <a:pt x="227" y="424"/>
                  <a:pt x="231" y="424"/>
                </a:cubicBezTo>
                <a:cubicBezTo>
                  <a:pt x="231" y="424"/>
                  <a:pt x="232" y="424"/>
                  <a:pt x="232" y="424"/>
                </a:cubicBezTo>
                <a:cubicBezTo>
                  <a:pt x="233" y="424"/>
                  <a:pt x="234" y="424"/>
                  <a:pt x="234" y="424"/>
                </a:cubicBezTo>
                <a:cubicBezTo>
                  <a:pt x="235" y="424"/>
                  <a:pt x="235" y="424"/>
                  <a:pt x="235" y="424"/>
                </a:cubicBezTo>
                <a:cubicBezTo>
                  <a:pt x="239" y="424"/>
                  <a:pt x="239" y="424"/>
                  <a:pt x="239" y="424"/>
                </a:cubicBezTo>
                <a:cubicBezTo>
                  <a:pt x="239" y="424"/>
                  <a:pt x="240" y="424"/>
                  <a:pt x="241" y="424"/>
                </a:cubicBezTo>
                <a:cubicBezTo>
                  <a:pt x="241" y="424"/>
                  <a:pt x="242" y="424"/>
                  <a:pt x="242" y="424"/>
                </a:cubicBezTo>
                <a:cubicBezTo>
                  <a:pt x="243" y="424"/>
                  <a:pt x="244" y="424"/>
                  <a:pt x="245" y="424"/>
                </a:cubicBezTo>
                <a:cubicBezTo>
                  <a:pt x="245" y="424"/>
                  <a:pt x="247" y="424"/>
                  <a:pt x="247" y="424"/>
                </a:cubicBezTo>
                <a:cubicBezTo>
                  <a:pt x="248" y="424"/>
                  <a:pt x="248" y="424"/>
                  <a:pt x="249" y="424"/>
                </a:cubicBezTo>
                <a:cubicBezTo>
                  <a:pt x="250" y="424"/>
                  <a:pt x="250" y="424"/>
                  <a:pt x="250" y="424"/>
                </a:cubicBezTo>
                <a:cubicBezTo>
                  <a:pt x="251" y="424"/>
                  <a:pt x="252" y="424"/>
                  <a:pt x="252" y="424"/>
                </a:cubicBezTo>
                <a:cubicBezTo>
                  <a:pt x="255" y="424"/>
                  <a:pt x="257" y="424"/>
                  <a:pt x="259" y="423"/>
                </a:cubicBezTo>
                <a:cubicBezTo>
                  <a:pt x="265" y="422"/>
                  <a:pt x="269" y="421"/>
                  <a:pt x="273" y="419"/>
                </a:cubicBezTo>
                <a:cubicBezTo>
                  <a:pt x="278" y="417"/>
                  <a:pt x="282" y="415"/>
                  <a:pt x="285" y="411"/>
                </a:cubicBezTo>
                <a:cubicBezTo>
                  <a:pt x="287" y="410"/>
                  <a:pt x="289" y="408"/>
                  <a:pt x="290" y="406"/>
                </a:cubicBezTo>
                <a:cubicBezTo>
                  <a:pt x="291" y="404"/>
                  <a:pt x="293" y="402"/>
                  <a:pt x="294" y="399"/>
                </a:cubicBezTo>
                <a:cubicBezTo>
                  <a:pt x="296" y="393"/>
                  <a:pt x="296" y="393"/>
                  <a:pt x="296" y="393"/>
                </a:cubicBezTo>
                <a:cubicBezTo>
                  <a:pt x="296" y="392"/>
                  <a:pt x="297" y="391"/>
                  <a:pt x="297" y="390"/>
                </a:cubicBezTo>
                <a:cubicBezTo>
                  <a:pt x="298" y="387"/>
                  <a:pt x="298" y="387"/>
                  <a:pt x="298" y="387"/>
                </a:cubicBezTo>
                <a:cubicBezTo>
                  <a:pt x="299" y="385"/>
                  <a:pt x="300" y="384"/>
                  <a:pt x="300" y="382"/>
                </a:cubicBezTo>
                <a:cubicBezTo>
                  <a:pt x="301" y="381"/>
                  <a:pt x="301" y="381"/>
                  <a:pt x="301" y="381"/>
                </a:cubicBezTo>
                <a:cubicBezTo>
                  <a:pt x="301" y="379"/>
                  <a:pt x="302" y="377"/>
                  <a:pt x="303" y="375"/>
                </a:cubicBezTo>
                <a:cubicBezTo>
                  <a:pt x="305" y="372"/>
                  <a:pt x="307" y="368"/>
                  <a:pt x="308" y="365"/>
                </a:cubicBezTo>
                <a:cubicBezTo>
                  <a:pt x="308" y="365"/>
                  <a:pt x="308" y="365"/>
                  <a:pt x="308" y="365"/>
                </a:cubicBezTo>
                <a:cubicBezTo>
                  <a:pt x="313" y="357"/>
                  <a:pt x="317" y="351"/>
                  <a:pt x="320" y="347"/>
                </a:cubicBezTo>
                <a:cubicBezTo>
                  <a:pt x="323" y="341"/>
                  <a:pt x="327" y="337"/>
                  <a:pt x="330" y="332"/>
                </a:cubicBezTo>
                <a:cubicBezTo>
                  <a:pt x="331" y="331"/>
                  <a:pt x="331" y="331"/>
                  <a:pt x="331" y="331"/>
                </a:cubicBezTo>
                <a:cubicBezTo>
                  <a:pt x="333" y="330"/>
                  <a:pt x="334" y="328"/>
                  <a:pt x="335" y="326"/>
                </a:cubicBezTo>
                <a:cubicBezTo>
                  <a:pt x="337" y="325"/>
                  <a:pt x="338" y="324"/>
                  <a:pt x="340" y="322"/>
                </a:cubicBezTo>
                <a:cubicBezTo>
                  <a:pt x="340" y="321"/>
                  <a:pt x="341" y="321"/>
                  <a:pt x="341" y="321"/>
                </a:cubicBezTo>
                <a:cubicBezTo>
                  <a:pt x="342" y="319"/>
                  <a:pt x="342" y="319"/>
                  <a:pt x="342" y="319"/>
                </a:cubicBezTo>
                <a:cubicBezTo>
                  <a:pt x="344" y="320"/>
                  <a:pt x="344" y="320"/>
                  <a:pt x="344" y="320"/>
                </a:cubicBezTo>
                <a:cubicBezTo>
                  <a:pt x="346" y="321"/>
                  <a:pt x="346" y="321"/>
                  <a:pt x="346" y="321"/>
                </a:cubicBezTo>
                <a:cubicBezTo>
                  <a:pt x="348" y="322"/>
                  <a:pt x="351" y="323"/>
                  <a:pt x="353" y="324"/>
                </a:cubicBezTo>
                <a:cubicBezTo>
                  <a:pt x="361" y="327"/>
                  <a:pt x="369" y="330"/>
                  <a:pt x="378" y="330"/>
                </a:cubicBezTo>
                <a:cubicBezTo>
                  <a:pt x="380" y="330"/>
                  <a:pt x="383" y="331"/>
                  <a:pt x="385" y="331"/>
                </a:cubicBezTo>
                <a:cubicBezTo>
                  <a:pt x="387" y="331"/>
                  <a:pt x="388" y="331"/>
                  <a:pt x="390" y="330"/>
                </a:cubicBezTo>
                <a:cubicBezTo>
                  <a:pt x="390" y="330"/>
                  <a:pt x="390" y="330"/>
                  <a:pt x="390" y="330"/>
                </a:cubicBezTo>
                <a:cubicBezTo>
                  <a:pt x="393" y="330"/>
                  <a:pt x="396" y="330"/>
                  <a:pt x="398" y="330"/>
                </a:cubicBezTo>
                <a:cubicBezTo>
                  <a:pt x="399" y="330"/>
                  <a:pt x="400" y="329"/>
                  <a:pt x="401" y="329"/>
                </a:cubicBezTo>
                <a:cubicBezTo>
                  <a:pt x="402" y="329"/>
                  <a:pt x="403" y="329"/>
                  <a:pt x="404" y="329"/>
                </a:cubicBezTo>
                <a:cubicBezTo>
                  <a:pt x="405" y="329"/>
                  <a:pt x="405" y="328"/>
                  <a:pt x="406" y="328"/>
                </a:cubicBezTo>
                <a:cubicBezTo>
                  <a:pt x="411" y="327"/>
                  <a:pt x="411" y="327"/>
                  <a:pt x="411" y="327"/>
                </a:cubicBezTo>
                <a:cubicBezTo>
                  <a:pt x="411" y="327"/>
                  <a:pt x="412" y="327"/>
                  <a:pt x="413" y="327"/>
                </a:cubicBezTo>
                <a:cubicBezTo>
                  <a:pt x="419" y="325"/>
                  <a:pt x="419" y="325"/>
                  <a:pt x="419" y="325"/>
                </a:cubicBezTo>
                <a:cubicBezTo>
                  <a:pt x="421" y="324"/>
                  <a:pt x="423" y="324"/>
                  <a:pt x="425" y="323"/>
                </a:cubicBezTo>
                <a:cubicBezTo>
                  <a:pt x="425" y="323"/>
                  <a:pt x="426" y="323"/>
                  <a:pt x="427" y="322"/>
                </a:cubicBezTo>
                <a:cubicBezTo>
                  <a:pt x="429" y="322"/>
                  <a:pt x="431" y="321"/>
                  <a:pt x="433" y="320"/>
                </a:cubicBezTo>
                <a:cubicBezTo>
                  <a:pt x="435" y="319"/>
                  <a:pt x="442" y="316"/>
                  <a:pt x="442" y="316"/>
                </a:cubicBezTo>
                <a:cubicBezTo>
                  <a:pt x="441" y="321"/>
                  <a:pt x="441" y="321"/>
                  <a:pt x="441" y="321"/>
                </a:cubicBezTo>
                <a:cubicBezTo>
                  <a:pt x="441" y="322"/>
                  <a:pt x="441" y="322"/>
                  <a:pt x="441" y="322"/>
                </a:cubicBezTo>
                <a:cubicBezTo>
                  <a:pt x="441" y="322"/>
                  <a:pt x="441" y="322"/>
                  <a:pt x="441" y="323"/>
                </a:cubicBezTo>
                <a:cubicBezTo>
                  <a:pt x="441" y="325"/>
                  <a:pt x="441" y="329"/>
                  <a:pt x="441" y="332"/>
                </a:cubicBezTo>
                <a:cubicBezTo>
                  <a:pt x="441" y="334"/>
                  <a:pt x="441" y="338"/>
                  <a:pt x="442" y="341"/>
                </a:cubicBezTo>
                <a:cubicBezTo>
                  <a:pt x="443" y="347"/>
                  <a:pt x="445" y="353"/>
                  <a:pt x="446" y="358"/>
                </a:cubicBezTo>
                <a:cubicBezTo>
                  <a:pt x="446" y="359"/>
                  <a:pt x="446" y="359"/>
                  <a:pt x="446" y="359"/>
                </a:cubicBezTo>
                <a:cubicBezTo>
                  <a:pt x="448" y="363"/>
                  <a:pt x="449" y="368"/>
                  <a:pt x="450" y="373"/>
                </a:cubicBezTo>
                <a:cubicBezTo>
                  <a:pt x="451" y="376"/>
                  <a:pt x="451" y="376"/>
                  <a:pt x="451" y="376"/>
                </a:cubicBezTo>
                <a:cubicBezTo>
                  <a:pt x="455" y="388"/>
                  <a:pt x="458" y="399"/>
                  <a:pt x="460" y="409"/>
                </a:cubicBezTo>
                <a:cubicBezTo>
                  <a:pt x="461" y="415"/>
                  <a:pt x="462" y="420"/>
                  <a:pt x="462" y="424"/>
                </a:cubicBezTo>
                <a:cubicBezTo>
                  <a:pt x="462" y="426"/>
                  <a:pt x="462" y="426"/>
                  <a:pt x="462" y="426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9"/>
                  <a:pt x="462" y="429"/>
                  <a:pt x="462" y="429"/>
                </a:cubicBezTo>
                <a:cubicBezTo>
                  <a:pt x="462" y="429"/>
                  <a:pt x="462" y="429"/>
                  <a:pt x="462" y="430"/>
                </a:cubicBezTo>
                <a:cubicBezTo>
                  <a:pt x="462" y="432"/>
                  <a:pt x="462" y="432"/>
                  <a:pt x="462" y="432"/>
                </a:cubicBezTo>
                <a:cubicBezTo>
                  <a:pt x="462" y="435"/>
                  <a:pt x="462" y="438"/>
                  <a:pt x="462" y="441"/>
                </a:cubicBezTo>
                <a:cubicBezTo>
                  <a:pt x="464" y="452"/>
                  <a:pt x="466" y="461"/>
                  <a:pt x="467" y="470"/>
                </a:cubicBezTo>
                <a:cubicBezTo>
                  <a:pt x="468" y="474"/>
                  <a:pt x="468" y="474"/>
                  <a:pt x="468" y="474"/>
                </a:cubicBezTo>
                <a:cubicBezTo>
                  <a:pt x="469" y="477"/>
                  <a:pt x="470" y="480"/>
                  <a:pt x="470" y="484"/>
                </a:cubicBezTo>
                <a:cubicBezTo>
                  <a:pt x="471" y="487"/>
                  <a:pt x="472" y="489"/>
                  <a:pt x="473" y="492"/>
                </a:cubicBezTo>
                <a:cubicBezTo>
                  <a:pt x="473" y="493"/>
                  <a:pt x="473" y="494"/>
                  <a:pt x="473" y="495"/>
                </a:cubicBezTo>
                <a:cubicBezTo>
                  <a:pt x="476" y="504"/>
                  <a:pt x="477" y="510"/>
                  <a:pt x="479" y="515"/>
                </a:cubicBezTo>
                <a:cubicBezTo>
                  <a:pt x="480" y="518"/>
                  <a:pt x="481" y="521"/>
                  <a:pt x="482" y="523"/>
                </a:cubicBezTo>
                <a:cubicBezTo>
                  <a:pt x="482" y="525"/>
                  <a:pt x="482" y="525"/>
                  <a:pt x="482" y="525"/>
                </a:cubicBezTo>
                <a:cubicBezTo>
                  <a:pt x="481" y="526"/>
                  <a:pt x="481" y="526"/>
                  <a:pt x="481" y="526"/>
                </a:cubicBezTo>
                <a:cubicBezTo>
                  <a:pt x="478" y="529"/>
                  <a:pt x="475" y="531"/>
                  <a:pt x="471" y="534"/>
                </a:cubicBezTo>
                <a:cubicBezTo>
                  <a:pt x="468" y="537"/>
                  <a:pt x="464" y="540"/>
                  <a:pt x="461" y="544"/>
                </a:cubicBezTo>
                <a:cubicBezTo>
                  <a:pt x="460" y="545"/>
                  <a:pt x="460" y="545"/>
                  <a:pt x="460" y="545"/>
                </a:cubicBezTo>
                <a:cubicBezTo>
                  <a:pt x="459" y="544"/>
                  <a:pt x="459" y="544"/>
                  <a:pt x="459" y="544"/>
                </a:cubicBezTo>
                <a:cubicBezTo>
                  <a:pt x="458" y="544"/>
                  <a:pt x="457" y="544"/>
                  <a:pt x="457" y="544"/>
                </a:cubicBezTo>
                <a:cubicBezTo>
                  <a:pt x="456" y="544"/>
                  <a:pt x="455" y="544"/>
                  <a:pt x="454" y="544"/>
                </a:cubicBezTo>
                <a:cubicBezTo>
                  <a:pt x="453" y="544"/>
                  <a:pt x="453" y="544"/>
                  <a:pt x="452" y="544"/>
                </a:cubicBezTo>
                <a:cubicBezTo>
                  <a:pt x="449" y="544"/>
                  <a:pt x="446" y="545"/>
                  <a:pt x="442" y="545"/>
                </a:cubicBezTo>
                <a:cubicBezTo>
                  <a:pt x="440" y="545"/>
                  <a:pt x="440" y="545"/>
                  <a:pt x="440" y="545"/>
                </a:cubicBezTo>
                <a:cubicBezTo>
                  <a:pt x="436" y="545"/>
                  <a:pt x="431" y="546"/>
                  <a:pt x="426" y="546"/>
                </a:cubicBezTo>
                <a:cubicBezTo>
                  <a:pt x="425" y="546"/>
                  <a:pt x="425" y="546"/>
                  <a:pt x="425" y="546"/>
                </a:cubicBezTo>
                <a:cubicBezTo>
                  <a:pt x="419" y="546"/>
                  <a:pt x="415" y="545"/>
                  <a:pt x="411" y="544"/>
                </a:cubicBezTo>
                <a:cubicBezTo>
                  <a:pt x="409" y="544"/>
                  <a:pt x="408" y="543"/>
                  <a:pt x="407" y="543"/>
                </a:cubicBezTo>
                <a:cubicBezTo>
                  <a:pt x="406" y="543"/>
                  <a:pt x="406" y="542"/>
                  <a:pt x="405" y="542"/>
                </a:cubicBezTo>
                <a:cubicBezTo>
                  <a:pt x="405" y="542"/>
                  <a:pt x="405" y="542"/>
                  <a:pt x="405" y="542"/>
                </a:cubicBezTo>
                <a:cubicBezTo>
                  <a:pt x="405" y="542"/>
                  <a:pt x="404" y="541"/>
                  <a:pt x="404" y="541"/>
                </a:cubicBezTo>
                <a:cubicBezTo>
                  <a:pt x="403" y="541"/>
                  <a:pt x="403" y="540"/>
                  <a:pt x="403" y="540"/>
                </a:cubicBezTo>
                <a:cubicBezTo>
                  <a:pt x="403" y="540"/>
                  <a:pt x="402" y="539"/>
                  <a:pt x="402" y="539"/>
                </a:cubicBezTo>
                <a:cubicBezTo>
                  <a:pt x="401" y="538"/>
                  <a:pt x="401" y="536"/>
                  <a:pt x="400" y="535"/>
                </a:cubicBezTo>
                <a:cubicBezTo>
                  <a:pt x="398" y="529"/>
                  <a:pt x="396" y="522"/>
                  <a:pt x="395" y="515"/>
                </a:cubicBezTo>
                <a:cubicBezTo>
                  <a:pt x="394" y="509"/>
                  <a:pt x="393" y="503"/>
                  <a:pt x="391" y="495"/>
                </a:cubicBezTo>
                <a:cubicBezTo>
                  <a:pt x="390" y="483"/>
                  <a:pt x="388" y="469"/>
                  <a:pt x="386" y="453"/>
                </a:cubicBezTo>
                <a:cubicBezTo>
                  <a:pt x="385" y="442"/>
                  <a:pt x="384" y="430"/>
                  <a:pt x="383" y="417"/>
                </a:cubicBezTo>
                <a:cubicBezTo>
                  <a:pt x="382" y="401"/>
                  <a:pt x="381" y="389"/>
                  <a:pt x="381" y="384"/>
                </a:cubicBezTo>
                <a:cubicBezTo>
                  <a:pt x="381" y="384"/>
                  <a:pt x="381" y="384"/>
                  <a:pt x="381" y="384"/>
                </a:cubicBezTo>
                <a:cubicBezTo>
                  <a:pt x="381" y="389"/>
                  <a:pt x="381" y="401"/>
                  <a:pt x="381" y="417"/>
                </a:cubicBezTo>
                <a:cubicBezTo>
                  <a:pt x="381" y="430"/>
                  <a:pt x="382" y="442"/>
                  <a:pt x="382" y="454"/>
                </a:cubicBezTo>
                <a:cubicBezTo>
                  <a:pt x="383" y="470"/>
                  <a:pt x="384" y="483"/>
                  <a:pt x="385" y="495"/>
                </a:cubicBezTo>
                <a:cubicBezTo>
                  <a:pt x="386" y="504"/>
                  <a:pt x="387" y="510"/>
                  <a:pt x="388" y="517"/>
                </a:cubicBezTo>
                <a:cubicBezTo>
                  <a:pt x="389" y="524"/>
                  <a:pt x="390" y="530"/>
                  <a:pt x="392" y="537"/>
                </a:cubicBezTo>
                <a:cubicBezTo>
                  <a:pt x="393" y="540"/>
                  <a:pt x="393" y="541"/>
                  <a:pt x="394" y="543"/>
                </a:cubicBezTo>
                <a:cubicBezTo>
                  <a:pt x="394" y="544"/>
                  <a:pt x="395" y="544"/>
                  <a:pt x="395" y="545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3" y="550"/>
                  <a:pt x="393" y="550"/>
                  <a:pt x="393" y="550"/>
                </a:cubicBezTo>
                <a:cubicBezTo>
                  <a:pt x="390" y="550"/>
                  <a:pt x="387" y="549"/>
                  <a:pt x="384" y="549"/>
                </a:cubicBezTo>
                <a:cubicBezTo>
                  <a:pt x="370" y="548"/>
                  <a:pt x="359" y="547"/>
                  <a:pt x="348" y="546"/>
                </a:cubicBezTo>
                <a:cubicBezTo>
                  <a:pt x="325" y="543"/>
                  <a:pt x="301" y="538"/>
                  <a:pt x="282" y="533"/>
                </a:cubicBezTo>
                <a:cubicBezTo>
                  <a:pt x="273" y="530"/>
                  <a:pt x="266" y="528"/>
                  <a:pt x="261" y="525"/>
                </a:cubicBezTo>
                <a:cubicBezTo>
                  <a:pt x="259" y="524"/>
                  <a:pt x="257" y="523"/>
                  <a:pt x="256" y="522"/>
                </a:cubicBezTo>
                <a:cubicBezTo>
                  <a:pt x="256" y="523"/>
                  <a:pt x="256" y="523"/>
                  <a:pt x="256" y="523"/>
                </a:cubicBezTo>
                <a:cubicBezTo>
                  <a:pt x="257" y="524"/>
                  <a:pt x="258" y="525"/>
                  <a:pt x="260" y="527"/>
                </a:cubicBezTo>
                <a:cubicBezTo>
                  <a:pt x="265" y="530"/>
                  <a:pt x="272" y="534"/>
                  <a:pt x="280" y="538"/>
                </a:cubicBezTo>
                <a:cubicBezTo>
                  <a:pt x="298" y="546"/>
                  <a:pt x="321" y="556"/>
                  <a:pt x="345" y="563"/>
                </a:cubicBezTo>
                <a:cubicBezTo>
                  <a:pt x="352" y="565"/>
                  <a:pt x="357" y="567"/>
                  <a:pt x="363" y="569"/>
                </a:cubicBezTo>
                <a:cubicBezTo>
                  <a:pt x="368" y="570"/>
                  <a:pt x="374" y="572"/>
                  <a:pt x="380" y="574"/>
                </a:cubicBezTo>
                <a:cubicBezTo>
                  <a:pt x="382" y="574"/>
                  <a:pt x="383" y="574"/>
                  <a:pt x="384" y="575"/>
                </a:cubicBezTo>
                <a:cubicBezTo>
                  <a:pt x="389" y="576"/>
                  <a:pt x="389" y="576"/>
                  <a:pt x="389" y="576"/>
                </a:cubicBezTo>
                <a:cubicBezTo>
                  <a:pt x="385" y="579"/>
                  <a:pt x="385" y="579"/>
                  <a:pt x="385" y="579"/>
                </a:cubicBezTo>
                <a:cubicBezTo>
                  <a:pt x="383" y="581"/>
                  <a:pt x="382" y="582"/>
                  <a:pt x="380" y="584"/>
                </a:cubicBezTo>
                <a:cubicBezTo>
                  <a:pt x="378" y="587"/>
                  <a:pt x="375" y="590"/>
                  <a:pt x="373" y="593"/>
                </a:cubicBezTo>
                <a:cubicBezTo>
                  <a:pt x="372" y="594"/>
                  <a:pt x="372" y="594"/>
                  <a:pt x="372" y="594"/>
                </a:cubicBezTo>
                <a:cubicBezTo>
                  <a:pt x="370" y="597"/>
                  <a:pt x="368" y="600"/>
                  <a:pt x="365" y="603"/>
                </a:cubicBezTo>
                <a:cubicBezTo>
                  <a:pt x="359" y="612"/>
                  <a:pt x="359" y="612"/>
                  <a:pt x="359" y="612"/>
                </a:cubicBezTo>
                <a:cubicBezTo>
                  <a:pt x="357" y="615"/>
                  <a:pt x="355" y="617"/>
                  <a:pt x="353" y="620"/>
                </a:cubicBezTo>
                <a:cubicBezTo>
                  <a:pt x="351" y="622"/>
                  <a:pt x="349" y="624"/>
                  <a:pt x="348" y="626"/>
                </a:cubicBezTo>
                <a:cubicBezTo>
                  <a:pt x="347" y="627"/>
                  <a:pt x="346" y="628"/>
                  <a:pt x="345" y="628"/>
                </a:cubicBezTo>
                <a:cubicBezTo>
                  <a:pt x="346" y="628"/>
                  <a:pt x="347" y="628"/>
                  <a:pt x="348" y="627"/>
                </a:cubicBezTo>
                <a:cubicBezTo>
                  <a:pt x="351" y="626"/>
                  <a:pt x="353" y="624"/>
                  <a:pt x="355" y="622"/>
                </a:cubicBezTo>
                <a:cubicBezTo>
                  <a:pt x="358" y="620"/>
                  <a:pt x="361" y="618"/>
                  <a:pt x="363" y="616"/>
                </a:cubicBezTo>
                <a:cubicBezTo>
                  <a:pt x="366" y="613"/>
                  <a:pt x="369" y="611"/>
                  <a:pt x="371" y="608"/>
                </a:cubicBezTo>
                <a:cubicBezTo>
                  <a:pt x="373" y="606"/>
                  <a:pt x="375" y="605"/>
                  <a:pt x="376" y="603"/>
                </a:cubicBezTo>
                <a:cubicBezTo>
                  <a:pt x="377" y="602"/>
                  <a:pt x="378" y="601"/>
                  <a:pt x="379" y="600"/>
                </a:cubicBezTo>
                <a:cubicBezTo>
                  <a:pt x="382" y="596"/>
                  <a:pt x="385" y="594"/>
                  <a:pt x="388" y="591"/>
                </a:cubicBezTo>
                <a:cubicBezTo>
                  <a:pt x="389" y="590"/>
                  <a:pt x="391" y="589"/>
                  <a:pt x="392" y="588"/>
                </a:cubicBezTo>
                <a:cubicBezTo>
                  <a:pt x="393" y="587"/>
                  <a:pt x="395" y="586"/>
                  <a:pt x="396" y="585"/>
                </a:cubicBezTo>
                <a:cubicBezTo>
                  <a:pt x="396" y="585"/>
                  <a:pt x="396" y="585"/>
                  <a:pt x="396" y="585"/>
                </a:cubicBezTo>
                <a:cubicBezTo>
                  <a:pt x="396" y="585"/>
                  <a:pt x="396" y="585"/>
                  <a:pt x="396" y="585"/>
                </a:cubicBezTo>
                <a:cubicBezTo>
                  <a:pt x="397" y="585"/>
                  <a:pt x="397" y="585"/>
                  <a:pt x="397" y="585"/>
                </a:cubicBezTo>
                <a:cubicBezTo>
                  <a:pt x="397" y="585"/>
                  <a:pt x="397" y="585"/>
                  <a:pt x="397" y="585"/>
                </a:cubicBezTo>
                <a:cubicBezTo>
                  <a:pt x="398" y="585"/>
                  <a:pt x="398" y="585"/>
                  <a:pt x="398" y="585"/>
                </a:cubicBezTo>
                <a:cubicBezTo>
                  <a:pt x="399" y="585"/>
                  <a:pt x="399" y="585"/>
                  <a:pt x="399" y="585"/>
                </a:cubicBezTo>
                <a:cubicBezTo>
                  <a:pt x="399" y="585"/>
                  <a:pt x="399" y="585"/>
                  <a:pt x="400" y="585"/>
                </a:cubicBezTo>
                <a:cubicBezTo>
                  <a:pt x="401" y="585"/>
                  <a:pt x="403" y="585"/>
                  <a:pt x="404" y="586"/>
                </a:cubicBezTo>
                <a:cubicBezTo>
                  <a:pt x="407" y="586"/>
                  <a:pt x="410" y="587"/>
                  <a:pt x="413" y="588"/>
                </a:cubicBezTo>
                <a:cubicBezTo>
                  <a:pt x="416" y="590"/>
                  <a:pt x="418" y="591"/>
                  <a:pt x="420" y="593"/>
                </a:cubicBezTo>
                <a:cubicBezTo>
                  <a:pt x="421" y="594"/>
                  <a:pt x="421" y="595"/>
                  <a:pt x="422" y="596"/>
                </a:cubicBezTo>
                <a:cubicBezTo>
                  <a:pt x="422" y="596"/>
                  <a:pt x="423" y="597"/>
                  <a:pt x="423" y="597"/>
                </a:cubicBezTo>
                <a:cubicBezTo>
                  <a:pt x="423" y="598"/>
                  <a:pt x="423" y="598"/>
                  <a:pt x="423" y="598"/>
                </a:cubicBezTo>
                <a:cubicBezTo>
                  <a:pt x="423" y="599"/>
                  <a:pt x="423" y="599"/>
                  <a:pt x="423" y="599"/>
                </a:cubicBezTo>
                <a:cubicBezTo>
                  <a:pt x="422" y="603"/>
                  <a:pt x="421" y="608"/>
                  <a:pt x="420" y="612"/>
                </a:cubicBezTo>
                <a:cubicBezTo>
                  <a:pt x="418" y="620"/>
                  <a:pt x="417" y="629"/>
                  <a:pt x="414" y="637"/>
                </a:cubicBezTo>
                <a:cubicBezTo>
                  <a:pt x="413" y="644"/>
                  <a:pt x="410" y="650"/>
                  <a:pt x="408" y="655"/>
                </a:cubicBezTo>
                <a:cubicBezTo>
                  <a:pt x="408" y="656"/>
                  <a:pt x="407" y="657"/>
                  <a:pt x="407" y="658"/>
                </a:cubicBezTo>
                <a:cubicBezTo>
                  <a:pt x="406" y="659"/>
                  <a:pt x="406" y="660"/>
                  <a:pt x="406" y="660"/>
                </a:cubicBezTo>
                <a:cubicBezTo>
                  <a:pt x="406" y="660"/>
                  <a:pt x="406" y="660"/>
                  <a:pt x="406" y="660"/>
                </a:cubicBezTo>
                <a:cubicBezTo>
                  <a:pt x="406" y="660"/>
                  <a:pt x="405" y="660"/>
                  <a:pt x="405" y="661"/>
                </a:cubicBezTo>
                <a:cubicBezTo>
                  <a:pt x="405" y="662"/>
                  <a:pt x="404" y="663"/>
                  <a:pt x="404" y="664"/>
                </a:cubicBezTo>
                <a:cubicBezTo>
                  <a:pt x="402" y="667"/>
                  <a:pt x="400" y="670"/>
                  <a:pt x="398" y="673"/>
                </a:cubicBezTo>
                <a:cubicBezTo>
                  <a:pt x="397" y="676"/>
                  <a:pt x="395" y="679"/>
                  <a:pt x="393" y="682"/>
                </a:cubicBezTo>
                <a:cubicBezTo>
                  <a:pt x="392" y="684"/>
                  <a:pt x="392" y="684"/>
                  <a:pt x="392" y="684"/>
                </a:cubicBezTo>
                <a:cubicBezTo>
                  <a:pt x="389" y="683"/>
                  <a:pt x="389" y="683"/>
                  <a:pt x="389" y="683"/>
                </a:cubicBezTo>
                <a:cubicBezTo>
                  <a:pt x="388" y="683"/>
                  <a:pt x="387" y="683"/>
                  <a:pt x="387" y="683"/>
                </a:cubicBezTo>
                <a:cubicBezTo>
                  <a:pt x="386" y="683"/>
                  <a:pt x="386" y="683"/>
                  <a:pt x="386" y="683"/>
                </a:cubicBezTo>
                <a:cubicBezTo>
                  <a:pt x="385" y="683"/>
                  <a:pt x="385" y="683"/>
                  <a:pt x="385" y="683"/>
                </a:cubicBezTo>
                <a:cubicBezTo>
                  <a:pt x="383" y="683"/>
                  <a:pt x="383" y="683"/>
                  <a:pt x="383" y="683"/>
                </a:cubicBezTo>
                <a:cubicBezTo>
                  <a:pt x="382" y="683"/>
                  <a:pt x="382" y="683"/>
                  <a:pt x="382" y="683"/>
                </a:cubicBezTo>
                <a:cubicBezTo>
                  <a:pt x="381" y="683"/>
                  <a:pt x="381" y="683"/>
                  <a:pt x="381" y="683"/>
                </a:cubicBezTo>
                <a:cubicBezTo>
                  <a:pt x="380" y="683"/>
                  <a:pt x="380" y="683"/>
                  <a:pt x="379" y="683"/>
                </a:cubicBezTo>
                <a:cubicBezTo>
                  <a:pt x="378" y="683"/>
                  <a:pt x="378" y="683"/>
                  <a:pt x="378" y="683"/>
                </a:cubicBezTo>
                <a:cubicBezTo>
                  <a:pt x="376" y="683"/>
                  <a:pt x="373" y="683"/>
                  <a:pt x="370" y="684"/>
                </a:cubicBezTo>
                <a:cubicBezTo>
                  <a:pt x="360" y="685"/>
                  <a:pt x="348" y="689"/>
                  <a:pt x="331" y="695"/>
                </a:cubicBezTo>
                <a:cubicBezTo>
                  <a:pt x="320" y="699"/>
                  <a:pt x="309" y="704"/>
                  <a:pt x="296" y="709"/>
                </a:cubicBezTo>
                <a:cubicBezTo>
                  <a:pt x="292" y="711"/>
                  <a:pt x="287" y="712"/>
                  <a:pt x="282" y="714"/>
                </a:cubicBezTo>
                <a:cubicBezTo>
                  <a:pt x="273" y="718"/>
                  <a:pt x="264" y="721"/>
                  <a:pt x="255" y="725"/>
                </a:cubicBezTo>
                <a:cubicBezTo>
                  <a:pt x="250" y="726"/>
                  <a:pt x="245" y="728"/>
                  <a:pt x="241" y="729"/>
                </a:cubicBezTo>
                <a:cubicBezTo>
                  <a:pt x="236" y="731"/>
                  <a:pt x="231" y="731"/>
                  <a:pt x="228" y="732"/>
                </a:cubicBezTo>
                <a:cubicBezTo>
                  <a:pt x="227" y="732"/>
                  <a:pt x="226" y="732"/>
                  <a:pt x="225" y="732"/>
                </a:cubicBezTo>
                <a:cubicBezTo>
                  <a:pt x="225" y="732"/>
                  <a:pt x="225" y="732"/>
                  <a:pt x="225" y="732"/>
                </a:cubicBezTo>
                <a:cubicBezTo>
                  <a:pt x="222" y="732"/>
                  <a:pt x="222" y="732"/>
                  <a:pt x="222" y="732"/>
                </a:cubicBezTo>
                <a:cubicBezTo>
                  <a:pt x="222" y="732"/>
                  <a:pt x="222" y="732"/>
                  <a:pt x="222" y="732"/>
                </a:cubicBezTo>
                <a:cubicBezTo>
                  <a:pt x="217" y="730"/>
                  <a:pt x="217" y="730"/>
                  <a:pt x="217" y="730"/>
                </a:cubicBezTo>
                <a:cubicBezTo>
                  <a:pt x="212" y="728"/>
                  <a:pt x="207" y="727"/>
                  <a:pt x="203" y="725"/>
                </a:cubicBezTo>
                <a:cubicBezTo>
                  <a:pt x="198" y="723"/>
                  <a:pt x="193" y="721"/>
                  <a:pt x="188" y="719"/>
                </a:cubicBezTo>
                <a:cubicBezTo>
                  <a:pt x="184" y="717"/>
                  <a:pt x="180" y="715"/>
                  <a:pt x="175" y="714"/>
                </a:cubicBezTo>
                <a:cubicBezTo>
                  <a:pt x="174" y="713"/>
                  <a:pt x="174" y="713"/>
                  <a:pt x="174" y="713"/>
                </a:cubicBezTo>
                <a:cubicBezTo>
                  <a:pt x="165" y="709"/>
                  <a:pt x="157" y="706"/>
                  <a:pt x="148" y="704"/>
                </a:cubicBezTo>
                <a:cubicBezTo>
                  <a:pt x="148" y="704"/>
                  <a:pt x="148" y="704"/>
                  <a:pt x="148" y="704"/>
                </a:cubicBezTo>
                <a:cubicBezTo>
                  <a:pt x="147" y="704"/>
                  <a:pt x="146" y="704"/>
                  <a:pt x="145" y="703"/>
                </a:cubicBezTo>
                <a:cubicBezTo>
                  <a:pt x="144" y="703"/>
                  <a:pt x="143" y="703"/>
                  <a:pt x="143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38" y="703"/>
                  <a:pt x="136" y="704"/>
                  <a:pt x="134" y="704"/>
                </a:cubicBezTo>
                <a:cubicBezTo>
                  <a:pt x="130" y="704"/>
                  <a:pt x="126" y="705"/>
                  <a:pt x="122" y="706"/>
                </a:cubicBezTo>
                <a:cubicBezTo>
                  <a:pt x="114" y="707"/>
                  <a:pt x="107" y="709"/>
                  <a:pt x="102" y="713"/>
                </a:cubicBezTo>
                <a:cubicBezTo>
                  <a:pt x="99" y="714"/>
                  <a:pt x="96" y="716"/>
                  <a:pt x="94" y="718"/>
                </a:cubicBezTo>
                <a:cubicBezTo>
                  <a:pt x="93" y="720"/>
                  <a:pt x="91" y="723"/>
                  <a:pt x="90" y="725"/>
                </a:cubicBezTo>
                <a:cubicBezTo>
                  <a:pt x="90" y="727"/>
                  <a:pt x="90" y="729"/>
                  <a:pt x="90" y="731"/>
                </a:cubicBezTo>
                <a:cubicBezTo>
                  <a:pt x="90" y="734"/>
                  <a:pt x="90" y="734"/>
                  <a:pt x="90" y="734"/>
                </a:cubicBezTo>
                <a:cubicBezTo>
                  <a:pt x="90" y="736"/>
                  <a:pt x="90" y="736"/>
                  <a:pt x="90" y="736"/>
                </a:cubicBezTo>
                <a:cubicBezTo>
                  <a:pt x="90" y="736"/>
                  <a:pt x="91" y="736"/>
                  <a:pt x="91" y="737"/>
                </a:cubicBezTo>
                <a:cubicBezTo>
                  <a:pt x="91" y="737"/>
                  <a:pt x="91" y="737"/>
                  <a:pt x="91" y="737"/>
                </a:cubicBezTo>
                <a:cubicBezTo>
                  <a:pt x="91" y="736"/>
                  <a:pt x="91" y="736"/>
                  <a:pt x="91" y="736"/>
                </a:cubicBezTo>
                <a:cubicBezTo>
                  <a:pt x="90" y="732"/>
                  <a:pt x="91" y="729"/>
                  <a:pt x="92" y="726"/>
                </a:cubicBezTo>
                <a:cubicBezTo>
                  <a:pt x="93" y="723"/>
                  <a:pt x="94" y="722"/>
                  <a:pt x="96" y="720"/>
                </a:cubicBezTo>
                <a:cubicBezTo>
                  <a:pt x="98" y="718"/>
                  <a:pt x="100" y="717"/>
                  <a:pt x="103" y="716"/>
                </a:cubicBezTo>
                <a:cubicBezTo>
                  <a:pt x="108" y="714"/>
                  <a:pt x="115" y="712"/>
                  <a:pt x="123" y="712"/>
                </a:cubicBezTo>
                <a:cubicBezTo>
                  <a:pt x="126" y="711"/>
                  <a:pt x="128" y="711"/>
                  <a:pt x="131" y="711"/>
                </a:cubicBezTo>
                <a:cubicBezTo>
                  <a:pt x="132" y="711"/>
                  <a:pt x="133" y="711"/>
                  <a:pt x="135" y="711"/>
                </a:cubicBezTo>
                <a:cubicBezTo>
                  <a:pt x="137" y="711"/>
                  <a:pt x="139" y="712"/>
                  <a:pt x="141" y="712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1" y="712"/>
                  <a:pt x="142" y="712"/>
                  <a:pt x="142" y="712"/>
                </a:cubicBezTo>
                <a:cubicBezTo>
                  <a:pt x="143" y="712"/>
                  <a:pt x="143" y="712"/>
                  <a:pt x="143" y="712"/>
                </a:cubicBezTo>
                <a:cubicBezTo>
                  <a:pt x="143" y="712"/>
                  <a:pt x="143" y="712"/>
                  <a:pt x="143" y="712"/>
                </a:cubicBezTo>
                <a:cubicBezTo>
                  <a:pt x="143" y="712"/>
                  <a:pt x="143" y="712"/>
                  <a:pt x="143" y="712"/>
                </a:cubicBezTo>
                <a:cubicBezTo>
                  <a:pt x="146" y="713"/>
                  <a:pt x="146" y="713"/>
                  <a:pt x="146" y="713"/>
                </a:cubicBezTo>
                <a:cubicBezTo>
                  <a:pt x="153" y="716"/>
                  <a:pt x="161" y="720"/>
                  <a:pt x="170" y="725"/>
                </a:cubicBezTo>
                <a:cubicBezTo>
                  <a:pt x="174" y="727"/>
                  <a:pt x="178" y="729"/>
                  <a:pt x="182" y="731"/>
                </a:cubicBezTo>
                <a:cubicBezTo>
                  <a:pt x="186" y="734"/>
                  <a:pt x="191" y="737"/>
                  <a:pt x="196" y="739"/>
                </a:cubicBezTo>
                <a:cubicBezTo>
                  <a:pt x="200" y="742"/>
                  <a:pt x="205" y="744"/>
                  <a:pt x="210" y="747"/>
                </a:cubicBezTo>
                <a:cubicBezTo>
                  <a:pt x="210" y="747"/>
                  <a:pt x="215" y="749"/>
                  <a:pt x="215" y="749"/>
                </a:cubicBezTo>
                <a:cubicBezTo>
                  <a:pt x="215" y="749"/>
                  <a:pt x="215" y="749"/>
                  <a:pt x="215" y="749"/>
                </a:cubicBezTo>
                <a:cubicBezTo>
                  <a:pt x="216" y="750"/>
                  <a:pt x="216" y="750"/>
                  <a:pt x="217" y="750"/>
                </a:cubicBezTo>
                <a:cubicBezTo>
                  <a:pt x="217" y="750"/>
                  <a:pt x="217" y="750"/>
                  <a:pt x="218" y="750"/>
                </a:cubicBezTo>
                <a:cubicBezTo>
                  <a:pt x="218" y="750"/>
                  <a:pt x="218" y="750"/>
                  <a:pt x="218" y="750"/>
                </a:cubicBezTo>
                <a:cubicBezTo>
                  <a:pt x="222" y="751"/>
                  <a:pt x="225" y="752"/>
                  <a:pt x="228" y="752"/>
                </a:cubicBezTo>
                <a:cubicBezTo>
                  <a:pt x="229" y="752"/>
                  <a:pt x="229" y="752"/>
                  <a:pt x="229" y="752"/>
                </a:cubicBezTo>
                <a:cubicBezTo>
                  <a:pt x="235" y="752"/>
                  <a:pt x="240" y="751"/>
                  <a:pt x="245" y="750"/>
                </a:cubicBezTo>
                <a:cubicBezTo>
                  <a:pt x="250" y="749"/>
                  <a:pt x="255" y="748"/>
                  <a:pt x="261" y="747"/>
                </a:cubicBezTo>
                <a:cubicBezTo>
                  <a:pt x="272" y="745"/>
                  <a:pt x="282" y="742"/>
                  <a:pt x="291" y="740"/>
                </a:cubicBezTo>
                <a:cubicBezTo>
                  <a:pt x="296" y="739"/>
                  <a:pt x="300" y="737"/>
                  <a:pt x="305" y="736"/>
                </a:cubicBezTo>
                <a:cubicBezTo>
                  <a:pt x="318" y="733"/>
                  <a:pt x="330" y="729"/>
                  <a:pt x="341" y="727"/>
                </a:cubicBezTo>
                <a:cubicBezTo>
                  <a:pt x="349" y="725"/>
                  <a:pt x="355" y="724"/>
                  <a:pt x="361" y="723"/>
                </a:cubicBezTo>
                <a:cubicBezTo>
                  <a:pt x="364" y="722"/>
                  <a:pt x="368" y="722"/>
                  <a:pt x="371" y="721"/>
                </a:cubicBezTo>
                <a:cubicBezTo>
                  <a:pt x="375" y="721"/>
                  <a:pt x="375" y="721"/>
                  <a:pt x="375" y="721"/>
                </a:cubicBezTo>
                <a:cubicBezTo>
                  <a:pt x="374" y="725"/>
                  <a:pt x="374" y="725"/>
                  <a:pt x="374" y="725"/>
                </a:cubicBezTo>
                <a:cubicBezTo>
                  <a:pt x="371" y="734"/>
                  <a:pt x="369" y="742"/>
                  <a:pt x="368" y="750"/>
                </a:cubicBezTo>
                <a:cubicBezTo>
                  <a:pt x="366" y="757"/>
                  <a:pt x="367" y="765"/>
                  <a:pt x="368" y="771"/>
                </a:cubicBezTo>
                <a:cubicBezTo>
                  <a:pt x="368" y="772"/>
                  <a:pt x="368" y="773"/>
                  <a:pt x="368" y="773"/>
                </a:cubicBezTo>
                <a:cubicBezTo>
                  <a:pt x="368" y="773"/>
                  <a:pt x="368" y="774"/>
                  <a:pt x="368" y="774"/>
                </a:cubicBezTo>
                <a:cubicBezTo>
                  <a:pt x="369" y="775"/>
                  <a:pt x="369" y="776"/>
                  <a:pt x="369" y="777"/>
                </a:cubicBezTo>
                <a:cubicBezTo>
                  <a:pt x="370" y="779"/>
                  <a:pt x="370" y="779"/>
                  <a:pt x="370" y="779"/>
                </a:cubicBezTo>
                <a:cubicBezTo>
                  <a:pt x="372" y="783"/>
                  <a:pt x="372" y="783"/>
                  <a:pt x="372" y="783"/>
                </a:cubicBezTo>
                <a:cubicBezTo>
                  <a:pt x="372" y="783"/>
                  <a:pt x="372" y="783"/>
                  <a:pt x="372" y="783"/>
                </a:cubicBezTo>
                <a:cubicBezTo>
                  <a:pt x="375" y="789"/>
                  <a:pt x="375" y="789"/>
                  <a:pt x="375" y="789"/>
                </a:cubicBezTo>
                <a:cubicBezTo>
                  <a:pt x="376" y="789"/>
                  <a:pt x="376" y="790"/>
                  <a:pt x="376" y="790"/>
                </a:cubicBezTo>
                <a:cubicBezTo>
                  <a:pt x="377" y="790"/>
                  <a:pt x="377" y="791"/>
                  <a:pt x="377" y="791"/>
                </a:cubicBezTo>
                <a:cubicBezTo>
                  <a:pt x="380" y="796"/>
                  <a:pt x="380" y="796"/>
                  <a:pt x="380" y="796"/>
                </a:cubicBezTo>
                <a:cubicBezTo>
                  <a:pt x="384" y="800"/>
                  <a:pt x="384" y="800"/>
                  <a:pt x="384" y="800"/>
                </a:cubicBezTo>
                <a:cubicBezTo>
                  <a:pt x="384" y="801"/>
                  <a:pt x="385" y="802"/>
                  <a:pt x="387" y="803"/>
                </a:cubicBezTo>
                <a:cubicBezTo>
                  <a:pt x="387" y="804"/>
                  <a:pt x="387" y="804"/>
                  <a:pt x="387" y="804"/>
                </a:cubicBezTo>
                <a:cubicBezTo>
                  <a:pt x="387" y="804"/>
                  <a:pt x="388" y="805"/>
                  <a:pt x="388" y="805"/>
                </a:cubicBezTo>
                <a:cubicBezTo>
                  <a:pt x="389" y="806"/>
                  <a:pt x="390" y="807"/>
                  <a:pt x="391" y="808"/>
                </a:cubicBezTo>
                <a:cubicBezTo>
                  <a:pt x="393" y="810"/>
                  <a:pt x="393" y="810"/>
                  <a:pt x="393" y="810"/>
                </a:cubicBezTo>
                <a:cubicBezTo>
                  <a:pt x="390" y="814"/>
                  <a:pt x="390" y="814"/>
                  <a:pt x="390" y="814"/>
                </a:cubicBezTo>
                <a:cubicBezTo>
                  <a:pt x="389" y="814"/>
                  <a:pt x="389" y="814"/>
                  <a:pt x="389" y="814"/>
                </a:cubicBezTo>
                <a:cubicBezTo>
                  <a:pt x="388" y="814"/>
                  <a:pt x="388" y="814"/>
                  <a:pt x="387" y="814"/>
                </a:cubicBezTo>
                <a:cubicBezTo>
                  <a:pt x="385" y="815"/>
                  <a:pt x="381" y="815"/>
                  <a:pt x="379" y="815"/>
                </a:cubicBezTo>
                <a:cubicBezTo>
                  <a:pt x="377" y="815"/>
                  <a:pt x="376" y="815"/>
                  <a:pt x="374" y="815"/>
                </a:cubicBezTo>
                <a:cubicBezTo>
                  <a:pt x="369" y="815"/>
                  <a:pt x="363" y="814"/>
                  <a:pt x="355" y="812"/>
                </a:cubicBezTo>
                <a:cubicBezTo>
                  <a:pt x="352" y="811"/>
                  <a:pt x="348" y="811"/>
                  <a:pt x="345" y="810"/>
                </a:cubicBezTo>
                <a:cubicBezTo>
                  <a:pt x="340" y="809"/>
                  <a:pt x="335" y="808"/>
                  <a:pt x="329" y="807"/>
                </a:cubicBezTo>
                <a:cubicBezTo>
                  <a:pt x="325" y="806"/>
                  <a:pt x="320" y="805"/>
                  <a:pt x="314" y="805"/>
                </a:cubicBezTo>
                <a:cubicBezTo>
                  <a:pt x="312" y="804"/>
                  <a:pt x="312" y="804"/>
                  <a:pt x="312" y="804"/>
                </a:cubicBezTo>
                <a:cubicBezTo>
                  <a:pt x="311" y="804"/>
                  <a:pt x="311" y="804"/>
                  <a:pt x="311" y="804"/>
                </a:cubicBezTo>
                <a:cubicBezTo>
                  <a:pt x="310" y="804"/>
                  <a:pt x="310" y="804"/>
                  <a:pt x="310" y="804"/>
                </a:cubicBezTo>
                <a:cubicBezTo>
                  <a:pt x="309" y="804"/>
                  <a:pt x="308" y="804"/>
                  <a:pt x="307" y="804"/>
                </a:cubicBezTo>
                <a:cubicBezTo>
                  <a:pt x="306" y="804"/>
                  <a:pt x="306" y="804"/>
                  <a:pt x="306" y="804"/>
                </a:cubicBezTo>
                <a:cubicBezTo>
                  <a:pt x="305" y="804"/>
                  <a:pt x="304" y="804"/>
                  <a:pt x="303" y="804"/>
                </a:cubicBezTo>
                <a:cubicBezTo>
                  <a:pt x="301" y="804"/>
                  <a:pt x="301" y="804"/>
                  <a:pt x="301" y="804"/>
                </a:cubicBezTo>
                <a:cubicBezTo>
                  <a:pt x="300" y="804"/>
                  <a:pt x="300" y="804"/>
                  <a:pt x="299" y="804"/>
                </a:cubicBezTo>
                <a:cubicBezTo>
                  <a:pt x="297" y="805"/>
                  <a:pt x="297" y="805"/>
                  <a:pt x="297" y="805"/>
                </a:cubicBezTo>
                <a:cubicBezTo>
                  <a:pt x="286" y="805"/>
                  <a:pt x="276" y="807"/>
                  <a:pt x="265" y="809"/>
                </a:cubicBezTo>
                <a:cubicBezTo>
                  <a:pt x="262" y="809"/>
                  <a:pt x="259" y="810"/>
                  <a:pt x="255" y="810"/>
                </a:cubicBezTo>
                <a:cubicBezTo>
                  <a:pt x="236" y="813"/>
                  <a:pt x="216" y="816"/>
                  <a:pt x="195" y="818"/>
                </a:cubicBezTo>
                <a:cubicBezTo>
                  <a:pt x="188" y="818"/>
                  <a:pt x="182" y="819"/>
                  <a:pt x="176" y="819"/>
                </a:cubicBezTo>
                <a:cubicBezTo>
                  <a:pt x="172" y="819"/>
                  <a:pt x="169" y="819"/>
                  <a:pt x="165" y="819"/>
                </a:cubicBezTo>
                <a:close/>
                <a:moveTo>
                  <a:pt x="314" y="228"/>
                </a:moveTo>
                <a:cubicBezTo>
                  <a:pt x="316" y="228"/>
                  <a:pt x="316" y="228"/>
                  <a:pt x="316" y="228"/>
                </a:cubicBezTo>
                <a:cubicBezTo>
                  <a:pt x="323" y="224"/>
                  <a:pt x="329" y="216"/>
                  <a:pt x="332" y="204"/>
                </a:cubicBezTo>
                <a:lnTo>
                  <a:pt x="314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4823409" y="6576549"/>
            <a:ext cx="3181350" cy="2635250"/>
          </a:xfrm>
          <a:custGeom>
            <a:avLst/>
            <a:gdLst>
              <a:gd name="T0" fmla="*/ 186 w 420"/>
              <a:gd name="T1" fmla="*/ 325 h 348"/>
              <a:gd name="T2" fmla="*/ 143 w 420"/>
              <a:gd name="T3" fmla="*/ 313 h 348"/>
              <a:gd name="T4" fmla="*/ 118 w 420"/>
              <a:gd name="T5" fmla="*/ 293 h 348"/>
              <a:gd name="T6" fmla="*/ 68 w 420"/>
              <a:gd name="T7" fmla="*/ 206 h 348"/>
              <a:gd name="T8" fmla="*/ 3 w 420"/>
              <a:gd name="T9" fmla="*/ 123 h 348"/>
              <a:gd name="T10" fmla="*/ 10 w 420"/>
              <a:gd name="T11" fmla="*/ 80 h 348"/>
              <a:gd name="T12" fmla="*/ 28 w 420"/>
              <a:gd name="T13" fmla="*/ 62 h 348"/>
              <a:gd name="T14" fmla="*/ 72 w 420"/>
              <a:gd name="T15" fmla="*/ 47 h 348"/>
              <a:gd name="T16" fmla="*/ 91 w 420"/>
              <a:gd name="T17" fmla="*/ 65 h 348"/>
              <a:gd name="T18" fmla="*/ 80 w 420"/>
              <a:gd name="T19" fmla="*/ 109 h 348"/>
              <a:gd name="T20" fmla="*/ 80 w 420"/>
              <a:gd name="T21" fmla="*/ 156 h 348"/>
              <a:gd name="T22" fmla="*/ 87 w 420"/>
              <a:gd name="T23" fmla="*/ 165 h 348"/>
              <a:gd name="T24" fmla="*/ 93 w 420"/>
              <a:gd name="T25" fmla="*/ 167 h 348"/>
              <a:gd name="T26" fmla="*/ 134 w 420"/>
              <a:gd name="T27" fmla="*/ 179 h 348"/>
              <a:gd name="T28" fmla="*/ 158 w 420"/>
              <a:gd name="T29" fmla="*/ 209 h 348"/>
              <a:gd name="T30" fmla="*/ 97 w 420"/>
              <a:gd name="T31" fmla="*/ 162 h 348"/>
              <a:gd name="T32" fmla="*/ 91 w 420"/>
              <a:gd name="T33" fmla="*/ 161 h 348"/>
              <a:gd name="T34" fmla="*/ 87 w 420"/>
              <a:gd name="T35" fmla="*/ 157 h 348"/>
              <a:gd name="T36" fmla="*/ 84 w 420"/>
              <a:gd name="T37" fmla="*/ 150 h 348"/>
              <a:gd name="T38" fmla="*/ 95 w 420"/>
              <a:gd name="T39" fmla="*/ 77 h 348"/>
              <a:gd name="T40" fmla="*/ 99 w 420"/>
              <a:gd name="T41" fmla="*/ 62 h 348"/>
              <a:gd name="T42" fmla="*/ 79 w 420"/>
              <a:gd name="T43" fmla="*/ 42 h 348"/>
              <a:gd name="T44" fmla="*/ 135 w 420"/>
              <a:gd name="T45" fmla="*/ 20 h 348"/>
              <a:gd name="T46" fmla="*/ 152 w 420"/>
              <a:gd name="T47" fmla="*/ 21 h 348"/>
              <a:gd name="T48" fmla="*/ 127 w 420"/>
              <a:gd name="T49" fmla="*/ 85 h 348"/>
              <a:gd name="T50" fmla="*/ 136 w 420"/>
              <a:gd name="T51" fmla="*/ 78 h 348"/>
              <a:gd name="T52" fmla="*/ 178 w 420"/>
              <a:gd name="T53" fmla="*/ 18 h 348"/>
              <a:gd name="T54" fmla="*/ 215 w 420"/>
              <a:gd name="T55" fmla="*/ 16 h 348"/>
              <a:gd name="T56" fmla="*/ 270 w 420"/>
              <a:gd name="T57" fmla="*/ 21 h 348"/>
              <a:gd name="T58" fmla="*/ 302 w 420"/>
              <a:gd name="T59" fmla="*/ 27 h 348"/>
              <a:gd name="T60" fmla="*/ 314 w 420"/>
              <a:gd name="T61" fmla="*/ 27 h 348"/>
              <a:gd name="T62" fmla="*/ 324 w 420"/>
              <a:gd name="T63" fmla="*/ 24 h 348"/>
              <a:gd name="T64" fmla="*/ 336 w 420"/>
              <a:gd name="T65" fmla="*/ 0 h 348"/>
              <a:gd name="T66" fmla="*/ 413 w 420"/>
              <a:gd name="T67" fmla="*/ 78 h 348"/>
              <a:gd name="T68" fmla="*/ 419 w 420"/>
              <a:gd name="T69" fmla="*/ 209 h 348"/>
              <a:gd name="T70" fmla="*/ 413 w 420"/>
              <a:gd name="T71" fmla="*/ 257 h 348"/>
              <a:gd name="T72" fmla="*/ 404 w 420"/>
              <a:gd name="T73" fmla="*/ 279 h 348"/>
              <a:gd name="T74" fmla="*/ 397 w 420"/>
              <a:gd name="T75" fmla="*/ 291 h 348"/>
              <a:gd name="T76" fmla="*/ 312 w 420"/>
              <a:gd name="T77" fmla="*/ 324 h 348"/>
              <a:gd name="T78" fmla="*/ 304 w 420"/>
              <a:gd name="T79" fmla="*/ 215 h 348"/>
              <a:gd name="T80" fmla="*/ 326 w 420"/>
              <a:gd name="T81" fmla="*/ 192 h 348"/>
              <a:gd name="T82" fmla="*/ 361 w 420"/>
              <a:gd name="T83" fmla="*/ 152 h 348"/>
              <a:gd name="T84" fmla="*/ 365 w 420"/>
              <a:gd name="T85" fmla="*/ 116 h 348"/>
              <a:gd name="T86" fmla="*/ 334 w 420"/>
              <a:gd name="T87" fmla="*/ 63 h 348"/>
              <a:gd name="T88" fmla="*/ 358 w 420"/>
              <a:gd name="T89" fmla="*/ 155 h 348"/>
              <a:gd name="T90" fmla="*/ 307 w 420"/>
              <a:gd name="T91" fmla="*/ 205 h 348"/>
              <a:gd name="T92" fmla="*/ 276 w 420"/>
              <a:gd name="T93" fmla="*/ 120 h 348"/>
              <a:gd name="T94" fmla="*/ 293 w 420"/>
              <a:gd name="T95" fmla="*/ 177 h 348"/>
              <a:gd name="T96" fmla="*/ 301 w 420"/>
              <a:gd name="T97" fmla="*/ 327 h 348"/>
              <a:gd name="T98" fmla="*/ 244 w 420"/>
              <a:gd name="T99" fmla="*/ 344 h 348"/>
              <a:gd name="T100" fmla="*/ 198 w 420"/>
              <a:gd name="T101" fmla="*/ 139 h 348"/>
              <a:gd name="T102" fmla="*/ 234 w 420"/>
              <a:gd name="T103" fmla="*/ 125 h 348"/>
              <a:gd name="T104" fmla="*/ 223 w 420"/>
              <a:gd name="T105" fmla="*/ 129 h 348"/>
              <a:gd name="T106" fmla="*/ 193 w 420"/>
              <a:gd name="T107" fmla="*/ 136 h 348"/>
              <a:gd name="T108" fmla="*/ 183 w 420"/>
              <a:gd name="T109" fmla="*/ 13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20" h="348">
                <a:moveTo>
                  <a:pt x="227" y="348"/>
                </a:moveTo>
                <a:cubicBezTo>
                  <a:pt x="228" y="345"/>
                  <a:pt x="228" y="345"/>
                  <a:pt x="228" y="345"/>
                </a:cubicBezTo>
                <a:cubicBezTo>
                  <a:pt x="227" y="348"/>
                  <a:pt x="227" y="348"/>
                  <a:pt x="227" y="348"/>
                </a:cubicBezTo>
                <a:cubicBezTo>
                  <a:pt x="227" y="348"/>
                  <a:pt x="226" y="348"/>
                  <a:pt x="225" y="348"/>
                </a:cubicBezTo>
                <a:cubicBezTo>
                  <a:pt x="220" y="347"/>
                  <a:pt x="216" y="346"/>
                  <a:pt x="212" y="343"/>
                </a:cubicBezTo>
                <a:cubicBezTo>
                  <a:pt x="207" y="341"/>
                  <a:pt x="202" y="338"/>
                  <a:pt x="198" y="334"/>
                </a:cubicBezTo>
                <a:cubicBezTo>
                  <a:pt x="194" y="331"/>
                  <a:pt x="190" y="328"/>
                  <a:pt x="186" y="325"/>
                </a:cubicBezTo>
                <a:cubicBezTo>
                  <a:pt x="180" y="322"/>
                  <a:pt x="175" y="320"/>
                  <a:pt x="170" y="318"/>
                </a:cubicBezTo>
                <a:cubicBezTo>
                  <a:pt x="164" y="316"/>
                  <a:pt x="159" y="315"/>
                  <a:pt x="152" y="314"/>
                </a:cubicBezTo>
                <a:cubicBezTo>
                  <a:pt x="148" y="314"/>
                  <a:pt x="148" y="314"/>
                  <a:pt x="148" y="314"/>
                </a:cubicBezTo>
                <a:cubicBezTo>
                  <a:pt x="147" y="314"/>
                  <a:pt x="146" y="313"/>
                  <a:pt x="145" y="313"/>
                </a:cubicBezTo>
                <a:cubicBezTo>
                  <a:pt x="145" y="313"/>
                  <a:pt x="145" y="313"/>
                  <a:pt x="145" y="313"/>
                </a:cubicBezTo>
                <a:cubicBezTo>
                  <a:pt x="145" y="313"/>
                  <a:pt x="145" y="313"/>
                  <a:pt x="145" y="313"/>
                </a:cubicBezTo>
                <a:cubicBezTo>
                  <a:pt x="144" y="313"/>
                  <a:pt x="144" y="313"/>
                  <a:pt x="143" y="313"/>
                </a:cubicBezTo>
                <a:cubicBezTo>
                  <a:pt x="143" y="313"/>
                  <a:pt x="143" y="313"/>
                  <a:pt x="142" y="313"/>
                </a:cubicBezTo>
                <a:cubicBezTo>
                  <a:pt x="141" y="312"/>
                  <a:pt x="141" y="312"/>
                  <a:pt x="140" y="312"/>
                </a:cubicBezTo>
                <a:cubicBezTo>
                  <a:pt x="140" y="312"/>
                  <a:pt x="139" y="312"/>
                  <a:pt x="139" y="312"/>
                </a:cubicBezTo>
                <a:cubicBezTo>
                  <a:pt x="139" y="312"/>
                  <a:pt x="139" y="312"/>
                  <a:pt x="139" y="312"/>
                </a:cubicBezTo>
                <a:cubicBezTo>
                  <a:pt x="139" y="312"/>
                  <a:pt x="139" y="312"/>
                  <a:pt x="139" y="312"/>
                </a:cubicBezTo>
                <a:cubicBezTo>
                  <a:pt x="135" y="310"/>
                  <a:pt x="131" y="308"/>
                  <a:pt x="127" y="304"/>
                </a:cubicBezTo>
                <a:cubicBezTo>
                  <a:pt x="124" y="301"/>
                  <a:pt x="121" y="298"/>
                  <a:pt x="118" y="293"/>
                </a:cubicBezTo>
                <a:cubicBezTo>
                  <a:pt x="115" y="290"/>
                  <a:pt x="112" y="285"/>
                  <a:pt x="109" y="280"/>
                </a:cubicBezTo>
                <a:cubicBezTo>
                  <a:pt x="103" y="271"/>
                  <a:pt x="98" y="261"/>
                  <a:pt x="94" y="252"/>
                </a:cubicBezTo>
                <a:cubicBezTo>
                  <a:pt x="93" y="250"/>
                  <a:pt x="92" y="247"/>
                  <a:pt x="90" y="244"/>
                </a:cubicBezTo>
                <a:cubicBezTo>
                  <a:pt x="87" y="237"/>
                  <a:pt x="84" y="230"/>
                  <a:pt x="80" y="223"/>
                </a:cubicBezTo>
                <a:cubicBezTo>
                  <a:pt x="78" y="219"/>
                  <a:pt x="75" y="214"/>
                  <a:pt x="71" y="209"/>
                </a:cubicBezTo>
                <a:cubicBezTo>
                  <a:pt x="70" y="208"/>
                  <a:pt x="70" y="208"/>
                  <a:pt x="70" y="208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67" y="205"/>
                  <a:pt x="66" y="204"/>
                  <a:pt x="66" y="204"/>
                </a:cubicBezTo>
                <a:cubicBezTo>
                  <a:pt x="65" y="204"/>
                  <a:pt x="65" y="203"/>
                  <a:pt x="65" y="203"/>
                </a:cubicBezTo>
                <a:cubicBezTo>
                  <a:pt x="62" y="201"/>
                  <a:pt x="62" y="201"/>
                  <a:pt x="62" y="201"/>
                </a:cubicBezTo>
                <a:cubicBezTo>
                  <a:pt x="58" y="198"/>
                  <a:pt x="58" y="198"/>
                  <a:pt x="58" y="198"/>
                </a:cubicBezTo>
                <a:cubicBezTo>
                  <a:pt x="50" y="192"/>
                  <a:pt x="42" y="184"/>
                  <a:pt x="35" y="177"/>
                </a:cubicBezTo>
                <a:cubicBezTo>
                  <a:pt x="27" y="168"/>
                  <a:pt x="21" y="160"/>
                  <a:pt x="16" y="152"/>
                </a:cubicBezTo>
                <a:cubicBezTo>
                  <a:pt x="9" y="141"/>
                  <a:pt x="5" y="132"/>
                  <a:pt x="3" y="123"/>
                </a:cubicBezTo>
                <a:cubicBezTo>
                  <a:pt x="2" y="122"/>
                  <a:pt x="2" y="120"/>
                  <a:pt x="2" y="119"/>
                </a:cubicBezTo>
                <a:cubicBezTo>
                  <a:pt x="2" y="119"/>
                  <a:pt x="2" y="118"/>
                  <a:pt x="2" y="118"/>
                </a:cubicBezTo>
                <a:cubicBezTo>
                  <a:pt x="1" y="117"/>
                  <a:pt x="1" y="116"/>
                  <a:pt x="1" y="115"/>
                </a:cubicBezTo>
                <a:cubicBezTo>
                  <a:pt x="1" y="112"/>
                  <a:pt x="1" y="112"/>
                  <a:pt x="1" y="11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2"/>
                  <a:pt x="1" y="97"/>
                  <a:pt x="2" y="93"/>
                </a:cubicBezTo>
                <a:cubicBezTo>
                  <a:pt x="4" y="88"/>
                  <a:pt x="6" y="84"/>
                  <a:pt x="10" y="80"/>
                </a:cubicBezTo>
                <a:cubicBezTo>
                  <a:pt x="11" y="78"/>
                  <a:pt x="12" y="76"/>
                  <a:pt x="14" y="75"/>
                </a:cubicBezTo>
                <a:cubicBezTo>
                  <a:pt x="15" y="74"/>
                  <a:pt x="15" y="74"/>
                  <a:pt x="15" y="74"/>
                </a:cubicBezTo>
                <a:cubicBezTo>
                  <a:pt x="15" y="74"/>
                  <a:pt x="15" y="73"/>
                  <a:pt x="16" y="72"/>
                </a:cubicBezTo>
                <a:cubicBezTo>
                  <a:pt x="17" y="71"/>
                  <a:pt x="19" y="70"/>
                  <a:pt x="20" y="68"/>
                </a:cubicBezTo>
                <a:cubicBezTo>
                  <a:pt x="22" y="67"/>
                  <a:pt x="23" y="66"/>
                  <a:pt x="25" y="65"/>
                </a:cubicBezTo>
                <a:cubicBezTo>
                  <a:pt x="25" y="64"/>
                  <a:pt x="26" y="63"/>
                  <a:pt x="26" y="63"/>
                </a:cubicBezTo>
                <a:cubicBezTo>
                  <a:pt x="27" y="63"/>
                  <a:pt x="27" y="63"/>
                  <a:pt x="28" y="62"/>
                </a:cubicBezTo>
                <a:cubicBezTo>
                  <a:pt x="29" y="61"/>
                  <a:pt x="31" y="60"/>
                  <a:pt x="33" y="59"/>
                </a:cubicBezTo>
                <a:cubicBezTo>
                  <a:pt x="37" y="56"/>
                  <a:pt x="42" y="53"/>
                  <a:pt x="46" y="51"/>
                </a:cubicBezTo>
                <a:cubicBezTo>
                  <a:pt x="49" y="50"/>
                  <a:pt x="52" y="48"/>
                  <a:pt x="56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1" y="46"/>
                  <a:pt x="64" y="46"/>
                  <a:pt x="66" y="46"/>
                </a:cubicBezTo>
                <a:cubicBezTo>
                  <a:pt x="68" y="46"/>
                  <a:pt x="70" y="47"/>
                  <a:pt x="72" y="47"/>
                </a:cubicBezTo>
                <a:cubicBezTo>
                  <a:pt x="75" y="47"/>
                  <a:pt x="77" y="47"/>
                  <a:pt x="80" y="48"/>
                </a:cubicBezTo>
                <a:cubicBezTo>
                  <a:pt x="82" y="48"/>
                  <a:pt x="85" y="49"/>
                  <a:pt x="87" y="51"/>
                </a:cubicBezTo>
                <a:cubicBezTo>
                  <a:pt x="88" y="51"/>
                  <a:pt x="89" y="52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4"/>
                  <a:pt x="91" y="55"/>
                  <a:pt x="91" y="56"/>
                </a:cubicBezTo>
                <a:cubicBezTo>
                  <a:pt x="92" y="59"/>
                  <a:pt x="92" y="62"/>
                  <a:pt x="91" y="65"/>
                </a:cubicBezTo>
                <a:cubicBezTo>
                  <a:pt x="91" y="65"/>
                  <a:pt x="91" y="66"/>
                  <a:pt x="90" y="67"/>
                </a:cubicBezTo>
                <a:cubicBezTo>
                  <a:pt x="90" y="68"/>
                  <a:pt x="90" y="68"/>
                  <a:pt x="90" y="68"/>
                </a:cubicBezTo>
                <a:cubicBezTo>
                  <a:pt x="90" y="69"/>
                  <a:pt x="90" y="69"/>
                  <a:pt x="90" y="69"/>
                </a:cubicBezTo>
                <a:cubicBezTo>
                  <a:pt x="89" y="72"/>
                  <a:pt x="89" y="72"/>
                  <a:pt x="89" y="72"/>
                </a:cubicBezTo>
                <a:cubicBezTo>
                  <a:pt x="88" y="75"/>
                  <a:pt x="88" y="75"/>
                  <a:pt x="88" y="75"/>
                </a:cubicBezTo>
                <a:cubicBezTo>
                  <a:pt x="87" y="78"/>
                  <a:pt x="86" y="82"/>
                  <a:pt x="85" y="86"/>
                </a:cubicBezTo>
                <a:cubicBezTo>
                  <a:pt x="83" y="94"/>
                  <a:pt x="81" y="101"/>
                  <a:pt x="80" y="109"/>
                </a:cubicBezTo>
                <a:cubicBezTo>
                  <a:pt x="78" y="118"/>
                  <a:pt x="77" y="126"/>
                  <a:pt x="77" y="134"/>
                </a:cubicBezTo>
                <a:cubicBezTo>
                  <a:pt x="77" y="139"/>
                  <a:pt x="77" y="143"/>
                  <a:pt x="78" y="147"/>
                </a:cubicBezTo>
                <a:cubicBezTo>
                  <a:pt x="78" y="148"/>
                  <a:pt x="78" y="149"/>
                  <a:pt x="78" y="150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8" y="151"/>
                  <a:pt x="78" y="151"/>
                  <a:pt x="78" y="152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9" y="154"/>
                  <a:pt x="79" y="155"/>
                  <a:pt x="80" y="156"/>
                </a:cubicBezTo>
                <a:cubicBezTo>
                  <a:pt x="80" y="156"/>
                  <a:pt x="80" y="156"/>
                  <a:pt x="80" y="157"/>
                </a:cubicBezTo>
                <a:cubicBezTo>
                  <a:pt x="80" y="157"/>
                  <a:pt x="80" y="157"/>
                  <a:pt x="80" y="158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1" y="159"/>
                  <a:pt x="81" y="159"/>
                  <a:pt x="81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3" y="162"/>
                  <a:pt x="85" y="164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8" y="165"/>
                  <a:pt x="88" y="166"/>
                  <a:pt x="88" y="166"/>
                </a:cubicBezTo>
                <a:cubicBezTo>
                  <a:pt x="89" y="166"/>
                  <a:pt x="90" y="166"/>
                  <a:pt x="90" y="166"/>
                </a:cubicBezTo>
                <a:cubicBezTo>
                  <a:pt x="91" y="166"/>
                  <a:pt x="91" y="167"/>
                  <a:pt x="9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97" y="167"/>
                  <a:pt x="98" y="167"/>
                  <a:pt x="99" y="167"/>
                </a:cubicBezTo>
                <a:cubicBezTo>
                  <a:pt x="99" y="167"/>
                  <a:pt x="99" y="167"/>
                  <a:pt x="99" y="167"/>
                </a:cubicBezTo>
                <a:cubicBezTo>
                  <a:pt x="101" y="167"/>
                  <a:pt x="103" y="168"/>
                  <a:pt x="105" y="168"/>
                </a:cubicBezTo>
                <a:cubicBezTo>
                  <a:pt x="113" y="169"/>
                  <a:pt x="120" y="172"/>
                  <a:pt x="126" y="174"/>
                </a:cubicBezTo>
                <a:cubicBezTo>
                  <a:pt x="129" y="176"/>
                  <a:pt x="132" y="178"/>
                  <a:pt x="134" y="179"/>
                </a:cubicBezTo>
                <a:cubicBezTo>
                  <a:pt x="137" y="181"/>
                  <a:pt x="140" y="183"/>
                  <a:pt x="142" y="185"/>
                </a:cubicBezTo>
                <a:cubicBezTo>
                  <a:pt x="146" y="189"/>
                  <a:pt x="149" y="193"/>
                  <a:pt x="152" y="198"/>
                </a:cubicBezTo>
                <a:cubicBezTo>
                  <a:pt x="154" y="201"/>
                  <a:pt x="155" y="205"/>
                  <a:pt x="157" y="210"/>
                </a:cubicBezTo>
                <a:cubicBezTo>
                  <a:pt x="158" y="214"/>
                  <a:pt x="158" y="216"/>
                  <a:pt x="159" y="218"/>
                </a:cubicBezTo>
                <a:cubicBezTo>
                  <a:pt x="159" y="221"/>
                  <a:pt x="159" y="221"/>
                  <a:pt x="159" y="221"/>
                </a:cubicBezTo>
                <a:cubicBezTo>
                  <a:pt x="159" y="218"/>
                  <a:pt x="159" y="218"/>
                  <a:pt x="159" y="218"/>
                </a:cubicBezTo>
                <a:cubicBezTo>
                  <a:pt x="159" y="216"/>
                  <a:pt x="158" y="213"/>
                  <a:pt x="158" y="209"/>
                </a:cubicBezTo>
                <a:cubicBezTo>
                  <a:pt x="157" y="205"/>
                  <a:pt x="156" y="201"/>
                  <a:pt x="154" y="197"/>
                </a:cubicBezTo>
                <a:cubicBezTo>
                  <a:pt x="151" y="192"/>
                  <a:pt x="148" y="187"/>
                  <a:pt x="144" y="183"/>
                </a:cubicBezTo>
                <a:cubicBezTo>
                  <a:pt x="139" y="178"/>
                  <a:pt x="134" y="174"/>
                  <a:pt x="128" y="171"/>
                </a:cubicBezTo>
                <a:cubicBezTo>
                  <a:pt x="121" y="167"/>
                  <a:pt x="114" y="165"/>
                  <a:pt x="106" y="163"/>
                </a:cubicBezTo>
                <a:cubicBezTo>
                  <a:pt x="104" y="163"/>
                  <a:pt x="102" y="162"/>
                  <a:pt x="100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8" y="162"/>
                  <a:pt x="97" y="162"/>
                </a:cubicBezTo>
                <a:cubicBezTo>
                  <a:pt x="96" y="161"/>
                  <a:pt x="96" y="161"/>
                  <a:pt x="96" y="161"/>
                </a:cubicBezTo>
                <a:cubicBezTo>
                  <a:pt x="94" y="161"/>
                  <a:pt x="94" y="161"/>
                  <a:pt x="94" y="161"/>
                </a:cubicBezTo>
                <a:cubicBezTo>
                  <a:pt x="94" y="161"/>
                  <a:pt x="93" y="161"/>
                  <a:pt x="93" y="161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2" y="161"/>
                  <a:pt x="92" y="161"/>
                  <a:pt x="91" y="161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89" y="159"/>
                  <a:pt x="88" y="158"/>
                  <a:pt x="87" y="157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6" y="155"/>
                  <a:pt x="86" y="155"/>
                  <a:pt x="86" y="155"/>
                </a:cubicBezTo>
                <a:cubicBezTo>
                  <a:pt x="86" y="155"/>
                  <a:pt x="86" y="155"/>
                  <a:pt x="86" y="155"/>
                </a:cubicBezTo>
                <a:cubicBezTo>
                  <a:pt x="86" y="155"/>
                  <a:pt x="86" y="154"/>
                  <a:pt x="86" y="154"/>
                </a:cubicBezTo>
                <a:cubicBezTo>
                  <a:pt x="85" y="154"/>
                  <a:pt x="85" y="154"/>
                  <a:pt x="85" y="153"/>
                </a:cubicBezTo>
                <a:cubicBezTo>
                  <a:pt x="85" y="153"/>
                  <a:pt x="85" y="152"/>
                  <a:pt x="85" y="151"/>
                </a:cubicBezTo>
                <a:cubicBezTo>
                  <a:pt x="84" y="150"/>
                  <a:pt x="84" y="150"/>
                  <a:pt x="84" y="150"/>
                </a:cubicBezTo>
                <a:cubicBezTo>
                  <a:pt x="84" y="150"/>
                  <a:pt x="84" y="150"/>
                  <a:pt x="84" y="149"/>
                </a:cubicBezTo>
                <a:cubicBezTo>
                  <a:pt x="84" y="149"/>
                  <a:pt x="84" y="149"/>
                  <a:pt x="84" y="149"/>
                </a:cubicBezTo>
                <a:cubicBezTo>
                  <a:pt x="84" y="148"/>
                  <a:pt x="84" y="147"/>
                  <a:pt x="84" y="146"/>
                </a:cubicBezTo>
                <a:cubicBezTo>
                  <a:pt x="83" y="143"/>
                  <a:pt x="83" y="139"/>
                  <a:pt x="83" y="134"/>
                </a:cubicBezTo>
                <a:cubicBezTo>
                  <a:pt x="84" y="126"/>
                  <a:pt x="85" y="117"/>
                  <a:pt x="86" y="110"/>
                </a:cubicBezTo>
                <a:cubicBezTo>
                  <a:pt x="88" y="103"/>
                  <a:pt x="90" y="95"/>
                  <a:pt x="92" y="88"/>
                </a:cubicBezTo>
                <a:cubicBezTo>
                  <a:pt x="93" y="84"/>
                  <a:pt x="94" y="80"/>
                  <a:pt x="95" y="77"/>
                </a:cubicBezTo>
                <a:cubicBezTo>
                  <a:pt x="96" y="74"/>
                  <a:pt x="96" y="74"/>
                  <a:pt x="96" y="74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69"/>
                  <a:pt x="97" y="69"/>
                  <a:pt x="97" y="69"/>
                </a:cubicBezTo>
                <a:cubicBezTo>
                  <a:pt x="98" y="68"/>
                  <a:pt x="98" y="67"/>
                  <a:pt x="98" y="66"/>
                </a:cubicBezTo>
                <a:cubicBezTo>
                  <a:pt x="99" y="65"/>
                  <a:pt x="99" y="65"/>
                  <a:pt x="99" y="65"/>
                </a:cubicBezTo>
                <a:cubicBezTo>
                  <a:pt x="99" y="63"/>
                  <a:pt x="99" y="63"/>
                  <a:pt x="99" y="63"/>
                </a:cubicBezTo>
                <a:cubicBezTo>
                  <a:pt x="99" y="62"/>
                  <a:pt x="99" y="62"/>
                  <a:pt x="99" y="62"/>
                </a:cubicBezTo>
                <a:cubicBezTo>
                  <a:pt x="99" y="60"/>
                  <a:pt x="99" y="60"/>
                  <a:pt x="99" y="60"/>
                </a:cubicBezTo>
                <a:cubicBezTo>
                  <a:pt x="99" y="58"/>
                  <a:pt x="99" y="56"/>
                  <a:pt x="98" y="54"/>
                </a:cubicBezTo>
                <a:cubicBezTo>
                  <a:pt x="97" y="52"/>
                  <a:pt x="96" y="50"/>
                  <a:pt x="95" y="49"/>
                </a:cubicBezTo>
                <a:cubicBezTo>
                  <a:pt x="93" y="47"/>
                  <a:pt x="92" y="46"/>
                  <a:pt x="90" y="45"/>
                </a:cubicBezTo>
                <a:cubicBezTo>
                  <a:pt x="87" y="43"/>
                  <a:pt x="84" y="43"/>
                  <a:pt x="81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79" y="42"/>
                  <a:pt x="79" y="42"/>
                  <a:pt x="79" y="42"/>
                </a:cubicBezTo>
                <a:cubicBezTo>
                  <a:pt x="79" y="37"/>
                  <a:pt x="79" y="37"/>
                  <a:pt x="79" y="37"/>
                </a:cubicBezTo>
                <a:cubicBezTo>
                  <a:pt x="87" y="34"/>
                  <a:pt x="96" y="31"/>
                  <a:pt x="105" y="28"/>
                </a:cubicBezTo>
                <a:cubicBezTo>
                  <a:pt x="110" y="27"/>
                  <a:pt x="115" y="25"/>
                  <a:pt x="120" y="24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3" y="20"/>
                  <a:pt x="134" y="20"/>
                  <a:pt x="135" y="20"/>
                </a:cubicBezTo>
                <a:cubicBezTo>
                  <a:pt x="135" y="20"/>
                  <a:pt x="135" y="20"/>
                  <a:pt x="136" y="20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41" y="19"/>
                  <a:pt x="141" y="19"/>
                  <a:pt x="142" y="19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46" y="18"/>
                  <a:pt x="148" y="18"/>
                  <a:pt x="150" y="18"/>
                </a:cubicBezTo>
                <a:cubicBezTo>
                  <a:pt x="153" y="17"/>
                  <a:pt x="153" y="17"/>
                  <a:pt x="153" y="17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2" y="23"/>
                  <a:pt x="152" y="25"/>
                  <a:pt x="151" y="27"/>
                </a:cubicBezTo>
                <a:cubicBezTo>
                  <a:pt x="151" y="29"/>
                  <a:pt x="150" y="31"/>
                  <a:pt x="149" y="33"/>
                </a:cubicBezTo>
                <a:cubicBezTo>
                  <a:pt x="149" y="36"/>
                  <a:pt x="148" y="38"/>
                  <a:pt x="147" y="40"/>
                </a:cubicBezTo>
                <a:cubicBezTo>
                  <a:pt x="144" y="46"/>
                  <a:pt x="142" y="52"/>
                  <a:pt x="139" y="57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4" y="69"/>
                  <a:pt x="132" y="72"/>
                  <a:pt x="131" y="75"/>
                </a:cubicBezTo>
                <a:cubicBezTo>
                  <a:pt x="129" y="79"/>
                  <a:pt x="128" y="82"/>
                  <a:pt x="127" y="85"/>
                </a:cubicBezTo>
                <a:cubicBezTo>
                  <a:pt x="126" y="88"/>
                  <a:pt x="125" y="92"/>
                  <a:pt x="124" y="96"/>
                </a:cubicBezTo>
                <a:cubicBezTo>
                  <a:pt x="124" y="98"/>
                  <a:pt x="124" y="100"/>
                  <a:pt x="124" y="101"/>
                </a:cubicBezTo>
                <a:cubicBezTo>
                  <a:pt x="125" y="103"/>
                  <a:pt x="125" y="105"/>
                  <a:pt x="126" y="107"/>
                </a:cubicBezTo>
                <a:cubicBezTo>
                  <a:pt x="127" y="108"/>
                  <a:pt x="129" y="109"/>
                  <a:pt x="130" y="110"/>
                </a:cubicBezTo>
                <a:cubicBezTo>
                  <a:pt x="129" y="109"/>
                  <a:pt x="128" y="108"/>
                  <a:pt x="127" y="106"/>
                </a:cubicBezTo>
                <a:cubicBezTo>
                  <a:pt x="126" y="103"/>
                  <a:pt x="126" y="100"/>
                  <a:pt x="127" y="96"/>
                </a:cubicBezTo>
                <a:cubicBezTo>
                  <a:pt x="129" y="89"/>
                  <a:pt x="133" y="83"/>
                  <a:pt x="136" y="78"/>
                </a:cubicBezTo>
                <a:cubicBezTo>
                  <a:pt x="140" y="72"/>
                  <a:pt x="145" y="67"/>
                  <a:pt x="149" y="6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4" y="55"/>
                  <a:pt x="157" y="52"/>
                  <a:pt x="160" y="48"/>
                </a:cubicBezTo>
                <a:cubicBezTo>
                  <a:pt x="161" y="47"/>
                  <a:pt x="163" y="44"/>
                  <a:pt x="165" y="42"/>
                </a:cubicBezTo>
                <a:cubicBezTo>
                  <a:pt x="167" y="39"/>
                  <a:pt x="168" y="37"/>
                  <a:pt x="169" y="35"/>
                </a:cubicBezTo>
                <a:cubicBezTo>
                  <a:pt x="172" y="31"/>
                  <a:pt x="174" y="27"/>
                  <a:pt x="176" y="23"/>
                </a:cubicBezTo>
                <a:cubicBezTo>
                  <a:pt x="177" y="22"/>
                  <a:pt x="177" y="20"/>
                  <a:pt x="178" y="18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85" y="16"/>
                  <a:pt x="189" y="16"/>
                  <a:pt x="193" y="16"/>
                </a:cubicBezTo>
                <a:cubicBezTo>
                  <a:pt x="195" y="16"/>
                  <a:pt x="197" y="16"/>
                  <a:pt x="199" y="16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03" y="16"/>
                  <a:pt x="207" y="16"/>
                  <a:pt x="210" y="16"/>
                </a:cubicBezTo>
                <a:cubicBezTo>
                  <a:pt x="212" y="16"/>
                  <a:pt x="213" y="16"/>
                  <a:pt x="215" y="16"/>
                </a:cubicBezTo>
                <a:cubicBezTo>
                  <a:pt x="221" y="17"/>
                  <a:pt x="226" y="17"/>
                  <a:pt x="231" y="17"/>
                </a:cubicBezTo>
                <a:cubicBezTo>
                  <a:pt x="233" y="17"/>
                  <a:pt x="234" y="17"/>
                  <a:pt x="236" y="18"/>
                </a:cubicBezTo>
                <a:cubicBezTo>
                  <a:pt x="240" y="18"/>
                  <a:pt x="243" y="18"/>
                  <a:pt x="247" y="18"/>
                </a:cubicBezTo>
                <a:cubicBezTo>
                  <a:pt x="248" y="18"/>
                  <a:pt x="249" y="19"/>
                  <a:pt x="250" y="19"/>
                </a:cubicBezTo>
                <a:cubicBezTo>
                  <a:pt x="251" y="19"/>
                  <a:pt x="253" y="19"/>
                  <a:pt x="255" y="19"/>
                </a:cubicBezTo>
                <a:cubicBezTo>
                  <a:pt x="262" y="20"/>
                  <a:pt x="262" y="20"/>
                  <a:pt x="262" y="20"/>
                </a:cubicBezTo>
                <a:cubicBezTo>
                  <a:pt x="265" y="20"/>
                  <a:pt x="268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1" y="21"/>
                  <a:pt x="272" y="21"/>
                  <a:pt x="273" y="21"/>
                </a:cubicBezTo>
                <a:cubicBezTo>
                  <a:pt x="275" y="22"/>
                  <a:pt x="277" y="22"/>
                  <a:pt x="278" y="22"/>
                </a:cubicBezTo>
                <a:cubicBezTo>
                  <a:pt x="286" y="23"/>
                  <a:pt x="286" y="23"/>
                  <a:pt x="286" y="23"/>
                </a:cubicBezTo>
                <a:cubicBezTo>
                  <a:pt x="287" y="24"/>
                  <a:pt x="288" y="24"/>
                  <a:pt x="290" y="24"/>
                </a:cubicBezTo>
                <a:cubicBezTo>
                  <a:pt x="297" y="26"/>
                  <a:pt x="297" y="26"/>
                  <a:pt x="297" y="26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3" y="27"/>
                  <a:pt x="304" y="27"/>
                  <a:pt x="305" y="27"/>
                </a:cubicBezTo>
                <a:cubicBezTo>
                  <a:pt x="305" y="27"/>
                  <a:pt x="306" y="27"/>
                  <a:pt x="306" y="27"/>
                </a:cubicBezTo>
                <a:cubicBezTo>
                  <a:pt x="307" y="27"/>
                  <a:pt x="309" y="27"/>
                  <a:pt x="310" y="27"/>
                </a:cubicBezTo>
                <a:cubicBezTo>
                  <a:pt x="310" y="28"/>
                  <a:pt x="311" y="28"/>
                  <a:pt x="311" y="28"/>
                </a:cubicBezTo>
                <a:cubicBezTo>
                  <a:pt x="312" y="28"/>
                  <a:pt x="312" y="27"/>
                  <a:pt x="313" y="27"/>
                </a:cubicBezTo>
                <a:cubicBezTo>
                  <a:pt x="314" y="27"/>
                  <a:pt x="314" y="27"/>
                  <a:pt x="314" y="27"/>
                </a:cubicBezTo>
                <a:cubicBezTo>
                  <a:pt x="314" y="27"/>
                  <a:pt x="314" y="27"/>
                  <a:pt x="314" y="27"/>
                </a:cubicBezTo>
                <a:cubicBezTo>
                  <a:pt x="315" y="27"/>
                  <a:pt x="315" y="27"/>
                  <a:pt x="316" y="27"/>
                </a:cubicBezTo>
                <a:cubicBezTo>
                  <a:pt x="317" y="27"/>
                  <a:pt x="318" y="27"/>
                  <a:pt x="319" y="26"/>
                </a:cubicBezTo>
                <a:cubicBezTo>
                  <a:pt x="319" y="26"/>
                  <a:pt x="319" y="26"/>
                  <a:pt x="319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2" y="25"/>
                  <a:pt x="323" y="25"/>
                  <a:pt x="324" y="24"/>
                </a:cubicBezTo>
                <a:cubicBezTo>
                  <a:pt x="324" y="24"/>
                  <a:pt x="324" y="24"/>
                  <a:pt x="324" y="24"/>
                </a:cubicBezTo>
                <a:cubicBezTo>
                  <a:pt x="325" y="24"/>
                  <a:pt x="326" y="23"/>
                  <a:pt x="326" y="23"/>
                </a:cubicBezTo>
                <a:cubicBezTo>
                  <a:pt x="327" y="22"/>
                  <a:pt x="328" y="22"/>
                  <a:pt x="329" y="21"/>
                </a:cubicBezTo>
                <a:cubicBezTo>
                  <a:pt x="329" y="20"/>
                  <a:pt x="330" y="20"/>
                  <a:pt x="330" y="19"/>
                </a:cubicBezTo>
                <a:cubicBezTo>
                  <a:pt x="331" y="19"/>
                  <a:pt x="331" y="19"/>
                  <a:pt x="331" y="19"/>
                </a:cubicBezTo>
                <a:cubicBezTo>
                  <a:pt x="333" y="16"/>
                  <a:pt x="334" y="13"/>
                  <a:pt x="335" y="9"/>
                </a:cubicBezTo>
                <a:cubicBezTo>
                  <a:pt x="335" y="7"/>
                  <a:pt x="336" y="5"/>
                  <a:pt x="336" y="3"/>
                </a:cubicBezTo>
                <a:cubicBezTo>
                  <a:pt x="336" y="0"/>
                  <a:pt x="336" y="0"/>
                  <a:pt x="336" y="0"/>
                </a:cubicBezTo>
                <a:cubicBezTo>
                  <a:pt x="339" y="0"/>
                  <a:pt x="339" y="0"/>
                  <a:pt x="339" y="0"/>
                </a:cubicBezTo>
                <a:cubicBezTo>
                  <a:pt x="347" y="1"/>
                  <a:pt x="354" y="3"/>
                  <a:pt x="361" y="6"/>
                </a:cubicBezTo>
                <a:cubicBezTo>
                  <a:pt x="367" y="8"/>
                  <a:pt x="372" y="11"/>
                  <a:pt x="377" y="14"/>
                </a:cubicBezTo>
                <a:cubicBezTo>
                  <a:pt x="382" y="18"/>
                  <a:pt x="388" y="22"/>
                  <a:pt x="392" y="27"/>
                </a:cubicBezTo>
                <a:cubicBezTo>
                  <a:pt x="397" y="33"/>
                  <a:pt x="401" y="39"/>
                  <a:pt x="405" y="47"/>
                </a:cubicBezTo>
                <a:cubicBezTo>
                  <a:pt x="408" y="54"/>
                  <a:pt x="411" y="62"/>
                  <a:pt x="412" y="71"/>
                </a:cubicBezTo>
                <a:cubicBezTo>
                  <a:pt x="413" y="78"/>
                  <a:pt x="413" y="78"/>
                  <a:pt x="413" y="78"/>
                </a:cubicBezTo>
                <a:cubicBezTo>
                  <a:pt x="414" y="85"/>
                  <a:pt x="414" y="85"/>
                  <a:pt x="414" y="85"/>
                </a:cubicBezTo>
                <a:cubicBezTo>
                  <a:pt x="415" y="100"/>
                  <a:pt x="415" y="100"/>
                  <a:pt x="415" y="100"/>
                </a:cubicBezTo>
                <a:cubicBezTo>
                  <a:pt x="416" y="104"/>
                  <a:pt x="416" y="109"/>
                  <a:pt x="416" y="115"/>
                </a:cubicBezTo>
                <a:cubicBezTo>
                  <a:pt x="418" y="130"/>
                  <a:pt x="418" y="130"/>
                  <a:pt x="418" y="130"/>
                </a:cubicBezTo>
                <a:cubicBezTo>
                  <a:pt x="418" y="141"/>
                  <a:pt x="419" y="151"/>
                  <a:pt x="420" y="162"/>
                </a:cubicBezTo>
                <a:cubicBezTo>
                  <a:pt x="420" y="174"/>
                  <a:pt x="420" y="185"/>
                  <a:pt x="420" y="196"/>
                </a:cubicBezTo>
                <a:cubicBezTo>
                  <a:pt x="420" y="200"/>
                  <a:pt x="420" y="205"/>
                  <a:pt x="419" y="209"/>
                </a:cubicBezTo>
                <a:cubicBezTo>
                  <a:pt x="419" y="213"/>
                  <a:pt x="419" y="213"/>
                  <a:pt x="419" y="213"/>
                </a:cubicBezTo>
                <a:cubicBezTo>
                  <a:pt x="419" y="214"/>
                  <a:pt x="419" y="216"/>
                  <a:pt x="419" y="218"/>
                </a:cubicBezTo>
                <a:cubicBezTo>
                  <a:pt x="419" y="219"/>
                  <a:pt x="419" y="220"/>
                  <a:pt x="419" y="221"/>
                </a:cubicBezTo>
                <a:cubicBezTo>
                  <a:pt x="418" y="225"/>
                  <a:pt x="418" y="225"/>
                  <a:pt x="418" y="225"/>
                </a:cubicBezTo>
                <a:cubicBezTo>
                  <a:pt x="417" y="236"/>
                  <a:pt x="417" y="236"/>
                  <a:pt x="417" y="236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2" y="259"/>
                  <a:pt x="412" y="259"/>
                  <a:pt x="412" y="259"/>
                </a:cubicBezTo>
                <a:cubicBezTo>
                  <a:pt x="411" y="263"/>
                  <a:pt x="411" y="263"/>
                  <a:pt x="411" y="263"/>
                </a:cubicBezTo>
                <a:cubicBezTo>
                  <a:pt x="411" y="263"/>
                  <a:pt x="410" y="263"/>
                  <a:pt x="410" y="264"/>
                </a:cubicBezTo>
                <a:cubicBezTo>
                  <a:pt x="410" y="265"/>
                  <a:pt x="410" y="266"/>
                  <a:pt x="409" y="267"/>
                </a:cubicBezTo>
                <a:cubicBezTo>
                  <a:pt x="408" y="270"/>
                  <a:pt x="408" y="270"/>
                  <a:pt x="408" y="270"/>
                </a:cubicBezTo>
                <a:cubicBezTo>
                  <a:pt x="406" y="275"/>
                  <a:pt x="406" y="275"/>
                  <a:pt x="406" y="275"/>
                </a:cubicBezTo>
                <a:cubicBezTo>
                  <a:pt x="404" y="279"/>
                  <a:pt x="404" y="279"/>
                  <a:pt x="404" y="279"/>
                </a:cubicBezTo>
                <a:cubicBezTo>
                  <a:pt x="404" y="279"/>
                  <a:pt x="404" y="280"/>
                  <a:pt x="404" y="280"/>
                </a:cubicBezTo>
                <a:cubicBezTo>
                  <a:pt x="403" y="282"/>
                  <a:pt x="403" y="282"/>
                  <a:pt x="403" y="282"/>
                </a:cubicBezTo>
                <a:cubicBezTo>
                  <a:pt x="402" y="283"/>
                  <a:pt x="402" y="284"/>
                  <a:pt x="401" y="284"/>
                </a:cubicBezTo>
                <a:cubicBezTo>
                  <a:pt x="401" y="285"/>
                  <a:pt x="401" y="285"/>
                  <a:pt x="401" y="285"/>
                </a:cubicBezTo>
                <a:cubicBezTo>
                  <a:pt x="400" y="286"/>
                  <a:pt x="400" y="287"/>
                  <a:pt x="399" y="288"/>
                </a:cubicBezTo>
                <a:cubicBezTo>
                  <a:pt x="399" y="288"/>
                  <a:pt x="399" y="288"/>
                  <a:pt x="399" y="288"/>
                </a:cubicBezTo>
                <a:cubicBezTo>
                  <a:pt x="398" y="289"/>
                  <a:pt x="397" y="290"/>
                  <a:pt x="397" y="291"/>
                </a:cubicBezTo>
                <a:cubicBezTo>
                  <a:pt x="396" y="292"/>
                  <a:pt x="396" y="292"/>
                  <a:pt x="396" y="292"/>
                </a:cubicBezTo>
                <a:cubicBezTo>
                  <a:pt x="390" y="300"/>
                  <a:pt x="382" y="306"/>
                  <a:pt x="372" y="311"/>
                </a:cubicBezTo>
                <a:cubicBezTo>
                  <a:pt x="367" y="314"/>
                  <a:pt x="362" y="316"/>
                  <a:pt x="356" y="317"/>
                </a:cubicBezTo>
                <a:cubicBezTo>
                  <a:pt x="351" y="319"/>
                  <a:pt x="345" y="321"/>
                  <a:pt x="339" y="322"/>
                </a:cubicBezTo>
                <a:cubicBezTo>
                  <a:pt x="333" y="323"/>
                  <a:pt x="327" y="325"/>
                  <a:pt x="321" y="326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324"/>
                  <a:pt x="312" y="324"/>
                  <a:pt x="312" y="324"/>
                </a:cubicBezTo>
                <a:cubicBezTo>
                  <a:pt x="313" y="323"/>
                  <a:pt x="313" y="322"/>
                  <a:pt x="313" y="322"/>
                </a:cubicBezTo>
                <a:cubicBezTo>
                  <a:pt x="313" y="319"/>
                  <a:pt x="313" y="316"/>
                  <a:pt x="313" y="313"/>
                </a:cubicBezTo>
                <a:cubicBezTo>
                  <a:pt x="313" y="311"/>
                  <a:pt x="313" y="308"/>
                  <a:pt x="313" y="305"/>
                </a:cubicBezTo>
                <a:cubicBezTo>
                  <a:pt x="313" y="293"/>
                  <a:pt x="312" y="283"/>
                  <a:pt x="311" y="272"/>
                </a:cubicBezTo>
                <a:cubicBezTo>
                  <a:pt x="310" y="263"/>
                  <a:pt x="309" y="253"/>
                  <a:pt x="308" y="240"/>
                </a:cubicBezTo>
                <a:cubicBezTo>
                  <a:pt x="307" y="232"/>
                  <a:pt x="305" y="223"/>
                  <a:pt x="304" y="216"/>
                </a:cubicBezTo>
                <a:cubicBezTo>
                  <a:pt x="304" y="215"/>
                  <a:pt x="304" y="215"/>
                  <a:pt x="304" y="215"/>
                </a:cubicBezTo>
                <a:cubicBezTo>
                  <a:pt x="304" y="214"/>
                  <a:pt x="304" y="214"/>
                  <a:pt x="304" y="214"/>
                </a:cubicBezTo>
                <a:cubicBezTo>
                  <a:pt x="305" y="214"/>
                  <a:pt x="305" y="214"/>
                  <a:pt x="305" y="214"/>
                </a:cubicBezTo>
                <a:cubicBezTo>
                  <a:pt x="305" y="212"/>
                  <a:pt x="305" y="212"/>
                  <a:pt x="305" y="212"/>
                </a:cubicBezTo>
                <a:cubicBezTo>
                  <a:pt x="306" y="211"/>
                  <a:pt x="306" y="211"/>
                  <a:pt x="306" y="211"/>
                </a:cubicBezTo>
                <a:cubicBezTo>
                  <a:pt x="308" y="208"/>
                  <a:pt x="310" y="205"/>
                  <a:pt x="313" y="203"/>
                </a:cubicBezTo>
                <a:cubicBezTo>
                  <a:pt x="316" y="200"/>
                  <a:pt x="320" y="197"/>
                  <a:pt x="323" y="194"/>
                </a:cubicBezTo>
                <a:cubicBezTo>
                  <a:pt x="324" y="194"/>
                  <a:pt x="325" y="193"/>
                  <a:pt x="326" y="192"/>
                </a:cubicBezTo>
                <a:cubicBezTo>
                  <a:pt x="330" y="190"/>
                  <a:pt x="333" y="187"/>
                  <a:pt x="336" y="185"/>
                </a:cubicBezTo>
                <a:cubicBezTo>
                  <a:pt x="342" y="180"/>
                  <a:pt x="346" y="176"/>
                  <a:pt x="350" y="172"/>
                </a:cubicBezTo>
                <a:cubicBezTo>
                  <a:pt x="352" y="170"/>
                  <a:pt x="353" y="167"/>
                  <a:pt x="355" y="164"/>
                </a:cubicBezTo>
                <a:cubicBezTo>
                  <a:pt x="357" y="162"/>
                  <a:pt x="358" y="159"/>
                  <a:pt x="360" y="156"/>
                </a:cubicBezTo>
                <a:cubicBezTo>
                  <a:pt x="360" y="155"/>
                  <a:pt x="360" y="155"/>
                  <a:pt x="360" y="155"/>
                </a:cubicBezTo>
                <a:cubicBezTo>
                  <a:pt x="360" y="155"/>
                  <a:pt x="360" y="154"/>
                  <a:pt x="361" y="153"/>
                </a:cubicBezTo>
                <a:cubicBezTo>
                  <a:pt x="361" y="152"/>
                  <a:pt x="361" y="152"/>
                  <a:pt x="361" y="152"/>
                </a:cubicBezTo>
                <a:cubicBezTo>
                  <a:pt x="361" y="152"/>
                  <a:pt x="361" y="151"/>
                  <a:pt x="361" y="151"/>
                </a:cubicBezTo>
                <a:cubicBezTo>
                  <a:pt x="362" y="150"/>
                  <a:pt x="362" y="150"/>
                  <a:pt x="362" y="149"/>
                </a:cubicBezTo>
                <a:cubicBezTo>
                  <a:pt x="362" y="148"/>
                  <a:pt x="362" y="147"/>
                  <a:pt x="363" y="146"/>
                </a:cubicBezTo>
                <a:cubicBezTo>
                  <a:pt x="363" y="143"/>
                  <a:pt x="363" y="143"/>
                  <a:pt x="363" y="143"/>
                </a:cubicBezTo>
                <a:cubicBezTo>
                  <a:pt x="363" y="143"/>
                  <a:pt x="364" y="140"/>
                  <a:pt x="364" y="139"/>
                </a:cubicBezTo>
                <a:cubicBezTo>
                  <a:pt x="364" y="138"/>
                  <a:pt x="364" y="137"/>
                  <a:pt x="364" y="136"/>
                </a:cubicBezTo>
                <a:cubicBezTo>
                  <a:pt x="365" y="129"/>
                  <a:pt x="365" y="123"/>
                  <a:pt x="365" y="116"/>
                </a:cubicBezTo>
                <a:cubicBezTo>
                  <a:pt x="365" y="109"/>
                  <a:pt x="365" y="103"/>
                  <a:pt x="364" y="97"/>
                </a:cubicBezTo>
                <a:cubicBezTo>
                  <a:pt x="362" y="90"/>
                  <a:pt x="360" y="85"/>
                  <a:pt x="358" y="80"/>
                </a:cubicBezTo>
                <a:cubicBezTo>
                  <a:pt x="356" y="77"/>
                  <a:pt x="354" y="75"/>
                  <a:pt x="353" y="73"/>
                </a:cubicBezTo>
                <a:cubicBezTo>
                  <a:pt x="350" y="71"/>
                  <a:pt x="348" y="69"/>
                  <a:pt x="347" y="68"/>
                </a:cubicBezTo>
                <a:cubicBezTo>
                  <a:pt x="343" y="66"/>
                  <a:pt x="339" y="64"/>
                  <a:pt x="334" y="63"/>
                </a:cubicBezTo>
                <a:cubicBezTo>
                  <a:pt x="332" y="63"/>
                  <a:pt x="330" y="62"/>
                  <a:pt x="328" y="62"/>
                </a:cubicBezTo>
                <a:cubicBezTo>
                  <a:pt x="330" y="62"/>
                  <a:pt x="332" y="63"/>
                  <a:pt x="334" y="63"/>
                </a:cubicBezTo>
                <a:cubicBezTo>
                  <a:pt x="339" y="64"/>
                  <a:pt x="343" y="66"/>
                  <a:pt x="346" y="68"/>
                </a:cubicBezTo>
                <a:cubicBezTo>
                  <a:pt x="348" y="70"/>
                  <a:pt x="350" y="71"/>
                  <a:pt x="352" y="73"/>
                </a:cubicBezTo>
                <a:cubicBezTo>
                  <a:pt x="354" y="75"/>
                  <a:pt x="356" y="78"/>
                  <a:pt x="357" y="80"/>
                </a:cubicBezTo>
                <a:cubicBezTo>
                  <a:pt x="360" y="85"/>
                  <a:pt x="362" y="90"/>
                  <a:pt x="363" y="97"/>
                </a:cubicBezTo>
                <a:cubicBezTo>
                  <a:pt x="364" y="103"/>
                  <a:pt x="364" y="109"/>
                  <a:pt x="364" y="116"/>
                </a:cubicBezTo>
                <a:cubicBezTo>
                  <a:pt x="364" y="122"/>
                  <a:pt x="364" y="129"/>
                  <a:pt x="363" y="136"/>
                </a:cubicBezTo>
                <a:cubicBezTo>
                  <a:pt x="362" y="142"/>
                  <a:pt x="361" y="149"/>
                  <a:pt x="358" y="155"/>
                </a:cubicBezTo>
                <a:cubicBezTo>
                  <a:pt x="357" y="158"/>
                  <a:pt x="355" y="161"/>
                  <a:pt x="354" y="163"/>
                </a:cubicBezTo>
                <a:cubicBezTo>
                  <a:pt x="352" y="166"/>
                  <a:pt x="350" y="169"/>
                  <a:pt x="348" y="171"/>
                </a:cubicBezTo>
                <a:cubicBezTo>
                  <a:pt x="344" y="175"/>
                  <a:pt x="340" y="178"/>
                  <a:pt x="335" y="183"/>
                </a:cubicBezTo>
                <a:cubicBezTo>
                  <a:pt x="331" y="185"/>
                  <a:pt x="328" y="188"/>
                  <a:pt x="325" y="190"/>
                </a:cubicBezTo>
                <a:cubicBezTo>
                  <a:pt x="324" y="191"/>
                  <a:pt x="323" y="191"/>
                  <a:pt x="322" y="192"/>
                </a:cubicBezTo>
                <a:cubicBezTo>
                  <a:pt x="317" y="195"/>
                  <a:pt x="314" y="198"/>
                  <a:pt x="311" y="201"/>
                </a:cubicBezTo>
                <a:cubicBezTo>
                  <a:pt x="309" y="202"/>
                  <a:pt x="308" y="203"/>
                  <a:pt x="307" y="205"/>
                </a:cubicBezTo>
                <a:cubicBezTo>
                  <a:pt x="303" y="209"/>
                  <a:pt x="303" y="209"/>
                  <a:pt x="303" y="209"/>
                </a:cubicBezTo>
                <a:cubicBezTo>
                  <a:pt x="302" y="203"/>
                  <a:pt x="302" y="203"/>
                  <a:pt x="302" y="203"/>
                </a:cubicBezTo>
                <a:cubicBezTo>
                  <a:pt x="301" y="194"/>
                  <a:pt x="299" y="185"/>
                  <a:pt x="297" y="176"/>
                </a:cubicBezTo>
                <a:cubicBezTo>
                  <a:pt x="295" y="165"/>
                  <a:pt x="292" y="155"/>
                  <a:pt x="289" y="145"/>
                </a:cubicBezTo>
                <a:cubicBezTo>
                  <a:pt x="287" y="139"/>
                  <a:pt x="285" y="134"/>
                  <a:pt x="283" y="130"/>
                </a:cubicBezTo>
                <a:cubicBezTo>
                  <a:pt x="282" y="128"/>
                  <a:pt x="281" y="126"/>
                  <a:pt x="279" y="123"/>
                </a:cubicBezTo>
                <a:cubicBezTo>
                  <a:pt x="278" y="122"/>
                  <a:pt x="277" y="121"/>
                  <a:pt x="276" y="120"/>
                </a:cubicBezTo>
                <a:cubicBezTo>
                  <a:pt x="275" y="120"/>
                  <a:pt x="275" y="120"/>
                  <a:pt x="275" y="120"/>
                </a:cubicBezTo>
                <a:cubicBezTo>
                  <a:pt x="275" y="120"/>
                  <a:pt x="275" y="120"/>
                  <a:pt x="275" y="120"/>
                </a:cubicBezTo>
                <a:cubicBezTo>
                  <a:pt x="275" y="120"/>
                  <a:pt x="275" y="120"/>
                  <a:pt x="276" y="121"/>
                </a:cubicBezTo>
                <a:cubicBezTo>
                  <a:pt x="276" y="121"/>
                  <a:pt x="277" y="122"/>
                  <a:pt x="278" y="124"/>
                </a:cubicBezTo>
                <a:cubicBezTo>
                  <a:pt x="280" y="126"/>
                  <a:pt x="281" y="128"/>
                  <a:pt x="282" y="131"/>
                </a:cubicBezTo>
                <a:cubicBezTo>
                  <a:pt x="284" y="136"/>
                  <a:pt x="286" y="142"/>
                  <a:pt x="287" y="146"/>
                </a:cubicBezTo>
                <a:cubicBezTo>
                  <a:pt x="290" y="156"/>
                  <a:pt x="292" y="167"/>
                  <a:pt x="293" y="177"/>
                </a:cubicBezTo>
                <a:cubicBezTo>
                  <a:pt x="295" y="187"/>
                  <a:pt x="296" y="197"/>
                  <a:pt x="297" y="209"/>
                </a:cubicBezTo>
                <a:cubicBezTo>
                  <a:pt x="299" y="220"/>
                  <a:pt x="300" y="231"/>
                  <a:pt x="300" y="241"/>
                </a:cubicBezTo>
                <a:cubicBezTo>
                  <a:pt x="301" y="250"/>
                  <a:pt x="302" y="260"/>
                  <a:pt x="303" y="273"/>
                </a:cubicBezTo>
                <a:cubicBezTo>
                  <a:pt x="303" y="283"/>
                  <a:pt x="304" y="294"/>
                  <a:pt x="304" y="305"/>
                </a:cubicBezTo>
                <a:cubicBezTo>
                  <a:pt x="304" y="308"/>
                  <a:pt x="304" y="310"/>
                  <a:pt x="304" y="313"/>
                </a:cubicBezTo>
                <a:cubicBezTo>
                  <a:pt x="303" y="316"/>
                  <a:pt x="303" y="318"/>
                  <a:pt x="303" y="320"/>
                </a:cubicBezTo>
                <a:cubicBezTo>
                  <a:pt x="302" y="323"/>
                  <a:pt x="302" y="325"/>
                  <a:pt x="301" y="327"/>
                </a:cubicBezTo>
                <a:cubicBezTo>
                  <a:pt x="300" y="328"/>
                  <a:pt x="300" y="329"/>
                  <a:pt x="299" y="330"/>
                </a:cubicBezTo>
                <a:cubicBezTo>
                  <a:pt x="298" y="331"/>
                  <a:pt x="298" y="331"/>
                  <a:pt x="298" y="331"/>
                </a:cubicBezTo>
                <a:cubicBezTo>
                  <a:pt x="298" y="331"/>
                  <a:pt x="295" y="332"/>
                  <a:pt x="295" y="332"/>
                </a:cubicBezTo>
                <a:cubicBezTo>
                  <a:pt x="286" y="334"/>
                  <a:pt x="286" y="334"/>
                  <a:pt x="286" y="334"/>
                </a:cubicBezTo>
                <a:cubicBezTo>
                  <a:pt x="277" y="336"/>
                  <a:pt x="277" y="336"/>
                  <a:pt x="277" y="336"/>
                </a:cubicBezTo>
                <a:cubicBezTo>
                  <a:pt x="269" y="338"/>
                  <a:pt x="269" y="338"/>
                  <a:pt x="269" y="338"/>
                </a:cubicBezTo>
                <a:cubicBezTo>
                  <a:pt x="260" y="340"/>
                  <a:pt x="252" y="342"/>
                  <a:pt x="244" y="344"/>
                </a:cubicBezTo>
                <a:cubicBezTo>
                  <a:pt x="235" y="346"/>
                  <a:pt x="235" y="346"/>
                  <a:pt x="235" y="346"/>
                </a:cubicBezTo>
                <a:cubicBezTo>
                  <a:pt x="228" y="348"/>
                  <a:pt x="228" y="348"/>
                  <a:pt x="228" y="348"/>
                </a:cubicBezTo>
                <a:lnTo>
                  <a:pt x="227" y="348"/>
                </a:lnTo>
                <a:close/>
                <a:moveTo>
                  <a:pt x="193" y="139"/>
                </a:moveTo>
                <a:cubicBezTo>
                  <a:pt x="194" y="139"/>
                  <a:pt x="194" y="139"/>
                  <a:pt x="194" y="139"/>
                </a:cubicBezTo>
                <a:cubicBezTo>
                  <a:pt x="197" y="139"/>
                  <a:pt x="197" y="139"/>
                  <a:pt x="197" y="139"/>
                </a:cubicBezTo>
                <a:cubicBezTo>
                  <a:pt x="197" y="139"/>
                  <a:pt x="198" y="139"/>
                  <a:pt x="198" y="139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02" y="138"/>
                  <a:pt x="203" y="138"/>
                  <a:pt x="204" y="138"/>
                </a:cubicBezTo>
                <a:cubicBezTo>
                  <a:pt x="205" y="138"/>
                  <a:pt x="205" y="137"/>
                  <a:pt x="206" y="137"/>
                </a:cubicBezTo>
                <a:cubicBezTo>
                  <a:pt x="206" y="137"/>
                  <a:pt x="207" y="137"/>
                  <a:pt x="208" y="137"/>
                </a:cubicBezTo>
                <a:cubicBezTo>
                  <a:pt x="210" y="136"/>
                  <a:pt x="210" y="136"/>
                  <a:pt x="210" y="136"/>
                </a:cubicBezTo>
                <a:cubicBezTo>
                  <a:pt x="215" y="134"/>
                  <a:pt x="220" y="132"/>
                  <a:pt x="224" y="131"/>
                </a:cubicBezTo>
                <a:cubicBezTo>
                  <a:pt x="227" y="129"/>
                  <a:pt x="231" y="127"/>
                  <a:pt x="234" y="125"/>
                </a:cubicBezTo>
                <a:cubicBezTo>
                  <a:pt x="236" y="124"/>
                  <a:pt x="239" y="122"/>
                  <a:pt x="240" y="121"/>
                </a:cubicBezTo>
                <a:cubicBezTo>
                  <a:pt x="240" y="121"/>
                  <a:pt x="240" y="121"/>
                  <a:pt x="240" y="121"/>
                </a:cubicBezTo>
                <a:cubicBezTo>
                  <a:pt x="240" y="121"/>
                  <a:pt x="240" y="121"/>
                  <a:pt x="240" y="121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37" y="122"/>
                  <a:pt x="236" y="123"/>
                  <a:pt x="233" y="124"/>
                </a:cubicBezTo>
                <a:cubicBezTo>
                  <a:pt x="233" y="124"/>
                  <a:pt x="233" y="124"/>
                  <a:pt x="233" y="124"/>
                </a:cubicBezTo>
                <a:cubicBezTo>
                  <a:pt x="230" y="126"/>
                  <a:pt x="227" y="127"/>
                  <a:pt x="223" y="129"/>
                </a:cubicBezTo>
                <a:cubicBezTo>
                  <a:pt x="218" y="131"/>
                  <a:pt x="213" y="132"/>
                  <a:pt x="209" y="134"/>
                </a:cubicBezTo>
                <a:cubicBezTo>
                  <a:pt x="205" y="135"/>
                  <a:pt x="205" y="135"/>
                  <a:pt x="205" y="135"/>
                </a:cubicBezTo>
                <a:cubicBezTo>
                  <a:pt x="204" y="135"/>
                  <a:pt x="204" y="135"/>
                  <a:pt x="203" y="135"/>
                </a:cubicBezTo>
                <a:cubicBezTo>
                  <a:pt x="202" y="135"/>
                  <a:pt x="202" y="135"/>
                  <a:pt x="201" y="135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198" y="136"/>
                  <a:pt x="197" y="136"/>
                  <a:pt x="196" y="136"/>
                </a:cubicBezTo>
                <a:cubicBezTo>
                  <a:pt x="193" y="136"/>
                  <a:pt x="193" y="136"/>
                  <a:pt x="193" y="136"/>
                </a:cubicBezTo>
                <a:cubicBezTo>
                  <a:pt x="193" y="136"/>
                  <a:pt x="193" y="136"/>
                  <a:pt x="193" y="136"/>
                </a:cubicBezTo>
                <a:cubicBezTo>
                  <a:pt x="192" y="136"/>
                  <a:pt x="192" y="136"/>
                  <a:pt x="192" y="136"/>
                </a:cubicBezTo>
                <a:cubicBezTo>
                  <a:pt x="185" y="136"/>
                  <a:pt x="179" y="135"/>
                  <a:pt x="173" y="133"/>
                </a:cubicBezTo>
                <a:cubicBezTo>
                  <a:pt x="168" y="132"/>
                  <a:pt x="164" y="131"/>
                  <a:pt x="160" y="129"/>
                </a:cubicBezTo>
                <a:cubicBezTo>
                  <a:pt x="164" y="132"/>
                  <a:pt x="168" y="133"/>
                  <a:pt x="172" y="135"/>
                </a:cubicBezTo>
                <a:cubicBezTo>
                  <a:pt x="176" y="136"/>
                  <a:pt x="179" y="137"/>
                  <a:pt x="182" y="138"/>
                </a:cubicBezTo>
                <a:cubicBezTo>
                  <a:pt x="183" y="138"/>
                  <a:pt x="183" y="138"/>
                  <a:pt x="183" y="138"/>
                </a:cubicBezTo>
                <a:cubicBezTo>
                  <a:pt x="184" y="138"/>
                  <a:pt x="186" y="138"/>
                  <a:pt x="187" y="139"/>
                </a:cubicBezTo>
                <a:cubicBezTo>
                  <a:pt x="189" y="139"/>
                  <a:pt x="189" y="139"/>
                  <a:pt x="189" y="139"/>
                </a:cubicBezTo>
                <a:lnTo>
                  <a:pt x="193" y="1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3150183" y="9180048"/>
            <a:ext cx="4527550" cy="2857500"/>
          </a:xfrm>
          <a:custGeom>
            <a:avLst/>
            <a:gdLst>
              <a:gd name="T0" fmla="*/ 5 w 1426"/>
              <a:gd name="T1" fmla="*/ 370 h 900"/>
              <a:gd name="T2" fmla="*/ 53 w 1426"/>
              <a:gd name="T3" fmla="*/ 449 h 900"/>
              <a:gd name="T4" fmla="*/ 158 w 1426"/>
              <a:gd name="T5" fmla="*/ 556 h 900"/>
              <a:gd name="T6" fmla="*/ 253 w 1426"/>
              <a:gd name="T7" fmla="*/ 683 h 900"/>
              <a:gd name="T8" fmla="*/ 348 w 1426"/>
              <a:gd name="T9" fmla="*/ 797 h 900"/>
              <a:gd name="T10" fmla="*/ 401 w 1426"/>
              <a:gd name="T11" fmla="*/ 869 h 900"/>
              <a:gd name="T12" fmla="*/ 463 w 1426"/>
              <a:gd name="T13" fmla="*/ 888 h 900"/>
              <a:gd name="T14" fmla="*/ 537 w 1426"/>
              <a:gd name="T15" fmla="*/ 900 h 900"/>
              <a:gd name="T16" fmla="*/ 632 w 1426"/>
              <a:gd name="T17" fmla="*/ 892 h 900"/>
              <a:gd name="T18" fmla="*/ 728 w 1426"/>
              <a:gd name="T19" fmla="*/ 864 h 900"/>
              <a:gd name="T20" fmla="*/ 797 w 1426"/>
              <a:gd name="T21" fmla="*/ 854 h 900"/>
              <a:gd name="T22" fmla="*/ 966 w 1426"/>
              <a:gd name="T23" fmla="*/ 826 h 900"/>
              <a:gd name="T24" fmla="*/ 1042 w 1426"/>
              <a:gd name="T25" fmla="*/ 809 h 900"/>
              <a:gd name="T26" fmla="*/ 1133 w 1426"/>
              <a:gd name="T27" fmla="*/ 766 h 900"/>
              <a:gd name="T28" fmla="*/ 1231 w 1426"/>
              <a:gd name="T29" fmla="*/ 697 h 900"/>
              <a:gd name="T30" fmla="*/ 1305 w 1426"/>
              <a:gd name="T31" fmla="*/ 640 h 900"/>
              <a:gd name="T32" fmla="*/ 1350 w 1426"/>
              <a:gd name="T33" fmla="*/ 563 h 900"/>
              <a:gd name="T34" fmla="*/ 1398 w 1426"/>
              <a:gd name="T35" fmla="*/ 449 h 900"/>
              <a:gd name="T36" fmla="*/ 1426 w 1426"/>
              <a:gd name="T37" fmla="*/ 322 h 900"/>
              <a:gd name="T38" fmla="*/ 1426 w 1426"/>
              <a:gd name="T39" fmla="*/ 246 h 900"/>
              <a:gd name="T40" fmla="*/ 1414 w 1426"/>
              <a:gd name="T41" fmla="*/ 182 h 900"/>
              <a:gd name="T42" fmla="*/ 1388 w 1426"/>
              <a:gd name="T43" fmla="*/ 146 h 900"/>
              <a:gd name="T44" fmla="*/ 1336 w 1426"/>
              <a:gd name="T45" fmla="*/ 89 h 900"/>
              <a:gd name="T46" fmla="*/ 1278 w 1426"/>
              <a:gd name="T47" fmla="*/ 46 h 900"/>
              <a:gd name="T48" fmla="*/ 1216 w 1426"/>
              <a:gd name="T49" fmla="*/ 0 h 900"/>
              <a:gd name="T50" fmla="*/ 949 w 1426"/>
              <a:gd name="T51" fmla="*/ 51 h 900"/>
              <a:gd name="T52" fmla="*/ 782 w 1426"/>
              <a:gd name="T53" fmla="*/ 98 h 900"/>
              <a:gd name="T54" fmla="*/ 673 w 1426"/>
              <a:gd name="T55" fmla="*/ 155 h 900"/>
              <a:gd name="T56" fmla="*/ 594 w 1426"/>
              <a:gd name="T57" fmla="*/ 225 h 900"/>
              <a:gd name="T58" fmla="*/ 453 w 1426"/>
              <a:gd name="T59" fmla="*/ 268 h 900"/>
              <a:gd name="T60" fmla="*/ 260 w 1426"/>
              <a:gd name="T61" fmla="*/ 337 h 900"/>
              <a:gd name="T62" fmla="*/ 0 w 1426"/>
              <a:gd name="T63" fmla="*/ 372 h 900"/>
              <a:gd name="T64" fmla="*/ 5 w 1426"/>
              <a:gd name="T65" fmla="*/ 37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6" h="900">
                <a:moveTo>
                  <a:pt x="5" y="370"/>
                </a:moveTo>
                <a:lnTo>
                  <a:pt x="53" y="449"/>
                </a:lnTo>
                <a:lnTo>
                  <a:pt x="158" y="556"/>
                </a:lnTo>
                <a:lnTo>
                  <a:pt x="253" y="683"/>
                </a:lnTo>
                <a:lnTo>
                  <a:pt x="348" y="797"/>
                </a:lnTo>
                <a:lnTo>
                  <a:pt x="401" y="869"/>
                </a:lnTo>
                <a:lnTo>
                  <a:pt x="463" y="888"/>
                </a:lnTo>
                <a:lnTo>
                  <a:pt x="537" y="900"/>
                </a:lnTo>
                <a:lnTo>
                  <a:pt x="632" y="892"/>
                </a:lnTo>
                <a:lnTo>
                  <a:pt x="728" y="864"/>
                </a:lnTo>
                <a:lnTo>
                  <a:pt x="797" y="854"/>
                </a:lnTo>
                <a:lnTo>
                  <a:pt x="966" y="826"/>
                </a:lnTo>
                <a:lnTo>
                  <a:pt x="1042" y="809"/>
                </a:lnTo>
                <a:lnTo>
                  <a:pt x="1133" y="766"/>
                </a:lnTo>
                <a:lnTo>
                  <a:pt x="1231" y="697"/>
                </a:lnTo>
                <a:lnTo>
                  <a:pt x="1305" y="640"/>
                </a:lnTo>
                <a:lnTo>
                  <a:pt x="1350" y="563"/>
                </a:lnTo>
                <a:lnTo>
                  <a:pt x="1398" y="449"/>
                </a:lnTo>
                <a:lnTo>
                  <a:pt x="1426" y="322"/>
                </a:lnTo>
                <a:lnTo>
                  <a:pt x="1426" y="246"/>
                </a:lnTo>
                <a:lnTo>
                  <a:pt x="1414" y="182"/>
                </a:lnTo>
                <a:lnTo>
                  <a:pt x="1388" y="146"/>
                </a:lnTo>
                <a:lnTo>
                  <a:pt x="1336" y="89"/>
                </a:lnTo>
                <a:lnTo>
                  <a:pt x="1278" y="46"/>
                </a:lnTo>
                <a:lnTo>
                  <a:pt x="1216" y="0"/>
                </a:lnTo>
                <a:lnTo>
                  <a:pt x="949" y="51"/>
                </a:lnTo>
                <a:lnTo>
                  <a:pt x="782" y="98"/>
                </a:lnTo>
                <a:lnTo>
                  <a:pt x="673" y="155"/>
                </a:lnTo>
                <a:lnTo>
                  <a:pt x="594" y="225"/>
                </a:lnTo>
                <a:lnTo>
                  <a:pt x="453" y="268"/>
                </a:lnTo>
                <a:lnTo>
                  <a:pt x="260" y="337"/>
                </a:lnTo>
                <a:lnTo>
                  <a:pt x="0" y="372"/>
                </a:lnTo>
                <a:lnTo>
                  <a:pt x="5" y="3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71532" y="3941298"/>
            <a:ext cx="11976100" cy="8496300"/>
            <a:chOff x="1206500" y="1436688"/>
            <a:chExt cx="5988050" cy="4248150"/>
          </a:xfrm>
          <a:solidFill>
            <a:schemeClr val="tx1">
              <a:lumMod val="75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709863" y="482123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713038" y="482600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206500" y="1436688"/>
              <a:ext cx="5988050" cy="4248150"/>
            </a:xfrm>
            <a:custGeom>
              <a:avLst/>
              <a:gdLst>
                <a:gd name="T0" fmla="*/ 981 w 1582"/>
                <a:gd name="T1" fmla="*/ 30 h 1122"/>
                <a:gd name="T2" fmla="*/ 242 w 1582"/>
                <a:gd name="T3" fmla="*/ 191 h 1122"/>
                <a:gd name="T4" fmla="*/ 126 w 1582"/>
                <a:gd name="T5" fmla="*/ 921 h 1122"/>
                <a:gd name="T6" fmla="*/ 840 w 1582"/>
                <a:gd name="T7" fmla="*/ 1014 h 1122"/>
                <a:gd name="T8" fmla="*/ 1051 w 1582"/>
                <a:gd name="T9" fmla="*/ 1087 h 1122"/>
                <a:gd name="T10" fmla="*/ 854 w 1582"/>
                <a:gd name="T11" fmla="*/ 896 h 1122"/>
                <a:gd name="T12" fmla="*/ 1467 w 1582"/>
                <a:gd name="T13" fmla="*/ 965 h 1122"/>
                <a:gd name="T14" fmla="*/ 561 w 1582"/>
                <a:gd name="T15" fmla="*/ 81 h 1122"/>
                <a:gd name="T16" fmla="*/ 679 w 1582"/>
                <a:gd name="T17" fmla="*/ 148 h 1122"/>
                <a:gd name="T18" fmla="*/ 594 w 1582"/>
                <a:gd name="T19" fmla="*/ 188 h 1122"/>
                <a:gd name="T20" fmla="*/ 567 w 1582"/>
                <a:gd name="T21" fmla="*/ 432 h 1122"/>
                <a:gd name="T22" fmla="*/ 667 w 1582"/>
                <a:gd name="T23" fmla="*/ 155 h 1122"/>
                <a:gd name="T24" fmla="*/ 1224 w 1582"/>
                <a:gd name="T25" fmla="*/ 105 h 1122"/>
                <a:gd name="T26" fmla="*/ 1301 w 1582"/>
                <a:gd name="T27" fmla="*/ 351 h 1122"/>
                <a:gd name="T28" fmla="*/ 1174 w 1582"/>
                <a:gd name="T29" fmla="*/ 340 h 1122"/>
                <a:gd name="T30" fmla="*/ 1083 w 1582"/>
                <a:gd name="T31" fmla="*/ 147 h 1122"/>
                <a:gd name="T32" fmla="*/ 898 w 1582"/>
                <a:gd name="T33" fmla="*/ 359 h 1122"/>
                <a:gd name="T34" fmla="*/ 606 w 1582"/>
                <a:gd name="T35" fmla="*/ 520 h 1122"/>
                <a:gd name="T36" fmla="*/ 698 w 1582"/>
                <a:gd name="T37" fmla="*/ 590 h 1122"/>
                <a:gd name="T38" fmla="*/ 516 w 1582"/>
                <a:gd name="T39" fmla="*/ 759 h 1122"/>
                <a:gd name="T40" fmla="*/ 618 w 1582"/>
                <a:gd name="T41" fmla="*/ 535 h 1122"/>
                <a:gd name="T42" fmla="*/ 851 w 1582"/>
                <a:gd name="T43" fmla="*/ 545 h 1122"/>
                <a:gd name="T44" fmla="*/ 144 w 1582"/>
                <a:gd name="T45" fmla="*/ 412 h 1122"/>
                <a:gd name="T46" fmla="*/ 174 w 1582"/>
                <a:gd name="T47" fmla="*/ 454 h 1122"/>
                <a:gd name="T48" fmla="*/ 328 w 1582"/>
                <a:gd name="T49" fmla="*/ 216 h 1122"/>
                <a:gd name="T50" fmla="*/ 191 w 1582"/>
                <a:gd name="T51" fmla="*/ 247 h 1122"/>
                <a:gd name="T52" fmla="*/ 270 w 1582"/>
                <a:gd name="T53" fmla="*/ 308 h 1122"/>
                <a:gd name="T54" fmla="*/ 294 w 1582"/>
                <a:gd name="T55" fmla="*/ 481 h 1122"/>
                <a:gd name="T56" fmla="*/ 195 w 1582"/>
                <a:gd name="T57" fmla="*/ 663 h 1122"/>
                <a:gd name="T58" fmla="*/ 438 w 1582"/>
                <a:gd name="T59" fmla="*/ 410 h 1122"/>
                <a:gd name="T60" fmla="*/ 266 w 1582"/>
                <a:gd name="T61" fmla="*/ 604 h 1122"/>
                <a:gd name="T62" fmla="*/ 396 w 1582"/>
                <a:gd name="T63" fmla="*/ 765 h 1122"/>
                <a:gd name="T64" fmla="*/ 226 w 1582"/>
                <a:gd name="T65" fmla="*/ 838 h 1122"/>
                <a:gd name="T66" fmla="*/ 690 w 1582"/>
                <a:gd name="T67" fmla="*/ 963 h 1122"/>
                <a:gd name="T68" fmla="*/ 701 w 1582"/>
                <a:gd name="T69" fmla="*/ 603 h 1122"/>
                <a:gd name="T70" fmla="*/ 999 w 1582"/>
                <a:gd name="T71" fmla="*/ 508 h 1122"/>
                <a:gd name="T72" fmla="*/ 1078 w 1582"/>
                <a:gd name="T73" fmla="*/ 607 h 1122"/>
                <a:gd name="T74" fmla="*/ 753 w 1582"/>
                <a:gd name="T75" fmla="*/ 814 h 1122"/>
                <a:gd name="T76" fmla="*/ 739 w 1582"/>
                <a:gd name="T77" fmla="*/ 833 h 1122"/>
                <a:gd name="T78" fmla="*/ 919 w 1582"/>
                <a:gd name="T79" fmla="*/ 704 h 1122"/>
                <a:gd name="T80" fmla="*/ 1195 w 1582"/>
                <a:gd name="T81" fmla="*/ 636 h 1122"/>
                <a:gd name="T82" fmla="*/ 1148 w 1582"/>
                <a:gd name="T83" fmla="*/ 780 h 1122"/>
                <a:gd name="T84" fmla="*/ 1180 w 1582"/>
                <a:gd name="T85" fmla="*/ 793 h 1122"/>
                <a:gd name="T86" fmla="*/ 970 w 1582"/>
                <a:gd name="T87" fmla="*/ 863 h 1122"/>
                <a:gd name="T88" fmla="*/ 1261 w 1582"/>
                <a:gd name="T89" fmla="*/ 782 h 1122"/>
                <a:gd name="T90" fmla="*/ 1401 w 1582"/>
                <a:gd name="T91" fmla="*/ 724 h 1122"/>
                <a:gd name="T92" fmla="*/ 965 w 1582"/>
                <a:gd name="T93" fmla="*/ 888 h 1122"/>
                <a:gd name="T94" fmla="*/ 1097 w 1582"/>
                <a:gd name="T95" fmla="*/ 992 h 1122"/>
                <a:gd name="T96" fmla="*/ 1041 w 1582"/>
                <a:gd name="T97" fmla="*/ 948 h 1122"/>
                <a:gd name="T98" fmla="*/ 1239 w 1582"/>
                <a:gd name="T99" fmla="*/ 966 h 1122"/>
                <a:gd name="T100" fmla="*/ 1481 w 1582"/>
                <a:gd name="T101" fmla="*/ 890 h 1122"/>
                <a:gd name="T102" fmla="*/ 1454 w 1582"/>
                <a:gd name="T103" fmla="*/ 800 h 1122"/>
                <a:gd name="T104" fmla="*/ 1456 w 1582"/>
                <a:gd name="T105" fmla="*/ 782 h 1122"/>
                <a:gd name="T106" fmla="*/ 1277 w 1582"/>
                <a:gd name="T107" fmla="*/ 921 h 1122"/>
                <a:gd name="T108" fmla="*/ 1444 w 1582"/>
                <a:gd name="T109" fmla="*/ 776 h 1122"/>
                <a:gd name="T110" fmla="*/ 1221 w 1582"/>
                <a:gd name="T111" fmla="*/ 858 h 1122"/>
                <a:gd name="T112" fmla="*/ 1254 w 1582"/>
                <a:gd name="T113" fmla="*/ 821 h 1122"/>
                <a:gd name="T114" fmla="*/ 1452 w 1582"/>
                <a:gd name="T115" fmla="*/ 560 h 1122"/>
                <a:gd name="T116" fmla="*/ 1442 w 1582"/>
                <a:gd name="T117" fmla="*/ 674 h 1122"/>
                <a:gd name="T118" fmla="*/ 1218 w 1582"/>
                <a:gd name="T119" fmla="*/ 495 h 1122"/>
                <a:gd name="T120" fmla="*/ 1244 w 1582"/>
                <a:gd name="T121" fmla="*/ 413 h 1122"/>
                <a:gd name="T122" fmla="*/ 1343 w 1582"/>
                <a:gd name="T123" fmla="*/ 481 h 1122"/>
                <a:gd name="T124" fmla="*/ 1560 w 1582"/>
                <a:gd name="T125" fmla="*/ 54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2" h="1122">
                  <a:moveTo>
                    <a:pt x="1581" y="543"/>
                  </a:moveTo>
                  <a:cubicBezTo>
                    <a:pt x="1580" y="531"/>
                    <a:pt x="1578" y="520"/>
                    <a:pt x="1577" y="509"/>
                  </a:cubicBezTo>
                  <a:cubicBezTo>
                    <a:pt x="1575" y="498"/>
                    <a:pt x="1573" y="487"/>
                    <a:pt x="1572" y="477"/>
                  </a:cubicBezTo>
                  <a:cubicBezTo>
                    <a:pt x="1570" y="466"/>
                    <a:pt x="1568" y="456"/>
                    <a:pt x="1567" y="446"/>
                  </a:cubicBezTo>
                  <a:cubicBezTo>
                    <a:pt x="1566" y="442"/>
                    <a:pt x="1565" y="437"/>
                    <a:pt x="1565" y="432"/>
                  </a:cubicBezTo>
                  <a:cubicBezTo>
                    <a:pt x="1564" y="430"/>
                    <a:pt x="1564" y="427"/>
                    <a:pt x="1563" y="425"/>
                  </a:cubicBezTo>
                  <a:cubicBezTo>
                    <a:pt x="1563" y="423"/>
                    <a:pt x="1563" y="420"/>
                    <a:pt x="1562" y="418"/>
                  </a:cubicBezTo>
                  <a:cubicBezTo>
                    <a:pt x="1560" y="409"/>
                    <a:pt x="1557" y="400"/>
                    <a:pt x="1554" y="392"/>
                  </a:cubicBezTo>
                  <a:cubicBezTo>
                    <a:pt x="1550" y="384"/>
                    <a:pt x="1545" y="377"/>
                    <a:pt x="1540" y="371"/>
                  </a:cubicBezTo>
                  <a:cubicBezTo>
                    <a:pt x="1534" y="365"/>
                    <a:pt x="1529" y="361"/>
                    <a:pt x="1523" y="357"/>
                  </a:cubicBezTo>
                  <a:cubicBezTo>
                    <a:pt x="1517" y="353"/>
                    <a:pt x="1512" y="350"/>
                    <a:pt x="1507" y="348"/>
                  </a:cubicBezTo>
                  <a:cubicBezTo>
                    <a:pt x="1502" y="346"/>
                    <a:pt x="1497" y="344"/>
                    <a:pt x="1493" y="343"/>
                  </a:cubicBezTo>
                  <a:cubicBezTo>
                    <a:pt x="1488" y="342"/>
                    <a:pt x="1485" y="341"/>
                    <a:pt x="1482" y="341"/>
                  </a:cubicBezTo>
                  <a:cubicBezTo>
                    <a:pt x="1482" y="341"/>
                    <a:pt x="1481" y="340"/>
                    <a:pt x="1481" y="340"/>
                  </a:cubicBezTo>
                  <a:cubicBezTo>
                    <a:pt x="1481" y="337"/>
                    <a:pt x="1480" y="333"/>
                    <a:pt x="1479" y="329"/>
                  </a:cubicBezTo>
                  <a:cubicBezTo>
                    <a:pt x="1477" y="318"/>
                    <a:pt x="1473" y="308"/>
                    <a:pt x="1470" y="298"/>
                  </a:cubicBezTo>
                  <a:cubicBezTo>
                    <a:pt x="1469" y="294"/>
                    <a:pt x="1469" y="294"/>
                    <a:pt x="1469" y="294"/>
                  </a:cubicBezTo>
                  <a:cubicBezTo>
                    <a:pt x="1467" y="290"/>
                    <a:pt x="1467" y="290"/>
                    <a:pt x="1467" y="290"/>
                  </a:cubicBezTo>
                  <a:cubicBezTo>
                    <a:pt x="1467" y="289"/>
                    <a:pt x="1466" y="287"/>
                    <a:pt x="1466" y="286"/>
                  </a:cubicBezTo>
                  <a:cubicBezTo>
                    <a:pt x="1465" y="283"/>
                    <a:pt x="1465" y="283"/>
                    <a:pt x="1465" y="283"/>
                  </a:cubicBezTo>
                  <a:cubicBezTo>
                    <a:pt x="1464" y="283"/>
                    <a:pt x="1464" y="282"/>
                    <a:pt x="1464" y="281"/>
                  </a:cubicBezTo>
                  <a:cubicBezTo>
                    <a:pt x="1461" y="276"/>
                    <a:pt x="1457" y="271"/>
                    <a:pt x="1454" y="267"/>
                  </a:cubicBezTo>
                  <a:cubicBezTo>
                    <a:pt x="1447" y="258"/>
                    <a:pt x="1440" y="250"/>
                    <a:pt x="1432" y="242"/>
                  </a:cubicBezTo>
                  <a:cubicBezTo>
                    <a:pt x="1425" y="234"/>
                    <a:pt x="1417" y="227"/>
                    <a:pt x="1409" y="219"/>
                  </a:cubicBezTo>
                  <a:cubicBezTo>
                    <a:pt x="1398" y="208"/>
                    <a:pt x="1398" y="208"/>
                    <a:pt x="1398" y="208"/>
                  </a:cubicBezTo>
                  <a:cubicBezTo>
                    <a:pt x="1396" y="206"/>
                    <a:pt x="1394" y="204"/>
                    <a:pt x="1392" y="202"/>
                  </a:cubicBezTo>
                  <a:cubicBezTo>
                    <a:pt x="1390" y="200"/>
                    <a:pt x="1389" y="199"/>
                    <a:pt x="1387" y="196"/>
                  </a:cubicBezTo>
                  <a:cubicBezTo>
                    <a:pt x="1383" y="192"/>
                    <a:pt x="1378" y="189"/>
                    <a:pt x="1374" y="185"/>
                  </a:cubicBezTo>
                  <a:cubicBezTo>
                    <a:pt x="1369" y="182"/>
                    <a:pt x="1364" y="179"/>
                    <a:pt x="1359" y="176"/>
                  </a:cubicBezTo>
                  <a:cubicBezTo>
                    <a:pt x="1349" y="171"/>
                    <a:pt x="1339" y="167"/>
                    <a:pt x="1327" y="165"/>
                  </a:cubicBezTo>
                  <a:cubicBezTo>
                    <a:pt x="1325" y="165"/>
                    <a:pt x="1325" y="165"/>
                    <a:pt x="1325" y="165"/>
                  </a:cubicBezTo>
                  <a:cubicBezTo>
                    <a:pt x="1324" y="165"/>
                    <a:pt x="1323" y="165"/>
                    <a:pt x="1322" y="165"/>
                  </a:cubicBezTo>
                  <a:cubicBezTo>
                    <a:pt x="1318" y="165"/>
                    <a:pt x="1318" y="165"/>
                    <a:pt x="1318" y="165"/>
                  </a:cubicBezTo>
                  <a:cubicBezTo>
                    <a:pt x="1317" y="165"/>
                    <a:pt x="1317" y="165"/>
                    <a:pt x="1317" y="165"/>
                  </a:cubicBezTo>
                  <a:cubicBezTo>
                    <a:pt x="1316" y="165"/>
                    <a:pt x="1316" y="165"/>
                    <a:pt x="1315" y="165"/>
                  </a:cubicBezTo>
                  <a:cubicBezTo>
                    <a:pt x="1315" y="164"/>
                    <a:pt x="1314" y="164"/>
                    <a:pt x="1314" y="164"/>
                  </a:cubicBezTo>
                  <a:cubicBezTo>
                    <a:pt x="1313" y="164"/>
                    <a:pt x="1313" y="164"/>
                    <a:pt x="1313" y="164"/>
                  </a:cubicBezTo>
                  <a:cubicBezTo>
                    <a:pt x="1312" y="164"/>
                    <a:pt x="1312" y="164"/>
                    <a:pt x="1312" y="164"/>
                  </a:cubicBezTo>
                  <a:cubicBezTo>
                    <a:pt x="1310" y="163"/>
                    <a:pt x="1309" y="162"/>
                    <a:pt x="1307" y="161"/>
                  </a:cubicBezTo>
                  <a:cubicBezTo>
                    <a:pt x="1306" y="159"/>
                    <a:pt x="1304" y="158"/>
                    <a:pt x="1303" y="156"/>
                  </a:cubicBezTo>
                  <a:cubicBezTo>
                    <a:pt x="1300" y="152"/>
                    <a:pt x="1298" y="147"/>
                    <a:pt x="1295" y="142"/>
                  </a:cubicBezTo>
                  <a:cubicBezTo>
                    <a:pt x="1292" y="137"/>
                    <a:pt x="1289" y="133"/>
                    <a:pt x="1285" y="128"/>
                  </a:cubicBezTo>
                  <a:cubicBezTo>
                    <a:pt x="1281" y="124"/>
                    <a:pt x="1277" y="120"/>
                    <a:pt x="1273" y="116"/>
                  </a:cubicBezTo>
                  <a:cubicBezTo>
                    <a:pt x="1271" y="115"/>
                    <a:pt x="1270" y="114"/>
                    <a:pt x="1269" y="114"/>
                  </a:cubicBezTo>
                  <a:cubicBezTo>
                    <a:pt x="1268" y="113"/>
                    <a:pt x="1267" y="112"/>
                    <a:pt x="1265" y="111"/>
                  </a:cubicBezTo>
                  <a:cubicBezTo>
                    <a:pt x="1263" y="110"/>
                    <a:pt x="1263" y="110"/>
                    <a:pt x="1263" y="110"/>
                  </a:cubicBezTo>
                  <a:cubicBezTo>
                    <a:pt x="1261" y="109"/>
                    <a:pt x="1261" y="109"/>
                    <a:pt x="1261" y="109"/>
                  </a:cubicBezTo>
                  <a:cubicBezTo>
                    <a:pt x="1260" y="108"/>
                    <a:pt x="1260" y="108"/>
                    <a:pt x="1260" y="108"/>
                  </a:cubicBezTo>
                  <a:cubicBezTo>
                    <a:pt x="1258" y="108"/>
                    <a:pt x="1258" y="108"/>
                    <a:pt x="1258" y="108"/>
                  </a:cubicBezTo>
                  <a:cubicBezTo>
                    <a:pt x="1248" y="103"/>
                    <a:pt x="1238" y="99"/>
                    <a:pt x="1228" y="95"/>
                  </a:cubicBezTo>
                  <a:cubicBezTo>
                    <a:pt x="1208" y="86"/>
                    <a:pt x="1188" y="78"/>
                    <a:pt x="1168" y="70"/>
                  </a:cubicBezTo>
                  <a:cubicBezTo>
                    <a:pt x="1148" y="63"/>
                    <a:pt x="1128" y="55"/>
                    <a:pt x="1108" y="47"/>
                  </a:cubicBezTo>
                  <a:cubicBezTo>
                    <a:pt x="1093" y="42"/>
                    <a:pt x="1093" y="42"/>
                    <a:pt x="1093" y="42"/>
                  </a:cubicBezTo>
                  <a:cubicBezTo>
                    <a:pt x="1085" y="39"/>
                    <a:pt x="1085" y="39"/>
                    <a:pt x="1085" y="39"/>
                  </a:cubicBezTo>
                  <a:cubicBezTo>
                    <a:pt x="1077" y="36"/>
                    <a:pt x="1077" y="36"/>
                    <a:pt x="1077" y="36"/>
                  </a:cubicBezTo>
                  <a:cubicBezTo>
                    <a:pt x="1072" y="34"/>
                    <a:pt x="1066" y="33"/>
                    <a:pt x="1061" y="33"/>
                  </a:cubicBezTo>
                  <a:cubicBezTo>
                    <a:pt x="1055" y="32"/>
                    <a:pt x="1049" y="32"/>
                    <a:pt x="1044" y="32"/>
                  </a:cubicBezTo>
                  <a:cubicBezTo>
                    <a:pt x="1033" y="32"/>
                    <a:pt x="1022" y="32"/>
                    <a:pt x="1011" y="33"/>
                  </a:cubicBezTo>
                  <a:cubicBezTo>
                    <a:pt x="1001" y="33"/>
                    <a:pt x="990" y="33"/>
                    <a:pt x="981" y="30"/>
                  </a:cubicBezTo>
                  <a:cubicBezTo>
                    <a:pt x="979" y="30"/>
                    <a:pt x="976" y="29"/>
                    <a:pt x="974" y="28"/>
                  </a:cubicBezTo>
                  <a:cubicBezTo>
                    <a:pt x="972" y="27"/>
                    <a:pt x="970" y="26"/>
                    <a:pt x="968" y="25"/>
                  </a:cubicBezTo>
                  <a:cubicBezTo>
                    <a:pt x="968" y="25"/>
                    <a:pt x="967" y="24"/>
                    <a:pt x="967" y="24"/>
                  </a:cubicBezTo>
                  <a:cubicBezTo>
                    <a:pt x="966" y="23"/>
                    <a:pt x="966" y="23"/>
                    <a:pt x="966" y="23"/>
                  </a:cubicBezTo>
                  <a:cubicBezTo>
                    <a:pt x="965" y="23"/>
                    <a:pt x="965" y="23"/>
                    <a:pt x="965" y="23"/>
                  </a:cubicBezTo>
                  <a:cubicBezTo>
                    <a:pt x="965" y="23"/>
                    <a:pt x="965" y="22"/>
                    <a:pt x="964" y="22"/>
                  </a:cubicBezTo>
                  <a:cubicBezTo>
                    <a:pt x="963" y="21"/>
                    <a:pt x="963" y="21"/>
                    <a:pt x="963" y="21"/>
                  </a:cubicBezTo>
                  <a:cubicBezTo>
                    <a:pt x="962" y="19"/>
                    <a:pt x="962" y="19"/>
                    <a:pt x="962" y="19"/>
                  </a:cubicBezTo>
                  <a:cubicBezTo>
                    <a:pt x="961" y="19"/>
                    <a:pt x="960" y="18"/>
                    <a:pt x="960" y="18"/>
                  </a:cubicBezTo>
                  <a:cubicBezTo>
                    <a:pt x="959" y="17"/>
                    <a:pt x="957" y="16"/>
                    <a:pt x="956" y="15"/>
                  </a:cubicBezTo>
                  <a:cubicBezTo>
                    <a:pt x="951" y="11"/>
                    <a:pt x="945" y="9"/>
                    <a:pt x="940" y="7"/>
                  </a:cubicBezTo>
                  <a:cubicBezTo>
                    <a:pt x="934" y="5"/>
                    <a:pt x="929" y="4"/>
                    <a:pt x="923" y="3"/>
                  </a:cubicBezTo>
                  <a:cubicBezTo>
                    <a:pt x="918" y="2"/>
                    <a:pt x="912" y="2"/>
                    <a:pt x="907" y="1"/>
                  </a:cubicBezTo>
                  <a:cubicBezTo>
                    <a:pt x="901" y="1"/>
                    <a:pt x="896" y="0"/>
                    <a:pt x="890" y="0"/>
                  </a:cubicBezTo>
                  <a:cubicBezTo>
                    <a:pt x="880" y="0"/>
                    <a:pt x="869" y="0"/>
                    <a:pt x="858" y="1"/>
                  </a:cubicBezTo>
                  <a:cubicBezTo>
                    <a:pt x="847" y="1"/>
                    <a:pt x="836" y="2"/>
                    <a:pt x="825" y="4"/>
                  </a:cubicBezTo>
                  <a:cubicBezTo>
                    <a:pt x="821" y="4"/>
                    <a:pt x="821" y="4"/>
                    <a:pt x="821" y="4"/>
                  </a:cubicBezTo>
                  <a:cubicBezTo>
                    <a:pt x="819" y="4"/>
                    <a:pt x="819" y="4"/>
                    <a:pt x="819" y="4"/>
                  </a:cubicBezTo>
                  <a:cubicBezTo>
                    <a:pt x="818" y="5"/>
                    <a:pt x="817" y="5"/>
                    <a:pt x="816" y="5"/>
                  </a:cubicBezTo>
                  <a:cubicBezTo>
                    <a:pt x="815" y="6"/>
                    <a:pt x="813" y="6"/>
                    <a:pt x="812" y="7"/>
                  </a:cubicBezTo>
                  <a:cubicBezTo>
                    <a:pt x="811" y="7"/>
                    <a:pt x="809" y="8"/>
                    <a:pt x="808" y="8"/>
                  </a:cubicBezTo>
                  <a:cubicBezTo>
                    <a:pt x="803" y="11"/>
                    <a:pt x="798" y="14"/>
                    <a:pt x="793" y="17"/>
                  </a:cubicBezTo>
                  <a:cubicBezTo>
                    <a:pt x="791" y="18"/>
                    <a:pt x="789" y="20"/>
                    <a:pt x="786" y="21"/>
                  </a:cubicBezTo>
                  <a:cubicBezTo>
                    <a:pt x="784" y="20"/>
                    <a:pt x="782" y="18"/>
                    <a:pt x="778" y="16"/>
                  </a:cubicBezTo>
                  <a:cubicBezTo>
                    <a:pt x="774" y="14"/>
                    <a:pt x="768" y="12"/>
                    <a:pt x="762" y="11"/>
                  </a:cubicBezTo>
                  <a:cubicBezTo>
                    <a:pt x="756" y="9"/>
                    <a:pt x="749" y="8"/>
                    <a:pt x="741" y="7"/>
                  </a:cubicBezTo>
                  <a:cubicBezTo>
                    <a:pt x="733" y="7"/>
                    <a:pt x="725" y="6"/>
                    <a:pt x="716" y="6"/>
                  </a:cubicBezTo>
                  <a:cubicBezTo>
                    <a:pt x="712" y="6"/>
                    <a:pt x="708" y="6"/>
                    <a:pt x="703" y="6"/>
                  </a:cubicBezTo>
                  <a:cubicBezTo>
                    <a:pt x="702" y="6"/>
                    <a:pt x="701" y="6"/>
                    <a:pt x="699" y="6"/>
                  </a:cubicBezTo>
                  <a:cubicBezTo>
                    <a:pt x="698" y="6"/>
                    <a:pt x="697" y="6"/>
                    <a:pt x="696" y="6"/>
                  </a:cubicBezTo>
                  <a:cubicBezTo>
                    <a:pt x="695" y="6"/>
                    <a:pt x="694" y="6"/>
                    <a:pt x="694" y="6"/>
                  </a:cubicBezTo>
                  <a:cubicBezTo>
                    <a:pt x="692" y="6"/>
                    <a:pt x="692" y="6"/>
                    <a:pt x="692" y="6"/>
                  </a:cubicBezTo>
                  <a:cubicBezTo>
                    <a:pt x="691" y="6"/>
                    <a:pt x="689" y="7"/>
                    <a:pt x="688" y="7"/>
                  </a:cubicBezTo>
                  <a:cubicBezTo>
                    <a:pt x="678" y="8"/>
                    <a:pt x="669" y="11"/>
                    <a:pt x="659" y="14"/>
                  </a:cubicBezTo>
                  <a:cubicBezTo>
                    <a:pt x="649" y="18"/>
                    <a:pt x="640" y="22"/>
                    <a:pt x="631" y="26"/>
                  </a:cubicBezTo>
                  <a:cubicBezTo>
                    <a:pt x="621" y="31"/>
                    <a:pt x="612" y="36"/>
                    <a:pt x="603" y="41"/>
                  </a:cubicBezTo>
                  <a:cubicBezTo>
                    <a:pt x="601" y="42"/>
                    <a:pt x="599" y="43"/>
                    <a:pt x="597" y="44"/>
                  </a:cubicBezTo>
                  <a:cubicBezTo>
                    <a:pt x="595" y="46"/>
                    <a:pt x="593" y="47"/>
                    <a:pt x="590" y="48"/>
                  </a:cubicBezTo>
                  <a:cubicBezTo>
                    <a:pt x="589" y="49"/>
                    <a:pt x="588" y="50"/>
                    <a:pt x="587" y="50"/>
                  </a:cubicBezTo>
                  <a:cubicBezTo>
                    <a:pt x="587" y="51"/>
                    <a:pt x="587" y="51"/>
                    <a:pt x="587" y="51"/>
                  </a:cubicBezTo>
                  <a:cubicBezTo>
                    <a:pt x="586" y="51"/>
                    <a:pt x="586" y="51"/>
                    <a:pt x="586" y="51"/>
                  </a:cubicBezTo>
                  <a:cubicBezTo>
                    <a:pt x="586" y="51"/>
                    <a:pt x="586" y="51"/>
                    <a:pt x="586" y="51"/>
                  </a:cubicBezTo>
                  <a:cubicBezTo>
                    <a:pt x="584" y="52"/>
                    <a:pt x="584" y="52"/>
                    <a:pt x="584" y="52"/>
                  </a:cubicBezTo>
                  <a:cubicBezTo>
                    <a:pt x="583" y="53"/>
                    <a:pt x="582" y="54"/>
                    <a:pt x="581" y="55"/>
                  </a:cubicBezTo>
                  <a:cubicBezTo>
                    <a:pt x="580" y="56"/>
                    <a:pt x="579" y="56"/>
                    <a:pt x="578" y="57"/>
                  </a:cubicBezTo>
                  <a:cubicBezTo>
                    <a:pt x="577" y="58"/>
                    <a:pt x="576" y="59"/>
                    <a:pt x="575" y="60"/>
                  </a:cubicBezTo>
                  <a:cubicBezTo>
                    <a:pt x="573" y="59"/>
                    <a:pt x="571" y="58"/>
                    <a:pt x="569" y="58"/>
                  </a:cubicBezTo>
                  <a:cubicBezTo>
                    <a:pt x="566" y="57"/>
                    <a:pt x="562" y="56"/>
                    <a:pt x="557" y="56"/>
                  </a:cubicBezTo>
                  <a:cubicBezTo>
                    <a:pt x="553" y="56"/>
                    <a:pt x="549" y="56"/>
                    <a:pt x="544" y="56"/>
                  </a:cubicBezTo>
                  <a:cubicBezTo>
                    <a:pt x="534" y="57"/>
                    <a:pt x="523" y="59"/>
                    <a:pt x="510" y="63"/>
                  </a:cubicBezTo>
                  <a:cubicBezTo>
                    <a:pt x="498" y="66"/>
                    <a:pt x="484" y="70"/>
                    <a:pt x="470" y="74"/>
                  </a:cubicBezTo>
                  <a:cubicBezTo>
                    <a:pt x="455" y="79"/>
                    <a:pt x="439" y="85"/>
                    <a:pt x="422" y="91"/>
                  </a:cubicBezTo>
                  <a:cubicBezTo>
                    <a:pt x="406" y="97"/>
                    <a:pt x="388" y="104"/>
                    <a:pt x="370" y="111"/>
                  </a:cubicBezTo>
                  <a:cubicBezTo>
                    <a:pt x="361" y="115"/>
                    <a:pt x="352" y="119"/>
                    <a:pt x="343" y="122"/>
                  </a:cubicBezTo>
                  <a:cubicBezTo>
                    <a:pt x="339" y="124"/>
                    <a:pt x="334" y="127"/>
                    <a:pt x="330" y="129"/>
                  </a:cubicBezTo>
                  <a:cubicBezTo>
                    <a:pt x="325" y="131"/>
                    <a:pt x="320" y="133"/>
                    <a:pt x="316" y="136"/>
                  </a:cubicBezTo>
                  <a:cubicBezTo>
                    <a:pt x="307" y="141"/>
                    <a:pt x="298" y="147"/>
                    <a:pt x="290" y="153"/>
                  </a:cubicBezTo>
                  <a:cubicBezTo>
                    <a:pt x="282" y="159"/>
                    <a:pt x="274" y="166"/>
                    <a:pt x="266" y="172"/>
                  </a:cubicBezTo>
                  <a:cubicBezTo>
                    <a:pt x="258" y="178"/>
                    <a:pt x="250" y="185"/>
                    <a:pt x="242" y="191"/>
                  </a:cubicBezTo>
                  <a:cubicBezTo>
                    <a:pt x="234" y="197"/>
                    <a:pt x="226" y="204"/>
                    <a:pt x="218" y="209"/>
                  </a:cubicBezTo>
                  <a:cubicBezTo>
                    <a:pt x="214" y="212"/>
                    <a:pt x="210" y="215"/>
                    <a:pt x="206" y="217"/>
                  </a:cubicBezTo>
                  <a:cubicBezTo>
                    <a:pt x="205" y="218"/>
                    <a:pt x="204" y="218"/>
                    <a:pt x="203" y="219"/>
                  </a:cubicBezTo>
                  <a:cubicBezTo>
                    <a:pt x="203" y="219"/>
                    <a:pt x="202" y="219"/>
                    <a:pt x="202" y="219"/>
                  </a:cubicBezTo>
                  <a:cubicBezTo>
                    <a:pt x="202" y="219"/>
                    <a:pt x="201" y="220"/>
                    <a:pt x="201" y="220"/>
                  </a:cubicBezTo>
                  <a:cubicBezTo>
                    <a:pt x="197" y="221"/>
                    <a:pt x="195" y="223"/>
                    <a:pt x="193" y="224"/>
                  </a:cubicBezTo>
                  <a:cubicBezTo>
                    <a:pt x="188" y="227"/>
                    <a:pt x="184" y="230"/>
                    <a:pt x="180" y="233"/>
                  </a:cubicBezTo>
                  <a:cubicBezTo>
                    <a:pt x="178" y="235"/>
                    <a:pt x="176" y="237"/>
                    <a:pt x="174" y="238"/>
                  </a:cubicBezTo>
                  <a:cubicBezTo>
                    <a:pt x="172" y="240"/>
                    <a:pt x="171" y="241"/>
                    <a:pt x="169" y="243"/>
                  </a:cubicBezTo>
                  <a:cubicBezTo>
                    <a:pt x="162" y="250"/>
                    <a:pt x="155" y="256"/>
                    <a:pt x="148" y="263"/>
                  </a:cubicBezTo>
                  <a:cubicBezTo>
                    <a:pt x="142" y="270"/>
                    <a:pt x="135" y="276"/>
                    <a:pt x="129" y="283"/>
                  </a:cubicBezTo>
                  <a:cubicBezTo>
                    <a:pt x="123" y="289"/>
                    <a:pt x="117" y="295"/>
                    <a:pt x="112" y="301"/>
                  </a:cubicBezTo>
                  <a:cubicBezTo>
                    <a:pt x="106" y="307"/>
                    <a:pt x="101" y="314"/>
                    <a:pt x="96" y="320"/>
                  </a:cubicBezTo>
                  <a:cubicBezTo>
                    <a:pt x="91" y="326"/>
                    <a:pt x="86" y="331"/>
                    <a:pt x="82" y="336"/>
                  </a:cubicBezTo>
                  <a:cubicBezTo>
                    <a:pt x="79" y="339"/>
                    <a:pt x="77" y="341"/>
                    <a:pt x="74" y="344"/>
                  </a:cubicBezTo>
                  <a:cubicBezTo>
                    <a:pt x="72" y="346"/>
                    <a:pt x="70" y="348"/>
                    <a:pt x="67" y="351"/>
                  </a:cubicBezTo>
                  <a:cubicBezTo>
                    <a:pt x="65" y="354"/>
                    <a:pt x="63" y="356"/>
                    <a:pt x="62" y="359"/>
                  </a:cubicBezTo>
                  <a:cubicBezTo>
                    <a:pt x="61" y="362"/>
                    <a:pt x="59" y="365"/>
                    <a:pt x="58" y="368"/>
                  </a:cubicBezTo>
                  <a:cubicBezTo>
                    <a:pt x="56" y="373"/>
                    <a:pt x="55" y="379"/>
                    <a:pt x="54" y="384"/>
                  </a:cubicBezTo>
                  <a:cubicBezTo>
                    <a:pt x="53" y="389"/>
                    <a:pt x="52" y="393"/>
                    <a:pt x="52" y="398"/>
                  </a:cubicBezTo>
                  <a:cubicBezTo>
                    <a:pt x="51" y="402"/>
                    <a:pt x="52" y="407"/>
                    <a:pt x="52" y="410"/>
                  </a:cubicBezTo>
                  <a:cubicBezTo>
                    <a:pt x="52" y="411"/>
                    <a:pt x="52" y="412"/>
                    <a:pt x="53" y="413"/>
                  </a:cubicBezTo>
                  <a:cubicBezTo>
                    <a:pt x="53" y="414"/>
                    <a:pt x="53" y="415"/>
                    <a:pt x="53" y="415"/>
                  </a:cubicBezTo>
                  <a:cubicBezTo>
                    <a:pt x="53" y="416"/>
                    <a:pt x="53" y="416"/>
                    <a:pt x="54" y="416"/>
                  </a:cubicBezTo>
                  <a:cubicBezTo>
                    <a:pt x="54" y="417"/>
                    <a:pt x="54" y="417"/>
                    <a:pt x="54" y="417"/>
                  </a:cubicBezTo>
                  <a:cubicBezTo>
                    <a:pt x="54" y="418"/>
                    <a:pt x="55" y="419"/>
                    <a:pt x="55" y="420"/>
                  </a:cubicBezTo>
                  <a:cubicBezTo>
                    <a:pt x="55" y="420"/>
                    <a:pt x="55" y="420"/>
                    <a:pt x="55" y="420"/>
                  </a:cubicBezTo>
                  <a:cubicBezTo>
                    <a:pt x="55" y="420"/>
                    <a:pt x="55" y="421"/>
                    <a:pt x="55" y="421"/>
                  </a:cubicBezTo>
                  <a:cubicBezTo>
                    <a:pt x="55" y="421"/>
                    <a:pt x="55" y="421"/>
                    <a:pt x="55" y="421"/>
                  </a:cubicBezTo>
                  <a:cubicBezTo>
                    <a:pt x="55" y="421"/>
                    <a:pt x="55" y="421"/>
                    <a:pt x="56" y="422"/>
                  </a:cubicBezTo>
                  <a:cubicBezTo>
                    <a:pt x="56" y="422"/>
                    <a:pt x="56" y="422"/>
                    <a:pt x="56" y="422"/>
                  </a:cubicBezTo>
                  <a:cubicBezTo>
                    <a:pt x="59" y="419"/>
                    <a:pt x="59" y="419"/>
                    <a:pt x="59" y="419"/>
                  </a:cubicBezTo>
                  <a:cubicBezTo>
                    <a:pt x="59" y="420"/>
                    <a:pt x="58" y="420"/>
                    <a:pt x="58" y="421"/>
                  </a:cubicBezTo>
                  <a:cubicBezTo>
                    <a:pt x="58" y="422"/>
                    <a:pt x="57" y="424"/>
                    <a:pt x="57" y="425"/>
                  </a:cubicBezTo>
                  <a:cubicBezTo>
                    <a:pt x="57" y="425"/>
                    <a:pt x="56" y="426"/>
                    <a:pt x="56" y="427"/>
                  </a:cubicBezTo>
                  <a:cubicBezTo>
                    <a:pt x="56" y="429"/>
                    <a:pt x="56" y="429"/>
                    <a:pt x="56" y="429"/>
                  </a:cubicBezTo>
                  <a:cubicBezTo>
                    <a:pt x="56" y="429"/>
                    <a:pt x="55" y="430"/>
                    <a:pt x="55" y="430"/>
                  </a:cubicBezTo>
                  <a:cubicBezTo>
                    <a:pt x="55" y="432"/>
                    <a:pt x="55" y="432"/>
                    <a:pt x="55" y="432"/>
                  </a:cubicBezTo>
                  <a:cubicBezTo>
                    <a:pt x="54" y="433"/>
                    <a:pt x="54" y="434"/>
                    <a:pt x="54" y="435"/>
                  </a:cubicBezTo>
                  <a:cubicBezTo>
                    <a:pt x="52" y="439"/>
                    <a:pt x="49" y="443"/>
                    <a:pt x="45" y="446"/>
                  </a:cubicBezTo>
                  <a:cubicBezTo>
                    <a:pt x="42" y="450"/>
                    <a:pt x="38" y="454"/>
                    <a:pt x="34" y="458"/>
                  </a:cubicBezTo>
                  <a:cubicBezTo>
                    <a:pt x="30" y="463"/>
                    <a:pt x="27" y="468"/>
                    <a:pt x="25" y="474"/>
                  </a:cubicBezTo>
                  <a:cubicBezTo>
                    <a:pt x="23" y="477"/>
                    <a:pt x="23" y="480"/>
                    <a:pt x="22" y="483"/>
                  </a:cubicBezTo>
                  <a:cubicBezTo>
                    <a:pt x="21" y="486"/>
                    <a:pt x="21" y="489"/>
                    <a:pt x="21" y="492"/>
                  </a:cubicBezTo>
                  <a:cubicBezTo>
                    <a:pt x="20" y="504"/>
                    <a:pt x="20" y="517"/>
                    <a:pt x="19" y="529"/>
                  </a:cubicBezTo>
                  <a:cubicBezTo>
                    <a:pt x="19" y="555"/>
                    <a:pt x="18" y="581"/>
                    <a:pt x="14" y="608"/>
                  </a:cubicBezTo>
                  <a:cubicBezTo>
                    <a:pt x="13" y="615"/>
                    <a:pt x="11" y="621"/>
                    <a:pt x="10" y="628"/>
                  </a:cubicBezTo>
                  <a:cubicBezTo>
                    <a:pt x="9" y="630"/>
                    <a:pt x="9" y="631"/>
                    <a:pt x="8" y="633"/>
                  </a:cubicBezTo>
                  <a:cubicBezTo>
                    <a:pt x="8" y="635"/>
                    <a:pt x="7" y="636"/>
                    <a:pt x="7" y="638"/>
                  </a:cubicBezTo>
                  <a:cubicBezTo>
                    <a:pt x="6" y="642"/>
                    <a:pt x="5" y="645"/>
                    <a:pt x="4" y="649"/>
                  </a:cubicBezTo>
                  <a:cubicBezTo>
                    <a:pt x="1" y="663"/>
                    <a:pt x="0" y="678"/>
                    <a:pt x="0" y="693"/>
                  </a:cubicBezTo>
                  <a:cubicBezTo>
                    <a:pt x="0" y="708"/>
                    <a:pt x="0" y="723"/>
                    <a:pt x="2" y="738"/>
                  </a:cubicBezTo>
                  <a:cubicBezTo>
                    <a:pt x="5" y="752"/>
                    <a:pt x="8" y="767"/>
                    <a:pt x="13" y="782"/>
                  </a:cubicBezTo>
                  <a:cubicBezTo>
                    <a:pt x="16" y="789"/>
                    <a:pt x="19" y="796"/>
                    <a:pt x="22" y="803"/>
                  </a:cubicBezTo>
                  <a:cubicBezTo>
                    <a:pt x="24" y="810"/>
                    <a:pt x="27" y="816"/>
                    <a:pt x="30" y="823"/>
                  </a:cubicBezTo>
                  <a:cubicBezTo>
                    <a:pt x="36" y="837"/>
                    <a:pt x="43" y="851"/>
                    <a:pt x="52" y="863"/>
                  </a:cubicBezTo>
                  <a:cubicBezTo>
                    <a:pt x="60" y="876"/>
                    <a:pt x="70" y="888"/>
                    <a:pt x="82" y="898"/>
                  </a:cubicBezTo>
                  <a:cubicBezTo>
                    <a:pt x="94" y="908"/>
                    <a:pt x="108" y="915"/>
                    <a:pt x="123" y="920"/>
                  </a:cubicBezTo>
                  <a:cubicBezTo>
                    <a:pt x="124" y="920"/>
                    <a:pt x="125" y="920"/>
                    <a:pt x="126" y="921"/>
                  </a:cubicBezTo>
                  <a:cubicBezTo>
                    <a:pt x="127" y="921"/>
                    <a:pt x="127" y="921"/>
                    <a:pt x="127" y="921"/>
                  </a:cubicBezTo>
                  <a:cubicBezTo>
                    <a:pt x="128" y="921"/>
                    <a:pt x="128" y="921"/>
                    <a:pt x="128" y="921"/>
                  </a:cubicBezTo>
                  <a:cubicBezTo>
                    <a:pt x="128" y="921"/>
                    <a:pt x="128" y="921"/>
                    <a:pt x="128" y="921"/>
                  </a:cubicBezTo>
                  <a:cubicBezTo>
                    <a:pt x="129" y="921"/>
                    <a:pt x="129" y="921"/>
                    <a:pt x="129" y="921"/>
                  </a:cubicBezTo>
                  <a:cubicBezTo>
                    <a:pt x="130" y="922"/>
                    <a:pt x="132" y="922"/>
                    <a:pt x="134" y="923"/>
                  </a:cubicBezTo>
                  <a:cubicBezTo>
                    <a:pt x="137" y="923"/>
                    <a:pt x="141" y="924"/>
                    <a:pt x="145" y="925"/>
                  </a:cubicBezTo>
                  <a:cubicBezTo>
                    <a:pt x="152" y="926"/>
                    <a:pt x="159" y="927"/>
                    <a:pt x="166" y="927"/>
                  </a:cubicBezTo>
                  <a:cubicBezTo>
                    <a:pt x="173" y="928"/>
                    <a:pt x="180" y="928"/>
                    <a:pt x="186" y="928"/>
                  </a:cubicBezTo>
                  <a:cubicBezTo>
                    <a:pt x="193" y="928"/>
                    <a:pt x="200" y="928"/>
                    <a:pt x="206" y="928"/>
                  </a:cubicBezTo>
                  <a:cubicBezTo>
                    <a:pt x="232" y="927"/>
                    <a:pt x="256" y="924"/>
                    <a:pt x="278" y="922"/>
                  </a:cubicBezTo>
                  <a:cubicBezTo>
                    <a:pt x="289" y="921"/>
                    <a:pt x="300" y="920"/>
                    <a:pt x="309" y="920"/>
                  </a:cubicBezTo>
                  <a:cubicBezTo>
                    <a:pt x="310" y="920"/>
                    <a:pt x="311" y="920"/>
                    <a:pt x="312" y="920"/>
                  </a:cubicBezTo>
                  <a:cubicBezTo>
                    <a:pt x="313" y="920"/>
                    <a:pt x="314" y="920"/>
                    <a:pt x="315" y="920"/>
                  </a:cubicBezTo>
                  <a:cubicBezTo>
                    <a:pt x="316" y="920"/>
                    <a:pt x="317" y="920"/>
                    <a:pt x="318" y="920"/>
                  </a:cubicBezTo>
                  <a:cubicBezTo>
                    <a:pt x="319" y="920"/>
                    <a:pt x="319" y="920"/>
                    <a:pt x="319" y="920"/>
                  </a:cubicBezTo>
                  <a:cubicBezTo>
                    <a:pt x="319" y="921"/>
                    <a:pt x="319" y="921"/>
                    <a:pt x="319" y="921"/>
                  </a:cubicBezTo>
                  <a:cubicBezTo>
                    <a:pt x="321" y="921"/>
                    <a:pt x="321" y="921"/>
                    <a:pt x="321" y="921"/>
                  </a:cubicBezTo>
                  <a:cubicBezTo>
                    <a:pt x="324" y="921"/>
                    <a:pt x="329" y="922"/>
                    <a:pt x="333" y="923"/>
                  </a:cubicBezTo>
                  <a:cubicBezTo>
                    <a:pt x="341" y="925"/>
                    <a:pt x="348" y="928"/>
                    <a:pt x="356" y="930"/>
                  </a:cubicBezTo>
                  <a:cubicBezTo>
                    <a:pt x="364" y="932"/>
                    <a:pt x="371" y="935"/>
                    <a:pt x="378" y="936"/>
                  </a:cubicBezTo>
                  <a:cubicBezTo>
                    <a:pt x="386" y="938"/>
                    <a:pt x="393" y="939"/>
                    <a:pt x="401" y="939"/>
                  </a:cubicBezTo>
                  <a:cubicBezTo>
                    <a:pt x="408" y="938"/>
                    <a:pt x="416" y="936"/>
                    <a:pt x="423" y="933"/>
                  </a:cubicBezTo>
                  <a:cubicBezTo>
                    <a:pt x="426" y="931"/>
                    <a:pt x="428" y="929"/>
                    <a:pt x="430" y="927"/>
                  </a:cubicBezTo>
                  <a:cubicBezTo>
                    <a:pt x="432" y="926"/>
                    <a:pt x="434" y="924"/>
                    <a:pt x="435" y="923"/>
                  </a:cubicBezTo>
                  <a:cubicBezTo>
                    <a:pt x="440" y="926"/>
                    <a:pt x="445" y="930"/>
                    <a:pt x="451" y="933"/>
                  </a:cubicBezTo>
                  <a:cubicBezTo>
                    <a:pt x="462" y="941"/>
                    <a:pt x="474" y="949"/>
                    <a:pt x="486" y="957"/>
                  </a:cubicBezTo>
                  <a:cubicBezTo>
                    <a:pt x="488" y="959"/>
                    <a:pt x="491" y="961"/>
                    <a:pt x="494" y="963"/>
                  </a:cubicBezTo>
                  <a:cubicBezTo>
                    <a:pt x="497" y="965"/>
                    <a:pt x="500" y="967"/>
                    <a:pt x="504" y="969"/>
                  </a:cubicBezTo>
                  <a:cubicBezTo>
                    <a:pt x="507" y="971"/>
                    <a:pt x="510" y="972"/>
                    <a:pt x="513" y="974"/>
                  </a:cubicBezTo>
                  <a:cubicBezTo>
                    <a:pt x="516" y="976"/>
                    <a:pt x="520" y="977"/>
                    <a:pt x="523" y="979"/>
                  </a:cubicBezTo>
                  <a:cubicBezTo>
                    <a:pt x="530" y="982"/>
                    <a:pt x="536" y="985"/>
                    <a:pt x="544" y="987"/>
                  </a:cubicBezTo>
                  <a:cubicBezTo>
                    <a:pt x="551" y="990"/>
                    <a:pt x="559" y="992"/>
                    <a:pt x="566" y="993"/>
                  </a:cubicBezTo>
                  <a:cubicBezTo>
                    <a:pt x="574" y="994"/>
                    <a:pt x="582" y="995"/>
                    <a:pt x="589" y="995"/>
                  </a:cubicBezTo>
                  <a:cubicBezTo>
                    <a:pt x="595" y="995"/>
                    <a:pt x="595" y="995"/>
                    <a:pt x="595" y="995"/>
                  </a:cubicBezTo>
                  <a:cubicBezTo>
                    <a:pt x="596" y="995"/>
                    <a:pt x="598" y="995"/>
                    <a:pt x="600" y="995"/>
                  </a:cubicBezTo>
                  <a:cubicBezTo>
                    <a:pt x="603" y="996"/>
                    <a:pt x="606" y="996"/>
                    <a:pt x="610" y="996"/>
                  </a:cubicBezTo>
                  <a:cubicBezTo>
                    <a:pt x="624" y="997"/>
                    <a:pt x="638" y="998"/>
                    <a:pt x="652" y="997"/>
                  </a:cubicBezTo>
                  <a:cubicBezTo>
                    <a:pt x="667" y="997"/>
                    <a:pt x="682" y="996"/>
                    <a:pt x="696" y="993"/>
                  </a:cubicBezTo>
                  <a:cubicBezTo>
                    <a:pt x="700" y="992"/>
                    <a:pt x="703" y="992"/>
                    <a:pt x="707" y="991"/>
                  </a:cubicBezTo>
                  <a:cubicBezTo>
                    <a:pt x="710" y="990"/>
                    <a:pt x="714" y="989"/>
                    <a:pt x="718" y="988"/>
                  </a:cubicBezTo>
                  <a:cubicBezTo>
                    <a:pt x="719" y="987"/>
                    <a:pt x="721" y="987"/>
                    <a:pt x="723" y="986"/>
                  </a:cubicBezTo>
                  <a:cubicBezTo>
                    <a:pt x="728" y="984"/>
                    <a:pt x="728" y="984"/>
                    <a:pt x="728" y="984"/>
                  </a:cubicBezTo>
                  <a:cubicBezTo>
                    <a:pt x="732" y="983"/>
                    <a:pt x="735" y="982"/>
                    <a:pt x="738" y="980"/>
                  </a:cubicBezTo>
                  <a:cubicBezTo>
                    <a:pt x="743" y="978"/>
                    <a:pt x="743" y="978"/>
                    <a:pt x="743" y="978"/>
                  </a:cubicBezTo>
                  <a:cubicBezTo>
                    <a:pt x="745" y="977"/>
                    <a:pt x="747" y="976"/>
                    <a:pt x="748" y="976"/>
                  </a:cubicBezTo>
                  <a:cubicBezTo>
                    <a:pt x="752" y="974"/>
                    <a:pt x="755" y="972"/>
                    <a:pt x="758" y="970"/>
                  </a:cubicBezTo>
                  <a:cubicBezTo>
                    <a:pt x="763" y="968"/>
                    <a:pt x="763" y="968"/>
                    <a:pt x="763" y="968"/>
                  </a:cubicBezTo>
                  <a:cubicBezTo>
                    <a:pt x="767" y="965"/>
                    <a:pt x="767" y="965"/>
                    <a:pt x="767" y="965"/>
                  </a:cubicBezTo>
                  <a:cubicBezTo>
                    <a:pt x="769" y="964"/>
                    <a:pt x="770" y="963"/>
                    <a:pt x="772" y="962"/>
                  </a:cubicBezTo>
                  <a:cubicBezTo>
                    <a:pt x="773" y="961"/>
                    <a:pt x="775" y="960"/>
                    <a:pt x="776" y="959"/>
                  </a:cubicBezTo>
                  <a:cubicBezTo>
                    <a:pt x="782" y="956"/>
                    <a:pt x="788" y="952"/>
                    <a:pt x="793" y="948"/>
                  </a:cubicBezTo>
                  <a:cubicBezTo>
                    <a:pt x="794" y="950"/>
                    <a:pt x="794" y="952"/>
                    <a:pt x="795" y="954"/>
                  </a:cubicBezTo>
                  <a:cubicBezTo>
                    <a:pt x="797" y="962"/>
                    <a:pt x="800" y="971"/>
                    <a:pt x="806" y="980"/>
                  </a:cubicBezTo>
                  <a:cubicBezTo>
                    <a:pt x="808" y="985"/>
                    <a:pt x="812" y="989"/>
                    <a:pt x="815" y="993"/>
                  </a:cubicBezTo>
                  <a:cubicBezTo>
                    <a:pt x="819" y="998"/>
                    <a:pt x="823" y="1002"/>
                    <a:pt x="828" y="1005"/>
                  </a:cubicBezTo>
                  <a:cubicBezTo>
                    <a:pt x="829" y="1006"/>
                    <a:pt x="830" y="1007"/>
                    <a:pt x="831" y="1008"/>
                  </a:cubicBezTo>
                  <a:cubicBezTo>
                    <a:pt x="832" y="1009"/>
                    <a:pt x="834" y="1010"/>
                    <a:pt x="835" y="1010"/>
                  </a:cubicBezTo>
                  <a:cubicBezTo>
                    <a:pt x="836" y="1011"/>
                    <a:pt x="837" y="1012"/>
                    <a:pt x="839" y="1013"/>
                  </a:cubicBezTo>
                  <a:cubicBezTo>
                    <a:pt x="840" y="1014"/>
                    <a:pt x="840" y="1014"/>
                    <a:pt x="840" y="1014"/>
                  </a:cubicBezTo>
                  <a:cubicBezTo>
                    <a:pt x="841" y="1015"/>
                    <a:pt x="841" y="1015"/>
                    <a:pt x="841" y="1015"/>
                  </a:cubicBezTo>
                  <a:cubicBezTo>
                    <a:pt x="842" y="1015"/>
                    <a:pt x="842" y="1015"/>
                    <a:pt x="842" y="1015"/>
                  </a:cubicBezTo>
                  <a:cubicBezTo>
                    <a:pt x="842" y="1015"/>
                    <a:pt x="842" y="1015"/>
                    <a:pt x="842" y="1015"/>
                  </a:cubicBezTo>
                  <a:cubicBezTo>
                    <a:pt x="842" y="1015"/>
                    <a:pt x="842" y="1015"/>
                    <a:pt x="842" y="1015"/>
                  </a:cubicBezTo>
                  <a:cubicBezTo>
                    <a:pt x="843" y="1015"/>
                    <a:pt x="843" y="1015"/>
                    <a:pt x="843" y="1015"/>
                  </a:cubicBezTo>
                  <a:cubicBezTo>
                    <a:pt x="844" y="1016"/>
                    <a:pt x="845" y="1017"/>
                    <a:pt x="846" y="1017"/>
                  </a:cubicBezTo>
                  <a:cubicBezTo>
                    <a:pt x="847" y="1018"/>
                    <a:pt x="847" y="1018"/>
                    <a:pt x="847" y="1018"/>
                  </a:cubicBezTo>
                  <a:cubicBezTo>
                    <a:pt x="848" y="1018"/>
                    <a:pt x="848" y="1018"/>
                    <a:pt x="848" y="1018"/>
                  </a:cubicBezTo>
                  <a:cubicBezTo>
                    <a:pt x="850" y="1019"/>
                    <a:pt x="850" y="1019"/>
                    <a:pt x="850" y="1019"/>
                  </a:cubicBezTo>
                  <a:cubicBezTo>
                    <a:pt x="851" y="1020"/>
                    <a:pt x="853" y="1021"/>
                    <a:pt x="854" y="1021"/>
                  </a:cubicBezTo>
                  <a:cubicBezTo>
                    <a:pt x="855" y="1022"/>
                    <a:pt x="857" y="1022"/>
                    <a:pt x="858" y="1023"/>
                  </a:cubicBezTo>
                  <a:cubicBezTo>
                    <a:pt x="869" y="1028"/>
                    <a:pt x="881" y="1031"/>
                    <a:pt x="893" y="1033"/>
                  </a:cubicBezTo>
                  <a:cubicBezTo>
                    <a:pt x="899" y="1034"/>
                    <a:pt x="906" y="1035"/>
                    <a:pt x="912" y="1035"/>
                  </a:cubicBezTo>
                  <a:cubicBezTo>
                    <a:pt x="918" y="1035"/>
                    <a:pt x="924" y="1035"/>
                    <a:pt x="930" y="1034"/>
                  </a:cubicBezTo>
                  <a:cubicBezTo>
                    <a:pt x="933" y="1034"/>
                    <a:pt x="936" y="1034"/>
                    <a:pt x="939" y="1034"/>
                  </a:cubicBezTo>
                  <a:cubicBezTo>
                    <a:pt x="943" y="1033"/>
                    <a:pt x="943" y="1033"/>
                    <a:pt x="943" y="1033"/>
                  </a:cubicBezTo>
                  <a:cubicBezTo>
                    <a:pt x="944" y="1033"/>
                    <a:pt x="945" y="1033"/>
                    <a:pt x="946" y="1033"/>
                  </a:cubicBezTo>
                  <a:cubicBezTo>
                    <a:pt x="946" y="1033"/>
                    <a:pt x="946" y="1033"/>
                    <a:pt x="946" y="1033"/>
                  </a:cubicBezTo>
                  <a:cubicBezTo>
                    <a:pt x="946" y="1033"/>
                    <a:pt x="946" y="1033"/>
                    <a:pt x="946" y="1033"/>
                  </a:cubicBezTo>
                  <a:cubicBezTo>
                    <a:pt x="946" y="1034"/>
                    <a:pt x="946" y="1034"/>
                    <a:pt x="946" y="1034"/>
                  </a:cubicBezTo>
                  <a:cubicBezTo>
                    <a:pt x="947" y="1034"/>
                    <a:pt x="947" y="1034"/>
                    <a:pt x="947" y="1034"/>
                  </a:cubicBezTo>
                  <a:cubicBezTo>
                    <a:pt x="949" y="1035"/>
                    <a:pt x="951" y="1037"/>
                    <a:pt x="953" y="1039"/>
                  </a:cubicBezTo>
                  <a:cubicBezTo>
                    <a:pt x="956" y="1043"/>
                    <a:pt x="961" y="1047"/>
                    <a:pt x="965" y="1051"/>
                  </a:cubicBezTo>
                  <a:cubicBezTo>
                    <a:pt x="969" y="1055"/>
                    <a:pt x="973" y="1059"/>
                    <a:pt x="978" y="1062"/>
                  </a:cubicBezTo>
                  <a:cubicBezTo>
                    <a:pt x="980" y="1063"/>
                    <a:pt x="981" y="1064"/>
                    <a:pt x="982" y="1065"/>
                  </a:cubicBezTo>
                  <a:cubicBezTo>
                    <a:pt x="984" y="1066"/>
                    <a:pt x="984" y="1066"/>
                    <a:pt x="984" y="1066"/>
                  </a:cubicBezTo>
                  <a:cubicBezTo>
                    <a:pt x="985" y="1066"/>
                    <a:pt x="986" y="1067"/>
                    <a:pt x="987" y="1067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9" y="1068"/>
                    <a:pt x="989" y="1068"/>
                    <a:pt x="989" y="1068"/>
                  </a:cubicBezTo>
                  <a:cubicBezTo>
                    <a:pt x="991" y="1069"/>
                    <a:pt x="991" y="1069"/>
                    <a:pt x="991" y="1069"/>
                  </a:cubicBezTo>
                  <a:cubicBezTo>
                    <a:pt x="992" y="1069"/>
                    <a:pt x="993" y="1070"/>
                    <a:pt x="994" y="1070"/>
                  </a:cubicBezTo>
                  <a:cubicBezTo>
                    <a:pt x="999" y="1072"/>
                    <a:pt x="1003" y="1074"/>
                    <a:pt x="1008" y="1076"/>
                  </a:cubicBezTo>
                  <a:cubicBezTo>
                    <a:pt x="1017" y="1080"/>
                    <a:pt x="1025" y="1084"/>
                    <a:pt x="1033" y="1088"/>
                  </a:cubicBezTo>
                  <a:cubicBezTo>
                    <a:pt x="1036" y="1090"/>
                    <a:pt x="1040" y="1092"/>
                    <a:pt x="1043" y="1093"/>
                  </a:cubicBezTo>
                  <a:cubicBezTo>
                    <a:pt x="1044" y="1094"/>
                    <a:pt x="1044" y="1094"/>
                    <a:pt x="1044" y="1094"/>
                  </a:cubicBezTo>
                  <a:cubicBezTo>
                    <a:pt x="1045" y="1094"/>
                    <a:pt x="1045" y="1094"/>
                    <a:pt x="1045" y="1094"/>
                  </a:cubicBezTo>
                  <a:cubicBezTo>
                    <a:pt x="1045" y="1094"/>
                    <a:pt x="1045" y="1094"/>
                    <a:pt x="1045" y="1094"/>
                  </a:cubicBezTo>
                  <a:cubicBezTo>
                    <a:pt x="1045" y="1094"/>
                    <a:pt x="1045" y="1095"/>
                    <a:pt x="1045" y="1094"/>
                  </a:cubicBezTo>
                  <a:cubicBezTo>
                    <a:pt x="1045" y="1094"/>
                    <a:pt x="1045" y="1094"/>
                    <a:pt x="1045" y="1094"/>
                  </a:cubicBezTo>
                  <a:cubicBezTo>
                    <a:pt x="1045" y="1095"/>
                    <a:pt x="1045" y="1095"/>
                    <a:pt x="1045" y="1095"/>
                  </a:cubicBezTo>
                  <a:cubicBezTo>
                    <a:pt x="1046" y="1095"/>
                    <a:pt x="1046" y="1095"/>
                    <a:pt x="1046" y="1095"/>
                  </a:cubicBezTo>
                  <a:cubicBezTo>
                    <a:pt x="1047" y="1096"/>
                    <a:pt x="1047" y="1096"/>
                    <a:pt x="1047" y="1096"/>
                  </a:cubicBezTo>
                  <a:cubicBezTo>
                    <a:pt x="1048" y="1097"/>
                    <a:pt x="1049" y="1097"/>
                    <a:pt x="1049" y="1098"/>
                  </a:cubicBezTo>
                  <a:cubicBezTo>
                    <a:pt x="1050" y="1098"/>
                    <a:pt x="1051" y="1099"/>
                    <a:pt x="1051" y="1099"/>
                  </a:cubicBezTo>
                  <a:cubicBezTo>
                    <a:pt x="1057" y="1104"/>
                    <a:pt x="1061" y="1108"/>
                    <a:pt x="1065" y="1111"/>
                  </a:cubicBezTo>
                  <a:cubicBezTo>
                    <a:pt x="1072" y="1118"/>
                    <a:pt x="1076" y="1122"/>
                    <a:pt x="1076" y="1122"/>
                  </a:cubicBezTo>
                  <a:cubicBezTo>
                    <a:pt x="1080" y="1118"/>
                    <a:pt x="1080" y="1118"/>
                    <a:pt x="1080" y="1118"/>
                  </a:cubicBezTo>
                  <a:cubicBezTo>
                    <a:pt x="1080" y="1118"/>
                    <a:pt x="1076" y="1114"/>
                    <a:pt x="1070" y="1107"/>
                  </a:cubicBezTo>
                  <a:cubicBezTo>
                    <a:pt x="1066" y="1103"/>
                    <a:pt x="1062" y="1098"/>
                    <a:pt x="1057" y="1093"/>
                  </a:cubicBezTo>
                  <a:cubicBezTo>
                    <a:pt x="1057" y="1093"/>
                    <a:pt x="1056" y="1092"/>
                    <a:pt x="1055" y="1091"/>
                  </a:cubicBezTo>
                  <a:cubicBezTo>
                    <a:pt x="1055" y="1091"/>
                    <a:pt x="1054" y="1090"/>
                    <a:pt x="1053" y="1089"/>
                  </a:cubicBezTo>
                  <a:cubicBezTo>
                    <a:pt x="1053" y="1089"/>
                    <a:pt x="1053" y="1088"/>
                    <a:pt x="1052" y="1088"/>
                  </a:cubicBezTo>
                  <a:cubicBezTo>
                    <a:pt x="1052" y="1088"/>
                    <a:pt x="1051" y="1087"/>
                    <a:pt x="1051" y="1087"/>
                  </a:cubicBezTo>
                  <a:cubicBezTo>
                    <a:pt x="1051" y="1087"/>
                    <a:pt x="1051" y="1087"/>
                    <a:pt x="1051" y="1087"/>
                  </a:cubicBezTo>
                  <a:cubicBezTo>
                    <a:pt x="1051" y="1087"/>
                    <a:pt x="1051" y="1087"/>
                    <a:pt x="1051" y="1087"/>
                  </a:cubicBezTo>
                  <a:cubicBezTo>
                    <a:pt x="1051" y="1087"/>
                    <a:pt x="1051" y="1087"/>
                    <a:pt x="1051" y="1087"/>
                  </a:cubicBezTo>
                  <a:cubicBezTo>
                    <a:pt x="1050" y="1087"/>
                    <a:pt x="1050" y="1087"/>
                    <a:pt x="1050" y="1087"/>
                  </a:cubicBezTo>
                  <a:cubicBezTo>
                    <a:pt x="1050" y="1086"/>
                    <a:pt x="1050" y="1086"/>
                    <a:pt x="1050" y="1086"/>
                  </a:cubicBezTo>
                  <a:cubicBezTo>
                    <a:pt x="1049" y="1086"/>
                    <a:pt x="1049" y="1085"/>
                    <a:pt x="1048" y="1085"/>
                  </a:cubicBezTo>
                  <a:cubicBezTo>
                    <a:pt x="1045" y="1083"/>
                    <a:pt x="1042" y="1081"/>
                    <a:pt x="1038" y="1078"/>
                  </a:cubicBezTo>
                  <a:cubicBezTo>
                    <a:pt x="1031" y="1074"/>
                    <a:pt x="1023" y="1069"/>
                    <a:pt x="1014" y="1064"/>
                  </a:cubicBezTo>
                  <a:cubicBezTo>
                    <a:pt x="1010" y="1061"/>
                    <a:pt x="1005" y="1059"/>
                    <a:pt x="1001" y="1056"/>
                  </a:cubicBezTo>
                  <a:cubicBezTo>
                    <a:pt x="999" y="1056"/>
                    <a:pt x="998" y="1055"/>
                    <a:pt x="997" y="1054"/>
                  </a:cubicBezTo>
                  <a:cubicBezTo>
                    <a:pt x="995" y="1054"/>
                    <a:pt x="995" y="1054"/>
                    <a:pt x="995" y="1054"/>
                  </a:cubicBezTo>
                  <a:cubicBezTo>
                    <a:pt x="995" y="1053"/>
                    <a:pt x="995" y="1053"/>
                    <a:pt x="995" y="1053"/>
                  </a:cubicBezTo>
                  <a:cubicBezTo>
                    <a:pt x="995" y="1053"/>
                    <a:pt x="995" y="1053"/>
                    <a:pt x="995" y="1053"/>
                  </a:cubicBezTo>
                  <a:cubicBezTo>
                    <a:pt x="995" y="1053"/>
                    <a:pt x="994" y="1053"/>
                    <a:pt x="994" y="1053"/>
                  </a:cubicBezTo>
                  <a:cubicBezTo>
                    <a:pt x="994" y="1053"/>
                    <a:pt x="994" y="1053"/>
                    <a:pt x="994" y="1053"/>
                  </a:cubicBezTo>
                  <a:cubicBezTo>
                    <a:pt x="994" y="1053"/>
                    <a:pt x="994" y="1053"/>
                    <a:pt x="994" y="1053"/>
                  </a:cubicBezTo>
                  <a:cubicBezTo>
                    <a:pt x="993" y="1052"/>
                    <a:pt x="993" y="1052"/>
                    <a:pt x="992" y="1052"/>
                  </a:cubicBezTo>
                  <a:cubicBezTo>
                    <a:pt x="991" y="1051"/>
                    <a:pt x="991" y="1051"/>
                    <a:pt x="991" y="1051"/>
                  </a:cubicBezTo>
                  <a:cubicBezTo>
                    <a:pt x="990" y="1050"/>
                    <a:pt x="989" y="1050"/>
                    <a:pt x="988" y="1049"/>
                  </a:cubicBezTo>
                  <a:cubicBezTo>
                    <a:pt x="985" y="1046"/>
                    <a:pt x="981" y="1042"/>
                    <a:pt x="978" y="1038"/>
                  </a:cubicBezTo>
                  <a:cubicBezTo>
                    <a:pt x="974" y="1034"/>
                    <a:pt x="971" y="1030"/>
                    <a:pt x="967" y="1026"/>
                  </a:cubicBezTo>
                  <a:cubicBezTo>
                    <a:pt x="965" y="1024"/>
                    <a:pt x="963" y="1021"/>
                    <a:pt x="961" y="1019"/>
                  </a:cubicBezTo>
                  <a:cubicBezTo>
                    <a:pt x="961" y="1019"/>
                    <a:pt x="961" y="1019"/>
                    <a:pt x="961" y="1019"/>
                  </a:cubicBezTo>
                  <a:cubicBezTo>
                    <a:pt x="961" y="1018"/>
                    <a:pt x="961" y="1018"/>
                    <a:pt x="961" y="1018"/>
                  </a:cubicBezTo>
                  <a:cubicBezTo>
                    <a:pt x="960" y="1018"/>
                    <a:pt x="960" y="1018"/>
                    <a:pt x="960" y="1018"/>
                  </a:cubicBezTo>
                  <a:cubicBezTo>
                    <a:pt x="959" y="1017"/>
                    <a:pt x="959" y="1017"/>
                    <a:pt x="959" y="1017"/>
                  </a:cubicBezTo>
                  <a:cubicBezTo>
                    <a:pt x="958" y="1016"/>
                    <a:pt x="958" y="1016"/>
                    <a:pt x="958" y="1016"/>
                  </a:cubicBezTo>
                  <a:cubicBezTo>
                    <a:pt x="957" y="1015"/>
                    <a:pt x="957" y="1015"/>
                    <a:pt x="957" y="1015"/>
                  </a:cubicBezTo>
                  <a:cubicBezTo>
                    <a:pt x="957" y="1015"/>
                    <a:pt x="957" y="1015"/>
                    <a:pt x="957" y="1015"/>
                  </a:cubicBezTo>
                  <a:cubicBezTo>
                    <a:pt x="957" y="1015"/>
                    <a:pt x="957" y="1015"/>
                    <a:pt x="957" y="1015"/>
                  </a:cubicBezTo>
                  <a:cubicBezTo>
                    <a:pt x="957" y="1015"/>
                    <a:pt x="956" y="1014"/>
                    <a:pt x="956" y="1014"/>
                  </a:cubicBezTo>
                  <a:cubicBezTo>
                    <a:pt x="956" y="1014"/>
                    <a:pt x="955" y="1014"/>
                    <a:pt x="955" y="1014"/>
                  </a:cubicBezTo>
                  <a:cubicBezTo>
                    <a:pt x="954" y="1013"/>
                    <a:pt x="954" y="1013"/>
                    <a:pt x="953" y="1013"/>
                  </a:cubicBezTo>
                  <a:cubicBezTo>
                    <a:pt x="953" y="1013"/>
                    <a:pt x="952" y="1013"/>
                    <a:pt x="952" y="1012"/>
                  </a:cubicBezTo>
                  <a:cubicBezTo>
                    <a:pt x="951" y="1012"/>
                    <a:pt x="951" y="1012"/>
                    <a:pt x="951" y="1012"/>
                  </a:cubicBezTo>
                  <a:cubicBezTo>
                    <a:pt x="950" y="1012"/>
                    <a:pt x="950" y="1012"/>
                    <a:pt x="950" y="1012"/>
                  </a:cubicBezTo>
                  <a:cubicBezTo>
                    <a:pt x="949" y="1012"/>
                    <a:pt x="949" y="1012"/>
                    <a:pt x="949" y="1012"/>
                  </a:cubicBezTo>
                  <a:cubicBezTo>
                    <a:pt x="948" y="1012"/>
                    <a:pt x="948" y="1012"/>
                    <a:pt x="948" y="1012"/>
                  </a:cubicBezTo>
                  <a:cubicBezTo>
                    <a:pt x="946" y="1011"/>
                    <a:pt x="944" y="1011"/>
                    <a:pt x="942" y="1011"/>
                  </a:cubicBezTo>
                  <a:cubicBezTo>
                    <a:pt x="938" y="1011"/>
                    <a:pt x="938" y="1011"/>
                    <a:pt x="938" y="1011"/>
                  </a:cubicBezTo>
                  <a:cubicBezTo>
                    <a:pt x="935" y="1011"/>
                    <a:pt x="932" y="1011"/>
                    <a:pt x="929" y="1011"/>
                  </a:cubicBezTo>
                  <a:cubicBezTo>
                    <a:pt x="924" y="1011"/>
                    <a:pt x="919" y="1011"/>
                    <a:pt x="914" y="1010"/>
                  </a:cubicBezTo>
                  <a:cubicBezTo>
                    <a:pt x="908" y="1009"/>
                    <a:pt x="903" y="1008"/>
                    <a:pt x="898" y="1007"/>
                  </a:cubicBezTo>
                  <a:cubicBezTo>
                    <a:pt x="889" y="1004"/>
                    <a:pt x="879" y="1001"/>
                    <a:pt x="871" y="996"/>
                  </a:cubicBezTo>
                  <a:cubicBezTo>
                    <a:pt x="870" y="996"/>
                    <a:pt x="869" y="995"/>
                    <a:pt x="868" y="994"/>
                  </a:cubicBezTo>
                  <a:cubicBezTo>
                    <a:pt x="867" y="994"/>
                    <a:pt x="866" y="993"/>
                    <a:pt x="865" y="993"/>
                  </a:cubicBezTo>
                  <a:cubicBezTo>
                    <a:pt x="864" y="992"/>
                    <a:pt x="864" y="992"/>
                    <a:pt x="864" y="992"/>
                  </a:cubicBezTo>
                  <a:cubicBezTo>
                    <a:pt x="863" y="991"/>
                    <a:pt x="863" y="991"/>
                    <a:pt x="863" y="991"/>
                  </a:cubicBezTo>
                  <a:cubicBezTo>
                    <a:pt x="862" y="991"/>
                    <a:pt x="862" y="991"/>
                    <a:pt x="862" y="991"/>
                  </a:cubicBezTo>
                  <a:cubicBezTo>
                    <a:pt x="861" y="990"/>
                    <a:pt x="860" y="989"/>
                    <a:pt x="859" y="988"/>
                  </a:cubicBezTo>
                  <a:cubicBezTo>
                    <a:pt x="858" y="988"/>
                    <a:pt x="857" y="987"/>
                    <a:pt x="857" y="987"/>
                  </a:cubicBezTo>
                  <a:cubicBezTo>
                    <a:pt x="856" y="986"/>
                    <a:pt x="855" y="985"/>
                    <a:pt x="854" y="985"/>
                  </a:cubicBezTo>
                  <a:cubicBezTo>
                    <a:pt x="853" y="984"/>
                    <a:pt x="853" y="983"/>
                    <a:pt x="852" y="983"/>
                  </a:cubicBezTo>
                  <a:cubicBezTo>
                    <a:pt x="851" y="982"/>
                    <a:pt x="850" y="981"/>
                    <a:pt x="850" y="980"/>
                  </a:cubicBezTo>
                  <a:cubicBezTo>
                    <a:pt x="847" y="978"/>
                    <a:pt x="844" y="975"/>
                    <a:pt x="842" y="972"/>
                  </a:cubicBezTo>
                  <a:cubicBezTo>
                    <a:pt x="840" y="969"/>
                    <a:pt x="838" y="966"/>
                    <a:pt x="837" y="963"/>
                  </a:cubicBezTo>
                  <a:cubicBezTo>
                    <a:pt x="834" y="957"/>
                    <a:pt x="833" y="951"/>
                    <a:pt x="832" y="945"/>
                  </a:cubicBezTo>
                  <a:cubicBezTo>
                    <a:pt x="831" y="940"/>
                    <a:pt x="830" y="934"/>
                    <a:pt x="830" y="929"/>
                  </a:cubicBezTo>
                  <a:cubicBezTo>
                    <a:pt x="830" y="926"/>
                    <a:pt x="829" y="924"/>
                    <a:pt x="829" y="921"/>
                  </a:cubicBezTo>
                  <a:cubicBezTo>
                    <a:pt x="829" y="920"/>
                    <a:pt x="828" y="919"/>
                    <a:pt x="828" y="919"/>
                  </a:cubicBezTo>
                  <a:cubicBezTo>
                    <a:pt x="832" y="915"/>
                    <a:pt x="836" y="912"/>
                    <a:pt x="840" y="908"/>
                  </a:cubicBezTo>
                  <a:cubicBezTo>
                    <a:pt x="844" y="904"/>
                    <a:pt x="849" y="900"/>
                    <a:pt x="854" y="896"/>
                  </a:cubicBezTo>
                  <a:cubicBezTo>
                    <a:pt x="858" y="892"/>
                    <a:pt x="863" y="888"/>
                    <a:pt x="867" y="886"/>
                  </a:cubicBezTo>
                  <a:cubicBezTo>
                    <a:pt x="869" y="884"/>
                    <a:pt x="871" y="883"/>
                    <a:pt x="873" y="882"/>
                  </a:cubicBezTo>
                  <a:cubicBezTo>
                    <a:pt x="874" y="882"/>
                    <a:pt x="874" y="882"/>
                    <a:pt x="874" y="882"/>
                  </a:cubicBezTo>
                  <a:cubicBezTo>
                    <a:pt x="877" y="881"/>
                    <a:pt x="877" y="881"/>
                    <a:pt x="877" y="881"/>
                  </a:cubicBezTo>
                  <a:cubicBezTo>
                    <a:pt x="881" y="879"/>
                    <a:pt x="881" y="879"/>
                    <a:pt x="881" y="879"/>
                  </a:cubicBezTo>
                  <a:cubicBezTo>
                    <a:pt x="884" y="878"/>
                    <a:pt x="887" y="877"/>
                    <a:pt x="890" y="876"/>
                  </a:cubicBezTo>
                  <a:cubicBezTo>
                    <a:pt x="893" y="875"/>
                    <a:pt x="896" y="874"/>
                    <a:pt x="898" y="873"/>
                  </a:cubicBezTo>
                  <a:cubicBezTo>
                    <a:pt x="905" y="870"/>
                    <a:pt x="912" y="868"/>
                    <a:pt x="919" y="866"/>
                  </a:cubicBezTo>
                  <a:cubicBezTo>
                    <a:pt x="924" y="871"/>
                    <a:pt x="930" y="879"/>
                    <a:pt x="939" y="888"/>
                  </a:cubicBezTo>
                  <a:cubicBezTo>
                    <a:pt x="942" y="890"/>
                    <a:pt x="944" y="893"/>
                    <a:pt x="947" y="896"/>
                  </a:cubicBezTo>
                  <a:cubicBezTo>
                    <a:pt x="948" y="897"/>
                    <a:pt x="949" y="899"/>
                    <a:pt x="950" y="900"/>
                  </a:cubicBezTo>
                  <a:cubicBezTo>
                    <a:pt x="951" y="901"/>
                    <a:pt x="951" y="901"/>
                    <a:pt x="951" y="901"/>
                  </a:cubicBezTo>
                  <a:cubicBezTo>
                    <a:pt x="952" y="901"/>
                    <a:pt x="952" y="901"/>
                    <a:pt x="952" y="901"/>
                  </a:cubicBezTo>
                  <a:cubicBezTo>
                    <a:pt x="953" y="902"/>
                    <a:pt x="953" y="902"/>
                    <a:pt x="953" y="902"/>
                  </a:cubicBezTo>
                  <a:cubicBezTo>
                    <a:pt x="953" y="903"/>
                    <a:pt x="954" y="904"/>
                    <a:pt x="955" y="904"/>
                  </a:cubicBezTo>
                  <a:cubicBezTo>
                    <a:pt x="961" y="910"/>
                    <a:pt x="967" y="916"/>
                    <a:pt x="974" y="923"/>
                  </a:cubicBezTo>
                  <a:cubicBezTo>
                    <a:pt x="980" y="930"/>
                    <a:pt x="987" y="937"/>
                    <a:pt x="994" y="945"/>
                  </a:cubicBezTo>
                  <a:cubicBezTo>
                    <a:pt x="998" y="949"/>
                    <a:pt x="1001" y="953"/>
                    <a:pt x="1004" y="957"/>
                  </a:cubicBezTo>
                  <a:cubicBezTo>
                    <a:pt x="1005" y="958"/>
                    <a:pt x="1006" y="959"/>
                    <a:pt x="1007" y="960"/>
                  </a:cubicBezTo>
                  <a:cubicBezTo>
                    <a:pt x="1008" y="961"/>
                    <a:pt x="1008" y="962"/>
                    <a:pt x="1009" y="963"/>
                  </a:cubicBezTo>
                  <a:cubicBezTo>
                    <a:pt x="1010" y="966"/>
                    <a:pt x="1012" y="968"/>
                    <a:pt x="1014" y="971"/>
                  </a:cubicBezTo>
                  <a:cubicBezTo>
                    <a:pt x="1017" y="976"/>
                    <a:pt x="1021" y="981"/>
                    <a:pt x="1024" y="986"/>
                  </a:cubicBezTo>
                  <a:cubicBezTo>
                    <a:pt x="1028" y="991"/>
                    <a:pt x="1032" y="995"/>
                    <a:pt x="1036" y="1000"/>
                  </a:cubicBezTo>
                  <a:cubicBezTo>
                    <a:pt x="1044" y="1010"/>
                    <a:pt x="1053" y="1020"/>
                    <a:pt x="1061" y="1030"/>
                  </a:cubicBezTo>
                  <a:cubicBezTo>
                    <a:pt x="1066" y="1035"/>
                    <a:pt x="1070" y="1041"/>
                    <a:pt x="1075" y="1046"/>
                  </a:cubicBezTo>
                  <a:cubicBezTo>
                    <a:pt x="1077" y="1048"/>
                    <a:pt x="1079" y="1051"/>
                    <a:pt x="1081" y="1054"/>
                  </a:cubicBezTo>
                  <a:cubicBezTo>
                    <a:pt x="1082" y="1055"/>
                    <a:pt x="1084" y="1056"/>
                    <a:pt x="1085" y="1058"/>
                  </a:cubicBezTo>
                  <a:cubicBezTo>
                    <a:pt x="1085" y="1058"/>
                    <a:pt x="1085" y="1058"/>
                    <a:pt x="1085" y="1058"/>
                  </a:cubicBezTo>
                  <a:cubicBezTo>
                    <a:pt x="1086" y="1059"/>
                    <a:pt x="1086" y="1059"/>
                    <a:pt x="1086" y="1059"/>
                  </a:cubicBezTo>
                  <a:cubicBezTo>
                    <a:pt x="1086" y="1059"/>
                    <a:pt x="1087" y="1060"/>
                    <a:pt x="1087" y="1060"/>
                  </a:cubicBezTo>
                  <a:cubicBezTo>
                    <a:pt x="1089" y="1061"/>
                    <a:pt x="1089" y="1061"/>
                    <a:pt x="1089" y="1061"/>
                  </a:cubicBezTo>
                  <a:cubicBezTo>
                    <a:pt x="1090" y="1062"/>
                    <a:pt x="1090" y="1062"/>
                    <a:pt x="1090" y="1062"/>
                  </a:cubicBezTo>
                  <a:cubicBezTo>
                    <a:pt x="1091" y="1063"/>
                    <a:pt x="1092" y="1063"/>
                    <a:pt x="1093" y="1063"/>
                  </a:cubicBezTo>
                  <a:cubicBezTo>
                    <a:pt x="1144" y="1100"/>
                    <a:pt x="1144" y="1100"/>
                    <a:pt x="1144" y="1100"/>
                  </a:cubicBezTo>
                  <a:cubicBezTo>
                    <a:pt x="1145" y="1101"/>
                    <a:pt x="1146" y="1101"/>
                    <a:pt x="1147" y="1100"/>
                  </a:cubicBezTo>
                  <a:cubicBezTo>
                    <a:pt x="1148" y="1099"/>
                    <a:pt x="1148" y="1097"/>
                    <a:pt x="1147" y="1096"/>
                  </a:cubicBezTo>
                  <a:cubicBezTo>
                    <a:pt x="1116" y="1070"/>
                    <a:pt x="1116" y="1070"/>
                    <a:pt x="1116" y="1070"/>
                  </a:cubicBezTo>
                  <a:cubicBezTo>
                    <a:pt x="1122" y="1071"/>
                    <a:pt x="1128" y="1071"/>
                    <a:pt x="1135" y="1072"/>
                  </a:cubicBezTo>
                  <a:cubicBezTo>
                    <a:pt x="1149" y="1073"/>
                    <a:pt x="1165" y="1074"/>
                    <a:pt x="1180" y="1073"/>
                  </a:cubicBezTo>
                  <a:cubicBezTo>
                    <a:pt x="1188" y="1072"/>
                    <a:pt x="1195" y="1071"/>
                    <a:pt x="1204" y="1068"/>
                  </a:cubicBezTo>
                  <a:cubicBezTo>
                    <a:pt x="1209" y="1066"/>
                    <a:pt x="1209" y="1066"/>
                    <a:pt x="1209" y="1066"/>
                  </a:cubicBezTo>
                  <a:cubicBezTo>
                    <a:pt x="1210" y="1066"/>
                    <a:pt x="1211" y="1066"/>
                    <a:pt x="1211" y="1065"/>
                  </a:cubicBezTo>
                  <a:cubicBezTo>
                    <a:pt x="1214" y="1064"/>
                    <a:pt x="1214" y="1064"/>
                    <a:pt x="1214" y="1064"/>
                  </a:cubicBezTo>
                  <a:cubicBezTo>
                    <a:pt x="1218" y="1063"/>
                    <a:pt x="1221" y="1062"/>
                    <a:pt x="1225" y="1061"/>
                  </a:cubicBezTo>
                  <a:cubicBezTo>
                    <a:pt x="1240" y="1057"/>
                    <a:pt x="1255" y="1054"/>
                    <a:pt x="1270" y="1051"/>
                  </a:cubicBezTo>
                  <a:cubicBezTo>
                    <a:pt x="1285" y="1048"/>
                    <a:pt x="1300" y="1046"/>
                    <a:pt x="1316" y="1043"/>
                  </a:cubicBezTo>
                  <a:cubicBezTo>
                    <a:pt x="1323" y="1042"/>
                    <a:pt x="1331" y="1041"/>
                    <a:pt x="1339" y="1040"/>
                  </a:cubicBezTo>
                  <a:cubicBezTo>
                    <a:pt x="1341" y="1040"/>
                    <a:pt x="1343" y="1039"/>
                    <a:pt x="1344" y="1039"/>
                  </a:cubicBezTo>
                  <a:cubicBezTo>
                    <a:pt x="1347" y="1039"/>
                    <a:pt x="1347" y="1039"/>
                    <a:pt x="1347" y="1039"/>
                  </a:cubicBezTo>
                  <a:cubicBezTo>
                    <a:pt x="1349" y="1039"/>
                    <a:pt x="1349" y="1039"/>
                    <a:pt x="1349" y="1039"/>
                  </a:cubicBezTo>
                  <a:cubicBezTo>
                    <a:pt x="1350" y="1038"/>
                    <a:pt x="1350" y="1038"/>
                    <a:pt x="1350" y="1038"/>
                  </a:cubicBezTo>
                  <a:cubicBezTo>
                    <a:pt x="1355" y="1038"/>
                    <a:pt x="1358" y="1037"/>
                    <a:pt x="1362" y="1035"/>
                  </a:cubicBezTo>
                  <a:cubicBezTo>
                    <a:pt x="1370" y="1033"/>
                    <a:pt x="1377" y="1029"/>
                    <a:pt x="1384" y="1025"/>
                  </a:cubicBezTo>
                  <a:cubicBezTo>
                    <a:pt x="1391" y="1022"/>
                    <a:pt x="1397" y="1018"/>
                    <a:pt x="1404" y="1013"/>
                  </a:cubicBezTo>
                  <a:cubicBezTo>
                    <a:pt x="1417" y="1005"/>
                    <a:pt x="1429" y="996"/>
                    <a:pt x="1441" y="987"/>
                  </a:cubicBezTo>
                  <a:cubicBezTo>
                    <a:pt x="1447" y="982"/>
                    <a:pt x="1453" y="977"/>
                    <a:pt x="1459" y="973"/>
                  </a:cubicBezTo>
                  <a:cubicBezTo>
                    <a:pt x="1460" y="971"/>
                    <a:pt x="1462" y="970"/>
                    <a:pt x="1463" y="969"/>
                  </a:cubicBezTo>
                  <a:cubicBezTo>
                    <a:pt x="1464" y="968"/>
                    <a:pt x="1465" y="968"/>
                    <a:pt x="1465" y="967"/>
                  </a:cubicBezTo>
                  <a:cubicBezTo>
                    <a:pt x="1467" y="965"/>
                    <a:pt x="1467" y="965"/>
                    <a:pt x="1467" y="965"/>
                  </a:cubicBezTo>
                  <a:cubicBezTo>
                    <a:pt x="1470" y="962"/>
                    <a:pt x="1473" y="960"/>
                    <a:pt x="1475" y="957"/>
                  </a:cubicBezTo>
                  <a:cubicBezTo>
                    <a:pt x="1480" y="951"/>
                    <a:pt x="1483" y="944"/>
                    <a:pt x="1487" y="938"/>
                  </a:cubicBezTo>
                  <a:cubicBezTo>
                    <a:pt x="1491" y="932"/>
                    <a:pt x="1494" y="925"/>
                    <a:pt x="1497" y="919"/>
                  </a:cubicBezTo>
                  <a:cubicBezTo>
                    <a:pt x="1502" y="906"/>
                    <a:pt x="1507" y="893"/>
                    <a:pt x="1511" y="880"/>
                  </a:cubicBezTo>
                  <a:cubicBezTo>
                    <a:pt x="1515" y="867"/>
                    <a:pt x="1518" y="854"/>
                    <a:pt x="1520" y="841"/>
                  </a:cubicBezTo>
                  <a:cubicBezTo>
                    <a:pt x="1521" y="835"/>
                    <a:pt x="1522" y="829"/>
                    <a:pt x="1523" y="823"/>
                  </a:cubicBezTo>
                  <a:cubicBezTo>
                    <a:pt x="1523" y="817"/>
                    <a:pt x="1524" y="811"/>
                    <a:pt x="1524" y="805"/>
                  </a:cubicBezTo>
                  <a:cubicBezTo>
                    <a:pt x="1524" y="802"/>
                    <a:pt x="1524" y="799"/>
                    <a:pt x="1524" y="796"/>
                  </a:cubicBezTo>
                  <a:cubicBezTo>
                    <a:pt x="1524" y="794"/>
                    <a:pt x="1524" y="794"/>
                    <a:pt x="1524" y="794"/>
                  </a:cubicBezTo>
                  <a:cubicBezTo>
                    <a:pt x="1524" y="793"/>
                    <a:pt x="1524" y="793"/>
                    <a:pt x="1524" y="793"/>
                  </a:cubicBezTo>
                  <a:cubicBezTo>
                    <a:pt x="1524" y="793"/>
                    <a:pt x="1524" y="793"/>
                    <a:pt x="1524" y="793"/>
                  </a:cubicBezTo>
                  <a:cubicBezTo>
                    <a:pt x="1524" y="792"/>
                    <a:pt x="1524" y="792"/>
                    <a:pt x="1524" y="792"/>
                  </a:cubicBezTo>
                  <a:cubicBezTo>
                    <a:pt x="1524" y="791"/>
                    <a:pt x="1524" y="791"/>
                    <a:pt x="1524" y="791"/>
                  </a:cubicBezTo>
                  <a:cubicBezTo>
                    <a:pt x="1523" y="790"/>
                    <a:pt x="1523" y="788"/>
                    <a:pt x="1523" y="787"/>
                  </a:cubicBezTo>
                  <a:cubicBezTo>
                    <a:pt x="1522" y="781"/>
                    <a:pt x="1520" y="776"/>
                    <a:pt x="1518" y="770"/>
                  </a:cubicBezTo>
                  <a:cubicBezTo>
                    <a:pt x="1514" y="760"/>
                    <a:pt x="1508" y="751"/>
                    <a:pt x="1502" y="744"/>
                  </a:cubicBezTo>
                  <a:cubicBezTo>
                    <a:pt x="1496" y="736"/>
                    <a:pt x="1490" y="730"/>
                    <a:pt x="1483" y="724"/>
                  </a:cubicBezTo>
                  <a:cubicBezTo>
                    <a:pt x="1477" y="718"/>
                    <a:pt x="1471" y="714"/>
                    <a:pt x="1465" y="710"/>
                  </a:cubicBezTo>
                  <a:cubicBezTo>
                    <a:pt x="1460" y="706"/>
                    <a:pt x="1456" y="703"/>
                    <a:pt x="1452" y="700"/>
                  </a:cubicBezTo>
                  <a:cubicBezTo>
                    <a:pt x="1452" y="700"/>
                    <a:pt x="1452" y="700"/>
                    <a:pt x="1452" y="699"/>
                  </a:cubicBezTo>
                  <a:cubicBezTo>
                    <a:pt x="1453" y="698"/>
                    <a:pt x="1453" y="698"/>
                    <a:pt x="1453" y="697"/>
                  </a:cubicBezTo>
                  <a:cubicBezTo>
                    <a:pt x="1464" y="695"/>
                    <a:pt x="1475" y="693"/>
                    <a:pt x="1487" y="691"/>
                  </a:cubicBezTo>
                  <a:cubicBezTo>
                    <a:pt x="1493" y="690"/>
                    <a:pt x="1499" y="689"/>
                    <a:pt x="1505" y="687"/>
                  </a:cubicBezTo>
                  <a:cubicBezTo>
                    <a:pt x="1512" y="685"/>
                    <a:pt x="1518" y="683"/>
                    <a:pt x="1524" y="680"/>
                  </a:cubicBezTo>
                  <a:cubicBezTo>
                    <a:pt x="1530" y="677"/>
                    <a:pt x="1537" y="673"/>
                    <a:pt x="1542" y="669"/>
                  </a:cubicBezTo>
                  <a:cubicBezTo>
                    <a:pt x="1548" y="665"/>
                    <a:pt x="1553" y="659"/>
                    <a:pt x="1557" y="654"/>
                  </a:cubicBezTo>
                  <a:cubicBezTo>
                    <a:pt x="1559" y="652"/>
                    <a:pt x="1560" y="651"/>
                    <a:pt x="1561" y="649"/>
                  </a:cubicBezTo>
                  <a:cubicBezTo>
                    <a:pt x="1562" y="648"/>
                    <a:pt x="1563" y="647"/>
                    <a:pt x="1563" y="645"/>
                  </a:cubicBezTo>
                  <a:cubicBezTo>
                    <a:pt x="1564" y="643"/>
                    <a:pt x="1565" y="642"/>
                    <a:pt x="1566" y="640"/>
                  </a:cubicBezTo>
                  <a:cubicBezTo>
                    <a:pt x="1567" y="638"/>
                    <a:pt x="1567" y="638"/>
                    <a:pt x="1567" y="638"/>
                  </a:cubicBezTo>
                  <a:cubicBezTo>
                    <a:pt x="1568" y="637"/>
                    <a:pt x="1568" y="637"/>
                    <a:pt x="1568" y="637"/>
                  </a:cubicBezTo>
                  <a:cubicBezTo>
                    <a:pt x="1568" y="636"/>
                    <a:pt x="1568" y="636"/>
                    <a:pt x="1568" y="636"/>
                  </a:cubicBezTo>
                  <a:cubicBezTo>
                    <a:pt x="1569" y="634"/>
                    <a:pt x="1569" y="634"/>
                    <a:pt x="1569" y="634"/>
                  </a:cubicBezTo>
                  <a:cubicBezTo>
                    <a:pt x="1570" y="633"/>
                    <a:pt x="1570" y="633"/>
                    <a:pt x="1570" y="633"/>
                  </a:cubicBezTo>
                  <a:cubicBezTo>
                    <a:pt x="1570" y="632"/>
                    <a:pt x="1570" y="632"/>
                    <a:pt x="1570" y="632"/>
                  </a:cubicBezTo>
                  <a:cubicBezTo>
                    <a:pt x="1570" y="632"/>
                    <a:pt x="1570" y="632"/>
                    <a:pt x="1570" y="632"/>
                  </a:cubicBezTo>
                  <a:cubicBezTo>
                    <a:pt x="1570" y="631"/>
                    <a:pt x="1570" y="631"/>
                    <a:pt x="1570" y="631"/>
                  </a:cubicBezTo>
                  <a:cubicBezTo>
                    <a:pt x="1572" y="626"/>
                    <a:pt x="1572" y="626"/>
                    <a:pt x="1572" y="626"/>
                  </a:cubicBezTo>
                  <a:cubicBezTo>
                    <a:pt x="1574" y="622"/>
                    <a:pt x="1574" y="622"/>
                    <a:pt x="1574" y="622"/>
                  </a:cubicBezTo>
                  <a:cubicBezTo>
                    <a:pt x="1574" y="620"/>
                    <a:pt x="1575" y="619"/>
                    <a:pt x="1575" y="617"/>
                  </a:cubicBezTo>
                  <a:cubicBezTo>
                    <a:pt x="1576" y="612"/>
                    <a:pt x="1576" y="612"/>
                    <a:pt x="1576" y="612"/>
                  </a:cubicBezTo>
                  <a:cubicBezTo>
                    <a:pt x="1577" y="610"/>
                    <a:pt x="1577" y="610"/>
                    <a:pt x="1577" y="610"/>
                  </a:cubicBezTo>
                  <a:cubicBezTo>
                    <a:pt x="1578" y="608"/>
                    <a:pt x="1578" y="608"/>
                    <a:pt x="1578" y="608"/>
                  </a:cubicBezTo>
                  <a:cubicBezTo>
                    <a:pt x="1578" y="604"/>
                    <a:pt x="1579" y="601"/>
                    <a:pt x="1579" y="598"/>
                  </a:cubicBezTo>
                  <a:cubicBezTo>
                    <a:pt x="1580" y="595"/>
                    <a:pt x="1580" y="592"/>
                    <a:pt x="1581" y="589"/>
                  </a:cubicBezTo>
                  <a:cubicBezTo>
                    <a:pt x="1581" y="586"/>
                    <a:pt x="1581" y="586"/>
                    <a:pt x="1581" y="586"/>
                  </a:cubicBezTo>
                  <a:cubicBezTo>
                    <a:pt x="1581" y="584"/>
                    <a:pt x="1581" y="584"/>
                    <a:pt x="1581" y="584"/>
                  </a:cubicBezTo>
                  <a:cubicBezTo>
                    <a:pt x="1581" y="582"/>
                    <a:pt x="1581" y="581"/>
                    <a:pt x="1581" y="579"/>
                  </a:cubicBezTo>
                  <a:cubicBezTo>
                    <a:pt x="1582" y="567"/>
                    <a:pt x="1582" y="555"/>
                    <a:pt x="1581" y="543"/>
                  </a:cubicBezTo>
                  <a:close/>
                  <a:moveTo>
                    <a:pt x="944" y="1032"/>
                  </a:moveTo>
                  <a:cubicBezTo>
                    <a:pt x="945" y="1032"/>
                    <a:pt x="945" y="1032"/>
                    <a:pt x="945" y="1032"/>
                  </a:cubicBezTo>
                  <a:cubicBezTo>
                    <a:pt x="945" y="1032"/>
                    <a:pt x="945" y="1032"/>
                    <a:pt x="945" y="1032"/>
                  </a:cubicBezTo>
                  <a:cubicBezTo>
                    <a:pt x="945" y="1032"/>
                    <a:pt x="945" y="1032"/>
                    <a:pt x="945" y="1032"/>
                  </a:cubicBezTo>
                  <a:cubicBezTo>
                    <a:pt x="944" y="1032"/>
                    <a:pt x="944" y="1032"/>
                    <a:pt x="944" y="1032"/>
                  </a:cubicBezTo>
                  <a:cubicBezTo>
                    <a:pt x="944" y="1032"/>
                    <a:pt x="944" y="1032"/>
                    <a:pt x="944" y="1032"/>
                  </a:cubicBezTo>
                  <a:close/>
                  <a:moveTo>
                    <a:pt x="514" y="81"/>
                  </a:moveTo>
                  <a:cubicBezTo>
                    <a:pt x="526" y="79"/>
                    <a:pt x="537" y="78"/>
                    <a:pt x="545" y="79"/>
                  </a:cubicBezTo>
                  <a:cubicBezTo>
                    <a:pt x="549" y="79"/>
                    <a:pt x="552" y="79"/>
                    <a:pt x="555" y="80"/>
                  </a:cubicBezTo>
                  <a:cubicBezTo>
                    <a:pt x="558" y="80"/>
                    <a:pt x="560" y="81"/>
                    <a:pt x="561" y="81"/>
                  </a:cubicBezTo>
                  <a:cubicBezTo>
                    <a:pt x="561" y="81"/>
                    <a:pt x="561" y="81"/>
                    <a:pt x="561" y="81"/>
                  </a:cubicBezTo>
                  <a:cubicBezTo>
                    <a:pt x="557" y="90"/>
                    <a:pt x="554" y="98"/>
                    <a:pt x="553" y="106"/>
                  </a:cubicBezTo>
                  <a:cubicBezTo>
                    <a:pt x="552" y="110"/>
                    <a:pt x="552" y="114"/>
                    <a:pt x="551" y="117"/>
                  </a:cubicBezTo>
                  <a:cubicBezTo>
                    <a:pt x="551" y="121"/>
                    <a:pt x="550" y="124"/>
                    <a:pt x="550" y="127"/>
                  </a:cubicBezTo>
                  <a:cubicBezTo>
                    <a:pt x="550" y="133"/>
                    <a:pt x="550" y="139"/>
                    <a:pt x="550" y="143"/>
                  </a:cubicBezTo>
                  <a:cubicBezTo>
                    <a:pt x="550" y="148"/>
                    <a:pt x="550" y="151"/>
                    <a:pt x="550" y="154"/>
                  </a:cubicBezTo>
                  <a:cubicBezTo>
                    <a:pt x="551" y="156"/>
                    <a:pt x="551" y="157"/>
                    <a:pt x="551" y="157"/>
                  </a:cubicBezTo>
                  <a:cubicBezTo>
                    <a:pt x="556" y="158"/>
                    <a:pt x="556" y="158"/>
                    <a:pt x="556" y="158"/>
                  </a:cubicBezTo>
                  <a:cubicBezTo>
                    <a:pt x="556" y="158"/>
                    <a:pt x="556" y="156"/>
                    <a:pt x="556" y="154"/>
                  </a:cubicBezTo>
                  <a:cubicBezTo>
                    <a:pt x="557" y="152"/>
                    <a:pt x="557" y="148"/>
                    <a:pt x="557" y="144"/>
                  </a:cubicBezTo>
                  <a:cubicBezTo>
                    <a:pt x="558" y="139"/>
                    <a:pt x="559" y="134"/>
                    <a:pt x="560" y="128"/>
                  </a:cubicBezTo>
                  <a:cubicBezTo>
                    <a:pt x="561" y="122"/>
                    <a:pt x="562" y="116"/>
                    <a:pt x="564" y="108"/>
                  </a:cubicBezTo>
                  <a:cubicBezTo>
                    <a:pt x="566" y="101"/>
                    <a:pt x="568" y="94"/>
                    <a:pt x="572" y="87"/>
                  </a:cubicBezTo>
                  <a:cubicBezTo>
                    <a:pt x="575" y="79"/>
                    <a:pt x="580" y="72"/>
                    <a:pt x="586" y="66"/>
                  </a:cubicBezTo>
                  <a:cubicBezTo>
                    <a:pt x="587" y="65"/>
                    <a:pt x="588" y="65"/>
                    <a:pt x="588" y="64"/>
                  </a:cubicBezTo>
                  <a:cubicBezTo>
                    <a:pt x="589" y="63"/>
                    <a:pt x="590" y="63"/>
                    <a:pt x="591" y="62"/>
                  </a:cubicBezTo>
                  <a:cubicBezTo>
                    <a:pt x="592" y="61"/>
                    <a:pt x="592" y="61"/>
                    <a:pt x="592" y="61"/>
                  </a:cubicBezTo>
                  <a:cubicBezTo>
                    <a:pt x="593" y="61"/>
                    <a:pt x="593" y="61"/>
                    <a:pt x="593" y="61"/>
                  </a:cubicBezTo>
                  <a:cubicBezTo>
                    <a:pt x="593" y="61"/>
                    <a:pt x="593" y="61"/>
                    <a:pt x="593" y="61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95" y="60"/>
                    <a:pt x="596" y="59"/>
                    <a:pt x="597" y="58"/>
                  </a:cubicBezTo>
                  <a:cubicBezTo>
                    <a:pt x="599" y="57"/>
                    <a:pt x="601" y="56"/>
                    <a:pt x="603" y="55"/>
                  </a:cubicBezTo>
                  <a:cubicBezTo>
                    <a:pt x="605" y="53"/>
                    <a:pt x="607" y="52"/>
                    <a:pt x="609" y="51"/>
                  </a:cubicBezTo>
                  <a:cubicBezTo>
                    <a:pt x="618" y="46"/>
                    <a:pt x="627" y="41"/>
                    <a:pt x="636" y="37"/>
                  </a:cubicBezTo>
                  <a:cubicBezTo>
                    <a:pt x="645" y="32"/>
                    <a:pt x="654" y="28"/>
                    <a:pt x="663" y="25"/>
                  </a:cubicBezTo>
                  <a:cubicBezTo>
                    <a:pt x="672" y="21"/>
                    <a:pt x="681" y="18"/>
                    <a:pt x="690" y="17"/>
                  </a:cubicBezTo>
                  <a:cubicBezTo>
                    <a:pt x="691" y="17"/>
                    <a:pt x="692" y="16"/>
                    <a:pt x="693" y="16"/>
                  </a:cubicBezTo>
                  <a:cubicBezTo>
                    <a:pt x="695" y="16"/>
                    <a:pt x="695" y="16"/>
                    <a:pt x="695" y="16"/>
                  </a:cubicBezTo>
                  <a:cubicBezTo>
                    <a:pt x="695" y="16"/>
                    <a:pt x="696" y="16"/>
                    <a:pt x="696" y="16"/>
                  </a:cubicBezTo>
                  <a:cubicBezTo>
                    <a:pt x="697" y="16"/>
                    <a:pt x="698" y="16"/>
                    <a:pt x="700" y="16"/>
                  </a:cubicBezTo>
                  <a:cubicBezTo>
                    <a:pt x="701" y="16"/>
                    <a:pt x="702" y="16"/>
                    <a:pt x="703" y="16"/>
                  </a:cubicBezTo>
                  <a:cubicBezTo>
                    <a:pt x="708" y="15"/>
                    <a:pt x="712" y="15"/>
                    <a:pt x="716" y="15"/>
                  </a:cubicBezTo>
                  <a:cubicBezTo>
                    <a:pt x="725" y="15"/>
                    <a:pt x="733" y="15"/>
                    <a:pt x="741" y="16"/>
                  </a:cubicBezTo>
                  <a:cubicBezTo>
                    <a:pt x="748" y="16"/>
                    <a:pt x="755" y="17"/>
                    <a:pt x="761" y="18"/>
                  </a:cubicBezTo>
                  <a:cubicBezTo>
                    <a:pt x="767" y="19"/>
                    <a:pt x="772" y="20"/>
                    <a:pt x="775" y="22"/>
                  </a:cubicBezTo>
                  <a:cubicBezTo>
                    <a:pt x="778" y="23"/>
                    <a:pt x="780" y="24"/>
                    <a:pt x="781" y="25"/>
                  </a:cubicBezTo>
                  <a:cubicBezTo>
                    <a:pt x="776" y="28"/>
                    <a:pt x="771" y="32"/>
                    <a:pt x="766" y="35"/>
                  </a:cubicBezTo>
                  <a:cubicBezTo>
                    <a:pt x="758" y="42"/>
                    <a:pt x="750" y="49"/>
                    <a:pt x="741" y="57"/>
                  </a:cubicBezTo>
                  <a:cubicBezTo>
                    <a:pt x="733" y="64"/>
                    <a:pt x="726" y="72"/>
                    <a:pt x="719" y="81"/>
                  </a:cubicBezTo>
                  <a:cubicBezTo>
                    <a:pt x="715" y="85"/>
                    <a:pt x="712" y="89"/>
                    <a:pt x="709" y="94"/>
                  </a:cubicBezTo>
                  <a:cubicBezTo>
                    <a:pt x="708" y="95"/>
                    <a:pt x="708" y="97"/>
                    <a:pt x="707" y="98"/>
                  </a:cubicBezTo>
                  <a:cubicBezTo>
                    <a:pt x="706" y="100"/>
                    <a:pt x="706" y="100"/>
                    <a:pt x="706" y="100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4" y="104"/>
                    <a:pt x="704" y="104"/>
                    <a:pt x="704" y="104"/>
                  </a:cubicBezTo>
                  <a:cubicBezTo>
                    <a:pt x="704" y="104"/>
                    <a:pt x="703" y="105"/>
                    <a:pt x="703" y="106"/>
                  </a:cubicBezTo>
                  <a:cubicBezTo>
                    <a:pt x="702" y="108"/>
                    <a:pt x="702" y="108"/>
                    <a:pt x="702" y="108"/>
                  </a:cubicBezTo>
                  <a:cubicBezTo>
                    <a:pt x="702" y="109"/>
                    <a:pt x="702" y="109"/>
                    <a:pt x="702" y="110"/>
                  </a:cubicBezTo>
                  <a:cubicBezTo>
                    <a:pt x="701" y="112"/>
                    <a:pt x="701" y="112"/>
                    <a:pt x="701" y="112"/>
                  </a:cubicBezTo>
                  <a:cubicBezTo>
                    <a:pt x="701" y="112"/>
                    <a:pt x="701" y="112"/>
                    <a:pt x="701" y="113"/>
                  </a:cubicBezTo>
                  <a:cubicBezTo>
                    <a:pt x="701" y="113"/>
                    <a:pt x="701" y="113"/>
                    <a:pt x="701" y="113"/>
                  </a:cubicBezTo>
                  <a:cubicBezTo>
                    <a:pt x="701" y="114"/>
                    <a:pt x="701" y="114"/>
                    <a:pt x="701" y="114"/>
                  </a:cubicBezTo>
                  <a:cubicBezTo>
                    <a:pt x="700" y="118"/>
                    <a:pt x="700" y="118"/>
                    <a:pt x="700" y="118"/>
                  </a:cubicBezTo>
                  <a:cubicBezTo>
                    <a:pt x="698" y="126"/>
                    <a:pt x="698" y="126"/>
                    <a:pt x="698" y="126"/>
                  </a:cubicBezTo>
                  <a:cubicBezTo>
                    <a:pt x="696" y="131"/>
                    <a:pt x="695" y="136"/>
                    <a:pt x="694" y="142"/>
                  </a:cubicBezTo>
                  <a:cubicBezTo>
                    <a:pt x="693" y="147"/>
                    <a:pt x="692" y="153"/>
                    <a:pt x="692" y="158"/>
                  </a:cubicBezTo>
                  <a:cubicBezTo>
                    <a:pt x="692" y="160"/>
                    <a:pt x="692" y="161"/>
                    <a:pt x="692" y="163"/>
                  </a:cubicBezTo>
                  <a:cubicBezTo>
                    <a:pt x="692" y="162"/>
                    <a:pt x="692" y="162"/>
                    <a:pt x="692" y="162"/>
                  </a:cubicBezTo>
                  <a:cubicBezTo>
                    <a:pt x="689" y="158"/>
                    <a:pt x="687" y="155"/>
                    <a:pt x="683" y="152"/>
                  </a:cubicBezTo>
                  <a:cubicBezTo>
                    <a:pt x="682" y="150"/>
                    <a:pt x="681" y="149"/>
                    <a:pt x="679" y="148"/>
                  </a:cubicBezTo>
                  <a:cubicBezTo>
                    <a:pt x="679" y="148"/>
                    <a:pt x="679" y="147"/>
                    <a:pt x="679" y="147"/>
                  </a:cubicBezTo>
                  <a:cubicBezTo>
                    <a:pt x="679" y="146"/>
                    <a:pt x="679" y="146"/>
                    <a:pt x="679" y="145"/>
                  </a:cubicBezTo>
                  <a:cubicBezTo>
                    <a:pt x="679" y="144"/>
                    <a:pt x="679" y="143"/>
                    <a:pt x="678" y="142"/>
                  </a:cubicBezTo>
                  <a:cubicBezTo>
                    <a:pt x="678" y="142"/>
                    <a:pt x="678" y="141"/>
                    <a:pt x="678" y="140"/>
                  </a:cubicBezTo>
                  <a:cubicBezTo>
                    <a:pt x="678" y="139"/>
                    <a:pt x="677" y="138"/>
                    <a:pt x="677" y="137"/>
                  </a:cubicBezTo>
                  <a:cubicBezTo>
                    <a:pt x="676" y="136"/>
                    <a:pt x="676" y="135"/>
                    <a:pt x="676" y="134"/>
                  </a:cubicBezTo>
                  <a:cubicBezTo>
                    <a:pt x="675" y="132"/>
                    <a:pt x="674" y="131"/>
                    <a:pt x="674" y="130"/>
                  </a:cubicBezTo>
                  <a:cubicBezTo>
                    <a:pt x="673" y="129"/>
                    <a:pt x="673" y="129"/>
                    <a:pt x="673" y="129"/>
                  </a:cubicBezTo>
                  <a:cubicBezTo>
                    <a:pt x="673" y="129"/>
                    <a:pt x="673" y="129"/>
                    <a:pt x="673" y="129"/>
                  </a:cubicBezTo>
                  <a:cubicBezTo>
                    <a:pt x="673" y="128"/>
                    <a:pt x="672" y="128"/>
                    <a:pt x="672" y="127"/>
                  </a:cubicBezTo>
                  <a:cubicBezTo>
                    <a:pt x="671" y="127"/>
                    <a:pt x="671" y="126"/>
                    <a:pt x="671" y="125"/>
                  </a:cubicBezTo>
                  <a:cubicBezTo>
                    <a:pt x="670" y="125"/>
                    <a:pt x="670" y="125"/>
                    <a:pt x="669" y="124"/>
                  </a:cubicBezTo>
                  <a:cubicBezTo>
                    <a:pt x="669" y="124"/>
                    <a:pt x="668" y="123"/>
                    <a:pt x="668" y="123"/>
                  </a:cubicBezTo>
                  <a:cubicBezTo>
                    <a:pt x="667" y="122"/>
                    <a:pt x="667" y="122"/>
                    <a:pt x="667" y="121"/>
                  </a:cubicBezTo>
                  <a:cubicBezTo>
                    <a:pt x="666" y="120"/>
                    <a:pt x="664" y="120"/>
                    <a:pt x="663" y="119"/>
                  </a:cubicBezTo>
                  <a:cubicBezTo>
                    <a:pt x="662" y="118"/>
                    <a:pt x="661" y="117"/>
                    <a:pt x="660" y="117"/>
                  </a:cubicBezTo>
                  <a:cubicBezTo>
                    <a:pt x="659" y="116"/>
                    <a:pt x="658" y="116"/>
                    <a:pt x="657" y="115"/>
                  </a:cubicBezTo>
                  <a:cubicBezTo>
                    <a:pt x="657" y="115"/>
                    <a:pt x="656" y="114"/>
                    <a:pt x="655" y="114"/>
                  </a:cubicBezTo>
                  <a:cubicBezTo>
                    <a:pt x="654" y="114"/>
                    <a:pt x="654" y="114"/>
                    <a:pt x="654" y="114"/>
                  </a:cubicBezTo>
                  <a:cubicBezTo>
                    <a:pt x="653" y="113"/>
                    <a:pt x="652" y="113"/>
                    <a:pt x="651" y="112"/>
                  </a:cubicBezTo>
                  <a:cubicBezTo>
                    <a:pt x="650" y="112"/>
                    <a:pt x="649" y="112"/>
                    <a:pt x="648" y="111"/>
                  </a:cubicBezTo>
                  <a:cubicBezTo>
                    <a:pt x="647" y="111"/>
                    <a:pt x="646" y="111"/>
                    <a:pt x="645" y="111"/>
                  </a:cubicBezTo>
                  <a:cubicBezTo>
                    <a:pt x="643" y="110"/>
                    <a:pt x="641" y="110"/>
                    <a:pt x="639" y="109"/>
                  </a:cubicBezTo>
                  <a:cubicBezTo>
                    <a:pt x="637" y="109"/>
                    <a:pt x="635" y="109"/>
                    <a:pt x="634" y="109"/>
                  </a:cubicBezTo>
                  <a:cubicBezTo>
                    <a:pt x="632" y="108"/>
                    <a:pt x="631" y="108"/>
                    <a:pt x="630" y="108"/>
                  </a:cubicBezTo>
                  <a:cubicBezTo>
                    <a:pt x="628" y="108"/>
                    <a:pt x="627" y="108"/>
                    <a:pt x="627" y="108"/>
                  </a:cubicBezTo>
                  <a:cubicBezTo>
                    <a:pt x="625" y="107"/>
                    <a:pt x="624" y="107"/>
                    <a:pt x="624" y="107"/>
                  </a:cubicBezTo>
                  <a:cubicBezTo>
                    <a:pt x="622" y="112"/>
                    <a:pt x="622" y="112"/>
                    <a:pt x="622" y="112"/>
                  </a:cubicBezTo>
                  <a:cubicBezTo>
                    <a:pt x="622" y="112"/>
                    <a:pt x="623" y="113"/>
                    <a:pt x="625" y="114"/>
                  </a:cubicBezTo>
                  <a:cubicBezTo>
                    <a:pt x="625" y="114"/>
                    <a:pt x="626" y="115"/>
                    <a:pt x="628" y="115"/>
                  </a:cubicBezTo>
                  <a:cubicBezTo>
                    <a:pt x="629" y="116"/>
                    <a:pt x="630" y="116"/>
                    <a:pt x="631" y="117"/>
                  </a:cubicBezTo>
                  <a:cubicBezTo>
                    <a:pt x="632" y="118"/>
                    <a:pt x="634" y="119"/>
                    <a:pt x="635" y="120"/>
                  </a:cubicBezTo>
                  <a:cubicBezTo>
                    <a:pt x="636" y="120"/>
                    <a:pt x="638" y="121"/>
                    <a:pt x="639" y="122"/>
                  </a:cubicBezTo>
                  <a:cubicBezTo>
                    <a:pt x="640" y="123"/>
                    <a:pt x="641" y="123"/>
                    <a:pt x="641" y="124"/>
                  </a:cubicBezTo>
                  <a:cubicBezTo>
                    <a:pt x="642" y="125"/>
                    <a:pt x="643" y="125"/>
                    <a:pt x="643" y="126"/>
                  </a:cubicBezTo>
                  <a:cubicBezTo>
                    <a:pt x="644" y="126"/>
                    <a:pt x="645" y="127"/>
                    <a:pt x="645" y="127"/>
                  </a:cubicBezTo>
                  <a:cubicBezTo>
                    <a:pt x="646" y="128"/>
                    <a:pt x="646" y="128"/>
                    <a:pt x="646" y="128"/>
                  </a:cubicBezTo>
                  <a:cubicBezTo>
                    <a:pt x="647" y="129"/>
                    <a:pt x="647" y="129"/>
                    <a:pt x="647" y="129"/>
                  </a:cubicBezTo>
                  <a:cubicBezTo>
                    <a:pt x="648" y="130"/>
                    <a:pt x="648" y="130"/>
                    <a:pt x="649" y="131"/>
                  </a:cubicBezTo>
                  <a:cubicBezTo>
                    <a:pt x="649" y="132"/>
                    <a:pt x="649" y="132"/>
                    <a:pt x="650" y="133"/>
                  </a:cubicBezTo>
                  <a:cubicBezTo>
                    <a:pt x="650" y="133"/>
                    <a:pt x="650" y="134"/>
                    <a:pt x="651" y="135"/>
                  </a:cubicBezTo>
                  <a:cubicBezTo>
                    <a:pt x="651" y="135"/>
                    <a:pt x="651" y="135"/>
                    <a:pt x="651" y="136"/>
                  </a:cubicBezTo>
                  <a:cubicBezTo>
                    <a:pt x="651" y="136"/>
                    <a:pt x="651" y="136"/>
                    <a:pt x="651" y="136"/>
                  </a:cubicBezTo>
                  <a:cubicBezTo>
                    <a:pt x="651" y="137"/>
                    <a:pt x="652" y="137"/>
                    <a:pt x="652" y="137"/>
                  </a:cubicBezTo>
                  <a:cubicBezTo>
                    <a:pt x="652" y="137"/>
                    <a:pt x="652" y="138"/>
                    <a:pt x="652" y="138"/>
                  </a:cubicBezTo>
                  <a:cubicBezTo>
                    <a:pt x="652" y="138"/>
                    <a:pt x="652" y="138"/>
                    <a:pt x="652" y="139"/>
                  </a:cubicBezTo>
                  <a:cubicBezTo>
                    <a:pt x="652" y="139"/>
                    <a:pt x="652" y="139"/>
                    <a:pt x="652" y="139"/>
                  </a:cubicBezTo>
                  <a:cubicBezTo>
                    <a:pt x="652" y="139"/>
                    <a:pt x="652" y="139"/>
                    <a:pt x="652" y="139"/>
                  </a:cubicBezTo>
                  <a:cubicBezTo>
                    <a:pt x="652" y="140"/>
                    <a:pt x="652" y="140"/>
                    <a:pt x="652" y="141"/>
                  </a:cubicBezTo>
                  <a:cubicBezTo>
                    <a:pt x="652" y="141"/>
                    <a:pt x="652" y="142"/>
                    <a:pt x="652" y="142"/>
                  </a:cubicBezTo>
                  <a:cubicBezTo>
                    <a:pt x="652" y="143"/>
                    <a:pt x="652" y="143"/>
                    <a:pt x="652" y="143"/>
                  </a:cubicBezTo>
                  <a:cubicBezTo>
                    <a:pt x="652" y="144"/>
                    <a:pt x="651" y="144"/>
                    <a:pt x="651" y="144"/>
                  </a:cubicBezTo>
                  <a:cubicBezTo>
                    <a:pt x="651" y="145"/>
                    <a:pt x="651" y="145"/>
                    <a:pt x="651" y="145"/>
                  </a:cubicBezTo>
                  <a:cubicBezTo>
                    <a:pt x="651" y="146"/>
                    <a:pt x="651" y="146"/>
                    <a:pt x="651" y="146"/>
                  </a:cubicBezTo>
                  <a:cubicBezTo>
                    <a:pt x="651" y="146"/>
                    <a:pt x="651" y="147"/>
                    <a:pt x="651" y="147"/>
                  </a:cubicBezTo>
                  <a:cubicBezTo>
                    <a:pt x="648" y="148"/>
                    <a:pt x="645" y="149"/>
                    <a:pt x="643" y="151"/>
                  </a:cubicBezTo>
                  <a:cubicBezTo>
                    <a:pt x="639" y="153"/>
                    <a:pt x="635" y="156"/>
                    <a:pt x="632" y="159"/>
                  </a:cubicBezTo>
                  <a:cubicBezTo>
                    <a:pt x="625" y="164"/>
                    <a:pt x="619" y="170"/>
                    <a:pt x="613" y="175"/>
                  </a:cubicBezTo>
                  <a:cubicBezTo>
                    <a:pt x="607" y="180"/>
                    <a:pt x="601" y="185"/>
                    <a:pt x="594" y="188"/>
                  </a:cubicBezTo>
                  <a:cubicBezTo>
                    <a:pt x="591" y="190"/>
                    <a:pt x="587" y="192"/>
                    <a:pt x="584" y="193"/>
                  </a:cubicBezTo>
                  <a:cubicBezTo>
                    <a:pt x="581" y="194"/>
                    <a:pt x="581" y="194"/>
                    <a:pt x="581" y="194"/>
                  </a:cubicBezTo>
                  <a:cubicBezTo>
                    <a:pt x="578" y="195"/>
                    <a:pt x="578" y="195"/>
                    <a:pt x="578" y="195"/>
                  </a:cubicBezTo>
                  <a:cubicBezTo>
                    <a:pt x="577" y="196"/>
                    <a:pt x="576" y="196"/>
                    <a:pt x="574" y="197"/>
                  </a:cubicBezTo>
                  <a:cubicBezTo>
                    <a:pt x="573" y="198"/>
                    <a:pt x="572" y="198"/>
                    <a:pt x="571" y="199"/>
                  </a:cubicBezTo>
                  <a:cubicBezTo>
                    <a:pt x="570" y="200"/>
                    <a:pt x="569" y="200"/>
                    <a:pt x="569" y="201"/>
                  </a:cubicBezTo>
                  <a:cubicBezTo>
                    <a:pt x="568" y="202"/>
                    <a:pt x="568" y="202"/>
                    <a:pt x="568" y="202"/>
                  </a:cubicBezTo>
                  <a:cubicBezTo>
                    <a:pt x="568" y="202"/>
                    <a:pt x="567" y="202"/>
                    <a:pt x="567" y="203"/>
                  </a:cubicBezTo>
                  <a:cubicBezTo>
                    <a:pt x="566" y="203"/>
                    <a:pt x="566" y="204"/>
                    <a:pt x="565" y="205"/>
                  </a:cubicBezTo>
                  <a:cubicBezTo>
                    <a:pt x="565" y="206"/>
                    <a:pt x="564" y="206"/>
                    <a:pt x="564" y="207"/>
                  </a:cubicBezTo>
                  <a:cubicBezTo>
                    <a:pt x="563" y="208"/>
                    <a:pt x="563" y="209"/>
                    <a:pt x="563" y="210"/>
                  </a:cubicBezTo>
                  <a:cubicBezTo>
                    <a:pt x="562" y="211"/>
                    <a:pt x="562" y="211"/>
                    <a:pt x="562" y="212"/>
                  </a:cubicBezTo>
                  <a:cubicBezTo>
                    <a:pt x="562" y="213"/>
                    <a:pt x="562" y="214"/>
                    <a:pt x="562" y="215"/>
                  </a:cubicBezTo>
                  <a:cubicBezTo>
                    <a:pt x="562" y="216"/>
                    <a:pt x="562" y="216"/>
                    <a:pt x="561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2" y="219"/>
                    <a:pt x="562" y="219"/>
                    <a:pt x="562" y="219"/>
                  </a:cubicBezTo>
                  <a:cubicBezTo>
                    <a:pt x="562" y="222"/>
                    <a:pt x="562" y="222"/>
                    <a:pt x="562" y="222"/>
                  </a:cubicBezTo>
                  <a:cubicBezTo>
                    <a:pt x="562" y="223"/>
                    <a:pt x="562" y="224"/>
                    <a:pt x="562" y="225"/>
                  </a:cubicBezTo>
                  <a:cubicBezTo>
                    <a:pt x="563" y="228"/>
                    <a:pt x="563" y="230"/>
                    <a:pt x="564" y="232"/>
                  </a:cubicBezTo>
                  <a:cubicBezTo>
                    <a:pt x="565" y="237"/>
                    <a:pt x="567" y="241"/>
                    <a:pt x="568" y="244"/>
                  </a:cubicBezTo>
                  <a:cubicBezTo>
                    <a:pt x="569" y="248"/>
                    <a:pt x="570" y="252"/>
                    <a:pt x="571" y="256"/>
                  </a:cubicBezTo>
                  <a:cubicBezTo>
                    <a:pt x="573" y="263"/>
                    <a:pt x="575" y="271"/>
                    <a:pt x="576" y="278"/>
                  </a:cubicBezTo>
                  <a:cubicBezTo>
                    <a:pt x="577" y="286"/>
                    <a:pt x="577" y="294"/>
                    <a:pt x="576" y="301"/>
                  </a:cubicBezTo>
                  <a:cubicBezTo>
                    <a:pt x="576" y="303"/>
                    <a:pt x="575" y="305"/>
                    <a:pt x="575" y="307"/>
                  </a:cubicBezTo>
                  <a:cubicBezTo>
                    <a:pt x="575" y="308"/>
                    <a:pt x="575" y="308"/>
                    <a:pt x="575" y="309"/>
                  </a:cubicBezTo>
                  <a:cubicBezTo>
                    <a:pt x="574" y="312"/>
                    <a:pt x="574" y="312"/>
                    <a:pt x="574" y="312"/>
                  </a:cubicBezTo>
                  <a:cubicBezTo>
                    <a:pt x="574" y="315"/>
                    <a:pt x="574" y="315"/>
                    <a:pt x="574" y="315"/>
                  </a:cubicBezTo>
                  <a:cubicBezTo>
                    <a:pt x="573" y="318"/>
                    <a:pt x="573" y="318"/>
                    <a:pt x="573" y="318"/>
                  </a:cubicBezTo>
                  <a:cubicBezTo>
                    <a:pt x="572" y="321"/>
                    <a:pt x="572" y="321"/>
                    <a:pt x="572" y="321"/>
                  </a:cubicBezTo>
                  <a:cubicBezTo>
                    <a:pt x="572" y="322"/>
                    <a:pt x="572" y="322"/>
                    <a:pt x="571" y="323"/>
                  </a:cubicBezTo>
                  <a:cubicBezTo>
                    <a:pt x="569" y="331"/>
                    <a:pt x="566" y="337"/>
                    <a:pt x="563" y="344"/>
                  </a:cubicBezTo>
                  <a:cubicBezTo>
                    <a:pt x="556" y="357"/>
                    <a:pt x="545" y="368"/>
                    <a:pt x="533" y="378"/>
                  </a:cubicBezTo>
                  <a:cubicBezTo>
                    <a:pt x="530" y="380"/>
                    <a:pt x="527" y="382"/>
                    <a:pt x="524" y="384"/>
                  </a:cubicBezTo>
                  <a:cubicBezTo>
                    <a:pt x="521" y="386"/>
                    <a:pt x="518" y="388"/>
                    <a:pt x="514" y="390"/>
                  </a:cubicBezTo>
                  <a:cubicBezTo>
                    <a:pt x="511" y="392"/>
                    <a:pt x="507" y="394"/>
                    <a:pt x="504" y="395"/>
                  </a:cubicBezTo>
                  <a:cubicBezTo>
                    <a:pt x="502" y="396"/>
                    <a:pt x="500" y="397"/>
                    <a:pt x="499" y="398"/>
                  </a:cubicBezTo>
                  <a:cubicBezTo>
                    <a:pt x="498" y="398"/>
                    <a:pt x="497" y="398"/>
                    <a:pt x="496" y="399"/>
                  </a:cubicBezTo>
                  <a:cubicBezTo>
                    <a:pt x="495" y="399"/>
                    <a:pt x="495" y="399"/>
                    <a:pt x="495" y="399"/>
                  </a:cubicBezTo>
                  <a:cubicBezTo>
                    <a:pt x="494" y="399"/>
                    <a:pt x="494" y="399"/>
                    <a:pt x="494" y="399"/>
                  </a:cubicBezTo>
                  <a:cubicBezTo>
                    <a:pt x="494" y="399"/>
                    <a:pt x="494" y="399"/>
                    <a:pt x="494" y="399"/>
                  </a:cubicBezTo>
                  <a:cubicBezTo>
                    <a:pt x="493" y="400"/>
                    <a:pt x="493" y="400"/>
                    <a:pt x="493" y="400"/>
                  </a:cubicBezTo>
                  <a:cubicBezTo>
                    <a:pt x="493" y="400"/>
                    <a:pt x="493" y="400"/>
                    <a:pt x="493" y="400"/>
                  </a:cubicBezTo>
                  <a:cubicBezTo>
                    <a:pt x="487" y="402"/>
                    <a:pt x="484" y="407"/>
                    <a:pt x="486" y="413"/>
                  </a:cubicBezTo>
                  <a:cubicBezTo>
                    <a:pt x="488" y="419"/>
                    <a:pt x="494" y="422"/>
                    <a:pt x="499" y="420"/>
                  </a:cubicBezTo>
                  <a:cubicBezTo>
                    <a:pt x="500" y="420"/>
                    <a:pt x="500" y="420"/>
                    <a:pt x="500" y="420"/>
                  </a:cubicBezTo>
                  <a:cubicBezTo>
                    <a:pt x="501" y="420"/>
                    <a:pt x="501" y="420"/>
                    <a:pt x="501" y="420"/>
                  </a:cubicBezTo>
                  <a:cubicBezTo>
                    <a:pt x="503" y="419"/>
                    <a:pt x="503" y="419"/>
                    <a:pt x="503" y="419"/>
                  </a:cubicBezTo>
                  <a:cubicBezTo>
                    <a:pt x="504" y="419"/>
                    <a:pt x="505" y="418"/>
                    <a:pt x="506" y="418"/>
                  </a:cubicBezTo>
                  <a:cubicBezTo>
                    <a:pt x="508" y="418"/>
                    <a:pt x="509" y="417"/>
                    <a:pt x="510" y="416"/>
                  </a:cubicBezTo>
                  <a:cubicBezTo>
                    <a:pt x="513" y="416"/>
                    <a:pt x="513" y="416"/>
                    <a:pt x="513" y="416"/>
                  </a:cubicBezTo>
                  <a:cubicBezTo>
                    <a:pt x="517" y="415"/>
                    <a:pt x="517" y="415"/>
                    <a:pt x="517" y="415"/>
                  </a:cubicBezTo>
                  <a:cubicBezTo>
                    <a:pt x="520" y="415"/>
                    <a:pt x="520" y="415"/>
                    <a:pt x="520" y="415"/>
                  </a:cubicBezTo>
                  <a:cubicBezTo>
                    <a:pt x="523" y="415"/>
                    <a:pt x="523" y="415"/>
                    <a:pt x="523" y="415"/>
                  </a:cubicBezTo>
                  <a:cubicBezTo>
                    <a:pt x="525" y="415"/>
                    <a:pt x="526" y="415"/>
                    <a:pt x="527" y="415"/>
                  </a:cubicBezTo>
                  <a:cubicBezTo>
                    <a:pt x="528" y="415"/>
                    <a:pt x="529" y="415"/>
                    <a:pt x="530" y="416"/>
                  </a:cubicBezTo>
                  <a:cubicBezTo>
                    <a:pt x="532" y="416"/>
                    <a:pt x="533" y="416"/>
                    <a:pt x="534" y="416"/>
                  </a:cubicBezTo>
                  <a:cubicBezTo>
                    <a:pt x="536" y="417"/>
                    <a:pt x="538" y="417"/>
                    <a:pt x="541" y="418"/>
                  </a:cubicBezTo>
                  <a:cubicBezTo>
                    <a:pt x="545" y="420"/>
                    <a:pt x="550" y="422"/>
                    <a:pt x="554" y="424"/>
                  </a:cubicBezTo>
                  <a:cubicBezTo>
                    <a:pt x="559" y="426"/>
                    <a:pt x="563" y="429"/>
                    <a:pt x="567" y="432"/>
                  </a:cubicBezTo>
                  <a:cubicBezTo>
                    <a:pt x="569" y="434"/>
                    <a:pt x="571" y="435"/>
                    <a:pt x="573" y="437"/>
                  </a:cubicBezTo>
                  <a:cubicBezTo>
                    <a:pt x="575" y="439"/>
                    <a:pt x="576" y="441"/>
                    <a:pt x="578" y="443"/>
                  </a:cubicBezTo>
                  <a:cubicBezTo>
                    <a:pt x="581" y="445"/>
                    <a:pt x="581" y="445"/>
                    <a:pt x="581" y="445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6" y="451"/>
                    <a:pt x="586" y="451"/>
                    <a:pt x="586" y="451"/>
                  </a:cubicBezTo>
                  <a:cubicBezTo>
                    <a:pt x="588" y="454"/>
                    <a:pt x="588" y="454"/>
                    <a:pt x="588" y="454"/>
                  </a:cubicBezTo>
                  <a:cubicBezTo>
                    <a:pt x="590" y="458"/>
                    <a:pt x="590" y="458"/>
                    <a:pt x="590" y="458"/>
                  </a:cubicBezTo>
                  <a:cubicBezTo>
                    <a:pt x="593" y="461"/>
                    <a:pt x="593" y="461"/>
                    <a:pt x="593" y="461"/>
                  </a:cubicBezTo>
                  <a:cubicBezTo>
                    <a:pt x="595" y="464"/>
                    <a:pt x="595" y="464"/>
                    <a:pt x="595" y="464"/>
                  </a:cubicBezTo>
                  <a:cubicBezTo>
                    <a:pt x="596" y="468"/>
                    <a:pt x="596" y="468"/>
                    <a:pt x="596" y="468"/>
                  </a:cubicBezTo>
                  <a:cubicBezTo>
                    <a:pt x="601" y="466"/>
                    <a:pt x="601" y="466"/>
                    <a:pt x="601" y="466"/>
                  </a:cubicBezTo>
                  <a:cubicBezTo>
                    <a:pt x="600" y="462"/>
                    <a:pt x="600" y="462"/>
                    <a:pt x="600" y="462"/>
                  </a:cubicBezTo>
                  <a:cubicBezTo>
                    <a:pt x="598" y="458"/>
                    <a:pt x="598" y="458"/>
                    <a:pt x="598" y="458"/>
                  </a:cubicBezTo>
                  <a:cubicBezTo>
                    <a:pt x="596" y="454"/>
                    <a:pt x="596" y="454"/>
                    <a:pt x="596" y="454"/>
                  </a:cubicBezTo>
                  <a:cubicBezTo>
                    <a:pt x="594" y="451"/>
                    <a:pt x="594" y="451"/>
                    <a:pt x="594" y="451"/>
                  </a:cubicBezTo>
                  <a:cubicBezTo>
                    <a:pt x="592" y="447"/>
                    <a:pt x="592" y="447"/>
                    <a:pt x="592" y="447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4" y="434"/>
                    <a:pt x="582" y="432"/>
                    <a:pt x="580" y="430"/>
                  </a:cubicBezTo>
                  <a:cubicBezTo>
                    <a:pt x="578" y="428"/>
                    <a:pt x="577" y="426"/>
                    <a:pt x="575" y="424"/>
                  </a:cubicBezTo>
                  <a:cubicBezTo>
                    <a:pt x="571" y="420"/>
                    <a:pt x="566" y="416"/>
                    <a:pt x="562" y="413"/>
                  </a:cubicBezTo>
                  <a:cubicBezTo>
                    <a:pt x="557" y="409"/>
                    <a:pt x="552" y="406"/>
                    <a:pt x="547" y="404"/>
                  </a:cubicBezTo>
                  <a:cubicBezTo>
                    <a:pt x="544" y="403"/>
                    <a:pt x="542" y="402"/>
                    <a:pt x="540" y="401"/>
                  </a:cubicBezTo>
                  <a:cubicBezTo>
                    <a:pt x="542" y="399"/>
                    <a:pt x="545" y="397"/>
                    <a:pt x="547" y="395"/>
                  </a:cubicBezTo>
                  <a:cubicBezTo>
                    <a:pt x="554" y="390"/>
                    <a:pt x="561" y="384"/>
                    <a:pt x="567" y="377"/>
                  </a:cubicBezTo>
                  <a:cubicBezTo>
                    <a:pt x="573" y="370"/>
                    <a:pt x="578" y="363"/>
                    <a:pt x="582" y="355"/>
                  </a:cubicBezTo>
                  <a:cubicBezTo>
                    <a:pt x="587" y="347"/>
                    <a:pt x="590" y="338"/>
                    <a:pt x="593" y="329"/>
                  </a:cubicBezTo>
                  <a:cubicBezTo>
                    <a:pt x="593" y="328"/>
                    <a:pt x="593" y="327"/>
                    <a:pt x="593" y="326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5" y="320"/>
                    <a:pt x="595" y="320"/>
                    <a:pt x="595" y="320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13"/>
                    <a:pt x="596" y="313"/>
                    <a:pt x="596" y="313"/>
                  </a:cubicBezTo>
                  <a:cubicBezTo>
                    <a:pt x="596" y="312"/>
                    <a:pt x="596" y="311"/>
                    <a:pt x="596" y="310"/>
                  </a:cubicBezTo>
                  <a:cubicBezTo>
                    <a:pt x="597" y="307"/>
                    <a:pt x="597" y="305"/>
                    <a:pt x="597" y="303"/>
                  </a:cubicBezTo>
                  <a:cubicBezTo>
                    <a:pt x="598" y="294"/>
                    <a:pt x="598" y="285"/>
                    <a:pt x="597" y="276"/>
                  </a:cubicBezTo>
                  <a:cubicBezTo>
                    <a:pt x="595" y="267"/>
                    <a:pt x="593" y="258"/>
                    <a:pt x="591" y="250"/>
                  </a:cubicBezTo>
                  <a:cubicBezTo>
                    <a:pt x="588" y="242"/>
                    <a:pt x="585" y="234"/>
                    <a:pt x="582" y="227"/>
                  </a:cubicBezTo>
                  <a:cubicBezTo>
                    <a:pt x="582" y="225"/>
                    <a:pt x="581" y="223"/>
                    <a:pt x="581" y="221"/>
                  </a:cubicBezTo>
                  <a:cubicBezTo>
                    <a:pt x="581" y="221"/>
                    <a:pt x="581" y="220"/>
                    <a:pt x="581" y="219"/>
                  </a:cubicBezTo>
                  <a:cubicBezTo>
                    <a:pt x="580" y="218"/>
                    <a:pt x="580" y="218"/>
                    <a:pt x="580" y="218"/>
                  </a:cubicBezTo>
                  <a:cubicBezTo>
                    <a:pt x="580" y="218"/>
                    <a:pt x="580" y="218"/>
                    <a:pt x="580" y="218"/>
                  </a:cubicBezTo>
                  <a:cubicBezTo>
                    <a:pt x="580" y="218"/>
                    <a:pt x="580" y="218"/>
                    <a:pt x="580" y="217"/>
                  </a:cubicBezTo>
                  <a:cubicBezTo>
                    <a:pt x="580" y="217"/>
                    <a:pt x="580" y="217"/>
                    <a:pt x="580" y="217"/>
                  </a:cubicBezTo>
                  <a:cubicBezTo>
                    <a:pt x="580" y="216"/>
                    <a:pt x="580" y="216"/>
                    <a:pt x="580" y="216"/>
                  </a:cubicBezTo>
                  <a:cubicBezTo>
                    <a:pt x="580" y="216"/>
                    <a:pt x="580" y="216"/>
                    <a:pt x="580" y="216"/>
                  </a:cubicBezTo>
                  <a:cubicBezTo>
                    <a:pt x="581" y="216"/>
                    <a:pt x="580" y="215"/>
                    <a:pt x="581" y="215"/>
                  </a:cubicBezTo>
                  <a:cubicBezTo>
                    <a:pt x="581" y="215"/>
                    <a:pt x="581" y="215"/>
                    <a:pt x="582" y="214"/>
                  </a:cubicBezTo>
                  <a:cubicBezTo>
                    <a:pt x="582" y="214"/>
                    <a:pt x="583" y="213"/>
                    <a:pt x="583" y="213"/>
                  </a:cubicBezTo>
                  <a:cubicBezTo>
                    <a:pt x="584" y="213"/>
                    <a:pt x="584" y="212"/>
                    <a:pt x="585" y="212"/>
                  </a:cubicBezTo>
                  <a:cubicBezTo>
                    <a:pt x="591" y="210"/>
                    <a:pt x="591" y="210"/>
                    <a:pt x="591" y="210"/>
                  </a:cubicBezTo>
                  <a:cubicBezTo>
                    <a:pt x="595" y="208"/>
                    <a:pt x="599" y="206"/>
                    <a:pt x="603" y="203"/>
                  </a:cubicBezTo>
                  <a:cubicBezTo>
                    <a:pt x="611" y="198"/>
                    <a:pt x="617" y="193"/>
                    <a:pt x="624" y="187"/>
                  </a:cubicBezTo>
                  <a:cubicBezTo>
                    <a:pt x="630" y="181"/>
                    <a:pt x="636" y="175"/>
                    <a:pt x="641" y="169"/>
                  </a:cubicBezTo>
                  <a:cubicBezTo>
                    <a:pt x="647" y="164"/>
                    <a:pt x="653" y="159"/>
                    <a:pt x="659" y="156"/>
                  </a:cubicBezTo>
                  <a:cubicBezTo>
                    <a:pt x="660" y="156"/>
                    <a:pt x="661" y="156"/>
                    <a:pt x="661" y="155"/>
                  </a:cubicBezTo>
                  <a:cubicBezTo>
                    <a:pt x="662" y="155"/>
                    <a:pt x="663" y="155"/>
                    <a:pt x="664" y="155"/>
                  </a:cubicBezTo>
                  <a:cubicBezTo>
                    <a:pt x="665" y="155"/>
                    <a:pt x="665" y="155"/>
                    <a:pt x="666" y="155"/>
                  </a:cubicBezTo>
                  <a:cubicBezTo>
                    <a:pt x="667" y="155"/>
                    <a:pt x="667" y="155"/>
                    <a:pt x="667" y="155"/>
                  </a:cubicBezTo>
                  <a:cubicBezTo>
                    <a:pt x="669" y="155"/>
                    <a:pt x="669" y="155"/>
                    <a:pt x="669" y="155"/>
                  </a:cubicBezTo>
                  <a:cubicBezTo>
                    <a:pt x="669" y="155"/>
                    <a:pt x="670" y="155"/>
                    <a:pt x="670" y="155"/>
                  </a:cubicBezTo>
                  <a:cubicBezTo>
                    <a:pt x="670" y="155"/>
                    <a:pt x="670" y="155"/>
                    <a:pt x="671" y="155"/>
                  </a:cubicBezTo>
                  <a:cubicBezTo>
                    <a:pt x="672" y="155"/>
                    <a:pt x="672" y="156"/>
                    <a:pt x="673" y="156"/>
                  </a:cubicBezTo>
                  <a:cubicBezTo>
                    <a:pt x="675" y="157"/>
                    <a:pt x="676" y="157"/>
                    <a:pt x="678" y="158"/>
                  </a:cubicBezTo>
                  <a:cubicBezTo>
                    <a:pt x="681" y="161"/>
                    <a:pt x="683" y="163"/>
                    <a:pt x="686" y="166"/>
                  </a:cubicBezTo>
                  <a:cubicBezTo>
                    <a:pt x="689" y="169"/>
                    <a:pt x="691" y="173"/>
                    <a:pt x="694" y="176"/>
                  </a:cubicBezTo>
                  <a:cubicBezTo>
                    <a:pt x="694" y="176"/>
                    <a:pt x="694" y="176"/>
                    <a:pt x="694" y="176"/>
                  </a:cubicBezTo>
                  <a:cubicBezTo>
                    <a:pt x="694" y="177"/>
                    <a:pt x="695" y="177"/>
                    <a:pt x="696" y="177"/>
                  </a:cubicBezTo>
                  <a:cubicBezTo>
                    <a:pt x="698" y="177"/>
                    <a:pt x="699" y="176"/>
                    <a:pt x="699" y="174"/>
                  </a:cubicBezTo>
                  <a:cubicBezTo>
                    <a:pt x="699" y="174"/>
                    <a:pt x="699" y="174"/>
                    <a:pt x="699" y="174"/>
                  </a:cubicBezTo>
                  <a:cubicBezTo>
                    <a:pt x="698" y="169"/>
                    <a:pt x="698" y="164"/>
                    <a:pt x="699" y="159"/>
                  </a:cubicBezTo>
                  <a:cubicBezTo>
                    <a:pt x="699" y="153"/>
                    <a:pt x="700" y="148"/>
                    <a:pt x="702" y="143"/>
                  </a:cubicBezTo>
                  <a:cubicBezTo>
                    <a:pt x="703" y="138"/>
                    <a:pt x="705" y="133"/>
                    <a:pt x="706" y="128"/>
                  </a:cubicBezTo>
                  <a:cubicBezTo>
                    <a:pt x="709" y="120"/>
                    <a:pt x="709" y="120"/>
                    <a:pt x="709" y="120"/>
                  </a:cubicBezTo>
                  <a:cubicBezTo>
                    <a:pt x="710" y="116"/>
                    <a:pt x="710" y="116"/>
                    <a:pt x="710" y="116"/>
                  </a:cubicBezTo>
                  <a:cubicBezTo>
                    <a:pt x="710" y="115"/>
                    <a:pt x="710" y="115"/>
                    <a:pt x="710" y="115"/>
                  </a:cubicBezTo>
                  <a:cubicBezTo>
                    <a:pt x="711" y="113"/>
                    <a:pt x="711" y="113"/>
                    <a:pt x="711" y="113"/>
                  </a:cubicBezTo>
                  <a:cubicBezTo>
                    <a:pt x="711" y="112"/>
                    <a:pt x="711" y="111"/>
                    <a:pt x="712" y="111"/>
                  </a:cubicBezTo>
                  <a:cubicBezTo>
                    <a:pt x="712" y="109"/>
                    <a:pt x="712" y="109"/>
                    <a:pt x="712" y="109"/>
                  </a:cubicBezTo>
                  <a:cubicBezTo>
                    <a:pt x="713" y="109"/>
                    <a:pt x="713" y="108"/>
                    <a:pt x="713" y="108"/>
                  </a:cubicBezTo>
                  <a:cubicBezTo>
                    <a:pt x="714" y="106"/>
                    <a:pt x="714" y="106"/>
                    <a:pt x="714" y="106"/>
                  </a:cubicBezTo>
                  <a:cubicBezTo>
                    <a:pt x="715" y="105"/>
                    <a:pt x="715" y="105"/>
                    <a:pt x="715" y="105"/>
                  </a:cubicBezTo>
                  <a:cubicBezTo>
                    <a:pt x="716" y="103"/>
                    <a:pt x="716" y="103"/>
                    <a:pt x="716" y="103"/>
                  </a:cubicBezTo>
                  <a:cubicBezTo>
                    <a:pt x="716" y="102"/>
                    <a:pt x="717" y="101"/>
                    <a:pt x="718" y="100"/>
                  </a:cubicBezTo>
                  <a:cubicBezTo>
                    <a:pt x="721" y="96"/>
                    <a:pt x="724" y="92"/>
                    <a:pt x="727" y="88"/>
                  </a:cubicBezTo>
                  <a:cubicBezTo>
                    <a:pt x="734" y="80"/>
                    <a:pt x="742" y="72"/>
                    <a:pt x="749" y="65"/>
                  </a:cubicBezTo>
                  <a:cubicBezTo>
                    <a:pt x="757" y="58"/>
                    <a:pt x="765" y="52"/>
                    <a:pt x="774" y="45"/>
                  </a:cubicBezTo>
                  <a:cubicBezTo>
                    <a:pt x="782" y="39"/>
                    <a:pt x="791" y="33"/>
                    <a:pt x="800" y="27"/>
                  </a:cubicBezTo>
                  <a:cubicBezTo>
                    <a:pt x="804" y="24"/>
                    <a:pt x="809" y="22"/>
                    <a:pt x="813" y="20"/>
                  </a:cubicBezTo>
                  <a:cubicBezTo>
                    <a:pt x="815" y="19"/>
                    <a:pt x="818" y="18"/>
                    <a:pt x="820" y="17"/>
                  </a:cubicBezTo>
                  <a:cubicBezTo>
                    <a:pt x="820" y="17"/>
                    <a:pt x="821" y="17"/>
                    <a:pt x="821" y="17"/>
                  </a:cubicBezTo>
                  <a:cubicBezTo>
                    <a:pt x="823" y="17"/>
                    <a:pt x="823" y="17"/>
                    <a:pt x="823" y="17"/>
                  </a:cubicBezTo>
                  <a:cubicBezTo>
                    <a:pt x="827" y="16"/>
                    <a:pt x="827" y="16"/>
                    <a:pt x="827" y="16"/>
                  </a:cubicBezTo>
                  <a:cubicBezTo>
                    <a:pt x="837" y="15"/>
                    <a:pt x="848" y="14"/>
                    <a:pt x="858" y="13"/>
                  </a:cubicBezTo>
                  <a:cubicBezTo>
                    <a:pt x="869" y="13"/>
                    <a:pt x="880" y="13"/>
                    <a:pt x="890" y="13"/>
                  </a:cubicBezTo>
                  <a:cubicBezTo>
                    <a:pt x="895" y="13"/>
                    <a:pt x="901" y="13"/>
                    <a:pt x="906" y="14"/>
                  </a:cubicBezTo>
                  <a:cubicBezTo>
                    <a:pt x="911" y="14"/>
                    <a:pt x="916" y="15"/>
                    <a:pt x="921" y="16"/>
                  </a:cubicBezTo>
                  <a:cubicBezTo>
                    <a:pt x="926" y="17"/>
                    <a:pt x="931" y="18"/>
                    <a:pt x="936" y="19"/>
                  </a:cubicBezTo>
                  <a:cubicBezTo>
                    <a:pt x="941" y="21"/>
                    <a:pt x="945" y="22"/>
                    <a:pt x="949" y="25"/>
                  </a:cubicBezTo>
                  <a:cubicBezTo>
                    <a:pt x="950" y="26"/>
                    <a:pt x="951" y="26"/>
                    <a:pt x="952" y="27"/>
                  </a:cubicBezTo>
                  <a:cubicBezTo>
                    <a:pt x="952" y="27"/>
                    <a:pt x="953" y="28"/>
                    <a:pt x="953" y="28"/>
                  </a:cubicBezTo>
                  <a:cubicBezTo>
                    <a:pt x="954" y="29"/>
                    <a:pt x="954" y="29"/>
                    <a:pt x="954" y="29"/>
                  </a:cubicBezTo>
                  <a:cubicBezTo>
                    <a:pt x="954" y="29"/>
                    <a:pt x="954" y="29"/>
                    <a:pt x="954" y="29"/>
                  </a:cubicBezTo>
                  <a:cubicBezTo>
                    <a:pt x="954" y="29"/>
                    <a:pt x="954" y="29"/>
                    <a:pt x="954" y="29"/>
                  </a:cubicBezTo>
                  <a:cubicBezTo>
                    <a:pt x="956" y="31"/>
                    <a:pt x="956" y="31"/>
                    <a:pt x="956" y="31"/>
                  </a:cubicBezTo>
                  <a:cubicBezTo>
                    <a:pt x="956" y="31"/>
                    <a:pt x="956" y="31"/>
                    <a:pt x="957" y="31"/>
                  </a:cubicBezTo>
                  <a:cubicBezTo>
                    <a:pt x="958" y="32"/>
                    <a:pt x="958" y="32"/>
                    <a:pt x="958" y="32"/>
                  </a:cubicBezTo>
                  <a:cubicBezTo>
                    <a:pt x="959" y="34"/>
                    <a:pt x="959" y="34"/>
                    <a:pt x="959" y="34"/>
                  </a:cubicBezTo>
                  <a:cubicBezTo>
                    <a:pt x="960" y="34"/>
                    <a:pt x="961" y="35"/>
                    <a:pt x="961" y="35"/>
                  </a:cubicBezTo>
                  <a:cubicBezTo>
                    <a:pt x="964" y="37"/>
                    <a:pt x="967" y="38"/>
                    <a:pt x="970" y="40"/>
                  </a:cubicBezTo>
                  <a:cubicBezTo>
                    <a:pt x="972" y="41"/>
                    <a:pt x="975" y="42"/>
                    <a:pt x="978" y="42"/>
                  </a:cubicBezTo>
                  <a:cubicBezTo>
                    <a:pt x="990" y="45"/>
                    <a:pt x="1001" y="45"/>
                    <a:pt x="1012" y="45"/>
                  </a:cubicBezTo>
                  <a:cubicBezTo>
                    <a:pt x="1023" y="44"/>
                    <a:pt x="1033" y="44"/>
                    <a:pt x="1044" y="44"/>
                  </a:cubicBezTo>
                  <a:cubicBezTo>
                    <a:pt x="1054" y="44"/>
                    <a:pt x="1064" y="44"/>
                    <a:pt x="1074" y="47"/>
                  </a:cubicBezTo>
                  <a:cubicBezTo>
                    <a:pt x="1081" y="50"/>
                    <a:pt x="1081" y="50"/>
                    <a:pt x="1081" y="50"/>
                  </a:cubicBezTo>
                  <a:cubicBezTo>
                    <a:pt x="1089" y="53"/>
                    <a:pt x="1089" y="53"/>
                    <a:pt x="1089" y="53"/>
                  </a:cubicBezTo>
                  <a:cubicBezTo>
                    <a:pt x="1104" y="58"/>
                    <a:pt x="1104" y="58"/>
                    <a:pt x="1104" y="58"/>
                  </a:cubicBezTo>
                  <a:cubicBezTo>
                    <a:pt x="1144" y="73"/>
                    <a:pt x="1184" y="88"/>
                    <a:pt x="1224" y="105"/>
                  </a:cubicBezTo>
                  <a:cubicBezTo>
                    <a:pt x="1234" y="109"/>
                    <a:pt x="1243" y="113"/>
                    <a:pt x="1253" y="117"/>
                  </a:cubicBezTo>
                  <a:cubicBezTo>
                    <a:pt x="1255" y="118"/>
                    <a:pt x="1255" y="118"/>
                    <a:pt x="1255" y="118"/>
                  </a:cubicBezTo>
                  <a:cubicBezTo>
                    <a:pt x="1257" y="119"/>
                    <a:pt x="1257" y="119"/>
                    <a:pt x="1257" y="119"/>
                  </a:cubicBezTo>
                  <a:cubicBezTo>
                    <a:pt x="1258" y="120"/>
                    <a:pt x="1258" y="120"/>
                    <a:pt x="1258" y="120"/>
                  </a:cubicBezTo>
                  <a:cubicBezTo>
                    <a:pt x="1260" y="121"/>
                    <a:pt x="1260" y="121"/>
                    <a:pt x="1260" y="121"/>
                  </a:cubicBezTo>
                  <a:cubicBezTo>
                    <a:pt x="1261" y="121"/>
                    <a:pt x="1262" y="122"/>
                    <a:pt x="1263" y="123"/>
                  </a:cubicBezTo>
                  <a:cubicBezTo>
                    <a:pt x="1264" y="123"/>
                    <a:pt x="1265" y="124"/>
                    <a:pt x="1266" y="125"/>
                  </a:cubicBezTo>
                  <a:cubicBezTo>
                    <a:pt x="1270" y="128"/>
                    <a:pt x="1273" y="131"/>
                    <a:pt x="1277" y="135"/>
                  </a:cubicBezTo>
                  <a:cubicBezTo>
                    <a:pt x="1280" y="139"/>
                    <a:pt x="1282" y="143"/>
                    <a:pt x="1285" y="148"/>
                  </a:cubicBezTo>
                  <a:cubicBezTo>
                    <a:pt x="1288" y="152"/>
                    <a:pt x="1290" y="157"/>
                    <a:pt x="1294" y="162"/>
                  </a:cubicBezTo>
                  <a:cubicBezTo>
                    <a:pt x="1295" y="164"/>
                    <a:pt x="1297" y="167"/>
                    <a:pt x="1300" y="169"/>
                  </a:cubicBezTo>
                  <a:cubicBezTo>
                    <a:pt x="1302" y="171"/>
                    <a:pt x="1305" y="173"/>
                    <a:pt x="1308" y="174"/>
                  </a:cubicBezTo>
                  <a:cubicBezTo>
                    <a:pt x="1309" y="175"/>
                    <a:pt x="1309" y="175"/>
                    <a:pt x="1309" y="175"/>
                  </a:cubicBezTo>
                  <a:cubicBezTo>
                    <a:pt x="1311" y="175"/>
                    <a:pt x="1311" y="175"/>
                    <a:pt x="1311" y="175"/>
                  </a:cubicBezTo>
                  <a:cubicBezTo>
                    <a:pt x="1312" y="175"/>
                    <a:pt x="1312" y="176"/>
                    <a:pt x="1313" y="176"/>
                  </a:cubicBezTo>
                  <a:cubicBezTo>
                    <a:pt x="1314" y="176"/>
                    <a:pt x="1315" y="176"/>
                    <a:pt x="1316" y="176"/>
                  </a:cubicBezTo>
                  <a:cubicBezTo>
                    <a:pt x="1318" y="176"/>
                    <a:pt x="1318" y="176"/>
                    <a:pt x="1318" y="176"/>
                  </a:cubicBezTo>
                  <a:cubicBezTo>
                    <a:pt x="1322" y="176"/>
                    <a:pt x="1322" y="176"/>
                    <a:pt x="1322" y="176"/>
                  </a:cubicBezTo>
                  <a:cubicBezTo>
                    <a:pt x="1323" y="176"/>
                    <a:pt x="1323" y="176"/>
                    <a:pt x="1324" y="176"/>
                  </a:cubicBezTo>
                  <a:cubicBezTo>
                    <a:pt x="1325" y="177"/>
                    <a:pt x="1325" y="177"/>
                    <a:pt x="1325" y="177"/>
                  </a:cubicBezTo>
                  <a:cubicBezTo>
                    <a:pt x="1345" y="180"/>
                    <a:pt x="1364" y="191"/>
                    <a:pt x="1377" y="205"/>
                  </a:cubicBezTo>
                  <a:cubicBezTo>
                    <a:pt x="1380" y="208"/>
                    <a:pt x="1380" y="208"/>
                    <a:pt x="1380" y="208"/>
                  </a:cubicBezTo>
                  <a:cubicBezTo>
                    <a:pt x="1383" y="211"/>
                    <a:pt x="1383" y="211"/>
                    <a:pt x="1383" y="211"/>
                  </a:cubicBezTo>
                  <a:cubicBezTo>
                    <a:pt x="1385" y="213"/>
                    <a:pt x="1386" y="215"/>
                    <a:pt x="1388" y="217"/>
                  </a:cubicBezTo>
                  <a:cubicBezTo>
                    <a:pt x="1399" y="229"/>
                    <a:pt x="1399" y="229"/>
                    <a:pt x="1399" y="229"/>
                  </a:cubicBezTo>
                  <a:cubicBezTo>
                    <a:pt x="1407" y="237"/>
                    <a:pt x="1414" y="244"/>
                    <a:pt x="1421" y="252"/>
                  </a:cubicBezTo>
                  <a:cubicBezTo>
                    <a:pt x="1428" y="260"/>
                    <a:pt x="1435" y="268"/>
                    <a:pt x="1441" y="277"/>
                  </a:cubicBezTo>
                  <a:cubicBezTo>
                    <a:pt x="1444" y="281"/>
                    <a:pt x="1447" y="285"/>
                    <a:pt x="1449" y="289"/>
                  </a:cubicBezTo>
                  <a:cubicBezTo>
                    <a:pt x="1449" y="290"/>
                    <a:pt x="1449" y="290"/>
                    <a:pt x="1449" y="291"/>
                  </a:cubicBezTo>
                  <a:cubicBezTo>
                    <a:pt x="1450" y="292"/>
                    <a:pt x="1450" y="292"/>
                    <a:pt x="1450" y="292"/>
                  </a:cubicBezTo>
                  <a:cubicBezTo>
                    <a:pt x="1450" y="293"/>
                    <a:pt x="1450" y="294"/>
                    <a:pt x="1451" y="295"/>
                  </a:cubicBezTo>
                  <a:cubicBezTo>
                    <a:pt x="1452" y="299"/>
                    <a:pt x="1452" y="299"/>
                    <a:pt x="1452" y="299"/>
                  </a:cubicBezTo>
                  <a:cubicBezTo>
                    <a:pt x="1453" y="303"/>
                    <a:pt x="1453" y="303"/>
                    <a:pt x="1453" y="303"/>
                  </a:cubicBezTo>
                  <a:cubicBezTo>
                    <a:pt x="1456" y="313"/>
                    <a:pt x="1460" y="323"/>
                    <a:pt x="1461" y="333"/>
                  </a:cubicBezTo>
                  <a:cubicBezTo>
                    <a:pt x="1462" y="338"/>
                    <a:pt x="1463" y="343"/>
                    <a:pt x="1463" y="347"/>
                  </a:cubicBezTo>
                  <a:cubicBezTo>
                    <a:pt x="1463" y="349"/>
                    <a:pt x="1463" y="351"/>
                    <a:pt x="1462" y="353"/>
                  </a:cubicBezTo>
                  <a:cubicBezTo>
                    <a:pt x="1462" y="355"/>
                    <a:pt x="1461" y="356"/>
                    <a:pt x="1461" y="357"/>
                  </a:cubicBezTo>
                  <a:cubicBezTo>
                    <a:pt x="1460" y="358"/>
                    <a:pt x="1459" y="358"/>
                    <a:pt x="1458" y="358"/>
                  </a:cubicBezTo>
                  <a:cubicBezTo>
                    <a:pt x="1458" y="359"/>
                    <a:pt x="1458" y="359"/>
                    <a:pt x="1458" y="359"/>
                  </a:cubicBezTo>
                  <a:cubicBezTo>
                    <a:pt x="1458" y="359"/>
                    <a:pt x="1458" y="359"/>
                    <a:pt x="1458" y="359"/>
                  </a:cubicBezTo>
                  <a:cubicBezTo>
                    <a:pt x="1457" y="359"/>
                    <a:pt x="1457" y="359"/>
                    <a:pt x="1457" y="359"/>
                  </a:cubicBezTo>
                  <a:cubicBezTo>
                    <a:pt x="1457" y="359"/>
                    <a:pt x="1457" y="359"/>
                    <a:pt x="1456" y="359"/>
                  </a:cubicBezTo>
                  <a:cubicBezTo>
                    <a:pt x="1456" y="359"/>
                    <a:pt x="1455" y="359"/>
                    <a:pt x="1455" y="359"/>
                  </a:cubicBezTo>
                  <a:cubicBezTo>
                    <a:pt x="1455" y="359"/>
                    <a:pt x="1454" y="359"/>
                    <a:pt x="1454" y="359"/>
                  </a:cubicBezTo>
                  <a:cubicBezTo>
                    <a:pt x="1453" y="359"/>
                    <a:pt x="1452" y="359"/>
                    <a:pt x="1451" y="359"/>
                  </a:cubicBezTo>
                  <a:cubicBezTo>
                    <a:pt x="1450" y="359"/>
                    <a:pt x="1449" y="359"/>
                    <a:pt x="1448" y="359"/>
                  </a:cubicBezTo>
                  <a:cubicBezTo>
                    <a:pt x="1440" y="357"/>
                    <a:pt x="1440" y="357"/>
                    <a:pt x="1440" y="357"/>
                  </a:cubicBezTo>
                  <a:cubicBezTo>
                    <a:pt x="1436" y="356"/>
                    <a:pt x="1436" y="356"/>
                    <a:pt x="1436" y="356"/>
                  </a:cubicBezTo>
                  <a:cubicBezTo>
                    <a:pt x="1435" y="356"/>
                    <a:pt x="1433" y="356"/>
                    <a:pt x="1432" y="356"/>
                  </a:cubicBezTo>
                  <a:cubicBezTo>
                    <a:pt x="1424" y="354"/>
                    <a:pt x="1424" y="354"/>
                    <a:pt x="1424" y="354"/>
                  </a:cubicBezTo>
                  <a:cubicBezTo>
                    <a:pt x="1421" y="354"/>
                    <a:pt x="1418" y="353"/>
                    <a:pt x="1416" y="353"/>
                  </a:cubicBezTo>
                  <a:cubicBezTo>
                    <a:pt x="1413" y="353"/>
                    <a:pt x="1410" y="352"/>
                    <a:pt x="1407" y="352"/>
                  </a:cubicBezTo>
                  <a:cubicBezTo>
                    <a:pt x="1399" y="351"/>
                    <a:pt x="1399" y="351"/>
                    <a:pt x="1399" y="351"/>
                  </a:cubicBezTo>
                  <a:cubicBezTo>
                    <a:pt x="1396" y="351"/>
                    <a:pt x="1394" y="351"/>
                    <a:pt x="1391" y="350"/>
                  </a:cubicBezTo>
                  <a:cubicBezTo>
                    <a:pt x="1386" y="350"/>
                    <a:pt x="1380" y="350"/>
                    <a:pt x="1375" y="349"/>
                  </a:cubicBezTo>
                  <a:cubicBezTo>
                    <a:pt x="1369" y="349"/>
                    <a:pt x="1364" y="349"/>
                    <a:pt x="1358" y="349"/>
                  </a:cubicBezTo>
                  <a:cubicBezTo>
                    <a:pt x="1353" y="349"/>
                    <a:pt x="1347" y="349"/>
                    <a:pt x="1342" y="349"/>
                  </a:cubicBezTo>
                  <a:cubicBezTo>
                    <a:pt x="1331" y="349"/>
                    <a:pt x="1320" y="349"/>
                    <a:pt x="1309" y="350"/>
                  </a:cubicBezTo>
                  <a:cubicBezTo>
                    <a:pt x="1301" y="351"/>
                    <a:pt x="1301" y="351"/>
                    <a:pt x="1301" y="351"/>
                  </a:cubicBezTo>
                  <a:cubicBezTo>
                    <a:pt x="1298" y="351"/>
                    <a:pt x="1296" y="352"/>
                    <a:pt x="1293" y="352"/>
                  </a:cubicBezTo>
                  <a:cubicBezTo>
                    <a:pt x="1290" y="352"/>
                    <a:pt x="1287" y="353"/>
                    <a:pt x="1285" y="353"/>
                  </a:cubicBezTo>
                  <a:cubicBezTo>
                    <a:pt x="1283" y="353"/>
                    <a:pt x="1282" y="353"/>
                    <a:pt x="1280" y="354"/>
                  </a:cubicBezTo>
                  <a:cubicBezTo>
                    <a:pt x="1276" y="354"/>
                    <a:pt x="1276" y="354"/>
                    <a:pt x="1276" y="354"/>
                  </a:cubicBezTo>
                  <a:cubicBezTo>
                    <a:pt x="1276" y="355"/>
                    <a:pt x="1275" y="355"/>
                    <a:pt x="1275" y="355"/>
                  </a:cubicBezTo>
                  <a:cubicBezTo>
                    <a:pt x="1274" y="355"/>
                    <a:pt x="1274" y="355"/>
                    <a:pt x="1274" y="355"/>
                  </a:cubicBezTo>
                  <a:cubicBezTo>
                    <a:pt x="1273" y="355"/>
                    <a:pt x="1273" y="354"/>
                    <a:pt x="1272" y="354"/>
                  </a:cubicBezTo>
                  <a:cubicBezTo>
                    <a:pt x="1272" y="354"/>
                    <a:pt x="1271" y="354"/>
                    <a:pt x="1270" y="354"/>
                  </a:cubicBezTo>
                  <a:cubicBezTo>
                    <a:pt x="1268" y="353"/>
                    <a:pt x="1266" y="353"/>
                    <a:pt x="1264" y="351"/>
                  </a:cubicBezTo>
                  <a:cubicBezTo>
                    <a:pt x="1262" y="350"/>
                    <a:pt x="1260" y="349"/>
                    <a:pt x="1258" y="347"/>
                  </a:cubicBezTo>
                  <a:cubicBezTo>
                    <a:pt x="1256" y="345"/>
                    <a:pt x="1255" y="343"/>
                    <a:pt x="1254" y="341"/>
                  </a:cubicBezTo>
                  <a:cubicBezTo>
                    <a:pt x="1251" y="336"/>
                    <a:pt x="1251" y="331"/>
                    <a:pt x="1252" y="326"/>
                  </a:cubicBezTo>
                  <a:cubicBezTo>
                    <a:pt x="1252" y="324"/>
                    <a:pt x="1253" y="322"/>
                    <a:pt x="1254" y="319"/>
                  </a:cubicBezTo>
                  <a:cubicBezTo>
                    <a:pt x="1254" y="318"/>
                    <a:pt x="1255" y="317"/>
                    <a:pt x="1256" y="317"/>
                  </a:cubicBezTo>
                  <a:cubicBezTo>
                    <a:pt x="1256" y="316"/>
                    <a:pt x="1257" y="315"/>
                    <a:pt x="1257" y="314"/>
                  </a:cubicBezTo>
                  <a:cubicBezTo>
                    <a:pt x="1260" y="312"/>
                    <a:pt x="1262" y="310"/>
                    <a:pt x="1265" y="308"/>
                  </a:cubicBezTo>
                  <a:cubicBezTo>
                    <a:pt x="1267" y="306"/>
                    <a:pt x="1267" y="306"/>
                    <a:pt x="1267" y="306"/>
                  </a:cubicBezTo>
                  <a:cubicBezTo>
                    <a:pt x="1268" y="305"/>
                    <a:pt x="1268" y="305"/>
                    <a:pt x="1268" y="305"/>
                  </a:cubicBezTo>
                  <a:cubicBezTo>
                    <a:pt x="1272" y="302"/>
                    <a:pt x="1272" y="302"/>
                    <a:pt x="1272" y="302"/>
                  </a:cubicBezTo>
                  <a:cubicBezTo>
                    <a:pt x="1274" y="299"/>
                    <a:pt x="1276" y="297"/>
                    <a:pt x="1278" y="295"/>
                  </a:cubicBezTo>
                  <a:cubicBezTo>
                    <a:pt x="1280" y="293"/>
                    <a:pt x="1282" y="291"/>
                    <a:pt x="1284" y="288"/>
                  </a:cubicBezTo>
                  <a:cubicBezTo>
                    <a:pt x="1286" y="286"/>
                    <a:pt x="1288" y="284"/>
                    <a:pt x="1289" y="281"/>
                  </a:cubicBezTo>
                  <a:cubicBezTo>
                    <a:pt x="1290" y="280"/>
                    <a:pt x="1291" y="279"/>
                    <a:pt x="1292" y="278"/>
                  </a:cubicBezTo>
                  <a:cubicBezTo>
                    <a:pt x="1293" y="277"/>
                    <a:pt x="1293" y="275"/>
                    <a:pt x="1294" y="274"/>
                  </a:cubicBezTo>
                  <a:cubicBezTo>
                    <a:pt x="1296" y="272"/>
                    <a:pt x="1297" y="270"/>
                    <a:pt x="1299" y="267"/>
                  </a:cubicBezTo>
                  <a:cubicBezTo>
                    <a:pt x="1301" y="263"/>
                    <a:pt x="1304" y="259"/>
                    <a:pt x="1306" y="254"/>
                  </a:cubicBezTo>
                  <a:cubicBezTo>
                    <a:pt x="1307" y="252"/>
                    <a:pt x="1307" y="250"/>
                    <a:pt x="1308" y="248"/>
                  </a:cubicBezTo>
                  <a:cubicBezTo>
                    <a:pt x="1308" y="247"/>
                    <a:pt x="1309" y="246"/>
                    <a:pt x="1309" y="245"/>
                  </a:cubicBezTo>
                  <a:cubicBezTo>
                    <a:pt x="1310" y="245"/>
                    <a:pt x="1310" y="244"/>
                    <a:pt x="1310" y="243"/>
                  </a:cubicBezTo>
                  <a:cubicBezTo>
                    <a:pt x="1311" y="239"/>
                    <a:pt x="1312" y="236"/>
                    <a:pt x="1312" y="233"/>
                  </a:cubicBezTo>
                  <a:cubicBezTo>
                    <a:pt x="1314" y="228"/>
                    <a:pt x="1314" y="225"/>
                    <a:pt x="1314" y="225"/>
                  </a:cubicBezTo>
                  <a:cubicBezTo>
                    <a:pt x="1309" y="223"/>
                    <a:pt x="1309" y="223"/>
                    <a:pt x="1309" y="223"/>
                  </a:cubicBezTo>
                  <a:cubicBezTo>
                    <a:pt x="1309" y="223"/>
                    <a:pt x="1307" y="225"/>
                    <a:pt x="1304" y="230"/>
                  </a:cubicBezTo>
                  <a:cubicBezTo>
                    <a:pt x="1302" y="232"/>
                    <a:pt x="1301" y="234"/>
                    <a:pt x="1299" y="237"/>
                  </a:cubicBezTo>
                  <a:cubicBezTo>
                    <a:pt x="1298" y="239"/>
                    <a:pt x="1297" y="240"/>
                    <a:pt x="1296" y="242"/>
                  </a:cubicBezTo>
                  <a:cubicBezTo>
                    <a:pt x="1295" y="244"/>
                    <a:pt x="1294" y="246"/>
                    <a:pt x="1292" y="247"/>
                  </a:cubicBezTo>
                  <a:cubicBezTo>
                    <a:pt x="1291" y="249"/>
                    <a:pt x="1290" y="251"/>
                    <a:pt x="1289" y="253"/>
                  </a:cubicBezTo>
                  <a:cubicBezTo>
                    <a:pt x="1288" y="255"/>
                    <a:pt x="1286" y="257"/>
                    <a:pt x="1285" y="259"/>
                  </a:cubicBezTo>
                  <a:cubicBezTo>
                    <a:pt x="1284" y="261"/>
                    <a:pt x="1283" y="263"/>
                    <a:pt x="1281" y="266"/>
                  </a:cubicBezTo>
                  <a:cubicBezTo>
                    <a:pt x="1280" y="267"/>
                    <a:pt x="1280" y="268"/>
                    <a:pt x="1279" y="269"/>
                  </a:cubicBezTo>
                  <a:cubicBezTo>
                    <a:pt x="1278" y="270"/>
                    <a:pt x="1277" y="271"/>
                    <a:pt x="1277" y="272"/>
                  </a:cubicBezTo>
                  <a:cubicBezTo>
                    <a:pt x="1275" y="274"/>
                    <a:pt x="1274" y="276"/>
                    <a:pt x="1272" y="278"/>
                  </a:cubicBezTo>
                  <a:cubicBezTo>
                    <a:pt x="1270" y="281"/>
                    <a:pt x="1268" y="283"/>
                    <a:pt x="1267" y="285"/>
                  </a:cubicBezTo>
                  <a:cubicBezTo>
                    <a:pt x="1265" y="287"/>
                    <a:pt x="1263" y="289"/>
                    <a:pt x="1261" y="291"/>
                  </a:cubicBezTo>
                  <a:cubicBezTo>
                    <a:pt x="1258" y="294"/>
                    <a:pt x="1258" y="294"/>
                    <a:pt x="1258" y="294"/>
                  </a:cubicBezTo>
                  <a:cubicBezTo>
                    <a:pt x="1257" y="296"/>
                    <a:pt x="1257" y="296"/>
                    <a:pt x="1257" y="296"/>
                  </a:cubicBezTo>
                  <a:cubicBezTo>
                    <a:pt x="1255" y="297"/>
                    <a:pt x="1255" y="297"/>
                    <a:pt x="1255" y="297"/>
                  </a:cubicBezTo>
                  <a:cubicBezTo>
                    <a:pt x="1252" y="300"/>
                    <a:pt x="1252" y="300"/>
                    <a:pt x="1252" y="300"/>
                  </a:cubicBezTo>
                  <a:cubicBezTo>
                    <a:pt x="1249" y="303"/>
                    <a:pt x="1249" y="303"/>
                    <a:pt x="1249" y="303"/>
                  </a:cubicBezTo>
                  <a:cubicBezTo>
                    <a:pt x="1248" y="304"/>
                    <a:pt x="1247" y="304"/>
                    <a:pt x="1245" y="305"/>
                  </a:cubicBezTo>
                  <a:cubicBezTo>
                    <a:pt x="1244" y="306"/>
                    <a:pt x="1243" y="307"/>
                    <a:pt x="1242" y="308"/>
                  </a:cubicBezTo>
                  <a:cubicBezTo>
                    <a:pt x="1238" y="311"/>
                    <a:pt x="1233" y="314"/>
                    <a:pt x="1229" y="317"/>
                  </a:cubicBezTo>
                  <a:cubicBezTo>
                    <a:pt x="1224" y="320"/>
                    <a:pt x="1220" y="322"/>
                    <a:pt x="1215" y="324"/>
                  </a:cubicBezTo>
                  <a:cubicBezTo>
                    <a:pt x="1211" y="326"/>
                    <a:pt x="1206" y="328"/>
                    <a:pt x="1202" y="329"/>
                  </a:cubicBezTo>
                  <a:cubicBezTo>
                    <a:pt x="1198" y="330"/>
                    <a:pt x="1194" y="331"/>
                    <a:pt x="1191" y="332"/>
                  </a:cubicBezTo>
                  <a:cubicBezTo>
                    <a:pt x="1188" y="333"/>
                    <a:pt x="1185" y="333"/>
                    <a:pt x="1182" y="334"/>
                  </a:cubicBezTo>
                  <a:cubicBezTo>
                    <a:pt x="1180" y="334"/>
                    <a:pt x="1178" y="335"/>
                    <a:pt x="1176" y="335"/>
                  </a:cubicBezTo>
                  <a:cubicBezTo>
                    <a:pt x="1175" y="335"/>
                    <a:pt x="1174" y="335"/>
                    <a:pt x="1174" y="335"/>
                  </a:cubicBezTo>
                  <a:cubicBezTo>
                    <a:pt x="1174" y="340"/>
                    <a:pt x="1174" y="340"/>
                    <a:pt x="1174" y="340"/>
                  </a:cubicBezTo>
                  <a:cubicBezTo>
                    <a:pt x="1174" y="340"/>
                    <a:pt x="1175" y="340"/>
                    <a:pt x="1176" y="340"/>
                  </a:cubicBezTo>
                  <a:cubicBezTo>
                    <a:pt x="1178" y="341"/>
                    <a:pt x="1180" y="341"/>
                    <a:pt x="1183" y="341"/>
                  </a:cubicBezTo>
                  <a:cubicBezTo>
                    <a:pt x="1188" y="341"/>
                    <a:pt x="1196" y="340"/>
                    <a:pt x="1205" y="338"/>
                  </a:cubicBezTo>
                  <a:cubicBezTo>
                    <a:pt x="1209" y="337"/>
                    <a:pt x="1214" y="336"/>
                    <a:pt x="1219" y="334"/>
                  </a:cubicBezTo>
                  <a:cubicBezTo>
                    <a:pt x="1224" y="333"/>
                    <a:pt x="1229" y="331"/>
                    <a:pt x="1235" y="328"/>
                  </a:cubicBezTo>
                  <a:cubicBezTo>
                    <a:pt x="1238" y="326"/>
                    <a:pt x="1242" y="324"/>
                    <a:pt x="1246" y="322"/>
                  </a:cubicBezTo>
                  <a:cubicBezTo>
                    <a:pt x="1246" y="323"/>
                    <a:pt x="1245" y="324"/>
                    <a:pt x="1245" y="325"/>
                  </a:cubicBezTo>
                  <a:cubicBezTo>
                    <a:pt x="1245" y="328"/>
                    <a:pt x="1245" y="331"/>
                    <a:pt x="1245" y="334"/>
                  </a:cubicBezTo>
                  <a:cubicBezTo>
                    <a:pt x="1245" y="338"/>
                    <a:pt x="1246" y="341"/>
                    <a:pt x="1248" y="344"/>
                  </a:cubicBezTo>
                  <a:cubicBezTo>
                    <a:pt x="1249" y="347"/>
                    <a:pt x="1251" y="349"/>
                    <a:pt x="1253" y="352"/>
                  </a:cubicBezTo>
                  <a:cubicBezTo>
                    <a:pt x="1255" y="354"/>
                    <a:pt x="1258" y="356"/>
                    <a:pt x="1260" y="358"/>
                  </a:cubicBezTo>
                  <a:cubicBezTo>
                    <a:pt x="1261" y="358"/>
                    <a:pt x="1261" y="358"/>
                    <a:pt x="1261" y="359"/>
                  </a:cubicBezTo>
                  <a:cubicBezTo>
                    <a:pt x="1260" y="359"/>
                    <a:pt x="1260" y="359"/>
                    <a:pt x="1260" y="359"/>
                  </a:cubicBezTo>
                  <a:cubicBezTo>
                    <a:pt x="1255" y="361"/>
                    <a:pt x="1250" y="362"/>
                    <a:pt x="1245" y="364"/>
                  </a:cubicBezTo>
                  <a:cubicBezTo>
                    <a:pt x="1234" y="368"/>
                    <a:pt x="1224" y="371"/>
                    <a:pt x="1214" y="376"/>
                  </a:cubicBezTo>
                  <a:cubicBezTo>
                    <a:pt x="1204" y="380"/>
                    <a:pt x="1194" y="385"/>
                    <a:pt x="1184" y="390"/>
                  </a:cubicBezTo>
                  <a:cubicBezTo>
                    <a:pt x="1180" y="393"/>
                    <a:pt x="1175" y="396"/>
                    <a:pt x="1170" y="399"/>
                  </a:cubicBezTo>
                  <a:cubicBezTo>
                    <a:pt x="1168" y="400"/>
                    <a:pt x="1166" y="402"/>
                    <a:pt x="1163" y="404"/>
                  </a:cubicBezTo>
                  <a:cubicBezTo>
                    <a:pt x="1163" y="404"/>
                    <a:pt x="1163" y="404"/>
                    <a:pt x="1163" y="404"/>
                  </a:cubicBezTo>
                  <a:cubicBezTo>
                    <a:pt x="1161" y="404"/>
                    <a:pt x="1159" y="403"/>
                    <a:pt x="1156" y="401"/>
                  </a:cubicBezTo>
                  <a:cubicBezTo>
                    <a:pt x="1153" y="399"/>
                    <a:pt x="1149" y="397"/>
                    <a:pt x="1145" y="393"/>
                  </a:cubicBezTo>
                  <a:cubicBezTo>
                    <a:pt x="1141" y="390"/>
                    <a:pt x="1137" y="385"/>
                    <a:pt x="1133" y="380"/>
                  </a:cubicBezTo>
                  <a:cubicBezTo>
                    <a:pt x="1132" y="379"/>
                    <a:pt x="1131" y="377"/>
                    <a:pt x="1131" y="376"/>
                  </a:cubicBezTo>
                  <a:cubicBezTo>
                    <a:pt x="1130" y="374"/>
                    <a:pt x="1129" y="373"/>
                    <a:pt x="1128" y="371"/>
                  </a:cubicBezTo>
                  <a:cubicBezTo>
                    <a:pt x="1127" y="370"/>
                    <a:pt x="1127" y="368"/>
                    <a:pt x="1126" y="366"/>
                  </a:cubicBezTo>
                  <a:cubicBezTo>
                    <a:pt x="1125" y="366"/>
                    <a:pt x="1125" y="365"/>
                    <a:pt x="1125" y="364"/>
                  </a:cubicBezTo>
                  <a:cubicBezTo>
                    <a:pt x="1124" y="363"/>
                    <a:pt x="1124" y="362"/>
                    <a:pt x="1124" y="361"/>
                  </a:cubicBezTo>
                  <a:cubicBezTo>
                    <a:pt x="1123" y="360"/>
                    <a:pt x="1123" y="359"/>
                    <a:pt x="1123" y="358"/>
                  </a:cubicBezTo>
                  <a:cubicBezTo>
                    <a:pt x="1123" y="357"/>
                    <a:pt x="1123" y="357"/>
                    <a:pt x="1123" y="357"/>
                  </a:cubicBezTo>
                  <a:cubicBezTo>
                    <a:pt x="1122" y="357"/>
                    <a:pt x="1122" y="357"/>
                    <a:pt x="1122" y="357"/>
                  </a:cubicBezTo>
                  <a:cubicBezTo>
                    <a:pt x="1122" y="357"/>
                    <a:pt x="1122" y="357"/>
                    <a:pt x="1122" y="357"/>
                  </a:cubicBezTo>
                  <a:cubicBezTo>
                    <a:pt x="1122" y="357"/>
                    <a:pt x="1122" y="357"/>
                    <a:pt x="1122" y="357"/>
                  </a:cubicBezTo>
                  <a:cubicBezTo>
                    <a:pt x="1122" y="356"/>
                    <a:pt x="1122" y="356"/>
                    <a:pt x="1122" y="356"/>
                  </a:cubicBezTo>
                  <a:cubicBezTo>
                    <a:pt x="1122" y="354"/>
                    <a:pt x="1121" y="352"/>
                    <a:pt x="1121" y="350"/>
                  </a:cubicBezTo>
                  <a:cubicBezTo>
                    <a:pt x="1120" y="346"/>
                    <a:pt x="1120" y="342"/>
                    <a:pt x="1120" y="338"/>
                  </a:cubicBezTo>
                  <a:cubicBezTo>
                    <a:pt x="1119" y="333"/>
                    <a:pt x="1119" y="329"/>
                    <a:pt x="1119" y="324"/>
                  </a:cubicBezTo>
                  <a:cubicBezTo>
                    <a:pt x="1119" y="322"/>
                    <a:pt x="1119" y="320"/>
                    <a:pt x="1120" y="318"/>
                  </a:cubicBezTo>
                  <a:cubicBezTo>
                    <a:pt x="1120" y="315"/>
                    <a:pt x="1120" y="313"/>
                    <a:pt x="1120" y="311"/>
                  </a:cubicBezTo>
                  <a:cubicBezTo>
                    <a:pt x="1120" y="308"/>
                    <a:pt x="1120" y="306"/>
                    <a:pt x="1120" y="304"/>
                  </a:cubicBezTo>
                  <a:cubicBezTo>
                    <a:pt x="1120" y="301"/>
                    <a:pt x="1121" y="299"/>
                    <a:pt x="1121" y="297"/>
                  </a:cubicBezTo>
                  <a:cubicBezTo>
                    <a:pt x="1121" y="292"/>
                    <a:pt x="1122" y="287"/>
                    <a:pt x="1122" y="282"/>
                  </a:cubicBezTo>
                  <a:cubicBezTo>
                    <a:pt x="1123" y="273"/>
                    <a:pt x="1124" y="264"/>
                    <a:pt x="1125" y="254"/>
                  </a:cubicBezTo>
                  <a:cubicBezTo>
                    <a:pt x="1126" y="245"/>
                    <a:pt x="1127" y="236"/>
                    <a:pt x="1128" y="227"/>
                  </a:cubicBezTo>
                  <a:cubicBezTo>
                    <a:pt x="1128" y="225"/>
                    <a:pt x="1128" y="224"/>
                    <a:pt x="1128" y="223"/>
                  </a:cubicBezTo>
                  <a:cubicBezTo>
                    <a:pt x="1128" y="222"/>
                    <a:pt x="1128" y="221"/>
                    <a:pt x="1128" y="220"/>
                  </a:cubicBezTo>
                  <a:cubicBezTo>
                    <a:pt x="1128" y="218"/>
                    <a:pt x="1128" y="215"/>
                    <a:pt x="1128" y="213"/>
                  </a:cubicBezTo>
                  <a:cubicBezTo>
                    <a:pt x="1128" y="212"/>
                    <a:pt x="1128" y="211"/>
                    <a:pt x="1128" y="210"/>
                  </a:cubicBezTo>
                  <a:cubicBezTo>
                    <a:pt x="1128" y="209"/>
                    <a:pt x="1128" y="209"/>
                    <a:pt x="1128" y="209"/>
                  </a:cubicBezTo>
                  <a:cubicBezTo>
                    <a:pt x="1128" y="209"/>
                    <a:pt x="1128" y="209"/>
                    <a:pt x="1128" y="208"/>
                  </a:cubicBezTo>
                  <a:cubicBezTo>
                    <a:pt x="1128" y="207"/>
                    <a:pt x="1128" y="207"/>
                    <a:pt x="1128" y="207"/>
                  </a:cubicBezTo>
                  <a:cubicBezTo>
                    <a:pt x="1128" y="204"/>
                    <a:pt x="1127" y="202"/>
                    <a:pt x="1126" y="200"/>
                  </a:cubicBezTo>
                  <a:cubicBezTo>
                    <a:pt x="1125" y="196"/>
                    <a:pt x="1123" y="192"/>
                    <a:pt x="1121" y="189"/>
                  </a:cubicBezTo>
                  <a:cubicBezTo>
                    <a:pt x="1119" y="186"/>
                    <a:pt x="1116" y="183"/>
                    <a:pt x="1114" y="180"/>
                  </a:cubicBezTo>
                  <a:cubicBezTo>
                    <a:pt x="1108" y="175"/>
                    <a:pt x="1103" y="171"/>
                    <a:pt x="1099" y="167"/>
                  </a:cubicBezTo>
                  <a:cubicBezTo>
                    <a:pt x="1094" y="164"/>
                    <a:pt x="1090" y="160"/>
                    <a:pt x="1088" y="157"/>
                  </a:cubicBezTo>
                  <a:cubicBezTo>
                    <a:pt x="1087" y="156"/>
                    <a:pt x="1086" y="154"/>
                    <a:pt x="1085" y="153"/>
                  </a:cubicBezTo>
                  <a:cubicBezTo>
                    <a:pt x="1084" y="152"/>
                    <a:pt x="1084" y="151"/>
                    <a:pt x="1083" y="150"/>
                  </a:cubicBezTo>
                  <a:cubicBezTo>
                    <a:pt x="1083" y="149"/>
                    <a:pt x="1083" y="149"/>
                    <a:pt x="1083" y="148"/>
                  </a:cubicBezTo>
                  <a:cubicBezTo>
                    <a:pt x="1083" y="148"/>
                    <a:pt x="1083" y="148"/>
                    <a:pt x="1083" y="147"/>
                  </a:cubicBezTo>
                  <a:cubicBezTo>
                    <a:pt x="1083" y="147"/>
                    <a:pt x="1083" y="146"/>
                    <a:pt x="1083" y="146"/>
                  </a:cubicBezTo>
                  <a:cubicBezTo>
                    <a:pt x="1080" y="147"/>
                    <a:pt x="1080" y="147"/>
                    <a:pt x="1080" y="147"/>
                  </a:cubicBezTo>
                  <a:cubicBezTo>
                    <a:pt x="1080" y="147"/>
                    <a:pt x="1080" y="147"/>
                    <a:pt x="1080" y="148"/>
                  </a:cubicBezTo>
                  <a:cubicBezTo>
                    <a:pt x="1080" y="148"/>
                    <a:pt x="1080" y="148"/>
                    <a:pt x="1080" y="149"/>
                  </a:cubicBezTo>
                  <a:cubicBezTo>
                    <a:pt x="1080" y="149"/>
                    <a:pt x="1080" y="150"/>
                    <a:pt x="1080" y="150"/>
                  </a:cubicBezTo>
                  <a:cubicBezTo>
                    <a:pt x="1081" y="152"/>
                    <a:pt x="1081" y="153"/>
                    <a:pt x="1082" y="155"/>
                  </a:cubicBezTo>
                  <a:cubicBezTo>
                    <a:pt x="1083" y="156"/>
                    <a:pt x="1084" y="158"/>
                    <a:pt x="1086" y="159"/>
                  </a:cubicBezTo>
                  <a:cubicBezTo>
                    <a:pt x="1088" y="163"/>
                    <a:pt x="1092" y="166"/>
                    <a:pt x="1097" y="170"/>
                  </a:cubicBezTo>
                  <a:cubicBezTo>
                    <a:pt x="1101" y="173"/>
                    <a:pt x="1106" y="178"/>
                    <a:pt x="1111" y="183"/>
                  </a:cubicBezTo>
                  <a:cubicBezTo>
                    <a:pt x="1114" y="185"/>
                    <a:pt x="1116" y="188"/>
                    <a:pt x="1118" y="191"/>
                  </a:cubicBezTo>
                  <a:cubicBezTo>
                    <a:pt x="1120" y="194"/>
                    <a:pt x="1121" y="198"/>
                    <a:pt x="1122" y="201"/>
                  </a:cubicBezTo>
                  <a:cubicBezTo>
                    <a:pt x="1123" y="203"/>
                    <a:pt x="1123" y="205"/>
                    <a:pt x="1123" y="207"/>
                  </a:cubicBezTo>
                  <a:cubicBezTo>
                    <a:pt x="1124" y="209"/>
                    <a:pt x="1124" y="209"/>
                    <a:pt x="1124" y="209"/>
                  </a:cubicBezTo>
                  <a:cubicBezTo>
                    <a:pt x="1124" y="209"/>
                    <a:pt x="1124" y="209"/>
                    <a:pt x="1124" y="209"/>
                  </a:cubicBezTo>
                  <a:cubicBezTo>
                    <a:pt x="1124" y="210"/>
                    <a:pt x="1124" y="210"/>
                    <a:pt x="1124" y="210"/>
                  </a:cubicBezTo>
                  <a:cubicBezTo>
                    <a:pt x="1124" y="211"/>
                    <a:pt x="1124" y="212"/>
                    <a:pt x="1124" y="213"/>
                  </a:cubicBezTo>
                  <a:cubicBezTo>
                    <a:pt x="1124" y="215"/>
                    <a:pt x="1123" y="218"/>
                    <a:pt x="1123" y="220"/>
                  </a:cubicBezTo>
                  <a:cubicBezTo>
                    <a:pt x="1123" y="221"/>
                    <a:pt x="1123" y="222"/>
                    <a:pt x="1123" y="223"/>
                  </a:cubicBezTo>
                  <a:cubicBezTo>
                    <a:pt x="1123" y="224"/>
                    <a:pt x="1123" y="225"/>
                    <a:pt x="1123" y="226"/>
                  </a:cubicBezTo>
                  <a:cubicBezTo>
                    <a:pt x="1122" y="231"/>
                    <a:pt x="1122" y="235"/>
                    <a:pt x="1121" y="240"/>
                  </a:cubicBezTo>
                  <a:cubicBezTo>
                    <a:pt x="1120" y="244"/>
                    <a:pt x="1119" y="249"/>
                    <a:pt x="1119" y="253"/>
                  </a:cubicBezTo>
                  <a:cubicBezTo>
                    <a:pt x="1117" y="262"/>
                    <a:pt x="1115" y="272"/>
                    <a:pt x="1113" y="281"/>
                  </a:cubicBezTo>
                  <a:cubicBezTo>
                    <a:pt x="1112" y="291"/>
                    <a:pt x="1110" y="300"/>
                    <a:pt x="1109" y="310"/>
                  </a:cubicBezTo>
                  <a:cubicBezTo>
                    <a:pt x="1108" y="312"/>
                    <a:pt x="1108" y="314"/>
                    <a:pt x="1108" y="317"/>
                  </a:cubicBezTo>
                  <a:cubicBezTo>
                    <a:pt x="1107" y="319"/>
                    <a:pt x="1107" y="321"/>
                    <a:pt x="1107" y="324"/>
                  </a:cubicBezTo>
                  <a:cubicBezTo>
                    <a:pt x="1107" y="328"/>
                    <a:pt x="1106" y="333"/>
                    <a:pt x="1106" y="338"/>
                  </a:cubicBezTo>
                  <a:cubicBezTo>
                    <a:pt x="1106" y="342"/>
                    <a:pt x="1106" y="347"/>
                    <a:pt x="1106" y="352"/>
                  </a:cubicBezTo>
                  <a:cubicBezTo>
                    <a:pt x="1106" y="354"/>
                    <a:pt x="1106" y="356"/>
                    <a:pt x="1107" y="359"/>
                  </a:cubicBezTo>
                  <a:cubicBezTo>
                    <a:pt x="1107" y="360"/>
                    <a:pt x="1107" y="360"/>
                    <a:pt x="1107" y="360"/>
                  </a:cubicBezTo>
                  <a:cubicBezTo>
                    <a:pt x="1107" y="362"/>
                    <a:pt x="1107" y="362"/>
                    <a:pt x="1107" y="362"/>
                  </a:cubicBezTo>
                  <a:cubicBezTo>
                    <a:pt x="1107" y="363"/>
                    <a:pt x="1108" y="364"/>
                    <a:pt x="1108" y="365"/>
                  </a:cubicBezTo>
                  <a:cubicBezTo>
                    <a:pt x="1108" y="366"/>
                    <a:pt x="1108" y="367"/>
                    <a:pt x="1108" y="368"/>
                  </a:cubicBezTo>
                  <a:cubicBezTo>
                    <a:pt x="1109" y="369"/>
                    <a:pt x="1109" y="370"/>
                    <a:pt x="1109" y="371"/>
                  </a:cubicBezTo>
                  <a:cubicBezTo>
                    <a:pt x="1110" y="374"/>
                    <a:pt x="1110" y="376"/>
                    <a:pt x="1111" y="378"/>
                  </a:cubicBezTo>
                  <a:cubicBezTo>
                    <a:pt x="1111" y="380"/>
                    <a:pt x="1112" y="382"/>
                    <a:pt x="1113" y="384"/>
                  </a:cubicBezTo>
                  <a:cubicBezTo>
                    <a:pt x="1113" y="386"/>
                    <a:pt x="1114" y="388"/>
                    <a:pt x="1114" y="389"/>
                  </a:cubicBezTo>
                  <a:cubicBezTo>
                    <a:pt x="1117" y="397"/>
                    <a:pt x="1120" y="404"/>
                    <a:pt x="1123" y="409"/>
                  </a:cubicBezTo>
                  <a:cubicBezTo>
                    <a:pt x="1125" y="415"/>
                    <a:pt x="1128" y="421"/>
                    <a:pt x="1130" y="425"/>
                  </a:cubicBezTo>
                  <a:cubicBezTo>
                    <a:pt x="1133" y="429"/>
                    <a:pt x="1135" y="433"/>
                    <a:pt x="1136" y="435"/>
                  </a:cubicBezTo>
                  <a:cubicBezTo>
                    <a:pt x="1137" y="436"/>
                    <a:pt x="1137" y="437"/>
                    <a:pt x="1138" y="437"/>
                  </a:cubicBezTo>
                  <a:cubicBezTo>
                    <a:pt x="1137" y="438"/>
                    <a:pt x="1137" y="438"/>
                    <a:pt x="1137" y="438"/>
                  </a:cubicBezTo>
                  <a:cubicBezTo>
                    <a:pt x="1137" y="441"/>
                    <a:pt x="1136" y="443"/>
                    <a:pt x="1136" y="446"/>
                  </a:cubicBezTo>
                  <a:cubicBezTo>
                    <a:pt x="1118" y="448"/>
                    <a:pt x="1007" y="459"/>
                    <a:pt x="923" y="439"/>
                  </a:cubicBezTo>
                  <a:cubicBezTo>
                    <a:pt x="919" y="439"/>
                    <a:pt x="914" y="439"/>
                    <a:pt x="907" y="438"/>
                  </a:cubicBezTo>
                  <a:cubicBezTo>
                    <a:pt x="906" y="438"/>
                    <a:pt x="904" y="438"/>
                    <a:pt x="903" y="438"/>
                  </a:cubicBezTo>
                  <a:cubicBezTo>
                    <a:pt x="903" y="437"/>
                    <a:pt x="903" y="437"/>
                    <a:pt x="903" y="436"/>
                  </a:cubicBezTo>
                  <a:cubicBezTo>
                    <a:pt x="903" y="435"/>
                    <a:pt x="903" y="433"/>
                    <a:pt x="903" y="431"/>
                  </a:cubicBezTo>
                  <a:cubicBezTo>
                    <a:pt x="904" y="426"/>
                    <a:pt x="904" y="419"/>
                    <a:pt x="905" y="411"/>
                  </a:cubicBezTo>
                  <a:cubicBezTo>
                    <a:pt x="905" y="406"/>
                    <a:pt x="905" y="402"/>
                    <a:pt x="905" y="397"/>
                  </a:cubicBezTo>
                  <a:cubicBezTo>
                    <a:pt x="904" y="392"/>
                    <a:pt x="904" y="387"/>
                    <a:pt x="903" y="382"/>
                  </a:cubicBezTo>
                  <a:cubicBezTo>
                    <a:pt x="903" y="379"/>
                    <a:pt x="903" y="376"/>
                    <a:pt x="902" y="373"/>
                  </a:cubicBezTo>
                  <a:cubicBezTo>
                    <a:pt x="901" y="372"/>
                    <a:pt x="901" y="372"/>
                    <a:pt x="901" y="372"/>
                  </a:cubicBezTo>
                  <a:cubicBezTo>
                    <a:pt x="901" y="371"/>
                    <a:pt x="901" y="371"/>
                    <a:pt x="901" y="371"/>
                  </a:cubicBezTo>
                  <a:cubicBezTo>
                    <a:pt x="901" y="370"/>
                    <a:pt x="901" y="369"/>
                    <a:pt x="900" y="369"/>
                  </a:cubicBezTo>
                  <a:cubicBezTo>
                    <a:pt x="900" y="368"/>
                    <a:pt x="900" y="368"/>
                    <a:pt x="900" y="368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900" y="366"/>
                    <a:pt x="899" y="366"/>
                    <a:pt x="899" y="365"/>
                  </a:cubicBezTo>
                  <a:cubicBezTo>
                    <a:pt x="899" y="364"/>
                    <a:pt x="898" y="361"/>
                    <a:pt x="898" y="359"/>
                  </a:cubicBezTo>
                  <a:cubicBezTo>
                    <a:pt x="898" y="357"/>
                    <a:pt x="898" y="354"/>
                    <a:pt x="898" y="351"/>
                  </a:cubicBezTo>
                  <a:cubicBezTo>
                    <a:pt x="898" y="341"/>
                    <a:pt x="900" y="331"/>
                    <a:pt x="901" y="321"/>
                  </a:cubicBezTo>
                  <a:cubicBezTo>
                    <a:pt x="903" y="311"/>
                    <a:pt x="906" y="302"/>
                    <a:pt x="908" y="295"/>
                  </a:cubicBezTo>
                  <a:cubicBezTo>
                    <a:pt x="910" y="287"/>
                    <a:pt x="913" y="281"/>
                    <a:pt x="915" y="277"/>
                  </a:cubicBezTo>
                  <a:cubicBezTo>
                    <a:pt x="916" y="275"/>
                    <a:pt x="917" y="273"/>
                    <a:pt x="917" y="272"/>
                  </a:cubicBezTo>
                  <a:cubicBezTo>
                    <a:pt x="918" y="272"/>
                    <a:pt x="918" y="272"/>
                    <a:pt x="918" y="271"/>
                  </a:cubicBezTo>
                  <a:cubicBezTo>
                    <a:pt x="918" y="271"/>
                    <a:pt x="918" y="271"/>
                    <a:pt x="918" y="271"/>
                  </a:cubicBezTo>
                  <a:cubicBezTo>
                    <a:pt x="919" y="270"/>
                    <a:pt x="919" y="268"/>
                    <a:pt x="918" y="267"/>
                  </a:cubicBezTo>
                  <a:cubicBezTo>
                    <a:pt x="917" y="266"/>
                    <a:pt x="915" y="267"/>
                    <a:pt x="914" y="268"/>
                  </a:cubicBezTo>
                  <a:cubicBezTo>
                    <a:pt x="914" y="268"/>
                    <a:pt x="914" y="268"/>
                    <a:pt x="914" y="268"/>
                  </a:cubicBezTo>
                  <a:cubicBezTo>
                    <a:pt x="914" y="268"/>
                    <a:pt x="913" y="269"/>
                    <a:pt x="913" y="269"/>
                  </a:cubicBezTo>
                  <a:cubicBezTo>
                    <a:pt x="912" y="270"/>
                    <a:pt x="911" y="272"/>
                    <a:pt x="910" y="274"/>
                  </a:cubicBezTo>
                  <a:cubicBezTo>
                    <a:pt x="907" y="278"/>
                    <a:pt x="904" y="284"/>
                    <a:pt x="901" y="292"/>
                  </a:cubicBezTo>
                  <a:cubicBezTo>
                    <a:pt x="898" y="300"/>
                    <a:pt x="894" y="309"/>
                    <a:pt x="892" y="319"/>
                  </a:cubicBezTo>
                  <a:cubicBezTo>
                    <a:pt x="889" y="329"/>
                    <a:pt x="886" y="339"/>
                    <a:pt x="885" y="351"/>
                  </a:cubicBezTo>
                  <a:cubicBezTo>
                    <a:pt x="885" y="354"/>
                    <a:pt x="885" y="356"/>
                    <a:pt x="885" y="359"/>
                  </a:cubicBezTo>
                  <a:cubicBezTo>
                    <a:pt x="885" y="362"/>
                    <a:pt x="885" y="365"/>
                    <a:pt x="885" y="369"/>
                  </a:cubicBezTo>
                  <a:cubicBezTo>
                    <a:pt x="885" y="370"/>
                    <a:pt x="886" y="370"/>
                    <a:pt x="886" y="371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7" y="373"/>
                    <a:pt x="887" y="373"/>
                    <a:pt x="887" y="373"/>
                  </a:cubicBezTo>
                  <a:cubicBezTo>
                    <a:pt x="887" y="374"/>
                    <a:pt x="887" y="374"/>
                    <a:pt x="887" y="375"/>
                  </a:cubicBezTo>
                  <a:cubicBezTo>
                    <a:pt x="887" y="375"/>
                    <a:pt x="887" y="375"/>
                    <a:pt x="887" y="375"/>
                  </a:cubicBezTo>
                  <a:cubicBezTo>
                    <a:pt x="887" y="376"/>
                    <a:pt x="887" y="376"/>
                    <a:pt x="887" y="376"/>
                  </a:cubicBezTo>
                  <a:cubicBezTo>
                    <a:pt x="887" y="378"/>
                    <a:pt x="888" y="381"/>
                    <a:pt x="888" y="383"/>
                  </a:cubicBezTo>
                  <a:cubicBezTo>
                    <a:pt x="888" y="388"/>
                    <a:pt x="888" y="392"/>
                    <a:pt x="888" y="397"/>
                  </a:cubicBezTo>
                  <a:cubicBezTo>
                    <a:pt x="887" y="401"/>
                    <a:pt x="887" y="405"/>
                    <a:pt x="886" y="409"/>
                  </a:cubicBezTo>
                  <a:cubicBezTo>
                    <a:pt x="885" y="417"/>
                    <a:pt x="884" y="423"/>
                    <a:pt x="883" y="428"/>
                  </a:cubicBezTo>
                  <a:cubicBezTo>
                    <a:pt x="883" y="430"/>
                    <a:pt x="883" y="432"/>
                    <a:pt x="882" y="433"/>
                  </a:cubicBezTo>
                  <a:cubicBezTo>
                    <a:pt x="882" y="434"/>
                    <a:pt x="882" y="435"/>
                    <a:pt x="882" y="435"/>
                  </a:cubicBezTo>
                  <a:cubicBezTo>
                    <a:pt x="882" y="435"/>
                    <a:pt x="882" y="435"/>
                    <a:pt x="882" y="435"/>
                  </a:cubicBezTo>
                  <a:cubicBezTo>
                    <a:pt x="882" y="435"/>
                    <a:pt x="882" y="436"/>
                    <a:pt x="882" y="436"/>
                  </a:cubicBezTo>
                  <a:cubicBezTo>
                    <a:pt x="882" y="437"/>
                    <a:pt x="882" y="437"/>
                    <a:pt x="882" y="437"/>
                  </a:cubicBezTo>
                  <a:cubicBezTo>
                    <a:pt x="873" y="437"/>
                    <a:pt x="862" y="437"/>
                    <a:pt x="850" y="438"/>
                  </a:cubicBezTo>
                  <a:cubicBezTo>
                    <a:pt x="848" y="438"/>
                    <a:pt x="847" y="438"/>
                    <a:pt x="845" y="438"/>
                  </a:cubicBezTo>
                  <a:cubicBezTo>
                    <a:pt x="844" y="438"/>
                    <a:pt x="842" y="438"/>
                    <a:pt x="840" y="438"/>
                  </a:cubicBezTo>
                  <a:cubicBezTo>
                    <a:pt x="837" y="439"/>
                    <a:pt x="834" y="439"/>
                    <a:pt x="830" y="439"/>
                  </a:cubicBezTo>
                  <a:cubicBezTo>
                    <a:pt x="824" y="440"/>
                    <a:pt x="819" y="441"/>
                    <a:pt x="812" y="442"/>
                  </a:cubicBezTo>
                  <a:cubicBezTo>
                    <a:pt x="797" y="433"/>
                    <a:pt x="794" y="409"/>
                    <a:pt x="788" y="390"/>
                  </a:cubicBezTo>
                  <a:cubicBezTo>
                    <a:pt x="780" y="365"/>
                    <a:pt x="756" y="356"/>
                    <a:pt x="736" y="355"/>
                  </a:cubicBezTo>
                  <a:cubicBezTo>
                    <a:pt x="717" y="355"/>
                    <a:pt x="707" y="368"/>
                    <a:pt x="720" y="370"/>
                  </a:cubicBezTo>
                  <a:cubicBezTo>
                    <a:pt x="749" y="374"/>
                    <a:pt x="761" y="437"/>
                    <a:pt x="745" y="468"/>
                  </a:cubicBezTo>
                  <a:cubicBezTo>
                    <a:pt x="743" y="468"/>
                    <a:pt x="741" y="469"/>
                    <a:pt x="738" y="470"/>
                  </a:cubicBezTo>
                  <a:cubicBezTo>
                    <a:pt x="730" y="474"/>
                    <a:pt x="721" y="477"/>
                    <a:pt x="712" y="480"/>
                  </a:cubicBezTo>
                  <a:cubicBezTo>
                    <a:pt x="708" y="482"/>
                    <a:pt x="703" y="483"/>
                    <a:pt x="699" y="485"/>
                  </a:cubicBezTo>
                  <a:cubicBezTo>
                    <a:pt x="698" y="485"/>
                    <a:pt x="697" y="485"/>
                    <a:pt x="696" y="486"/>
                  </a:cubicBezTo>
                  <a:cubicBezTo>
                    <a:pt x="694" y="486"/>
                    <a:pt x="693" y="486"/>
                    <a:pt x="692" y="487"/>
                  </a:cubicBezTo>
                  <a:cubicBezTo>
                    <a:pt x="690" y="487"/>
                    <a:pt x="687" y="488"/>
                    <a:pt x="685" y="488"/>
                  </a:cubicBezTo>
                  <a:cubicBezTo>
                    <a:pt x="675" y="491"/>
                    <a:pt x="665" y="494"/>
                    <a:pt x="655" y="497"/>
                  </a:cubicBezTo>
                  <a:cubicBezTo>
                    <a:pt x="644" y="500"/>
                    <a:pt x="634" y="504"/>
                    <a:pt x="623" y="509"/>
                  </a:cubicBezTo>
                  <a:cubicBezTo>
                    <a:pt x="621" y="511"/>
                    <a:pt x="618" y="512"/>
                    <a:pt x="615" y="513"/>
                  </a:cubicBezTo>
                  <a:cubicBezTo>
                    <a:pt x="615" y="514"/>
                    <a:pt x="614" y="514"/>
                    <a:pt x="613" y="514"/>
                  </a:cubicBezTo>
                  <a:cubicBezTo>
                    <a:pt x="611" y="516"/>
                    <a:pt x="611" y="516"/>
                    <a:pt x="611" y="516"/>
                  </a:cubicBezTo>
                  <a:cubicBezTo>
                    <a:pt x="609" y="517"/>
                    <a:pt x="609" y="517"/>
                    <a:pt x="609" y="517"/>
                  </a:cubicBezTo>
                  <a:cubicBezTo>
                    <a:pt x="607" y="519"/>
                    <a:pt x="607" y="519"/>
                    <a:pt x="607" y="519"/>
                  </a:cubicBezTo>
                  <a:cubicBezTo>
                    <a:pt x="606" y="520"/>
                    <a:pt x="606" y="520"/>
                    <a:pt x="606" y="520"/>
                  </a:cubicBezTo>
                  <a:cubicBezTo>
                    <a:pt x="606" y="520"/>
                    <a:pt x="606" y="520"/>
                    <a:pt x="606" y="520"/>
                  </a:cubicBezTo>
                  <a:cubicBezTo>
                    <a:pt x="605" y="520"/>
                    <a:pt x="605" y="520"/>
                    <a:pt x="605" y="520"/>
                  </a:cubicBezTo>
                  <a:cubicBezTo>
                    <a:pt x="604" y="522"/>
                    <a:pt x="604" y="522"/>
                    <a:pt x="604" y="522"/>
                  </a:cubicBezTo>
                  <a:cubicBezTo>
                    <a:pt x="603" y="523"/>
                    <a:pt x="602" y="524"/>
                    <a:pt x="601" y="525"/>
                  </a:cubicBezTo>
                  <a:cubicBezTo>
                    <a:pt x="598" y="526"/>
                    <a:pt x="596" y="528"/>
                    <a:pt x="594" y="530"/>
                  </a:cubicBezTo>
                  <a:cubicBezTo>
                    <a:pt x="586" y="538"/>
                    <a:pt x="577" y="545"/>
                    <a:pt x="568" y="553"/>
                  </a:cubicBezTo>
                  <a:cubicBezTo>
                    <a:pt x="559" y="560"/>
                    <a:pt x="550" y="568"/>
                    <a:pt x="541" y="575"/>
                  </a:cubicBezTo>
                  <a:cubicBezTo>
                    <a:pt x="537" y="579"/>
                    <a:pt x="532" y="583"/>
                    <a:pt x="527" y="586"/>
                  </a:cubicBezTo>
                  <a:cubicBezTo>
                    <a:pt x="527" y="586"/>
                    <a:pt x="526" y="587"/>
                    <a:pt x="526" y="587"/>
                  </a:cubicBezTo>
                  <a:cubicBezTo>
                    <a:pt x="524" y="586"/>
                    <a:pt x="523" y="585"/>
                    <a:pt x="522" y="583"/>
                  </a:cubicBezTo>
                  <a:cubicBezTo>
                    <a:pt x="519" y="579"/>
                    <a:pt x="515" y="574"/>
                    <a:pt x="512" y="568"/>
                  </a:cubicBezTo>
                  <a:cubicBezTo>
                    <a:pt x="508" y="562"/>
                    <a:pt x="504" y="555"/>
                    <a:pt x="501" y="548"/>
                  </a:cubicBezTo>
                  <a:cubicBezTo>
                    <a:pt x="499" y="544"/>
                    <a:pt x="497" y="540"/>
                    <a:pt x="495" y="535"/>
                  </a:cubicBezTo>
                  <a:cubicBezTo>
                    <a:pt x="493" y="531"/>
                    <a:pt x="492" y="527"/>
                    <a:pt x="491" y="522"/>
                  </a:cubicBezTo>
                  <a:cubicBezTo>
                    <a:pt x="490" y="520"/>
                    <a:pt x="489" y="517"/>
                    <a:pt x="489" y="515"/>
                  </a:cubicBezTo>
                  <a:cubicBezTo>
                    <a:pt x="489" y="514"/>
                    <a:pt x="489" y="514"/>
                    <a:pt x="489" y="514"/>
                  </a:cubicBezTo>
                  <a:cubicBezTo>
                    <a:pt x="489" y="514"/>
                    <a:pt x="489" y="513"/>
                    <a:pt x="489" y="513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1"/>
                    <a:pt x="488" y="511"/>
                    <a:pt x="488" y="511"/>
                  </a:cubicBezTo>
                  <a:cubicBezTo>
                    <a:pt x="488" y="510"/>
                    <a:pt x="488" y="510"/>
                    <a:pt x="488" y="510"/>
                  </a:cubicBezTo>
                  <a:cubicBezTo>
                    <a:pt x="488" y="508"/>
                    <a:pt x="488" y="508"/>
                    <a:pt x="488" y="508"/>
                  </a:cubicBezTo>
                  <a:cubicBezTo>
                    <a:pt x="487" y="501"/>
                    <a:pt x="486" y="496"/>
                    <a:pt x="484" y="490"/>
                  </a:cubicBezTo>
                  <a:cubicBezTo>
                    <a:pt x="481" y="479"/>
                    <a:pt x="476" y="468"/>
                    <a:pt x="472" y="457"/>
                  </a:cubicBezTo>
                  <a:cubicBezTo>
                    <a:pt x="470" y="452"/>
                    <a:pt x="468" y="446"/>
                    <a:pt x="466" y="441"/>
                  </a:cubicBezTo>
                  <a:cubicBezTo>
                    <a:pt x="463" y="435"/>
                    <a:pt x="462" y="430"/>
                    <a:pt x="460" y="424"/>
                  </a:cubicBezTo>
                  <a:cubicBezTo>
                    <a:pt x="459" y="422"/>
                    <a:pt x="459" y="419"/>
                    <a:pt x="458" y="416"/>
                  </a:cubicBezTo>
                  <a:cubicBezTo>
                    <a:pt x="458" y="414"/>
                    <a:pt x="458" y="411"/>
                    <a:pt x="458" y="408"/>
                  </a:cubicBezTo>
                  <a:cubicBezTo>
                    <a:pt x="458" y="402"/>
                    <a:pt x="459" y="397"/>
                    <a:pt x="460" y="391"/>
                  </a:cubicBezTo>
                  <a:cubicBezTo>
                    <a:pt x="460" y="385"/>
                    <a:pt x="462" y="380"/>
                    <a:pt x="463" y="374"/>
                  </a:cubicBezTo>
                  <a:cubicBezTo>
                    <a:pt x="464" y="368"/>
                    <a:pt x="465" y="363"/>
                    <a:pt x="466" y="357"/>
                  </a:cubicBezTo>
                  <a:cubicBezTo>
                    <a:pt x="468" y="352"/>
                    <a:pt x="469" y="347"/>
                    <a:pt x="470" y="341"/>
                  </a:cubicBezTo>
                  <a:cubicBezTo>
                    <a:pt x="471" y="336"/>
                    <a:pt x="473" y="331"/>
                    <a:pt x="473" y="326"/>
                  </a:cubicBezTo>
                  <a:cubicBezTo>
                    <a:pt x="475" y="316"/>
                    <a:pt x="481" y="309"/>
                    <a:pt x="488" y="304"/>
                  </a:cubicBezTo>
                  <a:cubicBezTo>
                    <a:pt x="491" y="301"/>
                    <a:pt x="494" y="299"/>
                    <a:pt x="498" y="297"/>
                  </a:cubicBezTo>
                  <a:cubicBezTo>
                    <a:pt x="499" y="296"/>
                    <a:pt x="500" y="295"/>
                    <a:pt x="502" y="294"/>
                  </a:cubicBezTo>
                  <a:cubicBezTo>
                    <a:pt x="521" y="286"/>
                    <a:pt x="521" y="286"/>
                    <a:pt x="521" y="286"/>
                  </a:cubicBezTo>
                  <a:cubicBezTo>
                    <a:pt x="523" y="285"/>
                    <a:pt x="524" y="285"/>
                    <a:pt x="525" y="284"/>
                  </a:cubicBezTo>
                  <a:cubicBezTo>
                    <a:pt x="530" y="283"/>
                    <a:pt x="534" y="282"/>
                    <a:pt x="537" y="281"/>
                  </a:cubicBezTo>
                  <a:cubicBezTo>
                    <a:pt x="538" y="281"/>
                    <a:pt x="539" y="280"/>
                    <a:pt x="540" y="280"/>
                  </a:cubicBezTo>
                  <a:cubicBezTo>
                    <a:pt x="540" y="280"/>
                    <a:pt x="541" y="280"/>
                    <a:pt x="541" y="280"/>
                  </a:cubicBezTo>
                  <a:cubicBezTo>
                    <a:pt x="539" y="275"/>
                    <a:pt x="539" y="275"/>
                    <a:pt x="539" y="275"/>
                  </a:cubicBezTo>
                  <a:cubicBezTo>
                    <a:pt x="539" y="275"/>
                    <a:pt x="539" y="275"/>
                    <a:pt x="538" y="275"/>
                  </a:cubicBezTo>
                  <a:cubicBezTo>
                    <a:pt x="538" y="275"/>
                    <a:pt x="537" y="276"/>
                    <a:pt x="535" y="276"/>
                  </a:cubicBezTo>
                  <a:cubicBezTo>
                    <a:pt x="534" y="276"/>
                    <a:pt x="534" y="276"/>
                    <a:pt x="533" y="277"/>
                  </a:cubicBezTo>
                  <a:cubicBezTo>
                    <a:pt x="516" y="274"/>
                    <a:pt x="488" y="265"/>
                    <a:pt x="474" y="260"/>
                  </a:cubicBezTo>
                  <a:cubicBezTo>
                    <a:pt x="457" y="254"/>
                    <a:pt x="444" y="240"/>
                    <a:pt x="443" y="211"/>
                  </a:cubicBezTo>
                  <a:cubicBezTo>
                    <a:pt x="442" y="184"/>
                    <a:pt x="490" y="117"/>
                    <a:pt x="479" y="88"/>
                  </a:cubicBezTo>
                  <a:cubicBezTo>
                    <a:pt x="492" y="85"/>
                    <a:pt x="503" y="82"/>
                    <a:pt x="514" y="81"/>
                  </a:cubicBezTo>
                  <a:close/>
                  <a:moveTo>
                    <a:pt x="815" y="589"/>
                  </a:moveTo>
                  <a:cubicBezTo>
                    <a:pt x="812" y="592"/>
                    <a:pt x="810" y="594"/>
                    <a:pt x="808" y="596"/>
                  </a:cubicBezTo>
                  <a:cubicBezTo>
                    <a:pt x="804" y="593"/>
                    <a:pt x="799" y="591"/>
                    <a:pt x="794" y="590"/>
                  </a:cubicBezTo>
                  <a:cubicBezTo>
                    <a:pt x="784" y="587"/>
                    <a:pt x="774" y="585"/>
                    <a:pt x="764" y="585"/>
                  </a:cubicBezTo>
                  <a:cubicBezTo>
                    <a:pt x="753" y="584"/>
                    <a:pt x="743" y="584"/>
                    <a:pt x="732" y="585"/>
                  </a:cubicBezTo>
                  <a:cubicBezTo>
                    <a:pt x="722" y="586"/>
                    <a:pt x="711" y="587"/>
                    <a:pt x="701" y="590"/>
                  </a:cubicBezTo>
                  <a:cubicBezTo>
                    <a:pt x="699" y="590"/>
                    <a:pt x="699" y="590"/>
                    <a:pt x="699" y="590"/>
                  </a:cubicBezTo>
                  <a:cubicBezTo>
                    <a:pt x="698" y="590"/>
                    <a:pt x="698" y="590"/>
                    <a:pt x="698" y="590"/>
                  </a:cubicBezTo>
                  <a:cubicBezTo>
                    <a:pt x="697" y="591"/>
                    <a:pt x="697" y="591"/>
                    <a:pt x="697" y="591"/>
                  </a:cubicBezTo>
                  <a:cubicBezTo>
                    <a:pt x="696" y="591"/>
                    <a:pt x="695" y="591"/>
                    <a:pt x="693" y="592"/>
                  </a:cubicBezTo>
                  <a:cubicBezTo>
                    <a:pt x="691" y="593"/>
                    <a:pt x="688" y="594"/>
                    <a:pt x="686" y="595"/>
                  </a:cubicBezTo>
                  <a:cubicBezTo>
                    <a:pt x="683" y="596"/>
                    <a:pt x="681" y="597"/>
                    <a:pt x="679" y="598"/>
                  </a:cubicBezTo>
                  <a:cubicBezTo>
                    <a:pt x="677" y="599"/>
                    <a:pt x="674" y="601"/>
                    <a:pt x="672" y="602"/>
                  </a:cubicBezTo>
                  <a:cubicBezTo>
                    <a:pt x="664" y="607"/>
                    <a:pt x="656" y="613"/>
                    <a:pt x="650" y="620"/>
                  </a:cubicBezTo>
                  <a:cubicBezTo>
                    <a:pt x="643" y="626"/>
                    <a:pt x="637" y="632"/>
                    <a:pt x="632" y="638"/>
                  </a:cubicBezTo>
                  <a:cubicBezTo>
                    <a:pt x="627" y="644"/>
                    <a:pt x="622" y="649"/>
                    <a:pt x="619" y="654"/>
                  </a:cubicBezTo>
                  <a:cubicBezTo>
                    <a:pt x="615" y="659"/>
                    <a:pt x="612" y="664"/>
                    <a:pt x="609" y="668"/>
                  </a:cubicBezTo>
                  <a:cubicBezTo>
                    <a:pt x="609" y="668"/>
                    <a:pt x="609" y="669"/>
                    <a:pt x="608" y="669"/>
                  </a:cubicBezTo>
                  <a:cubicBezTo>
                    <a:pt x="608" y="667"/>
                    <a:pt x="608" y="665"/>
                    <a:pt x="607" y="663"/>
                  </a:cubicBezTo>
                  <a:cubicBezTo>
                    <a:pt x="604" y="649"/>
                    <a:pt x="600" y="637"/>
                    <a:pt x="597" y="630"/>
                  </a:cubicBezTo>
                  <a:cubicBezTo>
                    <a:pt x="595" y="626"/>
                    <a:pt x="594" y="623"/>
                    <a:pt x="593" y="620"/>
                  </a:cubicBezTo>
                  <a:cubicBezTo>
                    <a:pt x="592" y="620"/>
                    <a:pt x="592" y="619"/>
                    <a:pt x="592" y="619"/>
                  </a:cubicBezTo>
                  <a:cubicBezTo>
                    <a:pt x="591" y="618"/>
                    <a:pt x="591" y="618"/>
                    <a:pt x="591" y="618"/>
                  </a:cubicBezTo>
                  <a:cubicBezTo>
                    <a:pt x="591" y="617"/>
                    <a:pt x="590" y="617"/>
                    <a:pt x="590" y="617"/>
                  </a:cubicBezTo>
                  <a:cubicBezTo>
                    <a:pt x="590" y="617"/>
                    <a:pt x="590" y="617"/>
                    <a:pt x="590" y="617"/>
                  </a:cubicBezTo>
                  <a:cubicBezTo>
                    <a:pt x="588" y="613"/>
                    <a:pt x="583" y="612"/>
                    <a:pt x="580" y="615"/>
                  </a:cubicBezTo>
                  <a:cubicBezTo>
                    <a:pt x="577" y="617"/>
                    <a:pt x="576" y="622"/>
                    <a:pt x="578" y="625"/>
                  </a:cubicBezTo>
                  <a:cubicBezTo>
                    <a:pt x="579" y="626"/>
                    <a:pt x="579" y="626"/>
                    <a:pt x="579" y="626"/>
                  </a:cubicBezTo>
                  <a:cubicBezTo>
                    <a:pt x="579" y="626"/>
                    <a:pt x="579" y="626"/>
                    <a:pt x="579" y="626"/>
                  </a:cubicBezTo>
                  <a:cubicBezTo>
                    <a:pt x="579" y="626"/>
                    <a:pt x="579" y="626"/>
                    <a:pt x="579" y="627"/>
                  </a:cubicBezTo>
                  <a:cubicBezTo>
                    <a:pt x="579" y="627"/>
                    <a:pt x="580" y="627"/>
                    <a:pt x="580" y="628"/>
                  </a:cubicBezTo>
                  <a:cubicBezTo>
                    <a:pt x="581" y="629"/>
                    <a:pt x="582" y="632"/>
                    <a:pt x="584" y="635"/>
                  </a:cubicBezTo>
                  <a:cubicBezTo>
                    <a:pt x="587" y="642"/>
                    <a:pt x="591" y="653"/>
                    <a:pt x="594" y="666"/>
                  </a:cubicBezTo>
                  <a:cubicBezTo>
                    <a:pt x="596" y="672"/>
                    <a:pt x="597" y="679"/>
                    <a:pt x="598" y="687"/>
                  </a:cubicBezTo>
                  <a:cubicBezTo>
                    <a:pt x="599" y="695"/>
                    <a:pt x="600" y="703"/>
                    <a:pt x="600" y="711"/>
                  </a:cubicBezTo>
                  <a:cubicBezTo>
                    <a:pt x="599" y="719"/>
                    <a:pt x="598" y="728"/>
                    <a:pt x="596" y="736"/>
                  </a:cubicBezTo>
                  <a:cubicBezTo>
                    <a:pt x="593" y="744"/>
                    <a:pt x="590" y="752"/>
                    <a:pt x="584" y="758"/>
                  </a:cubicBezTo>
                  <a:cubicBezTo>
                    <a:pt x="583" y="759"/>
                    <a:pt x="583" y="760"/>
                    <a:pt x="582" y="760"/>
                  </a:cubicBezTo>
                  <a:cubicBezTo>
                    <a:pt x="581" y="762"/>
                    <a:pt x="581" y="762"/>
                    <a:pt x="581" y="762"/>
                  </a:cubicBezTo>
                  <a:cubicBezTo>
                    <a:pt x="580" y="762"/>
                    <a:pt x="580" y="762"/>
                    <a:pt x="580" y="762"/>
                  </a:cubicBezTo>
                  <a:cubicBezTo>
                    <a:pt x="580" y="763"/>
                    <a:pt x="580" y="763"/>
                    <a:pt x="580" y="763"/>
                  </a:cubicBezTo>
                  <a:cubicBezTo>
                    <a:pt x="577" y="765"/>
                    <a:pt x="577" y="765"/>
                    <a:pt x="577" y="765"/>
                  </a:cubicBezTo>
                  <a:cubicBezTo>
                    <a:pt x="576" y="766"/>
                    <a:pt x="576" y="766"/>
                    <a:pt x="576" y="766"/>
                  </a:cubicBezTo>
                  <a:cubicBezTo>
                    <a:pt x="575" y="767"/>
                    <a:pt x="575" y="767"/>
                    <a:pt x="575" y="767"/>
                  </a:cubicBezTo>
                  <a:cubicBezTo>
                    <a:pt x="571" y="770"/>
                    <a:pt x="568" y="772"/>
                    <a:pt x="564" y="773"/>
                  </a:cubicBezTo>
                  <a:cubicBezTo>
                    <a:pt x="560" y="774"/>
                    <a:pt x="557" y="775"/>
                    <a:pt x="553" y="774"/>
                  </a:cubicBezTo>
                  <a:cubicBezTo>
                    <a:pt x="551" y="774"/>
                    <a:pt x="549" y="773"/>
                    <a:pt x="548" y="772"/>
                  </a:cubicBezTo>
                  <a:cubicBezTo>
                    <a:pt x="546" y="772"/>
                    <a:pt x="544" y="771"/>
                    <a:pt x="543" y="770"/>
                  </a:cubicBezTo>
                  <a:cubicBezTo>
                    <a:pt x="536" y="765"/>
                    <a:pt x="531" y="759"/>
                    <a:pt x="527" y="752"/>
                  </a:cubicBezTo>
                  <a:cubicBezTo>
                    <a:pt x="523" y="746"/>
                    <a:pt x="520" y="739"/>
                    <a:pt x="517" y="733"/>
                  </a:cubicBezTo>
                  <a:cubicBezTo>
                    <a:pt x="512" y="720"/>
                    <a:pt x="509" y="709"/>
                    <a:pt x="507" y="701"/>
                  </a:cubicBezTo>
                  <a:cubicBezTo>
                    <a:pt x="506" y="697"/>
                    <a:pt x="506" y="694"/>
                    <a:pt x="505" y="692"/>
                  </a:cubicBezTo>
                  <a:cubicBezTo>
                    <a:pt x="505" y="691"/>
                    <a:pt x="505" y="691"/>
                    <a:pt x="505" y="690"/>
                  </a:cubicBezTo>
                  <a:cubicBezTo>
                    <a:pt x="505" y="689"/>
                    <a:pt x="505" y="689"/>
                    <a:pt x="505" y="689"/>
                  </a:cubicBezTo>
                  <a:cubicBezTo>
                    <a:pt x="505" y="688"/>
                    <a:pt x="503" y="687"/>
                    <a:pt x="502" y="687"/>
                  </a:cubicBezTo>
                  <a:cubicBezTo>
                    <a:pt x="500" y="687"/>
                    <a:pt x="499" y="688"/>
                    <a:pt x="499" y="690"/>
                  </a:cubicBezTo>
                  <a:cubicBezTo>
                    <a:pt x="499" y="690"/>
                    <a:pt x="499" y="690"/>
                    <a:pt x="499" y="691"/>
                  </a:cubicBezTo>
                  <a:cubicBezTo>
                    <a:pt x="500" y="691"/>
                    <a:pt x="500" y="692"/>
                    <a:pt x="500" y="693"/>
                  </a:cubicBezTo>
                  <a:cubicBezTo>
                    <a:pt x="500" y="695"/>
                    <a:pt x="501" y="699"/>
                    <a:pt x="501" y="703"/>
                  </a:cubicBezTo>
                  <a:cubicBezTo>
                    <a:pt x="503" y="711"/>
                    <a:pt x="506" y="722"/>
                    <a:pt x="511" y="735"/>
                  </a:cubicBezTo>
                  <a:cubicBezTo>
                    <a:pt x="514" y="742"/>
                    <a:pt x="517" y="749"/>
                    <a:pt x="521" y="756"/>
                  </a:cubicBezTo>
                  <a:cubicBezTo>
                    <a:pt x="521" y="757"/>
                    <a:pt x="522" y="758"/>
                    <a:pt x="522" y="759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6"/>
                    <a:pt x="517" y="757"/>
                  </a:cubicBezTo>
                  <a:cubicBezTo>
                    <a:pt x="517" y="757"/>
                    <a:pt x="517" y="757"/>
                    <a:pt x="517" y="757"/>
                  </a:cubicBezTo>
                  <a:cubicBezTo>
                    <a:pt x="517" y="757"/>
                    <a:pt x="517" y="757"/>
                    <a:pt x="516" y="758"/>
                  </a:cubicBezTo>
                  <a:cubicBezTo>
                    <a:pt x="516" y="758"/>
                    <a:pt x="516" y="758"/>
                    <a:pt x="516" y="759"/>
                  </a:cubicBezTo>
                  <a:cubicBezTo>
                    <a:pt x="515" y="759"/>
                    <a:pt x="515" y="759"/>
                    <a:pt x="515" y="760"/>
                  </a:cubicBezTo>
                  <a:cubicBezTo>
                    <a:pt x="513" y="761"/>
                    <a:pt x="511" y="763"/>
                    <a:pt x="509" y="765"/>
                  </a:cubicBezTo>
                  <a:cubicBezTo>
                    <a:pt x="506" y="767"/>
                    <a:pt x="503" y="769"/>
                    <a:pt x="500" y="772"/>
                  </a:cubicBezTo>
                  <a:cubicBezTo>
                    <a:pt x="493" y="777"/>
                    <a:pt x="485" y="783"/>
                    <a:pt x="476" y="789"/>
                  </a:cubicBezTo>
                  <a:cubicBezTo>
                    <a:pt x="471" y="793"/>
                    <a:pt x="467" y="796"/>
                    <a:pt x="462" y="800"/>
                  </a:cubicBezTo>
                  <a:cubicBezTo>
                    <a:pt x="457" y="803"/>
                    <a:pt x="452" y="807"/>
                    <a:pt x="448" y="811"/>
                  </a:cubicBezTo>
                  <a:cubicBezTo>
                    <a:pt x="445" y="813"/>
                    <a:pt x="443" y="815"/>
                    <a:pt x="441" y="818"/>
                  </a:cubicBezTo>
                  <a:cubicBezTo>
                    <a:pt x="440" y="818"/>
                    <a:pt x="440" y="819"/>
                    <a:pt x="439" y="820"/>
                  </a:cubicBezTo>
                  <a:cubicBezTo>
                    <a:pt x="438" y="821"/>
                    <a:pt x="438" y="821"/>
                    <a:pt x="438" y="821"/>
                  </a:cubicBezTo>
                  <a:cubicBezTo>
                    <a:pt x="438" y="821"/>
                    <a:pt x="438" y="821"/>
                    <a:pt x="438" y="821"/>
                  </a:cubicBezTo>
                  <a:cubicBezTo>
                    <a:pt x="437" y="823"/>
                    <a:pt x="436" y="824"/>
                    <a:pt x="435" y="825"/>
                  </a:cubicBezTo>
                  <a:cubicBezTo>
                    <a:pt x="431" y="829"/>
                    <a:pt x="428" y="834"/>
                    <a:pt x="424" y="839"/>
                  </a:cubicBezTo>
                  <a:cubicBezTo>
                    <a:pt x="418" y="848"/>
                    <a:pt x="412" y="857"/>
                    <a:pt x="409" y="866"/>
                  </a:cubicBezTo>
                  <a:cubicBezTo>
                    <a:pt x="407" y="870"/>
                    <a:pt x="406" y="874"/>
                    <a:pt x="405" y="878"/>
                  </a:cubicBezTo>
                  <a:cubicBezTo>
                    <a:pt x="405" y="880"/>
                    <a:pt x="404" y="882"/>
                    <a:pt x="404" y="884"/>
                  </a:cubicBezTo>
                  <a:cubicBezTo>
                    <a:pt x="404" y="884"/>
                    <a:pt x="404" y="883"/>
                    <a:pt x="403" y="883"/>
                  </a:cubicBezTo>
                  <a:cubicBezTo>
                    <a:pt x="402" y="882"/>
                    <a:pt x="401" y="881"/>
                    <a:pt x="400" y="879"/>
                  </a:cubicBezTo>
                  <a:cubicBezTo>
                    <a:pt x="397" y="875"/>
                    <a:pt x="397" y="875"/>
                    <a:pt x="397" y="875"/>
                  </a:cubicBezTo>
                  <a:cubicBezTo>
                    <a:pt x="394" y="872"/>
                    <a:pt x="394" y="872"/>
                    <a:pt x="394" y="872"/>
                  </a:cubicBezTo>
                  <a:cubicBezTo>
                    <a:pt x="393" y="871"/>
                    <a:pt x="393" y="870"/>
                    <a:pt x="393" y="870"/>
                  </a:cubicBezTo>
                  <a:cubicBezTo>
                    <a:pt x="391" y="867"/>
                    <a:pt x="391" y="867"/>
                    <a:pt x="391" y="867"/>
                  </a:cubicBezTo>
                  <a:cubicBezTo>
                    <a:pt x="390" y="865"/>
                    <a:pt x="390" y="865"/>
                    <a:pt x="390" y="865"/>
                  </a:cubicBezTo>
                  <a:cubicBezTo>
                    <a:pt x="389" y="864"/>
                    <a:pt x="389" y="864"/>
                    <a:pt x="389" y="864"/>
                  </a:cubicBezTo>
                  <a:cubicBezTo>
                    <a:pt x="389" y="863"/>
                    <a:pt x="389" y="863"/>
                    <a:pt x="389" y="863"/>
                  </a:cubicBezTo>
                  <a:cubicBezTo>
                    <a:pt x="388" y="861"/>
                    <a:pt x="388" y="861"/>
                    <a:pt x="388" y="861"/>
                  </a:cubicBezTo>
                  <a:cubicBezTo>
                    <a:pt x="387" y="859"/>
                    <a:pt x="387" y="859"/>
                    <a:pt x="387" y="859"/>
                  </a:cubicBezTo>
                  <a:cubicBezTo>
                    <a:pt x="387" y="858"/>
                    <a:pt x="387" y="858"/>
                    <a:pt x="387" y="857"/>
                  </a:cubicBezTo>
                  <a:cubicBezTo>
                    <a:pt x="386" y="856"/>
                    <a:pt x="386" y="855"/>
                    <a:pt x="386" y="855"/>
                  </a:cubicBezTo>
                  <a:cubicBezTo>
                    <a:pt x="385" y="849"/>
                    <a:pt x="385" y="842"/>
                    <a:pt x="386" y="836"/>
                  </a:cubicBezTo>
                  <a:cubicBezTo>
                    <a:pt x="388" y="823"/>
                    <a:pt x="392" y="810"/>
                    <a:pt x="398" y="798"/>
                  </a:cubicBezTo>
                  <a:cubicBezTo>
                    <a:pt x="404" y="786"/>
                    <a:pt x="410" y="774"/>
                    <a:pt x="417" y="763"/>
                  </a:cubicBezTo>
                  <a:cubicBezTo>
                    <a:pt x="419" y="760"/>
                    <a:pt x="421" y="757"/>
                    <a:pt x="423" y="755"/>
                  </a:cubicBezTo>
                  <a:cubicBezTo>
                    <a:pt x="424" y="753"/>
                    <a:pt x="425" y="751"/>
                    <a:pt x="426" y="750"/>
                  </a:cubicBezTo>
                  <a:cubicBezTo>
                    <a:pt x="426" y="748"/>
                    <a:pt x="427" y="747"/>
                    <a:pt x="428" y="745"/>
                  </a:cubicBezTo>
                  <a:cubicBezTo>
                    <a:pt x="431" y="739"/>
                    <a:pt x="434" y="732"/>
                    <a:pt x="436" y="725"/>
                  </a:cubicBezTo>
                  <a:cubicBezTo>
                    <a:pt x="440" y="712"/>
                    <a:pt x="443" y="699"/>
                    <a:pt x="446" y="687"/>
                  </a:cubicBezTo>
                  <a:cubicBezTo>
                    <a:pt x="446" y="686"/>
                    <a:pt x="446" y="686"/>
                    <a:pt x="446" y="686"/>
                  </a:cubicBezTo>
                  <a:cubicBezTo>
                    <a:pt x="446" y="686"/>
                    <a:pt x="447" y="686"/>
                    <a:pt x="447" y="685"/>
                  </a:cubicBezTo>
                  <a:cubicBezTo>
                    <a:pt x="447" y="685"/>
                    <a:pt x="447" y="685"/>
                    <a:pt x="447" y="685"/>
                  </a:cubicBezTo>
                  <a:cubicBezTo>
                    <a:pt x="447" y="684"/>
                    <a:pt x="447" y="683"/>
                    <a:pt x="448" y="683"/>
                  </a:cubicBezTo>
                  <a:cubicBezTo>
                    <a:pt x="448" y="682"/>
                    <a:pt x="448" y="681"/>
                    <a:pt x="448" y="681"/>
                  </a:cubicBezTo>
                  <a:cubicBezTo>
                    <a:pt x="449" y="680"/>
                    <a:pt x="449" y="680"/>
                    <a:pt x="449" y="679"/>
                  </a:cubicBezTo>
                  <a:cubicBezTo>
                    <a:pt x="451" y="676"/>
                    <a:pt x="452" y="674"/>
                    <a:pt x="454" y="671"/>
                  </a:cubicBezTo>
                  <a:cubicBezTo>
                    <a:pt x="457" y="666"/>
                    <a:pt x="461" y="661"/>
                    <a:pt x="465" y="657"/>
                  </a:cubicBezTo>
                  <a:cubicBezTo>
                    <a:pt x="473" y="647"/>
                    <a:pt x="482" y="638"/>
                    <a:pt x="491" y="631"/>
                  </a:cubicBezTo>
                  <a:cubicBezTo>
                    <a:pt x="496" y="627"/>
                    <a:pt x="501" y="623"/>
                    <a:pt x="505" y="620"/>
                  </a:cubicBezTo>
                  <a:cubicBezTo>
                    <a:pt x="508" y="618"/>
                    <a:pt x="510" y="617"/>
                    <a:pt x="513" y="616"/>
                  </a:cubicBezTo>
                  <a:cubicBezTo>
                    <a:pt x="513" y="615"/>
                    <a:pt x="513" y="615"/>
                    <a:pt x="514" y="615"/>
                  </a:cubicBezTo>
                  <a:cubicBezTo>
                    <a:pt x="514" y="615"/>
                    <a:pt x="515" y="615"/>
                    <a:pt x="515" y="615"/>
                  </a:cubicBezTo>
                  <a:cubicBezTo>
                    <a:pt x="516" y="614"/>
                    <a:pt x="516" y="614"/>
                    <a:pt x="516" y="614"/>
                  </a:cubicBezTo>
                  <a:cubicBezTo>
                    <a:pt x="519" y="613"/>
                    <a:pt x="519" y="613"/>
                    <a:pt x="519" y="613"/>
                  </a:cubicBezTo>
                  <a:cubicBezTo>
                    <a:pt x="519" y="613"/>
                    <a:pt x="520" y="612"/>
                    <a:pt x="521" y="612"/>
                  </a:cubicBezTo>
                  <a:cubicBezTo>
                    <a:pt x="524" y="610"/>
                    <a:pt x="527" y="609"/>
                    <a:pt x="530" y="607"/>
                  </a:cubicBezTo>
                  <a:cubicBezTo>
                    <a:pt x="533" y="605"/>
                    <a:pt x="535" y="603"/>
                    <a:pt x="538" y="602"/>
                  </a:cubicBezTo>
                  <a:cubicBezTo>
                    <a:pt x="543" y="598"/>
                    <a:pt x="548" y="594"/>
                    <a:pt x="553" y="591"/>
                  </a:cubicBezTo>
                  <a:cubicBezTo>
                    <a:pt x="573" y="576"/>
                    <a:pt x="590" y="560"/>
                    <a:pt x="607" y="545"/>
                  </a:cubicBezTo>
                  <a:cubicBezTo>
                    <a:pt x="609" y="543"/>
                    <a:pt x="611" y="541"/>
                    <a:pt x="614" y="539"/>
                  </a:cubicBezTo>
                  <a:cubicBezTo>
                    <a:pt x="615" y="538"/>
                    <a:pt x="616" y="537"/>
                    <a:pt x="617" y="536"/>
                  </a:cubicBezTo>
                  <a:cubicBezTo>
                    <a:pt x="618" y="535"/>
                    <a:pt x="618" y="535"/>
                    <a:pt x="618" y="535"/>
                  </a:cubicBezTo>
                  <a:cubicBezTo>
                    <a:pt x="619" y="534"/>
                    <a:pt x="619" y="534"/>
                    <a:pt x="619" y="534"/>
                  </a:cubicBezTo>
                  <a:cubicBezTo>
                    <a:pt x="619" y="534"/>
                    <a:pt x="619" y="534"/>
                    <a:pt x="619" y="534"/>
                  </a:cubicBezTo>
                  <a:cubicBezTo>
                    <a:pt x="619" y="534"/>
                    <a:pt x="619" y="534"/>
                    <a:pt x="619" y="534"/>
                  </a:cubicBezTo>
                  <a:cubicBezTo>
                    <a:pt x="621" y="533"/>
                    <a:pt x="621" y="533"/>
                    <a:pt x="621" y="533"/>
                  </a:cubicBezTo>
                  <a:cubicBezTo>
                    <a:pt x="622" y="532"/>
                    <a:pt x="622" y="532"/>
                    <a:pt x="622" y="532"/>
                  </a:cubicBezTo>
                  <a:cubicBezTo>
                    <a:pt x="623" y="531"/>
                    <a:pt x="623" y="531"/>
                    <a:pt x="623" y="531"/>
                  </a:cubicBezTo>
                  <a:cubicBezTo>
                    <a:pt x="624" y="530"/>
                    <a:pt x="624" y="530"/>
                    <a:pt x="625" y="530"/>
                  </a:cubicBezTo>
                  <a:cubicBezTo>
                    <a:pt x="627" y="528"/>
                    <a:pt x="629" y="527"/>
                    <a:pt x="632" y="526"/>
                  </a:cubicBezTo>
                  <a:cubicBezTo>
                    <a:pt x="641" y="521"/>
                    <a:pt x="651" y="517"/>
                    <a:pt x="660" y="514"/>
                  </a:cubicBezTo>
                  <a:cubicBezTo>
                    <a:pt x="670" y="510"/>
                    <a:pt x="680" y="507"/>
                    <a:pt x="689" y="505"/>
                  </a:cubicBezTo>
                  <a:cubicBezTo>
                    <a:pt x="691" y="504"/>
                    <a:pt x="694" y="503"/>
                    <a:pt x="696" y="503"/>
                  </a:cubicBezTo>
                  <a:cubicBezTo>
                    <a:pt x="698" y="502"/>
                    <a:pt x="699" y="502"/>
                    <a:pt x="700" y="502"/>
                  </a:cubicBezTo>
                  <a:cubicBezTo>
                    <a:pt x="701" y="501"/>
                    <a:pt x="703" y="501"/>
                    <a:pt x="704" y="500"/>
                  </a:cubicBezTo>
                  <a:cubicBezTo>
                    <a:pt x="709" y="499"/>
                    <a:pt x="713" y="497"/>
                    <a:pt x="718" y="495"/>
                  </a:cubicBezTo>
                  <a:cubicBezTo>
                    <a:pt x="736" y="488"/>
                    <a:pt x="753" y="480"/>
                    <a:pt x="768" y="473"/>
                  </a:cubicBezTo>
                  <a:cubicBezTo>
                    <a:pt x="776" y="470"/>
                    <a:pt x="784" y="466"/>
                    <a:pt x="791" y="463"/>
                  </a:cubicBezTo>
                  <a:cubicBezTo>
                    <a:pt x="795" y="461"/>
                    <a:pt x="798" y="460"/>
                    <a:pt x="802" y="458"/>
                  </a:cubicBezTo>
                  <a:cubicBezTo>
                    <a:pt x="803" y="458"/>
                    <a:pt x="805" y="457"/>
                    <a:pt x="807" y="456"/>
                  </a:cubicBezTo>
                  <a:cubicBezTo>
                    <a:pt x="808" y="456"/>
                    <a:pt x="808" y="456"/>
                    <a:pt x="809" y="455"/>
                  </a:cubicBezTo>
                  <a:cubicBezTo>
                    <a:pt x="810" y="455"/>
                    <a:pt x="810" y="455"/>
                    <a:pt x="810" y="455"/>
                  </a:cubicBezTo>
                  <a:cubicBezTo>
                    <a:pt x="812" y="454"/>
                    <a:pt x="812" y="454"/>
                    <a:pt x="812" y="454"/>
                  </a:cubicBezTo>
                  <a:cubicBezTo>
                    <a:pt x="818" y="452"/>
                    <a:pt x="825" y="451"/>
                    <a:pt x="832" y="450"/>
                  </a:cubicBezTo>
                  <a:cubicBezTo>
                    <a:pt x="835" y="450"/>
                    <a:pt x="838" y="449"/>
                    <a:pt x="841" y="449"/>
                  </a:cubicBezTo>
                  <a:cubicBezTo>
                    <a:pt x="843" y="449"/>
                    <a:pt x="844" y="449"/>
                    <a:pt x="846" y="448"/>
                  </a:cubicBezTo>
                  <a:cubicBezTo>
                    <a:pt x="848" y="448"/>
                    <a:pt x="849" y="448"/>
                    <a:pt x="851" y="448"/>
                  </a:cubicBezTo>
                  <a:cubicBezTo>
                    <a:pt x="875" y="446"/>
                    <a:pt x="894" y="445"/>
                    <a:pt x="907" y="445"/>
                  </a:cubicBezTo>
                  <a:cubicBezTo>
                    <a:pt x="914" y="445"/>
                    <a:pt x="912" y="443"/>
                    <a:pt x="922" y="445"/>
                  </a:cubicBezTo>
                  <a:cubicBezTo>
                    <a:pt x="986" y="462"/>
                    <a:pt x="1116" y="453"/>
                    <a:pt x="1135" y="452"/>
                  </a:cubicBezTo>
                  <a:cubicBezTo>
                    <a:pt x="1135" y="452"/>
                    <a:pt x="1135" y="452"/>
                    <a:pt x="1135" y="452"/>
                  </a:cubicBezTo>
                  <a:cubicBezTo>
                    <a:pt x="1135" y="454"/>
                    <a:pt x="1135" y="454"/>
                    <a:pt x="1135" y="454"/>
                  </a:cubicBezTo>
                  <a:cubicBezTo>
                    <a:pt x="1135" y="454"/>
                    <a:pt x="1135" y="454"/>
                    <a:pt x="1135" y="454"/>
                  </a:cubicBezTo>
                  <a:cubicBezTo>
                    <a:pt x="1135" y="455"/>
                    <a:pt x="1135" y="455"/>
                    <a:pt x="1135" y="455"/>
                  </a:cubicBezTo>
                  <a:cubicBezTo>
                    <a:pt x="1135" y="456"/>
                    <a:pt x="1135" y="456"/>
                    <a:pt x="1135" y="456"/>
                  </a:cubicBezTo>
                  <a:cubicBezTo>
                    <a:pt x="1136" y="459"/>
                    <a:pt x="1136" y="459"/>
                    <a:pt x="1136" y="459"/>
                  </a:cubicBezTo>
                  <a:cubicBezTo>
                    <a:pt x="1135" y="459"/>
                    <a:pt x="1135" y="459"/>
                    <a:pt x="1135" y="459"/>
                  </a:cubicBezTo>
                  <a:cubicBezTo>
                    <a:pt x="1133" y="461"/>
                    <a:pt x="1129" y="463"/>
                    <a:pt x="1125" y="466"/>
                  </a:cubicBezTo>
                  <a:cubicBezTo>
                    <a:pt x="1123" y="467"/>
                    <a:pt x="1120" y="469"/>
                    <a:pt x="1118" y="470"/>
                  </a:cubicBezTo>
                  <a:cubicBezTo>
                    <a:pt x="1115" y="472"/>
                    <a:pt x="1112" y="473"/>
                    <a:pt x="1109" y="475"/>
                  </a:cubicBezTo>
                  <a:cubicBezTo>
                    <a:pt x="1106" y="477"/>
                    <a:pt x="1103" y="479"/>
                    <a:pt x="1099" y="481"/>
                  </a:cubicBezTo>
                  <a:cubicBezTo>
                    <a:pt x="1096" y="483"/>
                    <a:pt x="1092" y="485"/>
                    <a:pt x="1088" y="487"/>
                  </a:cubicBezTo>
                  <a:cubicBezTo>
                    <a:pt x="1085" y="490"/>
                    <a:pt x="1081" y="492"/>
                    <a:pt x="1077" y="494"/>
                  </a:cubicBezTo>
                  <a:cubicBezTo>
                    <a:pt x="1073" y="496"/>
                    <a:pt x="1068" y="497"/>
                    <a:pt x="1063" y="498"/>
                  </a:cubicBezTo>
                  <a:cubicBezTo>
                    <a:pt x="1054" y="500"/>
                    <a:pt x="1043" y="500"/>
                    <a:pt x="1032" y="500"/>
                  </a:cubicBezTo>
                  <a:cubicBezTo>
                    <a:pt x="1027" y="500"/>
                    <a:pt x="1021" y="500"/>
                    <a:pt x="1016" y="500"/>
                  </a:cubicBezTo>
                  <a:cubicBezTo>
                    <a:pt x="1014" y="500"/>
                    <a:pt x="1013" y="500"/>
                    <a:pt x="1011" y="500"/>
                  </a:cubicBezTo>
                  <a:cubicBezTo>
                    <a:pt x="1009" y="500"/>
                    <a:pt x="1009" y="500"/>
                    <a:pt x="1009" y="500"/>
                  </a:cubicBezTo>
                  <a:cubicBezTo>
                    <a:pt x="1008" y="500"/>
                    <a:pt x="1008" y="500"/>
                    <a:pt x="1008" y="500"/>
                  </a:cubicBezTo>
                  <a:cubicBezTo>
                    <a:pt x="1007" y="500"/>
                    <a:pt x="1007" y="500"/>
                    <a:pt x="1007" y="500"/>
                  </a:cubicBezTo>
                  <a:cubicBezTo>
                    <a:pt x="1004" y="500"/>
                    <a:pt x="1001" y="501"/>
                    <a:pt x="998" y="501"/>
                  </a:cubicBezTo>
                  <a:cubicBezTo>
                    <a:pt x="986" y="503"/>
                    <a:pt x="975" y="506"/>
                    <a:pt x="963" y="509"/>
                  </a:cubicBezTo>
                  <a:cubicBezTo>
                    <a:pt x="952" y="512"/>
                    <a:pt x="941" y="515"/>
                    <a:pt x="930" y="518"/>
                  </a:cubicBezTo>
                  <a:cubicBezTo>
                    <a:pt x="918" y="522"/>
                    <a:pt x="907" y="525"/>
                    <a:pt x="897" y="528"/>
                  </a:cubicBezTo>
                  <a:cubicBezTo>
                    <a:pt x="891" y="529"/>
                    <a:pt x="886" y="530"/>
                    <a:pt x="881" y="532"/>
                  </a:cubicBezTo>
                  <a:cubicBezTo>
                    <a:pt x="876" y="533"/>
                    <a:pt x="871" y="535"/>
                    <a:pt x="866" y="536"/>
                  </a:cubicBezTo>
                  <a:cubicBezTo>
                    <a:pt x="865" y="536"/>
                    <a:pt x="865" y="536"/>
                    <a:pt x="865" y="536"/>
                  </a:cubicBezTo>
                  <a:cubicBezTo>
                    <a:pt x="865" y="536"/>
                    <a:pt x="864" y="536"/>
                    <a:pt x="864" y="536"/>
                  </a:cubicBezTo>
                  <a:cubicBezTo>
                    <a:pt x="863" y="537"/>
                    <a:pt x="862" y="537"/>
                    <a:pt x="862" y="537"/>
                  </a:cubicBezTo>
                  <a:cubicBezTo>
                    <a:pt x="860" y="538"/>
                    <a:pt x="859" y="539"/>
                    <a:pt x="858" y="540"/>
                  </a:cubicBezTo>
                  <a:cubicBezTo>
                    <a:pt x="855" y="541"/>
                    <a:pt x="853" y="543"/>
                    <a:pt x="851" y="545"/>
                  </a:cubicBezTo>
                  <a:cubicBezTo>
                    <a:pt x="847" y="548"/>
                    <a:pt x="844" y="552"/>
                    <a:pt x="841" y="556"/>
                  </a:cubicBezTo>
                  <a:cubicBezTo>
                    <a:pt x="835" y="563"/>
                    <a:pt x="831" y="569"/>
                    <a:pt x="826" y="575"/>
                  </a:cubicBezTo>
                  <a:cubicBezTo>
                    <a:pt x="822" y="581"/>
                    <a:pt x="818" y="585"/>
                    <a:pt x="815" y="589"/>
                  </a:cubicBezTo>
                  <a:close/>
                  <a:moveTo>
                    <a:pt x="396" y="897"/>
                  </a:moveTo>
                  <a:cubicBezTo>
                    <a:pt x="394" y="897"/>
                    <a:pt x="390" y="898"/>
                    <a:pt x="385" y="897"/>
                  </a:cubicBezTo>
                  <a:cubicBezTo>
                    <a:pt x="379" y="897"/>
                    <a:pt x="373" y="896"/>
                    <a:pt x="365" y="894"/>
                  </a:cubicBezTo>
                  <a:cubicBezTo>
                    <a:pt x="358" y="893"/>
                    <a:pt x="349" y="891"/>
                    <a:pt x="340" y="889"/>
                  </a:cubicBezTo>
                  <a:cubicBezTo>
                    <a:pt x="335" y="888"/>
                    <a:pt x="330" y="888"/>
                    <a:pt x="324" y="887"/>
                  </a:cubicBezTo>
                  <a:cubicBezTo>
                    <a:pt x="324" y="887"/>
                    <a:pt x="323" y="887"/>
                    <a:pt x="322" y="887"/>
                  </a:cubicBezTo>
                  <a:cubicBezTo>
                    <a:pt x="321" y="887"/>
                    <a:pt x="321" y="887"/>
                    <a:pt x="321" y="887"/>
                  </a:cubicBezTo>
                  <a:cubicBezTo>
                    <a:pt x="320" y="887"/>
                    <a:pt x="320" y="887"/>
                    <a:pt x="320" y="887"/>
                  </a:cubicBezTo>
                  <a:cubicBezTo>
                    <a:pt x="319" y="887"/>
                    <a:pt x="317" y="887"/>
                    <a:pt x="316" y="887"/>
                  </a:cubicBezTo>
                  <a:cubicBezTo>
                    <a:pt x="314" y="887"/>
                    <a:pt x="313" y="887"/>
                    <a:pt x="311" y="887"/>
                  </a:cubicBezTo>
                  <a:cubicBezTo>
                    <a:pt x="310" y="887"/>
                    <a:pt x="309" y="887"/>
                    <a:pt x="307" y="887"/>
                  </a:cubicBezTo>
                  <a:cubicBezTo>
                    <a:pt x="296" y="888"/>
                    <a:pt x="285" y="889"/>
                    <a:pt x="274" y="891"/>
                  </a:cubicBezTo>
                  <a:cubicBezTo>
                    <a:pt x="252" y="894"/>
                    <a:pt x="229" y="898"/>
                    <a:pt x="205" y="900"/>
                  </a:cubicBezTo>
                  <a:cubicBezTo>
                    <a:pt x="198" y="901"/>
                    <a:pt x="192" y="901"/>
                    <a:pt x="186" y="901"/>
                  </a:cubicBezTo>
                  <a:cubicBezTo>
                    <a:pt x="180" y="902"/>
                    <a:pt x="173" y="902"/>
                    <a:pt x="167" y="901"/>
                  </a:cubicBezTo>
                  <a:cubicBezTo>
                    <a:pt x="161" y="901"/>
                    <a:pt x="154" y="901"/>
                    <a:pt x="148" y="900"/>
                  </a:cubicBezTo>
                  <a:cubicBezTo>
                    <a:pt x="145" y="900"/>
                    <a:pt x="142" y="899"/>
                    <a:pt x="139" y="899"/>
                  </a:cubicBezTo>
                  <a:cubicBezTo>
                    <a:pt x="137" y="898"/>
                    <a:pt x="136" y="898"/>
                    <a:pt x="134" y="898"/>
                  </a:cubicBezTo>
                  <a:cubicBezTo>
                    <a:pt x="133" y="898"/>
                    <a:pt x="133" y="898"/>
                    <a:pt x="133" y="898"/>
                  </a:cubicBezTo>
                  <a:cubicBezTo>
                    <a:pt x="134" y="898"/>
                    <a:pt x="133" y="898"/>
                    <a:pt x="133" y="898"/>
                  </a:cubicBezTo>
                  <a:cubicBezTo>
                    <a:pt x="133" y="898"/>
                    <a:pt x="133" y="898"/>
                    <a:pt x="133" y="898"/>
                  </a:cubicBezTo>
                  <a:cubicBezTo>
                    <a:pt x="132" y="897"/>
                    <a:pt x="132" y="897"/>
                    <a:pt x="132" y="897"/>
                  </a:cubicBezTo>
                  <a:cubicBezTo>
                    <a:pt x="131" y="897"/>
                    <a:pt x="130" y="897"/>
                    <a:pt x="130" y="897"/>
                  </a:cubicBezTo>
                  <a:cubicBezTo>
                    <a:pt x="118" y="894"/>
                    <a:pt x="106" y="888"/>
                    <a:pt x="96" y="880"/>
                  </a:cubicBezTo>
                  <a:cubicBezTo>
                    <a:pt x="86" y="873"/>
                    <a:pt x="76" y="863"/>
                    <a:pt x="68" y="852"/>
                  </a:cubicBezTo>
                  <a:cubicBezTo>
                    <a:pt x="60" y="841"/>
                    <a:pt x="53" y="828"/>
                    <a:pt x="47" y="816"/>
                  </a:cubicBezTo>
                  <a:cubicBezTo>
                    <a:pt x="43" y="809"/>
                    <a:pt x="40" y="803"/>
                    <a:pt x="37" y="796"/>
                  </a:cubicBezTo>
                  <a:cubicBezTo>
                    <a:pt x="34" y="789"/>
                    <a:pt x="31" y="783"/>
                    <a:pt x="28" y="776"/>
                  </a:cubicBezTo>
                  <a:cubicBezTo>
                    <a:pt x="23" y="763"/>
                    <a:pt x="19" y="749"/>
                    <a:pt x="17" y="735"/>
                  </a:cubicBezTo>
                  <a:cubicBezTo>
                    <a:pt x="14" y="721"/>
                    <a:pt x="13" y="707"/>
                    <a:pt x="13" y="693"/>
                  </a:cubicBezTo>
                  <a:cubicBezTo>
                    <a:pt x="13" y="679"/>
                    <a:pt x="14" y="665"/>
                    <a:pt x="16" y="651"/>
                  </a:cubicBezTo>
                  <a:cubicBezTo>
                    <a:pt x="17" y="648"/>
                    <a:pt x="17" y="644"/>
                    <a:pt x="18" y="641"/>
                  </a:cubicBezTo>
                  <a:cubicBezTo>
                    <a:pt x="18" y="639"/>
                    <a:pt x="19" y="638"/>
                    <a:pt x="19" y="636"/>
                  </a:cubicBezTo>
                  <a:cubicBezTo>
                    <a:pt x="20" y="634"/>
                    <a:pt x="20" y="632"/>
                    <a:pt x="21" y="631"/>
                  </a:cubicBezTo>
                  <a:cubicBezTo>
                    <a:pt x="22" y="624"/>
                    <a:pt x="24" y="617"/>
                    <a:pt x="25" y="610"/>
                  </a:cubicBezTo>
                  <a:cubicBezTo>
                    <a:pt x="27" y="596"/>
                    <a:pt x="27" y="582"/>
                    <a:pt x="28" y="569"/>
                  </a:cubicBezTo>
                  <a:cubicBezTo>
                    <a:pt x="29" y="555"/>
                    <a:pt x="29" y="542"/>
                    <a:pt x="29" y="530"/>
                  </a:cubicBezTo>
                  <a:cubicBezTo>
                    <a:pt x="29" y="517"/>
                    <a:pt x="29" y="505"/>
                    <a:pt x="30" y="493"/>
                  </a:cubicBezTo>
                  <a:cubicBezTo>
                    <a:pt x="30" y="487"/>
                    <a:pt x="31" y="482"/>
                    <a:pt x="33" y="477"/>
                  </a:cubicBezTo>
                  <a:cubicBezTo>
                    <a:pt x="35" y="472"/>
                    <a:pt x="37" y="468"/>
                    <a:pt x="41" y="464"/>
                  </a:cubicBezTo>
                  <a:cubicBezTo>
                    <a:pt x="44" y="460"/>
                    <a:pt x="48" y="456"/>
                    <a:pt x="52" y="452"/>
                  </a:cubicBezTo>
                  <a:cubicBezTo>
                    <a:pt x="56" y="448"/>
                    <a:pt x="59" y="444"/>
                    <a:pt x="62" y="439"/>
                  </a:cubicBezTo>
                  <a:cubicBezTo>
                    <a:pt x="63" y="438"/>
                    <a:pt x="63" y="436"/>
                    <a:pt x="64" y="435"/>
                  </a:cubicBezTo>
                  <a:cubicBezTo>
                    <a:pt x="64" y="434"/>
                    <a:pt x="64" y="434"/>
                    <a:pt x="64" y="433"/>
                  </a:cubicBezTo>
                  <a:cubicBezTo>
                    <a:pt x="65" y="432"/>
                    <a:pt x="65" y="432"/>
                    <a:pt x="65" y="431"/>
                  </a:cubicBezTo>
                  <a:cubicBezTo>
                    <a:pt x="66" y="430"/>
                    <a:pt x="66" y="430"/>
                    <a:pt x="66" y="430"/>
                  </a:cubicBezTo>
                  <a:cubicBezTo>
                    <a:pt x="66" y="429"/>
                    <a:pt x="66" y="429"/>
                    <a:pt x="66" y="428"/>
                  </a:cubicBezTo>
                  <a:cubicBezTo>
                    <a:pt x="67" y="427"/>
                    <a:pt x="67" y="426"/>
                    <a:pt x="67" y="425"/>
                  </a:cubicBezTo>
                  <a:cubicBezTo>
                    <a:pt x="69" y="421"/>
                    <a:pt x="72" y="418"/>
                    <a:pt x="74" y="414"/>
                  </a:cubicBezTo>
                  <a:cubicBezTo>
                    <a:pt x="77" y="411"/>
                    <a:pt x="79" y="407"/>
                    <a:pt x="82" y="404"/>
                  </a:cubicBezTo>
                  <a:cubicBezTo>
                    <a:pt x="85" y="402"/>
                    <a:pt x="88" y="399"/>
                    <a:pt x="90" y="396"/>
                  </a:cubicBezTo>
                  <a:cubicBezTo>
                    <a:pt x="96" y="391"/>
                    <a:pt x="101" y="387"/>
                    <a:pt x="106" y="383"/>
                  </a:cubicBezTo>
                  <a:cubicBezTo>
                    <a:pt x="116" y="376"/>
                    <a:pt x="125" y="372"/>
                    <a:pt x="130" y="371"/>
                  </a:cubicBezTo>
                  <a:cubicBezTo>
                    <a:pt x="131" y="371"/>
                    <a:pt x="132" y="371"/>
                    <a:pt x="132" y="371"/>
                  </a:cubicBezTo>
                  <a:cubicBezTo>
                    <a:pt x="133" y="380"/>
                    <a:pt x="135" y="387"/>
                    <a:pt x="137" y="394"/>
                  </a:cubicBezTo>
                  <a:cubicBezTo>
                    <a:pt x="139" y="401"/>
                    <a:pt x="142" y="407"/>
                    <a:pt x="144" y="412"/>
                  </a:cubicBezTo>
                  <a:cubicBezTo>
                    <a:pt x="146" y="417"/>
                    <a:pt x="148" y="421"/>
                    <a:pt x="149" y="423"/>
                  </a:cubicBezTo>
                  <a:cubicBezTo>
                    <a:pt x="149" y="424"/>
                    <a:pt x="150" y="424"/>
                    <a:pt x="150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8" y="426"/>
                    <a:pt x="148" y="426"/>
                    <a:pt x="148" y="426"/>
                  </a:cubicBezTo>
                  <a:cubicBezTo>
                    <a:pt x="147" y="426"/>
                    <a:pt x="146" y="426"/>
                    <a:pt x="145" y="427"/>
                  </a:cubicBezTo>
                  <a:cubicBezTo>
                    <a:pt x="143" y="428"/>
                    <a:pt x="141" y="429"/>
                    <a:pt x="139" y="430"/>
                  </a:cubicBezTo>
                  <a:cubicBezTo>
                    <a:pt x="137" y="431"/>
                    <a:pt x="135" y="432"/>
                    <a:pt x="133" y="433"/>
                  </a:cubicBezTo>
                  <a:cubicBezTo>
                    <a:pt x="132" y="434"/>
                    <a:pt x="131" y="435"/>
                    <a:pt x="130" y="435"/>
                  </a:cubicBezTo>
                  <a:cubicBezTo>
                    <a:pt x="129" y="436"/>
                    <a:pt x="128" y="437"/>
                    <a:pt x="128" y="437"/>
                  </a:cubicBezTo>
                  <a:cubicBezTo>
                    <a:pt x="120" y="443"/>
                    <a:pt x="113" y="449"/>
                    <a:pt x="106" y="456"/>
                  </a:cubicBezTo>
                  <a:cubicBezTo>
                    <a:pt x="99" y="463"/>
                    <a:pt x="93" y="471"/>
                    <a:pt x="88" y="479"/>
                  </a:cubicBezTo>
                  <a:cubicBezTo>
                    <a:pt x="82" y="488"/>
                    <a:pt x="77" y="496"/>
                    <a:pt x="73" y="504"/>
                  </a:cubicBezTo>
                  <a:cubicBezTo>
                    <a:pt x="69" y="513"/>
                    <a:pt x="65" y="521"/>
                    <a:pt x="61" y="529"/>
                  </a:cubicBezTo>
                  <a:cubicBezTo>
                    <a:pt x="57" y="538"/>
                    <a:pt x="54" y="546"/>
                    <a:pt x="52" y="555"/>
                  </a:cubicBezTo>
                  <a:cubicBezTo>
                    <a:pt x="50" y="563"/>
                    <a:pt x="49" y="571"/>
                    <a:pt x="49" y="578"/>
                  </a:cubicBezTo>
                  <a:cubicBezTo>
                    <a:pt x="49" y="586"/>
                    <a:pt x="49" y="593"/>
                    <a:pt x="51" y="599"/>
                  </a:cubicBezTo>
                  <a:cubicBezTo>
                    <a:pt x="52" y="605"/>
                    <a:pt x="55" y="610"/>
                    <a:pt x="57" y="613"/>
                  </a:cubicBezTo>
                  <a:cubicBezTo>
                    <a:pt x="60" y="617"/>
                    <a:pt x="62" y="620"/>
                    <a:pt x="64" y="621"/>
                  </a:cubicBezTo>
                  <a:cubicBezTo>
                    <a:pt x="65" y="622"/>
                    <a:pt x="66" y="623"/>
                    <a:pt x="67" y="623"/>
                  </a:cubicBezTo>
                  <a:cubicBezTo>
                    <a:pt x="67" y="623"/>
                    <a:pt x="67" y="623"/>
                    <a:pt x="67" y="623"/>
                  </a:cubicBezTo>
                  <a:cubicBezTo>
                    <a:pt x="69" y="624"/>
                    <a:pt x="70" y="624"/>
                    <a:pt x="71" y="623"/>
                  </a:cubicBezTo>
                  <a:cubicBezTo>
                    <a:pt x="72" y="622"/>
                    <a:pt x="72" y="620"/>
                    <a:pt x="70" y="619"/>
                  </a:cubicBezTo>
                  <a:cubicBezTo>
                    <a:pt x="70" y="619"/>
                    <a:pt x="70" y="619"/>
                    <a:pt x="70" y="619"/>
                  </a:cubicBezTo>
                  <a:cubicBezTo>
                    <a:pt x="70" y="619"/>
                    <a:pt x="70" y="619"/>
                    <a:pt x="70" y="618"/>
                  </a:cubicBezTo>
                  <a:cubicBezTo>
                    <a:pt x="69" y="618"/>
                    <a:pt x="69" y="618"/>
                    <a:pt x="68" y="617"/>
                  </a:cubicBezTo>
                  <a:cubicBezTo>
                    <a:pt x="66" y="616"/>
                    <a:pt x="64" y="613"/>
                    <a:pt x="62" y="610"/>
                  </a:cubicBezTo>
                  <a:cubicBezTo>
                    <a:pt x="60" y="607"/>
                    <a:pt x="59" y="603"/>
                    <a:pt x="58" y="597"/>
                  </a:cubicBezTo>
                  <a:cubicBezTo>
                    <a:pt x="57" y="592"/>
                    <a:pt x="56" y="585"/>
                    <a:pt x="57" y="579"/>
                  </a:cubicBezTo>
                  <a:cubicBezTo>
                    <a:pt x="57" y="572"/>
                    <a:pt x="59" y="564"/>
                    <a:pt x="61" y="557"/>
                  </a:cubicBezTo>
                  <a:cubicBezTo>
                    <a:pt x="63" y="549"/>
                    <a:pt x="65" y="541"/>
                    <a:pt x="69" y="533"/>
                  </a:cubicBezTo>
                  <a:cubicBezTo>
                    <a:pt x="73" y="526"/>
                    <a:pt x="78" y="517"/>
                    <a:pt x="82" y="509"/>
                  </a:cubicBezTo>
                  <a:cubicBezTo>
                    <a:pt x="87" y="501"/>
                    <a:pt x="91" y="493"/>
                    <a:pt x="97" y="485"/>
                  </a:cubicBezTo>
                  <a:cubicBezTo>
                    <a:pt x="102" y="478"/>
                    <a:pt x="108" y="470"/>
                    <a:pt x="114" y="464"/>
                  </a:cubicBezTo>
                  <a:cubicBezTo>
                    <a:pt x="120" y="457"/>
                    <a:pt x="127" y="451"/>
                    <a:pt x="134" y="447"/>
                  </a:cubicBezTo>
                  <a:cubicBezTo>
                    <a:pt x="135" y="446"/>
                    <a:pt x="136" y="445"/>
                    <a:pt x="137" y="445"/>
                  </a:cubicBezTo>
                  <a:cubicBezTo>
                    <a:pt x="137" y="444"/>
                    <a:pt x="138" y="444"/>
                    <a:pt x="139" y="443"/>
                  </a:cubicBezTo>
                  <a:cubicBezTo>
                    <a:pt x="141" y="442"/>
                    <a:pt x="143" y="441"/>
                    <a:pt x="144" y="440"/>
                  </a:cubicBezTo>
                  <a:cubicBezTo>
                    <a:pt x="146" y="439"/>
                    <a:pt x="148" y="438"/>
                    <a:pt x="150" y="437"/>
                  </a:cubicBezTo>
                  <a:cubicBezTo>
                    <a:pt x="151" y="437"/>
                    <a:pt x="152" y="436"/>
                    <a:pt x="153" y="436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5" y="435"/>
                    <a:pt x="155" y="435"/>
                    <a:pt x="155" y="435"/>
                  </a:cubicBezTo>
                  <a:cubicBezTo>
                    <a:pt x="159" y="433"/>
                    <a:pt x="163" y="432"/>
                    <a:pt x="166" y="431"/>
                  </a:cubicBezTo>
                  <a:cubicBezTo>
                    <a:pt x="169" y="430"/>
                    <a:pt x="172" y="429"/>
                    <a:pt x="175" y="430"/>
                  </a:cubicBezTo>
                  <a:cubicBezTo>
                    <a:pt x="176" y="430"/>
                    <a:pt x="176" y="430"/>
                    <a:pt x="176" y="430"/>
                  </a:cubicBezTo>
                  <a:cubicBezTo>
                    <a:pt x="176" y="430"/>
                    <a:pt x="177" y="430"/>
                    <a:pt x="177" y="430"/>
                  </a:cubicBezTo>
                  <a:cubicBezTo>
                    <a:pt x="177" y="430"/>
                    <a:pt x="177" y="430"/>
                    <a:pt x="178" y="430"/>
                  </a:cubicBezTo>
                  <a:cubicBezTo>
                    <a:pt x="178" y="430"/>
                    <a:pt x="178" y="430"/>
                    <a:pt x="178" y="430"/>
                  </a:cubicBezTo>
                  <a:cubicBezTo>
                    <a:pt x="179" y="431"/>
                    <a:pt x="179" y="431"/>
                    <a:pt x="180" y="431"/>
                  </a:cubicBezTo>
                  <a:cubicBezTo>
                    <a:pt x="181" y="433"/>
                    <a:pt x="181" y="435"/>
                    <a:pt x="181" y="437"/>
                  </a:cubicBezTo>
                  <a:cubicBezTo>
                    <a:pt x="181" y="440"/>
                    <a:pt x="180" y="442"/>
                    <a:pt x="179" y="444"/>
                  </a:cubicBezTo>
                  <a:cubicBezTo>
                    <a:pt x="178" y="446"/>
                    <a:pt x="177" y="448"/>
                    <a:pt x="176" y="449"/>
                  </a:cubicBezTo>
                  <a:cubicBezTo>
                    <a:pt x="175" y="451"/>
                    <a:pt x="174" y="452"/>
                    <a:pt x="174" y="454"/>
                  </a:cubicBezTo>
                  <a:cubicBezTo>
                    <a:pt x="173" y="455"/>
                    <a:pt x="172" y="456"/>
                    <a:pt x="171" y="456"/>
                  </a:cubicBezTo>
                  <a:cubicBezTo>
                    <a:pt x="171" y="457"/>
                    <a:pt x="170" y="457"/>
                    <a:pt x="170" y="457"/>
                  </a:cubicBezTo>
                  <a:cubicBezTo>
                    <a:pt x="170" y="457"/>
                    <a:pt x="170" y="458"/>
                    <a:pt x="169" y="458"/>
                  </a:cubicBezTo>
                  <a:cubicBezTo>
                    <a:pt x="169" y="458"/>
                    <a:pt x="169" y="458"/>
                    <a:pt x="169" y="458"/>
                  </a:cubicBezTo>
                  <a:cubicBezTo>
                    <a:pt x="169" y="458"/>
                    <a:pt x="169" y="458"/>
                    <a:pt x="169" y="458"/>
                  </a:cubicBezTo>
                  <a:cubicBezTo>
                    <a:pt x="168" y="459"/>
                    <a:pt x="167" y="460"/>
                    <a:pt x="168" y="461"/>
                  </a:cubicBezTo>
                  <a:cubicBezTo>
                    <a:pt x="168" y="463"/>
                    <a:pt x="170" y="463"/>
                    <a:pt x="171" y="463"/>
                  </a:cubicBezTo>
                  <a:cubicBezTo>
                    <a:pt x="171" y="463"/>
                    <a:pt x="172" y="463"/>
                    <a:pt x="172" y="462"/>
                  </a:cubicBezTo>
                  <a:cubicBezTo>
                    <a:pt x="172" y="462"/>
                    <a:pt x="173" y="462"/>
                    <a:pt x="173" y="462"/>
                  </a:cubicBezTo>
                  <a:cubicBezTo>
                    <a:pt x="174" y="462"/>
                    <a:pt x="174" y="461"/>
                    <a:pt x="175" y="461"/>
                  </a:cubicBezTo>
                  <a:cubicBezTo>
                    <a:pt x="177" y="460"/>
                    <a:pt x="180" y="457"/>
                    <a:pt x="183" y="454"/>
                  </a:cubicBezTo>
                  <a:cubicBezTo>
                    <a:pt x="185" y="450"/>
                    <a:pt x="188" y="445"/>
                    <a:pt x="190" y="439"/>
                  </a:cubicBezTo>
                  <a:cubicBezTo>
                    <a:pt x="190" y="438"/>
                    <a:pt x="190" y="437"/>
                    <a:pt x="190" y="436"/>
                  </a:cubicBezTo>
                  <a:cubicBezTo>
                    <a:pt x="190" y="435"/>
                    <a:pt x="191" y="434"/>
                    <a:pt x="190" y="433"/>
                  </a:cubicBezTo>
                  <a:cubicBezTo>
                    <a:pt x="190" y="431"/>
                    <a:pt x="190" y="429"/>
                    <a:pt x="189" y="426"/>
                  </a:cubicBezTo>
                  <a:cubicBezTo>
                    <a:pt x="187" y="424"/>
                    <a:pt x="185" y="422"/>
                    <a:pt x="183" y="421"/>
                  </a:cubicBezTo>
                  <a:cubicBezTo>
                    <a:pt x="182" y="421"/>
                    <a:pt x="182" y="420"/>
                    <a:pt x="181" y="420"/>
                  </a:cubicBezTo>
                  <a:cubicBezTo>
                    <a:pt x="181" y="420"/>
                    <a:pt x="180" y="420"/>
                    <a:pt x="179" y="420"/>
                  </a:cubicBezTo>
                  <a:cubicBezTo>
                    <a:pt x="179" y="419"/>
                    <a:pt x="178" y="419"/>
                    <a:pt x="178" y="419"/>
                  </a:cubicBezTo>
                  <a:cubicBezTo>
                    <a:pt x="177" y="419"/>
                    <a:pt x="177" y="419"/>
                    <a:pt x="176" y="419"/>
                  </a:cubicBezTo>
                  <a:cubicBezTo>
                    <a:pt x="171" y="418"/>
                    <a:pt x="167" y="419"/>
                    <a:pt x="163" y="420"/>
                  </a:cubicBezTo>
                  <a:cubicBezTo>
                    <a:pt x="160" y="421"/>
                    <a:pt x="158" y="422"/>
                    <a:pt x="155" y="423"/>
                  </a:cubicBezTo>
                  <a:cubicBezTo>
                    <a:pt x="155" y="422"/>
                    <a:pt x="154" y="422"/>
                    <a:pt x="154" y="421"/>
                  </a:cubicBezTo>
                  <a:cubicBezTo>
                    <a:pt x="153" y="418"/>
                    <a:pt x="152" y="415"/>
                    <a:pt x="150" y="410"/>
                  </a:cubicBezTo>
                  <a:cubicBezTo>
                    <a:pt x="149" y="405"/>
                    <a:pt x="147" y="399"/>
                    <a:pt x="145" y="392"/>
                  </a:cubicBezTo>
                  <a:cubicBezTo>
                    <a:pt x="144" y="389"/>
                    <a:pt x="144" y="385"/>
                    <a:pt x="143" y="381"/>
                  </a:cubicBezTo>
                  <a:cubicBezTo>
                    <a:pt x="142" y="377"/>
                    <a:pt x="142" y="373"/>
                    <a:pt x="142" y="369"/>
                  </a:cubicBezTo>
                  <a:cubicBezTo>
                    <a:pt x="142" y="365"/>
                    <a:pt x="142" y="360"/>
                    <a:pt x="143" y="356"/>
                  </a:cubicBezTo>
                  <a:cubicBezTo>
                    <a:pt x="143" y="354"/>
                    <a:pt x="144" y="352"/>
                    <a:pt x="145" y="351"/>
                  </a:cubicBezTo>
                  <a:cubicBezTo>
                    <a:pt x="145" y="350"/>
                    <a:pt x="145" y="349"/>
                    <a:pt x="146" y="348"/>
                  </a:cubicBezTo>
                  <a:cubicBezTo>
                    <a:pt x="146" y="348"/>
                    <a:pt x="146" y="348"/>
                    <a:pt x="147" y="348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50" y="345"/>
                    <a:pt x="152" y="343"/>
                    <a:pt x="154" y="341"/>
                  </a:cubicBezTo>
                  <a:cubicBezTo>
                    <a:pt x="156" y="339"/>
                    <a:pt x="158" y="337"/>
                    <a:pt x="160" y="335"/>
                  </a:cubicBezTo>
                  <a:cubicBezTo>
                    <a:pt x="164" y="331"/>
                    <a:pt x="167" y="327"/>
                    <a:pt x="171" y="323"/>
                  </a:cubicBezTo>
                  <a:cubicBezTo>
                    <a:pt x="179" y="315"/>
                    <a:pt x="186" y="306"/>
                    <a:pt x="194" y="298"/>
                  </a:cubicBezTo>
                  <a:cubicBezTo>
                    <a:pt x="202" y="289"/>
                    <a:pt x="210" y="281"/>
                    <a:pt x="218" y="272"/>
                  </a:cubicBezTo>
                  <a:cubicBezTo>
                    <a:pt x="222" y="268"/>
                    <a:pt x="227" y="264"/>
                    <a:pt x="231" y="261"/>
                  </a:cubicBezTo>
                  <a:cubicBezTo>
                    <a:pt x="232" y="261"/>
                    <a:pt x="233" y="260"/>
                    <a:pt x="234" y="259"/>
                  </a:cubicBezTo>
                  <a:cubicBezTo>
                    <a:pt x="234" y="259"/>
                    <a:pt x="235" y="259"/>
                    <a:pt x="235" y="259"/>
                  </a:cubicBezTo>
                  <a:cubicBezTo>
                    <a:pt x="236" y="258"/>
                    <a:pt x="236" y="258"/>
                    <a:pt x="236" y="258"/>
                  </a:cubicBezTo>
                  <a:cubicBezTo>
                    <a:pt x="237" y="258"/>
                    <a:pt x="237" y="258"/>
                    <a:pt x="237" y="258"/>
                  </a:cubicBezTo>
                  <a:cubicBezTo>
                    <a:pt x="240" y="256"/>
                    <a:pt x="243" y="255"/>
                    <a:pt x="246" y="253"/>
                  </a:cubicBezTo>
                  <a:cubicBezTo>
                    <a:pt x="256" y="246"/>
                    <a:pt x="265" y="240"/>
                    <a:pt x="274" y="233"/>
                  </a:cubicBezTo>
                  <a:cubicBezTo>
                    <a:pt x="279" y="230"/>
                    <a:pt x="283" y="227"/>
                    <a:pt x="288" y="225"/>
                  </a:cubicBezTo>
                  <a:cubicBezTo>
                    <a:pt x="292" y="222"/>
                    <a:pt x="296" y="220"/>
                    <a:pt x="301" y="218"/>
                  </a:cubicBezTo>
                  <a:cubicBezTo>
                    <a:pt x="303" y="217"/>
                    <a:pt x="305" y="216"/>
                    <a:pt x="307" y="216"/>
                  </a:cubicBezTo>
                  <a:cubicBezTo>
                    <a:pt x="309" y="215"/>
                    <a:pt x="310" y="215"/>
                    <a:pt x="312" y="215"/>
                  </a:cubicBezTo>
                  <a:cubicBezTo>
                    <a:pt x="312" y="215"/>
                    <a:pt x="313" y="215"/>
                    <a:pt x="313" y="215"/>
                  </a:cubicBezTo>
                  <a:cubicBezTo>
                    <a:pt x="313" y="216"/>
                    <a:pt x="313" y="216"/>
                    <a:pt x="313" y="216"/>
                  </a:cubicBezTo>
                  <a:cubicBezTo>
                    <a:pt x="313" y="216"/>
                    <a:pt x="313" y="216"/>
                    <a:pt x="313" y="216"/>
                  </a:cubicBezTo>
                  <a:cubicBezTo>
                    <a:pt x="314" y="216"/>
                    <a:pt x="314" y="216"/>
                    <a:pt x="314" y="216"/>
                  </a:cubicBezTo>
                  <a:cubicBezTo>
                    <a:pt x="315" y="216"/>
                    <a:pt x="315" y="216"/>
                    <a:pt x="315" y="216"/>
                  </a:cubicBezTo>
                  <a:cubicBezTo>
                    <a:pt x="315" y="217"/>
                    <a:pt x="315" y="217"/>
                    <a:pt x="315" y="217"/>
                  </a:cubicBezTo>
                  <a:cubicBezTo>
                    <a:pt x="316" y="217"/>
                    <a:pt x="316" y="217"/>
                    <a:pt x="316" y="217"/>
                  </a:cubicBezTo>
                  <a:cubicBezTo>
                    <a:pt x="317" y="217"/>
                    <a:pt x="317" y="217"/>
                    <a:pt x="318" y="218"/>
                  </a:cubicBezTo>
                  <a:cubicBezTo>
                    <a:pt x="320" y="218"/>
                    <a:pt x="322" y="218"/>
                    <a:pt x="324" y="218"/>
                  </a:cubicBezTo>
                  <a:cubicBezTo>
                    <a:pt x="325" y="217"/>
                    <a:pt x="327" y="217"/>
                    <a:pt x="328" y="216"/>
                  </a:cubicBezTo>
                  <a:cubicBezTo>
                    <a:pt x="329" y="215"/>
                    <a:pt x="330" y="215"/>
                    <a:pt x="330" y="214"/>
                  </a:cubicBezTo>
                  <a:cubicBezTo>
                    <a:pt x="332" y="212"/>
                    <a:pt x="333" y="211"/>
                    <a:pt x="334" y="210"/>
                  </a:cubicBezTo>
                  <a:cubicBezTo>
                    <a:pt x="334" y="209"/>
                    <a:pt x="335" y="207"/>
                    <a:pt x="336" y="206"/>
                  </a:cubicBezTo>
                  <a:cubicBezTo>
                    <a:pt x="337" y="204"/>
                    <a:pt x="338" y="202"/>
                    <a:pt x="338" y="200"/>
                  </a:cubicBezTo>
                  <a:cubicBezTo>
                    <a:pt x="339" y="198"/>
                    <a:pt x="340" y="196"/>
                    <a:pt x="341" y="194"/>
                  </a:cubicBezTo>
                  <a:cubicBezTo>
                    <a:pt x="341" y="192"/>
                    <a:pt x="342" y="191"/>
                    <a:pt x="342" y="189"/>
                  </a:cubicBezTo>
                  <a:cubicBezTo>
                    <a:pt x="344" y="182"/>
                    <a:pt x="346" y="176"/>
                    <a:pt x="348" y="172"/>
                  </a:cubicBezTo>
                  <a:cubicBezTo>
                    <a:pt x="349" y="167"/>
                    <a:pt x="351" y="164"/>
                    <a:pt x="352" y="162"/>
                  </a:cubicBezTo>
                  <a:cubicBezTo>
                    <a:pt x="353" y="161"/>
                    <a:pt x="354" y="161"/>
                    <a:pt x="354" y="161"/>
                  </a:cubicBezTo>
                  <a:cubicBezTo>
                    <a:pt x="355" y="160"/>
                    <a:pt x="355" y="160"/>
                    <a:pt x="355" y="160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3" y="155"/>
                    <a:pt x="352" y="155"/>
                    <a:pt x="352" y="155"/>
                  </a:cubicBezTo>
                  <a:cubicBezTo>
                    <a:pt x="351" y="155"/>
                    <a:pt x="350" y="156"/>
                    <a:pt x="348" y="157"/>
                  </a:cubicBezTo>
                  <a:cubicBezTo>
                    <a:pt x="345" y="158"/>
                    <a:pt x="341" y="162"/>
                    <a:pt x="338" y="166"/>
                  </a:cubicBezTo>
                  <a:cubicBezTo>
                    <a:pt x="335" y="171"/>
                    <a:pt x="332" y="177"/>
                    <a:pt x="329" y="183"/>
                  </a:cubicBezTo>
                  <a:cubicBezTo>
                    <a:pt x="327" y="187"/>
                    <a:pt x="325" y="190"/>
                    <a:pt x="324" y="194"/>
                  </a:cubicBezTo>
                  <a:cubicBezTo>
                    <a:pt x="323" y="195"/>
                    <a:pt x="322" y="197"/>
                    <a:pt x="321" y="198"/>
                  </a:cubicBezTo>
                  <a:cubicBezTo>
                    <a:pt x="321" y="199"/>
                    <a:pt x="320" y="200"/>
                    <a:pt x="320" y="200"/>
                  </a:cubicBezTo>
                  <a:cubicBezTo>
                    <a:pt x="319" y="200"/>
                    <a:pt x="318" y="199"/>
                    <a:pt x="318" y="199"/>
                  </a:cubicBezTo>
                  <a:cubicBezTo>
                    <a:pt x="316" y="199"/>
                    <a:pt x="314" y="198"/>
                    <a:pt x="312" y="198"/>
                  </a:cubicBezTo>
                  <a:cubicBezTo>
                    <a:pt x="308" y="198"/>
                    <a:pt x="305" y="199"/>
                    <a:pt x="302" y="200"/>
                  </a:cubicBezTo>
                  <a:cubicBezTo>
                    <a:pt x="299" y="200"/>
                    <a:pt x="297" y="202"/>
                    <a:pt x="294" y="203"/>
                  </a:cubicBezTo>
                  <a:cubicBezTo>
                    <a:pt x="289" y="205"/>
                    <a:pt x="284" y="208"/>
                    <a:pt x="279" y="211"/>
                  </a:cubicBezTo>
                  <a:cubicBezTo>
                    <a:pt x="274" y="213"/>
                    <a:pt x="270" y="217"/>
                    <a:pt x="265" y="220"/>
                  </a:cubicBezTo>
                  <a:cubicBezTo>
                    <a:pt x="260" y="223"/>
                    <a:pt x="256" y="226"/>
                    <a:pt x="251" y="230"/>
                  </a:cubicBezTo>
                  <a:cubicBezTo>
                    <a:pt x="246" y="233"/>
                    <a:pt x="242" y="236"/>
                    <a:pt x="237" y="239"/>
                  </a:cubicBezTo>
                  <a:cubicBezTo>
                    <a:pt x="235" y="241"/>
                    <a:pt x="232" y="242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8" y="245"/>
                    <a:pt x="227" y="245"/>
                    <a:pt x="226" y="246"/>
                  </a:cubicBezTo>
                  <a:cubicBezTo>
                    <a:pt x="224" y="247"/>
                    <a:pt x="223" y="248"/>
                    <a:pt x="221" y="249"/>
                  </a:cubicBezTo>
                  <a:cubicBezTo>
                    <a:pt x="216" y="253"/>
                    <a:pt x="212" y="257"/>
                    <a:pt x="207" y="262"/>
                  </a:cubicBezTo>
                  <a:cubicBezTo>
                    <a:pt x="199" y="270"/>
                    <a:pt x="191" y="279"/>
                    <a:pt x="183" y="288"/>
                  </a:cubicBezTo>
                  <a:cubicBezTo>
                    <a:pt x="176" y="297"/>
                    <a:pt x="169" y="306"/>
                    <a:pt x="161" y="315"/>
                  </a:cubicBezTo>
                  <a:cubicBezTo>
                    <a:pt x="158" y="319"/>
                    <a:pt x="154" y="323"/>
                    <a:pt x="151" y="327"/>
                  </a:cubicBezTo>
                  <a:cubicBezTo>
                    <a:pt x="147" y="331"/>
                    <a:pt x="144" y="335"/>
                    <a:pt x="140" y="338"/>
                  </a:cubicBezTo>
                  <a:cubicBezTo>
                    <a:pt x="140" y="339"/>
                    <a:pt x="140" y="339"/>
                    <a:pt x="140" y="339"/>
                  </a:cubicBezTo>
                  <a:cubicBezTo>
                    <a:pt x="139" y="339"/>
                    <a:pt x="139" y="339"/>
                    <a:pt x="139" y="340"/>
                  </a:cubicBezTo>
                  <a:cubicBezTo>
                    <a:pt x="138" y="340"/>
                    <a:pt x="137" y="341"/>
                    <a:pt x="137" y="342"/>
                  </a:cubicBezTo>
                  <a:cubicBezTo>
                    <a:pt x="136" y="343"/>
                    <a:pt x="135" y="344"/>
                    <a:pt x="134" y="346"/>
                  </a:cubicBezTo>
                  <a:cubicBezTo>
                    <a:pt x="134" y="347"/>
                    <a:pt x="134" y="347"/>
                    <a:pt x="134" y="348"/>
                  </a:cubicBezTo>
                  <a:cubicBezTo>
                    <a:pt x="130" y="349"/>
                    <a:pt x="127" y="350"/>
                    <a:pt x="123" y="351"/>
                  </a:cubicBezTo>
                  <a:cubicBezTo>
                    <a:pt x="115" y="355"/>
                    <a:pt x="106" y="362"/>
                    <a:pt x="96" y="371"/>
                  </a:cubicBezTo>
                  <a:cubicBezTo>
                    <a:pt x="91" y="376"/>
                    <a:pt x="86" y="381"/>
                    <a:pt x="81" y="387"/>
                  </a:cubicBezTo>
                  <a:cubicBezTo>
                    <a:pt x="79" y="389"/>
                    <a:pt x="77" y="391"/>
                    <a:pt x="76" y="393"/>
                  </a:cubicBezTo>
                  <a:cubicBezTo>
                    <a:pt x="75" y="393"/>
                    <a:pt x="75" y="393"/>
                    <a:pt x="75" y="393"/>
                  </a:cubicBezTo>
                  <a:cubicBezTo>
                    <a:pt x="73" y="390"/>
                    <a:pt x="71" y="387"/>
                    <a:pt x="70" y="383"/>
                  </a:cubicBezTo>
                  <a:cubicBezTo>
                    <a:pt x="69" y="379"/>
                    <a:pt x="68" y="375"/>
                    <a:pt x="68" y="370"/>
                  </a:cubicBezTo>
                  <a:cubicBezTo>
                    <a:pt x="68" y="367"/>
                    <a:pt x="68" y="364"/>
                    <a:pt x="69" y="362"/>
                  </a:cubicBezTo>
                  <a:cubicBezTo>
                    <a:pt x="69" y="359"/>
                    <a:pt x="70" y="357"/>
                    <a:pt x="72" y="354"/>
                  </a:cubicBezTo>
                  <a:cubicBezTo>
                    <a:pt x="73" y="352"/>
                    <a:pt x="75" y="349"/>
                    <a:pt x="77" y="346"/>
                  </a:cubicBezTo>
                  <a:cubicBezTo>
                    <a:pt x="79" y="344"/>
                    <a:pt x="82" y="341"/>
                    <a:pt x="84" y="339"/>
                  </a:cubicBezTo>
                  <a:cubicBezTo>
                    <a:pt x="89" y="334"/>
                    <a:pt x="94" y="329"/>
                    <a:pt x="100" y="324"/>
                  </a:cubicBezTo>
                  <a:cubicBezTo>
                    <a:pt x="106" y="319"/>
                    <a:pt x="112" y="314"/>
                    <a:pt x="118" y="308"/>
                  </a:cubicBezTo>
                  <a:cubicBezTo>
                    <a:pt x="125" y="303"/>
                    <a:pt x="131" y="297"/>
                    <a:pt x="137" y="291"/>
                  </a:cubicBezTo>
                  <a:cubicBezTo>
                    <a:pt x="151" y="279"/>
                    <a:pt x="165" y="267"/>
                    <a:pt x="179" y="255"/>
                  </a:cubicBezTo>
                  <a:cubicBezTo>
                    <a:pt x="181" y="254"/>
                    <a:pt x="183" y="252"/>
                    <a:pt x="185" y="251"/>
                  </a:cubicBezTo>
                  <a:cubicBezTo>
                    <a:pt x="187" y="249"/>
                    <a:pt x="189" y="248"/>
                    <a:pt x="191" y="247"/>
                  </a:cubicBezTo>
                  <a:cubicBezTo>
                    <a:pt x="192" y="245"/>
                    <a:pt x="194" y="244"/>
                    <a:pt x="196" y="242"/>
                  </a:cubicBezTo>
                  <a:cubicBezTo>
                    <a:pt x="198" y="241"/>
                    <a:pt x="200" y="240"/>
                    <a:pt x="202" y="238"/>
                  </a:cubicBezTo>
                  <a:cubicBezTo>
                    <a:pt x="204" y="237"/>
                    <a:pt x="206" y="236"/>
                    <a:pt x="207" y="236"/>
                  </a:cubicBezTo>
                  <a:cubicBezTo>
                    <a:pt x="208" y="235"/>
                    <a:pt x="208" y="235"/>
                    <a:pt x="209" y="235"/>
                  </a:cubicBezTo>
                  <a:cubicBezTo>
                    <a:pt x="210" y="234"/>
                    <a:pt x="210" y="234"/>
                    <a:pt x="211" y="234"/>
                  </a:cubicBezTo>
                  <a:cubicBezTo>
                    <a:pt x="212" y="233"/>
                    <a:pt x="214" y="232"/>
                    <a:pt x="215" y="232"/>
                  </a:cubicBezTo>
                  <a:cubicBezTo>
                    <a:pt x="220" y="229"/>
                    <a:pt x="224" y="225"/>
                    <a:pt x="228" y="222"/>
                  </a:cubicBezTo>
                  <a:cubicBezTo>
                    <a:pt x="236" y="215"/>
                    <a:pt x="243" y="208"/>
                    <a:pt x="251" y="201"/>
                  </a:cubicBezTo>
                  <a:cubicBezTo>
                    <a:pt x="258" y="194"/>
                    <a:pt x="265" y="187"/>
                    <a:pt x="272" y="180"/>
                  </a:cubicBezTo>
                  <a:cubicBezTo>
                    <a:pt x="280" y="172"/>
                    <a:pt x="287" y="165"/>
                    <a:pt x="295" y="159"/>
                  </a:cubicBezTo>
                  <a:cubicBezTo>
                    <a:pt x="303" y="153"/>
                    <a:pt x="311" y="146"/>
                    <a:pt x="319" y="142"/>
                  </a:cubicBezTo>
                  <a:cubicBezTo>
                    <a:pt x="324" y="139"/>
                    <a:pt x="328" y="137"/>
                    <a:pt x="333" y="135"/>
                  </a:cubicBezTo>
                  <a:cubicBezTo>
                    <a:pt x="337" y="133"/>
                    <a:pt x="342" y="132"/>
                    <a:pt x="346" y="130"/>
                  </a:cubicBezTo>
                  <a:cubicBezTo>
                    <a:pt x="355" y="126"/>
                    <a:pt x="365" y="123"/>
                    <a:pt x="374" y="119"/>
                  </a:cubicBezTo>
                  <a:cubicBezTo>
                    <a:pt x="392" y="113"/>
                    <a:pt x="409" y="107"/>
                    <a:pt x="426" y="102"/>
                  </a:cubicBezTo>
                  <a:cubicBezTo>
                    <a:pt x="443" y="97"/>
                    <a:pt x="459" y="92"/>
                    <a:pt x="474" y="89"/>
                  </a:cubicBezTo>
                  <a:cubicBezTo>
                    <a:pt x="475" y="89"/>
                    <a:pt x="475" y="89"/>
                    <a:pt x="476" y="88"/>
                  </a:cubicBezTo>
                  <a:cubicBezTo>
                    <a:pt x="480" y="127"/>
                    <a:pt x="408" y="192"/>
                    <a:pt x="425" y="239"/>
                  </a:cubicBezTo>
                  <a:cubicBezTo>
                    <a:pt x="439" y="281"/>
                    <a:pt x="475" y="296"/>
                    <a:pt x="485" y="300"/>
                  </a:cubicBezTo>
                  <a:cubicBezTo>
                    <a:pt x="485" y="300"/>
                    <a:pt x="485" y="300"/>
                    <a:pt x="485" y="300"/>
                  </a:cubicBezTo>
                  <a:cubicBezTo>
                    <a:pt x="481" y="303"/>
                    <a:pt x="477" y="306"/>
                    <a:pt x="474" y="310"/>
                  </a:cubicBezTo>
                  <a:cubicBezTo>
                    <a:pt x="473" y="312"/>
                    <a:pt x="471" y="315"/>
                    <a:pt x="470" y="317"/>
                  </a:cubicBezTo>
                  <a:cubicBezTo>
                    <a:pt x="470" y="318"/>
                    <a:pt x="469" y="320"/>
                    <a:pt x="469" y="321"/>
                  </a:cubicBezTo>
                  <a:cubicBezTo>
                    <a:pt x="469" y="322"/>
                    <a:pt x="469" y="322"/>
                    <a:pt x="468" y="323"/>
                  </a:cubicBezTo>
                  <a:cubicBezTo>
                    <a:pt x="468" y="323"/>
                    <a:pt x="468" y="323"/>
                    <a:pt x="468" y="323"/>
                  </a:cubicBezTo>
                  <a:cubicBezTo>
                    <a:pt x="468" y="324"/>
                    <a:pt x="468" y="324"/>
                    <a:pt x="468" y="324"/>
                  </a:cubicBezTo>
                  <a:cubicBezTo>
                    <a:pt x="468" y="325"/>
                    <a:pt x="468" y="325"/>
                    <a:pt x="468" y="325"/>
                  </a:cubicBezTo>
                  <a:cubicBezTo>
                    <a:pt x="466" y="335"/>
                    <a:pt x="463" y="345"/>
                    <a:pt x="460" y="356"/>
                  </a:cubicBezTo>
                  <a:cubicBezTo>
                    <a:pt x="457" y="367"/>
                    <a:pt x="454" y="378"/>
                    <a:pt x="451" y="389"/>
                  </a:cubicBezTo>
                  <a:cubicBezTo>
                    <a:pt x="451" y="393"/>
                    <a:pt x="450" y="396"/>
                    <a:pt x="450" y="399"/>
                  </a:cubicBezTo>
                  <a:cubicBezTo>
                    <a:pt x="448" y="399"/>
                    <a:pt x="445" y="400"/>
                    <a:pt x="442" y="401"/>
                  </a:cubicBezTo>
                  <a:cubicBezTo>
                    <a:pt x="440" y="402"/>
                    <a:pt x="438" y="402"/>
                    <a:pt x="435" y="403"/>
                  </a:cubicBezTo>
                  <a:cubicBezTo>
                    <a:pt x="433" y="403"/>
                    <a:pt x="431" y="404"/>
                    <a:pt x="428" y="404"/>
                  </a:cubicBezTo>
                  <a:cubicBezTo>
                    <a:pt x="425" y="405"/>
                    <a:pt x="422" y="405"/>
                    <a:pt x="419" y="406"/>
                  </a:cubicBezTo>
                  <a:cubicBezTo>
                    <a:pt x="418" y="406"/>
                    <a:pt x="416" y="406"/>
                    <a:pt x="415" y="406"/>
                  </a:cubicBezTo>
                  <a:cubicBezTo>
                    <a:pt x="413" y="406"/>
                    <a:pt x="412" y="407"/>
                    <a:pt x="410" y="407"/>
                  </a:cubicBezTo>
                  <a:cubicBezTo>
                    <a:pt x="403" y="407"/>
                    <a:pt x="396" y="407"/>
                    <a:pt x="389" y="406"/>
                  </a:cubicBezTo>
                  <a:cubicBezTo>
                    <a:pt x="382" y="405"/>
                    <a:pt x="374" y="402"/>
                    <a:pt x="367" y="399"/>
                  </a:cubicBezTo>
                  <a:cubicBezTo>
                    <a:pt x="366" y="398"/>
                    <a:pt x="364" y="397"/>
                    <a:pt x="362" y="396"/>
                  </a:cubicBezTo>
                  <a:cubicBezTo>
                    <a:pt x="362" y="395"/>
                    <a:pt x="361" y="395"/>
                    <a:pt x="360" y="395"/>
                  </a:cubicBezTo>
                  <a:cubicBezTo>
                    <a:pt x="360" y="394"/>
                    <a:pt x="359" y="394"/>
                    <a:pt x="358" y="394"/>
                  </a:cubicBezTo>
                  <a:cubicBezTo>
                    <a:pt x="358" y="393"/>
                    <a:pt x="358" y="393"/>
                    <a:pt x="358" y="393"/>
                  </a:cubicBezTo>
                  <a:cubicBezTo>
                    <a:pt x="357" y="393"/>
                    <a:pt x="357" y="393"/>
                    <a:pt x="357" y="392"/>
                  </a:cubicBezTo>
                  <a:cubicBezTo>
                    <a:pt x="356" y="392"/>
                    <a:pt x="356" y="391"/>
                    <a:pt x="356" y="390"/>
                  </a:cubicBezTo>
                  <a:cubicBezTo>
                    <a:pt x="355" y="388"/>
                    <a:pt x="354" y="386"/>
                    <a:pt x="353" y="384"/>
                  </a:cubicBezTo>
                  <a:cubicBezTo>
                    <a:pt x="349" y="377"/>
                    <a:pt x="346" y="368"/>
                    <a:pt x="343" y="359"/>
                  </a:cubicBezTo>
                  <a:cubicBezTo>
                    <a:pt x="340" y="351"/>
                    <a:pt x="337" y="342"/>
                    <a:pt x="334" y="334"/>
                  </a:cubicBezTo>
                  <a:cubicBezTo>
                    <a:pt x="333" y="329"/>
                    <a:pt x="331" y="325"/>
                    <a:pt x="330" y="321"/>
                  </a:cubicBezTo>
                  <a:cubicBezTo>
                    <a:pt x="329" y="319"/>
                    <a:pt x="328" y="317"/>
                    <a:pt x="327" y="315"/>
                  </a:cubicBezTo>
                  <a:cubicBezTo>
                    <a:pt x="339" y="309"/>
                    <a:pt x="344" y="294"/>
                    <a:pt x="347" y="277"/>
                  </a:cubicBezTo>
                  <a:cubicBezTo>
                    <a:pt x="324" y="309"/>
                    <a:pt x="324" y="309"/>
                    <a:pt x="324" y="309"/>
                  </a:cubicBezTo>
                  <a:cubicBezTo>
                    <a:pt x="324" y="309"/>
                    <a:pt x="323" y="308"/>
                    <a:pt x="323" y="308"/>
                  </a:cubicBezTo>
                  <a:cubicBezTo>
                    <a:pt x="322" y="307"/>
                    <a:pt x="322" y="307"/>
                    <a:pt x="322" y="307"/>
                  </a:cubicBezTo>
                  <a:cubicBezTo>
                    <a:pt x="322" y="307"/>
                    <a:pt x="321" y="306"/>
                    <a:pt x="321" y="306"/>
                  </a:cubicBezTo>
                  <a:cubicBezTo>
                    <a:pt x="318" y="303"/>
                    <a:pt x="314" y="302"/>
                    <a:pt x="311" y="301"/>
                  </a:cubicBezTo>
                  <a:cubicBezTo>
                    <a:pt x="307" y="301"/>
                    <a:pt x="304" y="301"/>
                    <a:pt x="302" y="301"/>
                  </a:cubicBezTo>
                  <a:cubicBezTo>
                    <a:pt x="297" y="302"/>
                    <a:pt x="292" y="303"/>
                    <a:pt x="288" y="304"/>
                  </a:cubicBezTo>
                  <a:cubicBezTo>
                    <a:pt x="281" y="306"/>
                    <a:pt x="274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69" y="308"/>
                    <a:pt x="269" y="307"/>
                  </a:cubicBezTo>
                  <a:cubicBezTo>
                    <a:pt x="268" y="306"/>
                    <a:pt x="267" y="304"/>
                    <a:pt x="266" y="302"/>
                  </a:cubicBezTo>
                  <a:cubicBezTo>
                    <a:pt x="264" y="297"/>
                    <a:pt x="262" y="293"/>
                    <a:pt x="261" y="289"/>
                  </a:cubicBezTo>
                  <a:cubicBezTo>
                    <a:pt x="260" y="286"/>
                    <a:pt x="259" y="283"/>
                    <a:pt x="258" y="281"/>
                  </a:cubicBezTo>
                  <a:cubicBezTo>
                    <a:pt x="258" y="280"/>
                    <a:pt x="258" y="279"/>
                    <a:pt x="258" y="278"/>
                  </a:cubicBezTo>
                  <a:cubicBezTo>
                    <a:pt x="257" y="278"/>
                    <a:pt x="257" y="277"/>
                    <a:pt x="257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8"/>
                    <a:pt x="252" y="278"/>
                  </a:cubicBezTo>
                  <a:cubicBezTo>
                    <a:pt x="251" y="279"/>
                    <a:pt x="251" y="280"/>
                    <a:pt x="251" y="281"/>
                  </a:cubicBezTo>
                  <a:cubicBezTo>
                    <a:pt x="250" y="283"/>
                    <a:pt x="249" y="286"/>
                    <a:pt x="249" y="291"/>
                  </a:cubicBezTo>
                  <a:cubicBezTo>
                    <a:pt x="249" y="295"/>
                    <a:pt x="248" y="300"/>
                    <a:pt x="250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36" y="321"/>
                    <a:pt x="252" y="340"/>
                    <a:pt x="252" y="349"/>
                  </a:cubicBezTo>
                  <a:cubicBezTo>
                    <a:pt x="252" y="358"/>
                    <a:pt x="250" y="377"/>
                    <a:pt x="245" y="390"/>
                  </a:cubicBezTo>
                  <a:cubicBezTo>
                    <a:pt x="241" y="402"/>
                    <a:pt x="245" y="434"/>
                    <a:pt x="252" y="434"/>
                  </a:cubicBezTo>
                  <a:cubicBezTo>
                    <a:pt x="259" y="435"/>
                    <a:pt x="256" y="391"/>
                    <a:pt x="258" y="379"/>
                  </a:cubicBezTo>
                  <a:cubicBezTo>
                    <a:pt x="259" y="368"/>
                    <a:pt x="266" y="339"/>
                    <a:pt x="269" y="330"/>
                  </a:cubicBezTo>
                  <a:cubicBezTo>
                    <a:pt x="269" y="329"/>
                    <a:pt x="270" y="328"/>
                    <a:pt x="270" y="327"/>
                  </a:cubicBezTo>
                  <a:cubicBezTo>
                    <a:pt x="270" y="327"/>
                    <a:pt x="270" y="327"/>
                    <a:pt x="270" y="327"/>
                  </a:cubicBezTo>
                  <a:cubicBezTo>
                    <a:pt x="271" y="327"/>
                    <a:pt x="272" y="327"/>
                    <a:pt x="272" y="327"/>
                  </a:cubicBezTo>
                  <a:cubicBezTo>
                    <a:pt x="273" y="327"/>
                    <a:pt x="274" y="327"/>
                    <a:pt x="274" y="327"/>
                  </a:cubicBezTo>
                  <a:cubicBezTo>
                    <a:pt x="275" y="327"/>
                    <a:pt x="275" y="326"/>
                    <a:pt x="276" y="326"/>
                  </a:cubicBezTo>
                  <a:cubicBezTo>
                    <a:pt x="278" y="326"/>
                    <a:pt x="280" y="326"/>
                    <a:pt x="282" y="325"/>
                  </a:cubicBezTo>
                  <a:cubicBezTo>
                    <a:pt x="286" y="324"/>
                    <a:pt x="290" y="323"/>
                    <a:pt x="294" y="322"/>
                  </a:cubicBezTo>
                  <a:cubicBezTo>
                    <a:pt x="297" y="321"/>
                    <a:pt x="301" y="320"/>
                    <a:pt x="304" y="319"/>
                  </a:cubicBezTo>
                  <a:cubicBezTo>
                    <a:pt x="305" y="319"/>
                    <a:pt x="307" y="319"/>
                    <a:pt x="308" y="319"/>
                  </a:cubicBezTo>
                  <a:cubicBezTo>
                    <a:pt x="308" y="319"/>
                    <a:pt x="309" y="320"/>
                    <a:pt x="309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09" y="320"/>
                    <a:pt x="309" y="320"/>
                    <a:pt x="310" y="320"/>
                  </a:cubicBezTo>
                  <a:cubicBezTo>
                    <a:pt x="310" y="321"/>
                    <a:pt x="310" y="321"/>
                    <a:pt x="310" y="321"/>
                  </a:cubicBezTo>
                  <a:cubicBezTo>
                    <a:pt x="310" y="321"/>
                    <a:pt x="310" y="321"/>
                    <a:pt x="310" y="321"/>
                  </a:cubicBezTo>
                  <a:cubicBezTo>
                    <a:pt x="310" y="322"/>
                    <a:pt x="310" y="322"/>
                    <a:pt x="310" y="322"/>
                  </a:cubicBezTo>
                  <a:cubicBezTo>
                    <a:pt x="311" y="324"/>
                    <a:pt x="312" y="326"/>
                    <a:pt x="313" y="328"/>
                  </a:cubicBezTo>
                  <a:cubicBezTo>
                    <a:pt x="315" y="331"/>
                    <a:pt x="316" y="336"/>
                    <a:pt x="318" y="340"/>
                  </a:cubicBezTo>
                  <a:cubicBezTo>
                    <a:pt x="321" y="348"/>
                    <a:pt x="324" y="357"/>
                    <a:pt x="328" y="365"/>
                  </a:cubicBezTo>
                  <a:cubicBezTo>
                    <a:pt x="329" y="370"/>
                    <a:pt x="331" y="374"/>
                    <a:pt x="333" y="379"/>
                  </a:cubicBezTo>
                  <a:cubicBezTo>
                    <a:pt x="333" y="379"/>
                    <a:pt x="332" y="380"/>
                    <a:pt x="332" y="381"/>
                  </a:cubicBezTo>
                  <a:cubicBezTo>
                    <a:pt x="331" y="382"/>
                    <a:pt x="330" y="383"/>
                    <a:pt x="329" y="385"/>
                  </a:cubicBezTo>
                  <a:cubicBezTo>
                    <a:pt x="328" y="386"/>
                    <a:pt x="327" y="388"/>
                    <a:pt x="326" y="390"/>
                  </a:cubicBezTo>
                  <a:cubicBezTo>
                    <a:pt x="324" y="394"/>
                    <a:pt x="321" y="398"/>
                    <a:pt x="319" y="404"/>
                  </a:cubicBezTo>
                  <a:cubicBezTo>
                    <a:pt x="316" y="409"/>
                    <a:pt x="313" y="415"/>
                    <a:pt x="311" y="422"/>
                  </a:cubicBezTo>
                  <a:cubicBezTo>
                    <a:pt x="308" y="428"/>
                    <a:pt x="305" y="436"/>
                    <a:pt x="303" y="444"/>
                  </a:cubicBezTo>
                  <a:cubicBezTo>
                    <a:pt x="301" y="447"/>
                    <a:pt x="300" y="451"/>
                    <a:pt x="299" y="456"/>
                  </a:cubicBezTo>
                  <a:cubicBezTo>
                    <a:pt x="299" y="457"/>
                    <a:pt x="298" y="458"/>
                    <a:pt x="298" y="459"/>
                  </a:cubicBezTo>
                  <a:cubicBezTo>
                    <a:pt x="298" y="460"/>
                    <a:pt x="298" y="461"/>
                    <a:pt x="297" y="462"/>
                  </a:cubicBezTo>
                  <a:cubicBezTo>
                    <a:pt x="297" y="464"/>
                    <a:pt x="296" y="466"/>
                    <a:pt x="296" y="468"/>
                  </a:cubicBezTo>
                  <a:cubicBezTo>
                    <a:pt x="296" y="469"/>
                    <a:pt x="295" y="471"/>
                    <a:pt x="295" y="472"/>
                  </a:cubicBezTo>
                  <a:cubicBezTo>
                    <a:pt x="295" y="473"/>
                    <a:pt x="295" y="474"/>
                    <a:pt x="295" y="475"/>
                  </a:cubicBezTo>
                  <a:cubicBezTo>
                    <a:pt x="294" y="476"/>
                    <a:pt x="294" y="477"/>
                    <a:pt x="294" y="478"/>
                  </a:cubicBezTo>
                  <a:cubicBezTo>
                    <a:pt x="294" y="480"/>
                    <a:pt x="294" y="480"/>
                    <a:pt x="294" y="480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3" y="482"/>
                    <a:pt x="293" y="484"/>
                    <a:pt x="292" y="486"/>
                  </a:cubicBezTo>
                  <a:cubicBezTo>
                    <a:pt x="291" y="488"/>
                    <a:pt x="290" y="489"/>
                    <a:pt x="289" y="491"/>
                  </a:cubicBezTo>
                  <a:cubicBezTo>
                    <a:pt x="284" y="497"/>
                    <a:pt x="277" y="501"/>
                    <a:pt x="268" y="503"/>
                  </a:cubicBezTo>
                  <a:cubicBezTo>
                    <a:pt x="267" y="503"/>
                    <a:pt x="266" y="503"/>
                    <a:pt x="265" y="504"/>
                  </a:cubicBezTo>
                  <a:cubicBezTo>
                    <a:pt x="264" y="504"/>
                    <a:pt x="263" y="504"/>
                    <a:pt x="262" y="504"/>
                  </a:cubicBezTo>
                  <a:cubicBezTo>
                    <a:pt x="261" y="504"/>
                    <a:pt x="260" y="504"/>
                    <a:pt x="259" y="504"/>
                  </a:cubicBezTo>
                  <a:cubicBezTo>
                    <a:pt x="258" y="504"/>
                    <a:pt x="257" y="504"/>
                    <a:pt x="256" y="504"/>
                  </a:cubicBezTo>
                  <a:cubicBezTo>
                    <a:pt x="254" y="504"/>
                    <a:pt x="253" y="504"/>
                    <a:pt x="252" y="504"/>
                  </a:cubicBezTo>
                  <a:cubicBezTo>
                    <a:pt x="251" y="504"/>
                    <a:pt x="250" y="504"/>
                    <a:pt x="249" y="504"/>
                  </a:cubicBezTo>
                  <a:cubicBezTo>
                    <a:pt x="246" y="503"/>
                    <a:pt x="246" y="503"/>
                    <a:pt x="246" y="503"/>
                  </a:cubicBezTo>
                  <a:cubicBezTo>
                    <a:pt x="245" y="503"/>
                    <a:pt x="243" y="503"/>
                    <a:pt x="242" y="503"/>
                  </a:cubicBezTo>
                  <a:cubicBezTo>
                    <a:pt x="232" y="502"/>
                    <a:pt x="223" y="505"/>
                    <a:pt x="214" y="509"/>
                  </a:cubicBezTo>
                  <a:cubicBezTo>
                    <a:pt x="206" y="513"/>
                    <a:pt x="199" y="518"/>
                    <a:pt x="193" y="524"/>
                  </a:cubicBezTo>
                  <a:cubicBezTo>
                    <a:pt x="187" y="529"/>
                    <a:pt x="181" y="535"/>
                    <a:pt x="177" y="540"/>
                  </a:cubicBezTo>
                  <a:cubicBezTo>
                    <a:pt x="172" y="546"/>
                    <a:pt x="168" y="551"/>
                    <a:pt x="165" y="555"/>
                  </a:cubicBezTo>
                  <a:cubicBezTo>
                    <a:pt x="161" y="560"/>
                    <a:pt x="158" y="564"/>
                    <a:pt x="156" y="568"/>
                  </a:cubicBezTo>
                  <a:cubicBezTo>
                    <a:pt x="155" y="569"/>
                    <a:pt x="154" y="570"/>
                    <a:pt x="153" y="571"/>
                  </a:cubicBezTo>
                  <a:cubicBezTo>
                    <a:pt x="150" y="568"/>
                    <a:pt x="147" y="564"/>
                    <a:pt x="144" y="561"/>
                  </a:cubicBezTo>
                  <a:cubicBezTo>
                    <a:pt x="140" y="557"/>
                    <a:pt x="136" y="553"/>
                    <a:pt x="133" y="549"/>
                  </a:cubicBezTo>
                  <a:cubicBezTo>
                    <a:pt x="130" y="545"/>
                    <a:pt x="126" y="541"/>
                    <a:pt x="124" y="538"/>
                  </a:cubicBezTo>
                  <a:cubicBezTo>
                    <a:pt x="121" y="534"/>
                    <a:pt x="119" y="531"/>
                    <a:pt x="117" y="528"/>
                  </a:cubicBezTo>
                  <a:cubicBezTo>
                    <a:pt x="116" y="525"/>
                    <a:pt x="114" y="522"/>
                    <a:pt x="114" y="519"/>
                  </a:cubicBezTo>
                  <a:cubicBezTo>
                    <a:pt x="113" y="517"/>
                    <a:pt x="112" y="515"/>
                    <a:pt x="112" y="514"/>
                  </a:cubicBezTo>
                  <a:cubicBezTo>
                    <a:pt x="112" y="513"/>
                    <a:pt x="112" y="512"/>
                    <a:pt x="112" y="512"/>
                  </a:cubicBezTo>
                  <a:cubicBezTo>
                    <a:pt x="107" y="512"/>
                    <a:pt x="107" y="512"/>
                    <a:pt x="107" y="512"/>
                  </a:cubicBezTo>
                  <a:cubicBezTo>
                    <a:pt x="107" y="512"/>
                    <a:pt x="107" y="513"/>
                    <a:pt x="107" y="514"/>
                  </a:cubicBezTo>
                  <a:cubicBezTo>
                    <a:pt x="107" y="516"/>
                    <a:pt x="107" y="518"/>
                    <a:pt x="108" y="521"/>
                  </a:cubicBezTo>
                  <a:cubicBezTo>
                    <a:pt x="108" y="524"/>
                    <a:pt x="109" y="527"/>
                    <a:pt x="111" y="531"/>
                  </a:cubicBezTo>
                  <a:cubicBezTo>
                    <a:pt x="113" y="534"/>
                    <a:pt x="115" y="538"/>
                    <a:pt x="117" y="542"/>
                  </a:cubicBezTo>
                  <a:cubicBezTo>
                    <a:pt x="120" y="546"/>
                    <a:pt x="123" y="550"/>
                    <a:pt x="126" y="554"/>
                  </a:cubicBezTo>
                  <a:cubicBezTo>
                    <a:pt x="129" y="559"/>
                    <a:pt x="133" y="563"/>
                    <a:pt x="137" y="567"/>
                  </a:cubicBezTo>
                  <a:cubicBezTo>
                    <a:pt x="141" y="572"/>
                    <a:pt x="145" y="576"/>
                    <a:pt x="149" y="581"/>
                  </a:cubicBezTo>
                  <a:cubicBezTo>
                    <a:pt x="153" y="585"/>
                    <a:pt x="157" y="589"/>
                    <a:pt x="161" y="594"/>
                  </a:cubicBezTo>
                  <a:cubicBezTo>
                    <a:pt x="163" y="596"/>
                    <a:pt x="165" y="598"/>
                    <a:pt x="167" y="601"/>
                  </a:cubicBezTo>
                  <a:cubicBezTo>
                    <a:pt x="168" y="602"/>
                    <a:pt x="169" y="603"/>
                    <a:pt x="170" y="604"/>
                  </a:cubicBezTo>
                  <a:cubicBezTo>
                    <a:pt x="170" y="604"/>
                    <a:pt x="171" y="605"/>
                    <a:pt x="171" y="606"/>
                  </a:cubicBezTo>
                  <a:cubicBezTo>
                    <a:pt x="171" y="606"/>
                    <a:pt x="172" y="607"/>
                    <a:pt x="172" y="607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9"/>
                    <a:pt x="173" y="609"/>
                    <a:pt x="173" y="609"/>
                  </a:cubicBezTo>
                  <a:cubicBezTo>
                    <a:pt x="174" y="611"/>
                    <a:pt x="174" y="611"/>
                    <a:pt x="174" y="611"/>
                  </a:cubicBezTo>
                  <a:cubicBezTo>
                    <a:pt x="175" y="612"/>
                    <a:pt x="175" y="613"/>
                    <a:pt x="176" y="614"/>
                  </a:cubicBezTo>
                  <a:cubicBezTo>
                    <a:pt x="177" y="616"/>
                    <a:pt x="177" y="616"/>
                    <a:pt x="177" y="616"/>
                  </a:cubicBezTo>
                  <a:cubicBezTo>
                    <a:pt x="177" y="617"/>
                    <a:pt x="177" y="617"/>
                    <a:pt x="177" y="618"/>
                  </a:cubicBezTo>
                  <a:cubicBezTo>
                    <a:pt x="178" y="619"/>
                    <a:pt x="178" y="621"/>
                    <a:pt x="179" y="622"/>
                  </a:cubicBezTo>
                  <a:cubicBezTo>
                    <a:pt x="180" y="627"/>
                    <a:pt x="182" y="632"/>
                    <a:pt x="183" y="637"/>
                  </a:cubicBezTo>
                  <a:cubicBezTo>
                    <a:pt x="183" y="640"/>
                    <a:pt x="184" y="642"/>
                    <a:pt x="184" y="645"/>
                  </a:cubicBezTo>
                  <a:cubicBezTo>
                    <a:pt x="185" y="647"/>
                    <a:pt x="185" y="649"/>
                    <a:pt x="186" y="652"/>
                  </a:cubicBezTo>
                  <a:cubicBezTo>
                    <a:pt x="186" y="656"/>
                    <a:pt x="187" y="660"/>
                    <a:pt x="188" y="664"/>
                  </a:cubicBezTo>
                  <a:cubicBezTo>
                    <a:pt x="188" y="667"/>
                    <a:pt x="189" y="671"/>
                    <a:pt x="189" y="673"/>
                  </a:cubicBezTo>
                  <a:cubicBezTo>
                    <a:pt x="190" y="679"/>
                    <a:pt x="191" y="682"/>
                    <a:pt x="191" y="682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0"/>
                    <a:pt x="196" y="679"/>
                  </a:cubicBezTo>
                  <a:cubicBezTo>
                    <a:pt x="196" y="677"/>
                    <a:pt x="196" y="675"/>
                    <a:pt x="196" y="673"/>
                  </a:cubicBezTo>
                  <a:cubicBezTo>
                    <a:pt x="196" y="670"/>
                    <a:pt x="196" y="667"/>
                    <a:pt x="195" y="663"/>
                  </a:cubicBezTo>
                  <a:cubicBezTo>
                    <a:pt x="195" y="659"/>
                    <a:pt x="195" y="655"/>
                    <a:pt x="194" y="650"/>
                  </a:cubicBezTo>
                  <a:cubicBezTo>
                    <a:pt x="194" y="646"/>
                    <a:pt x="193" y="641"/>
                    <a:pt x="192" y="636"/>
                  </a:cubicBezTo>
                  <a:cubicBezTo>
                    <a:pt x="192" y="633"/>
                    <a:pt x="191" y="630"/>
                    <a:pt x="191" y="627"/>
                  </a:cubicBezTo>
                  <a:cubicBezTo>
                    <a:pt x="190" y="625"/>
                    <a:pt x="189" y="622"/>
                    <a:pt x="188" y="619"/>
                  </a:cubicBezTo>
                  <a:cubicBezTo>
                    <a:pt x="188" y="618"/>
                    <a:pt x="188" y="616"/>
                    <a:pt x="187" y="615"/>
                  </a:cubicBezTo>
                  <a:cubicBezTo>
                    <a:pt x="187" y="614"/>
                    <a:pt x="187" y="613"/>
                    <a:pt x="186" y="612"/>
                  </a:cubicBezTo>
                  <a:cubicBezTo>
                    <a:pt x="186" y="612"/>
                    <a:pt x="186" y="611"/>
                    <a:pt x="185" y="610"/>
                  </a:cubicBezTo>
                  <a:cubicBezTo>
                    <a:pt x="185" y="609"/>
                    <a:pt x="184" y="607"/>
                    <a:pt x="183" y="606"/>
                  </a:cubicBezTo>
                  <a:cubicBezTo>
                    <a:pt x="182" y="604"/>
                    <a:pt x="182" y="604"/>
                    <a:pt x="182" y="604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1" y="602"/>
                    <a:pt x="181" y="602"/>
                    <a:pt x="181" y="602"/>
                  </a:cubicBezTo>
                  <a:cubicBezTo>
                    <a:pt x="181" y="601"/>
                    <a:pt x="181" y="601"/>
                    <a:pt x="181" y="601"/>
                  </a:cubicBezTo>
                  <a:cubicBezTo>
                    <a:pt x="177" y="596"/>
                    <a:pt x="173" y="591"/>
                    <a:pt x="169" y="587"/>
                  </a:cubicBezTo>
                  <a:cubicBezTo>
                    <a:pt x="168" y="587"/>
                    <a:pt x="168" y="586"/>
                    <a:pt x="168" y="586"/>
                  </a:cubicBezTo>
                  <a:cubicBezTo>
                    <a:pt x="168" y="586"/>
                    <a:pt x="168" y="586"/>
                    <a:pt x="168" y="585"/>
                  </a:cubicBezTo>
                  <a:cubicBezTo>
                    <a:pt x="169" y="583"/>
                    <a:pt x="171" y="581"/>
                    <a:pt x="172" y="577"/>
                  </a:cubicBezTo>
                  <a:cubicBezTo>
                    <a:pt x="174" y="573"/>
                    <a:pt x="176" y="569"/>
                    <a:pt x="179" y="564"/>
                  </a:cubicBezTo>
                  <a:cubicBezTo>
                    <a:pt x="181" y="559"/>
                    <a:pt x="184" y="554"/>
                    <a:pt x="188" y="549"/>
                  </a:cubicBezTo>
                  <a:cubicBezTo>
                    <a:pt x="191" y="543"/>
                    <a:pt x="196" y="538"/>
                    <a:pt x="201" y="532"/>
                  </a:cubicBezTo>
                  <a:cubicBezTo>
                    <a:pt x="206" y="527"/>
                    <a:pt x="212" y="521"/>
                    <a:pt x="219" y="518"/>
                  </a:cubicBezTo>
                  <a:cubicBezTo>
                    <a:pt x="222" y="516"/>
                    <a:pt x="226" y="514"/>
                    <a:pt x="230" y="513"/>
                  </a:cubicBezTo>
                  <a:cubicBezTo>
                    <a:pt x="234" y="512"/>
                    <a:pt x="238" y="511"/>
                    <a:pt x="242" y="511"/>
                  </a:cubicBezTo>
                  <a:cubicBezTo>
                    <a:pt x="243" y="511"/>
                    <a:pt x="244" y="511"/>
                    <a:pt x="245" y="511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49" y="512"/>
                    <a:pt x="251" y="512"/>
                    <a:pt x="252" y="512"/>
                  </a:cubicBezTo>
                  <a:cubicBezTo>
                    <a:pt x="253" y="512"/>
                    <a:pt x="254" y="512"/>
                    <a:pt x="256" y="512"/>
                  </a:cubicBezTo>
                  <a:cubicBezTo>
                    <a:pt x="257" y="512"/>
                    <a:pt x="258" y="512"/>
                    <a:pt x="259" y="512"/>
                  </a:cubicBezTo>
                  <a:cubicBezTo>
                    <a:pt x="260" y="512"/>
                    <a:pt x="262" y="512"/>
                    <a:pt x="263" y="512"/>
                  </a:cubicBezTo>
                  <a:cubicBezTo>
                    <a:pt x="265" y="512"/>
                    <a:pt x="268" y="511"/>
                    <a:pt x="270" y="511"/>
                  </a:cubicBezTo>
                  <a:cubicBezTo>
                    <a:pt x="275" y="510"/>
                    <a:pt x="280" y="509"/>
                    <a:pt x="284" y="507"/>
                  </a:cubicBezTo>
                  <a:cubicBezTo>
                    <a:pt x="289" y="505"/>
                    <a:pt x="293" y="502"/>
                    <a:pt x="297" y="498"/>
                  </a:cubicBezTo>
                  <a:cubicBezTo>
                    <a:pt x="299" y="496"/>
                    <a:pt x="301" y="495"/>
                    <a:pt x="302" y="492"/>
                  </a:cubicBezTo>
                  <a:cubicBezTo>
                    <a:pt x="304" y="490"/>
                    <a:pt x="305" y="488"/>
                    <a:pt x="306" y="485"/>
                  </a:cubicBezTo>
                  <a:cubicBezTo>
                    <a:pt x="307" y="483"/>
                    <a:pt x="308" y="481"/>
                    <a:pt x="308" y="479"/>
                  </a:cubicBezTo>
                  <a:cubicBezTo>
                    <a:pt x="309" y="478"/>
                    <a:pt x="309" y="477"/>
                    <a:pt x="310" y="476"/>
                  </a:cubicBezTo>
                  <a:cubicBezTo>
                    <a:pt x="310" y="475"/>
                    <a:pt x="310" y="474"/>
                    <a:pt x="311" y="473"/>
                  </a:cubicBezTo>
                  <a:cubicBezTo>
                    <a:pt x="311" y="471"/>
                    <a:pt x="312" y="469"/>
                    <a:pt x="313" y="467"/>
                  </a:cubicBezTo>
                  <a:cubicBezTo>
                    <a:pt x="314" y="465"/>
                    <a:pt x="315" y="463"/>
                    <a:pt x="316" y="462"/>
                  </a:cubicBezTo>
                  <a:cubicBezTo>
                    <a:pt x="317" y="458"/>
                    <a:pt x="319" y="455"/>
                    <a:pt x="321" y="451"/>
                  </a:cubicBezTo>
                  <a:cubicBezTo>
                    <a:pt x="324" y="445"/>
                    <a:pt x="328" y="439"/>
                    <a:pt x="332" y="433"/>
                  </a:cubicBezTo>
                  <a:cubicBezTo>
                    <a:pt x="336" y="428"/>
                    <a:pt x="339" y="423"/>
                    <a:pt x="343" y="419"/>
                  </a:cubicBezTo>
                  <a:cubicBezTo>
                    <a:pt x="344" y="417"/>
                    <a:pt x="346" y="415"/>
                    <a:pt x="347" y="413"/>
                  </a:cubicBezTo>
                  <a:cubicBezTo>
                    <a:pt x="349" y="412"/>
                    <a:pt x="350" y="410"/>
                    <a:pt x="351" y="409"/>
                  </a:cubicBezTo>
                  <a:cubicBezTo>
                    <a:pt x="352" y="408"/>
                    <a:pt x="352" y="408"/>
                    <a:pt x="353" y="407"/>
                  </a:cubicBezTo>
                  <a:cubicBezTo>
                    <a:pt x="353" y="408"/>
                    <a:pt x="353" y="408"/>
                    <a:pt x="353" y="408"/>
                  </a:cubicBezTo>
                  <a:cubicBezTo>
                    <a:pt x="354" y="408"/>
                    <a:pt x="355" y="408"/>
                    <a:pt x="355" y="409"/>
                  </a:cubicBezTo>
                  <a:cubicBezTo>
                    <a:pt x="357" y="410"/>
                    <a:pt x="359" y="411"/>
                    <a:pt x="361" y="411"/>
                  </a:cubicBezTo>
                  <a:cubicBezTo>
                    <a:pt x="370" y="415"/>
                    <a:pt x="379" y="417"/>
                    <a:pt x="388" y="418"/>
                  </a:cubicBezTo>
                  <a:cubicBezTo>
                    <a:pt x="392" y="418"/>
                    <a:pt x="396" y="418"/>
                    <a:pt x="400" y="418"/>
                  </a:cubicBezTo>
                  <a:cubicBezTo>
                    <a:pt x="404" y="418"/>
                    <a:pt x="407" y="417"/>
                    <a:pt x="411" y="417"/>
                  </a:cubicBezTo>
                  <a:cubicBezTo>
                    <a:pt x="413" y="417"/>
                    <a:pt x="415" y="416"/>
                    <a:pt x="416" y="416"/>
                  </a:cubicBezTo>
                  <a:cubicBezTo>
                    <a:pt x="418" y="416"/>
                    <a:pt x="419" y="415"/>
                    <a:pt x="421" y="415"/>
                  </a:cubicBezTo>
                  <a:cubicBezTo>
                    <a:pt x="422" y="415"/>
                    <a:pt x="423" y="415"/>
                    <a:pt x="423" y="414"/>
                  </a:cubicBezTo>
                  <a:cubicBezTo>
                    <a:pt x="424" y="414"/>
                    <a:pt x="425" y="414"/>
                    <a:pt x="426" y="414"/>
                  </a:cubicBezTo>
                  <a:cubicBezTo>
                    <a:pt x="427" y="413"/>
                    <a:pt x="429" y="413"/>
                    <a:pt x="430" y="413"/>
                  </a:cubicBezTo>
                  <a:cubicBezTo>
                    <a:pt x="433" y="412"/>
                    <a:pt x="435" y="411"/>
                    <a:pt x="438" y="410"/>
                  </a:cubicBezTo>
                  <a:cubicBezTo>
                    <a:pt x="440" y="409"/>
                    <a:pt x="442" y="408"/>
                    <a:pt x="444" y="408"/>
                  </a:cubicBezTo>
                  <a:cubicBezTo>
                    <a:pt x="446" y="407"/>
                    <a:pt x="447" y="406"/>
                    <a:pt x="449" y="406"/>
                  </a:cubicBezTo>
                  <a:cubicBezTo>
                    <a:pt x="449" y="406"/>
                    <a:pt x="449" y="407"/>
                    <a:pt x="449" y="408"/>
                  </a:cubicBezTo>
                  <a:cubicBezTo>
                    <a:pt x="448" y="411"/>
                    <a:pt x="448" y="414"/>
                    <a:pt x="448" y="417"/>
                  </a:cubicBezTo>
                  <a:cubicBezTo>
                    <a:pt x="448" y="420"/>
                    <a:pt x="449" y="423"/>
                    <a:pt x="449" y="427"/>
                  </a:cubicBezTo>
                  <a:cubicBezTo>
                    <a:pt x="451" y="433"/>
                    <a:pt x="452" y="439"/>
                    <a:pt x="454" y="445"/>
                  </a:cubicBezTo>
                  <a:cubicBezTo>
                    <a:pt x="455" y="450"/>
                    <a:pt x="457" y="456"/>
                    <a:pt x="459" y="462"/>
                  </a:cubicBezTo>
                  <a:cubicBezTo>
                    <a:pt x="462" y="473"/>
                    <a:pt x="465" y="484"/>
                    <a:pt x="467" y="494"/>
                  </a:cubicBezTo>
                  <a:cubicBezTo>
                    <a:pt x="468" y="500"/>
                    <a:pt x="469" y="505"/>
                    <a:pt x="469" y="509"/>
                  </a:cubicBezTo>
                  <a:cubicBezTo>
                    <a:pt x="469" y="511"/>
                    <a:pt x="469" y="511"/>
                    <a:pt x="469" y="511"/>
                  </a:cubicBezTo>
                  <a:cubicBezTo>
                    <a:pt x="469" y="513"/>
                    <a:pt x="469" y="513"/>
                    <a:pt x="469" y="513"/>
                  </a:cubicBezTo>
                  <a:cubicBezTo>
                    <a:pt x="469" y="514"/>
                    <a:pt x="469" y="514"/>
                    <a:pt x="469" y="514"/>
                  </a:cubicBezTo>
                  <a:cubicBezTo>
                    <a:pt x="469" y="514"/>
                    <a:pt x="469" y="514"/>
                    <a:pt x="469" y="515"/>
                  </a:cubicBezTo>
                  <a:cubicBezTo>
                    <a:pt x="469" y="516"/>
                    <a:pt x="469" y="517"/>
                    <a:pt x="469" y="517"/>
                  </a:cubicBezTo>
                  <a:cubicBezTo>
                    <a:pt x="469" y="520"/>
                    <a:pt x="469" y="523"/>
                    <a:pt x="470" y="526"/>
                  </a:cubicBezTo>
                  <a:cubicBezTo>
                    <a:pt x="471" y="537"/>
                    <a:pt x="473" y="547"/>
                    <a:pt x="475" y="556"/>
                  </a:cubicBezTo>
                  <a:cubicBezTo>
                    <a:pt x="476" y="561"/>
                    <a:pt x="477" y="565"/>
                    <a:pt x="478" y="569"/>
                  </a:cubicBezTo>
                  <a:cubicBezTo>
                    <a:pt x="479" y="573"/>
                    <a:pt x="480" y="577"/>
                    <a:pt x="481" y="581"/>
                  </a:cubicBezTo>
                  <a:cubicBezTo>
                    <a:pt x="483" y="589"/>
                    <a:pt x="485" y="595"/>
                    <a:pt x="486" y="601"/>
                  </a:cubicBezTo>
                  <a:cubicBezTo>
                    <a:pt x="487" y="604"/>
                    <a:pt x="488" y="607"/>
                    <a:pt x="489" y="609"/>
                  </a:cubicBezTo>
                  <a:cubicBezTo>
                    <a:pt x="486" y="612"/>
                    <a:pt x="483" y="614"/>
                    <a:pt x="480" y="617"/>
                  </a:cubicBezTo>
                  <a:cubicBezTo>
                    <a:pt x="476" y="620"/>
                    <a:pt x="472" y="623"/>
                    <a:pt x="469" y="627"/>
                  </a:cubicBezTo>
                  <a:cubicBezTo>
                    <a:pt x="468" y="627"/>
                    <a:pt x="468" y="627"/>
                    <a:pt x="467" y="627"/>
                  </a:cubicBezTo>
                  <a:cubicBezTo>
                    <a:pt x="465" y="626"/>
                    <a:pt x="463" y="626"/>
                    <a:pt x="462" y="627"/>
                  </a:cubicBezTo>
                  <a:cubicBezTo>
                    <a:pt x="458" y="627"/>
                    <a:pt x="454" y="627"/>
                    <a:pt x="450" y="627"/>
                  </a:cubicBezTo>
                  <a:cubicBezTo>
                    <a:pt x="446" y="628"/>
                    <a:pt x="441" y="628"/>
                    <a:pt x="436" y="628"/>
                  </a:cubicBezTo>
                  <a:cubicBezTo>
                    <a:pt x="431" y="628"/>
                    <a:pt x="426" y="628"/>
                    <a:pt x="421" y="627"/>
                  </a:cubicBezTo>
                  <a:cubicBezTo>
                    <a:pt x="420" y="626"/>
                    <a:pt x="419" y="626"/>
                    <a:pt x="418" y="625"/>
                  </a:cubicBezTo>
                  <a:cubicBezTo>
                    <a:pt x="418" y="625"/>
                    <a:pt x="417" y="625"/>
                    <a:pt x="417" y="625"/>
                  </a:cubicBezTo>
                  <a:cubicBezTo>
                    <a:pt x="416" y="624"/>
                    <a:pt x="416" y="624"/>
                    <a:pt x="416" y="624"/>
                  </a:cubicBezTo>
                  <a:cubicBezTo>
                    <a:pt x="416" y="624"/>
                    <a:pt x="416" y="624"/>
                    <a:pt x="416" y="624"/>
                  </a:cubicBezTo>
                  <a:cubicBezTo>
                    <a:pt x="416" y="624"/>
                    <a:pt x="416" y="624"/>
                    <a:pt x="415" y="624"/>
                  </a:cubicBezTo>
                  <a:cubicBezTo>
                    <a:pt x="415" y="624"/>
                    <a:pt x="415" y="624"/>
                    <a:pt x="415" y="624"/>
                  </a:cubicBezTo>
                  <a:cubicBezTo>
                    <a:pt x="415" y="623"/>
                    <a:pt x="415" y="623"/>
                    <a:pt x="414" y="622"/>
                  </a:cubicBezTo>
                  <a:cubicBezTo>
                    <a:pt x="414" y="621"/>
                    <a:pt x="413" y="620"/>
                    <a:pt x="413" y="619"/>
                  </a:cubicBezTo>
                  <a:cubicBezTo>
                    <a:pt x="411" y="613"/>
                    <a:pt x="409" y="607"/>
                    <a:pt x="408" y="600"/>
                  </a:cubicBezTo>
                  <a:cubicBezTo>
                    <a:pt x="406" y="593"/>
                    <a:pt x="405" y="586"/>
                    <a:pt x="404" y="579"/>
                  </a:cubicBezTo>
                  <a:cubicBezTo>
                    <a:pt x="402" y="565"/>
                    <a:pt x="400" y="551"/>
                    <a:pt x="399" y="538"/>
                  </a:cubicBezTo>
                  <a:cubicBezTo>
                    <a:pt x="398" y="525"/>
                    <a:pt x="397" y="513"/>
                    <a:pt x="396" y="502"/>
                  </a:cubicBezTo>
                  <a:cubicBezTo>
                    <a:pt x="394" y="481"/>
                    <a:pt x="393" y="467"/>
                    <a:pt x="393" y="467"/>
                  </a:cubicBezTo>
                  <a:cubicBezTo>
                    <a:pt x="388" y="467"/>
                    <a:pt x="388" y="467"/>
                    <a:pt x="388" y="467"/>
                  </a:cubicBezTo>
                  <a:cubicBezTo>
                    <a:pt x="388" y="467"/>
                    <a:pt x="388" y="481"/>
                    <a:pt x="388" y="502"/>
                  </a:cubicBezTo>
                  <a:cubicBezTo>
                    <a:pt x="389" y="513"/>
                    <a:pt x="389" y="525"/>
                    <a:pt x="390" y="539"/>
                  </a:cubicBezTo>
                  <a:cubicBezTo>
                    <a:pt x="390" y="552"/>
                    <a:pt x="391" y="566"/>
                    <a:pt x="392" y="581"/>
                  </a:cubicBezTo>
                  <a:cubicBezTo>
                    <a:pt x="393" y="588"/>
                    <a:pt x="394" y="595"/>
                    <a:pt x="395" y="602"/>
                  </a:cubicBezTo>
                  <a:cubicBezTo>
                    <a:pt x="396" y="609"/>
                    <a:pt x="397" y="616"/>
                    <a:pt x="399" y="623"/>
                  </a:cubicBezTo>
                  <a:cubicBezTo>
                    <a:pt x="400" y="625"/>
                    <a:pt x="401" y="627"/>
                    <a:pt x="402" y="629"/>
                  </a:cubicBezTo>
                  <a:cubicBezTo>
                    <a:pt x="402" y="630"/>
                    <a:pt x="403" y="631"/>
                    <a:pt x="403" y="632"/>
                  </a:cubicBezTo>
                  <a:cubicBezTo>
                    <a:pt x="403" y="632"/>
                    <a:pt x="403" y="632"/>
                    <a:pt x="403" y="632"/>
                  </a:cubicBezTo>
                  <a:cubicBezTo>
                    <a:pt x="400" y="632"/>
                    <a:pt x="397" y="632"/>
                    <a:pt x="394" y="632"/>
                  </a:cubicBezTo>
                  <a:cubicBezTo>
                    <a:pt x="383" y="631"/>
                    <a:pt x="371" y="630"/>
                    <a:pt x="359" y="628"/>
                  </a:cubicBezTo>
                  <a:cubicBezTo>
                    <a:pt x="335" y="625"/>
                    <a:pt x="311" y="620"/>
                    <a:pt x="293" y="615"/>
                  </a:cubicBezTo>
                  <a:cubicBezTo>
                    <a:pt x="284" y="613"/>
                    <a:pt x="277" y="610"/>
                    <a:pt x="272" y="608"/>
                  </a:cubicBezTo>
                  <a:cubicBezTo>
                    <a:pt x="270" y="607"/>
                    <a:pt x="268" y="606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4"/>
                    <a:pt x="266" y="604"/>
                  </a:cubicBezTo>
                  <a:cubicBezTo>
                    <a:pt x="266" y="604"/>
                    <a:pt x="266" y="604"/>
                    <a:pt x="266" y="604"/>
                  </a:cubicBezTo>
                  <a:cubicBezTo>
                    <a:pt x="266" y="604"/>
                    <a:pt x="266" y="604"/>
                    <a:pt x="266" y="604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8"/>
                    <a:pt x="262" y="608"/>
                    <a:pt x="262" y="608"/>
                  </a:cubicBezTo>
                  <a:cubicBezTo>
                    <a:pt x="262" y="608"/>
                    <a:pt x="263" y="608"/>
                    <a:pt x="263" y="608"/>
                  </a:cubicBezTo>
                  <a:cubicBezTo>
                    <a:pt x="263" y="609"/>
                    <a:pt x="263" y="609"/>
                    <a:pt x="263" y="609"/>
                  </a:cubicBezTo>
                  <a:cubicBezTo>
                    <a:pt x="265" y="611"/>
                    <a:pt x="266" y="612"/>
                    <a:pt x="269" y="614"/>
                  </a:cubicBezTo>
                  <a:cubicBezTo>
                    <a:pt x="274" y="617"/>
                    <a:pt x="280" y="621"/>
                    <a:pt x="289" y="625"/>
                  </a:cubicBezTo>
                  <a:cubicBezTo>
                    <a:pt x="306" y="633"/>
                    <a:pt x="330" y="643"/>
                    <a:pt x="354" y="651"/>
                  </a:cubicBezTo>
                  <a:cubicBezTo>
                    <a:pt x="360" y="653"/>
                    <a:pt x="366" y="654"/>
                    <a:pt x="372" y="656"/>
                  </a:cubicBezTo>
                  <a:cubicBezTo>
                    <a:pt x="378" y="658"/>
                    <a:pt x="384" y="660"/>
                    <a:pt x="390" y="661"/>
                  </a:cubicBezTo>
                  <a:cubicBezTo>
                    <a:pt x="391" y="661"/>
                    <a:pt x="392" y="662"/>
                    <a:pt x="394" y="662"/>
                  </a:cubicBezTo>
                  <a:cubicBezTo>
                    <a:pt x="394" y="662"/>
                    <a:pt x="394" y="662"/>
                    <a:pt x="394" y="662"/>
                  </a:cubicBezTo>
                  <a:cubicBezTo>
                    <a:pt x="392" y="664"/>
                    <a:pt x="390" y="665"/>
                    <a:pt x="389" y="667"/>
                  </a:cubicBezTo>
                  <a:cubicBezTo>
                    <a:pt x="385" y="670"/>
                    <a:pt x="383" y="674"/>
                    <a:pt x="380" y="677"/>
                  </a:cubicBezTo>
                  <a:cubicBezTo>
                    <a:pt x="378" y="680"/>
                    <a:pt x="375" y="683"/>
                    <a:pt x="373" y="687"/>
                  </a:cubicBezTo>
                  <a:cubicBezTo>
                    <a:pt x="371" y="690"/>
                    <a:pt x="369" y="693"/>
                    <a:pt x="367" y="696"/>
                  </a:cubicBezTo>
                  <a:cubicBezTo>
                    <a:pt x="365" y="698"/>
                    <a:pt x="363" y="701"/>
                    <a:pt x="361" y="703"/>
                  </a:cubicBezTo>
                  <a:cubicBezTo>
                    <a:pt x="359" y="706"/>
                    <a:pt x="357" y="708"/>
                    <a:pt x="356" y="709"/>
                  </a:cubicBezTo>
                  <a:cubicBezTo>
                    <a:pt x="354" y="711"/>
                    <a:pt x="353" y="712"/>
                    <a:pt x="351" y="713"/>
                  </a:cubicBezTo>
                  <a:cubicBezTo>
                    <a:pt x="350" y="714"/>
                    <a:pt x="349" y="715"/>
                    <a:pt x="348" y="715"/>
                  </a:cubicBezTo>
                  <a:cubicBezTo>
                    <a:pt x="347" y="716"/>
                    <a:pt x="346" y="716"/>
                    <a:pt x="346" y="716"/>
                  </a:cubicBezTo>
                  <a:cubicBezTo>
                    <a:pt x="347" y="718"/>
                    <a:pt x="347" y="718"/>
                    <a:pt x="347" y="718"/>
                  </a:cubicBezTo>
                  <a:cubicBezTo>
                    <a:pt x="347" y="718"/>
                    <a:pt x="347" y="718"/>
                    <a:pt x="348" y="718"/>
                  </a:cubicBezTo>
                  <a:cubicBezTo>
                    <a:pt x="349" y="718"/>
                    <a:pt x="351" y="718"/>
                    <a:pt x="353" y="717"/>
                  </a:cubicBezTo>
                  <a:cubicBezTo>
                    <a:pt x="355" y="716"/>
                    <a:pt x="357" y="716"/>
                    <a:pt x="359" y="714"/>
                  </a:cubicBezTo>
                  <a:cubicBezTo>
                    <a:pt x="362" y="713"/>
                    <a:pt x="364" y="711"/>
                    <a:pt x="367" y="709"/>
                  </a:cubicBezTo>
                  <a:cubicBezTo>
                    <a:pt x="370" y="708"/>
                    <a:pt x="372" y="705"/>
                    <a:pt x="375" y="703"/>
                  </a:cubicBezTo>
                  <a:cubicBezTo>
                    <a:pt x="378" y="700"/>
                    <a:pt x="380" y="698"/>
                    <a:pt x="383" y="695"/>
                  </a:cubicBezTo>
                  <a:cubicBezTo>
                    <a:pt x="386" y="692"/>
                    <a:pt x="389" y="689"/>
                    <a:pt x="391" y="686"/>
                  </a:cubicBezTo>
                  <a:cubicBezTo>
                    <a:pt x="394" y="684"/>
                    <a:pt x="397" y="681"/>
                    <a:pt x="400" y="678"/>
                  </a:cubicBezTo>
                  <a:cubicBezTo>
                    <a:pt x="401" y="677"/>
                    <a:pt x="402" y="676"/>
                    <a:pt x="404" y="675"/>
                  </a:cubicBezTo>
                  <a:cubicBezTo>
                    <a:pt x="405" y="674"/>
                    <a:pt x="406" y="673"/>
                    <a:pt x="407" y="673"/>
                  </a:cubicBezTo>
                  <a:cubicBezTo>
                    <a:pt x="407" y="673"/>
                    <a:pt x="407" y="673"/>
                    <a:pt x="407" y="673"/>
                  </a:cubicBezTo>
                  <a:cubicBezTo>
                    <a:pt x="407" y="673"/>
                    <a:pt x="407" y="673"/>
                    <a:pt x="407" y="673"/>
                  </a:cubicBezTo>
                  <a:cubicBezTo>
                    <a:pt x="408" y="673"/>
                    <a:pt x="408" y="673"/>
                    <a:pt x="408" y="673"/>
                  </a:cubicBezTo>
                  <a:cubicBezTo>
                    <a:pt x="408" y="673"/>
                    <a:pt x="408" y="673"/>
                    <a:pt x="408" y="673"/>
                  </a:cubicBezTo>
                  <a:cubicBezTo>
                    <a:pt x="409" y="673"/>
                    <a:pt x="409" y="673"/>
                    <a:pt x="409" y="673"/>
                  </a:cubicBezTo>
                  <a:cubicBezTo>
                    <a:pt x="409" y="673"/>
                    <a:pt x="409" y="673"/>
                    <a:pt x="409" y="673"/>
                  </a:cubicBezTo>
                  <a:cubicBezTo>
                    <a:pt x="411" y="673"/>
                    <a:pt x="412" y="673"/>
                    <a:pt x="414" y="673"/>
                  </a:cubicBezTo>
                  <a:cubicBezTo>
                    <a:pt x="417" y="674"/>
                    <a:pt x="419" y="675"/>
                    <a:pt x="422" y="676"/>
                  </a:cubicBezTo>
                  <a:cubicBezTo>
                    <a:pt x="424" y="677"/>
                    <a:pt x="426" y="678"/>
                    <a:pt x="428" y="680"/>
                  </a:cubicBezTo>
                  <a:cubicBezTo>
                    <a:pt x="429" y="681"/>
                    <a:pt x="429" y="681"/>
                    <a:pt x="430" y="682"/>
                  </a:cubicBezTo>
                  <a:cubicBezTo>
                    <a:pt x="430" y="683"/>
                    <a:pt x="430" y="683"/>
                    <a:pt x="431" y="683"/>
                  </a:cubicBezTo>
                  <a:cubicBezTo>
                    <a:pt x="428" y="696"/>
                    <a:pt x="425" y="709"/>
                    <a:pt x="422" y="721"/>
                  </a:cubicBezTo>
                  <a:cubicBezTo>
                    <a:pt x="420" y="727"/>
                    <a:pt x="418" y="733"/>
                    <a:pt x="416" y="739"/>
                  </a:cubicBezTo>
                  <a:cubicBezTo>
                    <a:pt x="415" y="741"/>
                    <a:pt x="414" y="742"/>
                    <a:pt x="414" y="743"/>
                  </a:cubicBezTo>
                  <a:cubicBezTo>
                    <a:pt x="413" y="745"/>
                    <a:pt x="412" y="746"/>
                    <a:pt x="411" y="747"/>
                  </a:cubicBezTo>
                  <a:cubicBezTo>
                    <a:pt x="410" y="750"/>
                    <a:pt x="408" y="753"/>
                    <a:pt x="406" y="756"/>
                  </a:cubicBezTo>
                  <a:cubicBezTo>
                    <a:pt x="404" y="759"/>
                    <a:pt x="402" y="763"/>
                    <a:pt x="401" y="766"/>
                  </a:cubicBezTo>
                  <a:cubicBezTo>
                    <a:pt x="400" y="766"/>
                    <a:pt x="400" y="766"/>
                    <a:pt x="399" y="766"/>
                  </a:cubicBezTo>
                  <a:cubicBezTo>
                    <a:pt x="399" y="766"/>
                    <a:pt x="398" y="766"/>
                    <a:pt x="397" y="765"/>
                  </a:cubicBezTo>
                  <a:cubicBezTo>
                    <a:pt x="397" y="765"/>
                    <a:pt x="397" y="765"/>
                    <a:pt x="397" y="765"/>
                  </a:cubicBezTo>
                  <a:cubicBezTo>
                    <a:pt x="397" y="765"/>
                    <a:pt x="397" y="765"/>
                    <a:pt x="397" y="765"/>
                  </a:cubicBezTo>
                  <a:cubicBezTo>
                    <a:pt x="396" y="765"/>
                    <a:pt x="396" y="765"/>
                    <a:pt x="396" y="765"/>
                  </a:cubicBezTo>
                  <a:cubicBezTo>
                    <a:pt x="396" y="765"/>
                    <a:pt x="396" y="765"/>
                    <a:pt x="395" y="765"/>
                  </a:cubicBezTo>
                  <a:cubicBezTo>
                    <a:pt x="395" y="765"/>
                    <a:pt x="394" y="765"/>
                    <a:pt x="394" y="765"/>
                  </a:cubicBezTo>
                  <a:cubicBezTo>
                    <a:pt x="393" y="765"/>
                    <a:pt x="393" y="765"/>
                    <a:pt x="392" y="765"/>
                  </a:cubicBezTo>
                  <a:cubicBezTo>
                    <a:pt x="391" y="765"/>
                    <a:pt x="389" y="765"/>
                    <a:pt x="388" y="765"/>
                  </a:cubicBezTo>
                  <a:cubicBezTo>
                    <a:pt x="385" y="765"/>
                    <a:pt x="383" y="765"/>
                    <a:pt x="380" y="766"/>
                  </a:cubicBezTo>
                  <a:cubicBezTo>
                    <a:pt x="369" y="768"/>
                    <a:pt x="355" y="772"/>
                    <a:pt x="340" y="777"/>
                  </a:cubicBezTo>
                  <a:cubicBezTo>
                    <a:pt x="326" y="783"/>
                    <a:pt x="309" y="790"/>
                    <a:pt x="291" y="797"/>
                  </a:cubicBezTo>
                  <a:cubicBezTo>
                    <a:pt x="282" y="800"/>
                    <a:pt x="273" y="804"/>
                    <a:pt x="264" y="807"/>
                  </a:cubicBezTo>
                  <a:cubicBezTo>
                    <a:pt x="259" y="809"/>
                    <a:pt x="255" y="810"/>
                    <a:pt x="250" y="811"/>
                  </a:cubicBezTo>
                  <a:cubicBezTo>
                    <a:pt x="246" y="813"/>
                    <a:pt x="241" y="814"/>
                    <a:pt x="237" y="814"/>
                  </a:cubicBezTo>
                  <a:cubicBezTo>
                    <a:pt x="236" y="814"/>
                    <a:pt x="234" y="815"/>
                    <a:pt x="233" y="814"/>
                  </a:cubicBezTo>
                  <a:cubicBezTo>
                    <a:pt x="233" y="814"/>
                    <a:pt x="233" y="814"/>
                    <a:pt x="233" y="814"/>
                  </a:cubicBezTo>
                  <a:cubicBezTo>
                    <a:pt x="233" y="814"/>
                    <a:pt x="233" y="814"/>
                    <a:pt x="233" y="814"/>
                  </a:cubicBezTo>
                  <a:cubicBezTo>
                    <a:pt x="233" y="815"/>
                    <a:pt x="233" y="815"/>
                    <a:pt x="233" y="815"/>
                  </a:cubicBezTo>
                  <a:cubicBezTo>
                    <a:pt x="233" y="815"/>
                    <a:pt x="233" y="815"/>
                    <a:pt x="233" y="815"/>
                  </a:cubicBezTo>
                  <a:cubicBezTo>
                    <a:pt x="233" y="814"/>
                    <a:pt x="233" y="814"/>
                    <a:pt x="233" y="814"/>
                  </a:cubicBezTo>
                  <a:cubicBezTo>
                    <a:pt x="232" y="814"/>
                    <a:pt x="232" y="814"/>
                    <a:pt x="232" y="814"/>
                  </a:cubicBezTo>
                  <a:cubicBezTo>
                    <a:pt x="231" y="814"/>
                    <a:pt x="231" y="814"/>
                    <a:pt x="231" y="814"/>
                  </a:cubicBezTo>
                  <a:cubicBezTo>
                    <a:pt x="228" y="813"/>
                    <a:pt x="228" y="813"/>
                    <a:pt x="228" y="813"/>
                  </a:cubicBezTo>
                  <a:cubicBezTo>
                    <a:pt x="223" y="811"/>
                    <a:pt x="218" y="809"/>
                    <a:pt x="214" y="807"/>
                  </a:cubicBezTo>
                  <a:cubicBezTo>
                    <a:pt x="205" y="804"/>
                    <a:pt x="195" y="800"/>
                    <a:pt x="186" y="796"/>
                  </a:cubicBezTo>
                  <a:cubicBezTo>
                    <a:pt x="177" y="792"/>
                    <a:pt x="169" y="789"/>
                    <a:pt x="159" y="786"/>
                  </a:cubicBezTo>
                  <a:cubicBezTo>
                    <a:pt x="158" y="786"/>
                    <a:pt x="156" y="786"/>
                    <a:pt x="155" y="786"/>
                  </a:cubicBezTo>
                  <a:cubicBezTo>
                    <a:pt x="154" y="786"/>
                    <a:pt x="153" y="786"/>
                    <a:pt x="153" y="786"/>
                  </a:cubicBezTo>
                  <a:cubicBezTo>
                    <a:pt x="151" y="786"/>
                    <a:pt x="151" y="786"/>
                    <a:pt x="151" y="786"/>
                  </a:cubicBezTo>
                  <a:cubicBezTo>
                    <a:pt x="151" y="786"/>
                    <a:pt x="151" y="786"/>
                    <a:pt x="151" y="786"/>
                  </a:cubicBezTo>
                  <a:cubicBezTo>
                    <a:pt x="148" y="786"/>
                    <a:pt x="146" y="786"/>
                    <a:pt x="144" y="786"/>
                  </a:cubicBezTo>
                  <a:cubicBezTo>
                    <a:pt x="140" y="787"/>
                    <a:pt x="136" y="787"/>
                    <a:pt x="132" y="788"/>
                  </a:cubicBezTo>
                  <a:cubicBezTo>
                    <a:pt x="124" y="789"/>
                    <a:pt x="116" y="792"/>
                    <a:pt x="110" y="795"/>
                  </a:cubicBezTo>
                  <a:cubicBezTo>
                    <a:pt x="107" y="797"/>
                    <a:pt x="104" y="799"/>
                    <a:pt x="102" y="802"/>
                  </a:cubicBezTo>
                  <a:cubicBezTo>
                    <a:pt x="100" y="804"/>
                    <a:pt x="99" y="807"/>
                    <a:pt x="98" y="809"/>
                  </a:cubicBezTo>
                  <a:cubicBezTo>
                    <a:pt x="97" y="812"/>
                    <a:pt x="97" y="814"/>
                    <a:pt x="97" y="816"/>
                  </a:cubicBezTo>
                  <a:cubicBezTo>
                    <a:pt x="97" y="817"/>
                    <a:pt x="97" y="818"/>
                    <a:pt x="97" y="819"/>
                  </a:cubicBezTo>
                  <a:cubicBezTo>
                    <a:pt x="97" y="820"/>
                    <a:pt x="98" y="821"/>
                    <a:pt x="98" y="821"/>
                  </a:cubicBezTo>
                  <a:cubicBezTo>
                    <a:pt x="98" y="823"/>
                    <a:pt x="98" y="823"/>
                    <a:pt x="99" y="824"/>
                  </a:cubicBezTo>
                  <a:cubicBezTo>
                    <a:pt x="99" y="825"/>
                    <a:pt x="99" y="825"/>
                    <a:pt x="99" y="825"/>
                  </a:cubicBezTo>
                  <a:cubicBezTo>
                    <a:pt x="104" y="824"/>
                    <a:pt x="104" y="824"/>
                    <a:pt x="104" y="824"/>
                  </a:cubicBezTo>
                  <a:cubicBezTo>
                    <a:pt x="104" y="824"/>
                    <a:pt x="104" y="823"/>
                    <a:pt x="104" y="823"/>
                  </a:cubicBezTo>
                  <a:cubicBezTo>
                    <a:pt x="104" y="822"/>
                    <a:pt x="103" y="821"/>
                    <a:pt x="103" y="820"/>
                  </a:cubicBezTo>
                  <a:cubicBezTo>
                    <a:pt x="103" y="818"/>
                    <a:pt x="103" y="815"/>
                    <a:pt x="105" y="812"/>
                  </a:cubicBezTo>
                  <a:cubicBezTo>
                    <a:pt x="105" y="810"/>
                    <a:pt x="106" y="808"/>
                    <a:pt x="108" y="807"/>
                  </a:cubicBezTo>
                  <a:cubicBezTo>
                    <a:pt x="110" y="806"/>
                    <a:pt x="112" y="804"/>
                    <a:pt x="114" y="803"/>
                  </a:cubicBezTo>
                  <a:cubicBezTo>
                    <a:pt x="119" y="801"/>
                    <a:pt x="126" y="800"/>
                    <a:pt x="133" y="799"/>
                  </a:cubicBezTo>
                  <a:cubicBezTo>
                    <a:pt x="137" y="799"/>
                    <a:pt x="141" y="799"/>
                    <a:pt x="145" y="799"/>
                  </a:cubicBezTo>
                  <a:cubicBezTo>
                    <a:pt x="147" y="799"/>
                    <a:pt x="149" y="799"/>
                    <a:pt x="151" y="799"/>
                  </a:cubicBezTo>
                  <a:cubicBezTo>
                    <a:pt x="151" y="799"/>
                    <a:pt x="151" y="799"/>
                    <a:pt x="151" y="799"/>
                  </a:cubicBezTo>
                  <a:cubicBezTo>
                    <a:pt x="152" y="800"/>
                    <a:pt x="152" y="800"/>
                    <a:pt x="152" y="800"/>
                  </a:cubicBezTo>
                  <a:cubicBezTo>
                    <a:pt x="152" y="800"/>
                    <a:pt x="152" y="800"/>
                    <a:pt x="153" y="800"/>
                  </a:cubicBezTo>
                  <a:cubicBezTo>
                    <a:pt x="153" y="800"/>
                    <a:pt x="154" y="800"/>
                    <a:pt x="155" y="800"/>
                  </a:cubicBezTo>
                  <a:cubicBezTo>
                    <a:pt x="162" y="803"/>
                    <a:pt x="170" y="808"/>
                    <a:pt x="179" y="812"/>
                  </a:cubicBezTo>
                  <a:cubicBezTo>
                    <a:pt x="187" y="817"/>
                    <a:pt x="196" y="822"/>
                    <a:pt x="205" y="827"/>
                  </a:cubicBezTo>
                  <a:cubicBezTo>
                    <a:pt x="209" y="829"/>
                    <a:pt x="214" y="832"/>
                    <a:pt x="219" y="834"/>
                  </a:cubicBezTo>
                  <a:cubicBezTo>
                    <a:pt x="222" y="836"/>
                    <a:pt x="222" y="836"/>
                    <a:pt x="222" y="836"/>
                  </a:cubicBezTo>
                  <a:cubicBezTo>
                    <a:pt x="223" y="836"/>
                    <a:pt x="223" y="836"/>
                    <a:pt x="223" y="836"/>
                  </a:cubicBezTo>
                  <a:cubicBezTo>
                    <a:pt x="223" y="837"/>
                    <a:pt x="223" y="837"/>
                    <a:pt x="223" y="837"/>
                  </a:cubicBezTo>
                  <a:cubicBezTo>
                    <a:pt x="223" y="837"/>
                    <a:pt x="223" y="837"/>
                    <a:pt x="223" y="837"/>
                  </a:cubicBezTo>
                  <a:cubicBezTo>
                    <a:pt x="224" y="837"/>
                    <a:pt x="223" y="837"/>
                    <a:pt x="224" y="837"/>
                  </a:cubicBezTo>
                  <a:cubicBezTo>
                    <a:pt x="224" y="837"/>
                    <a:pt x="224" y="837"/>
                    <a:pt x="224" y="837"/>
                  </a:cubicBezTo>
                  <a:cubicBezTo>
                    <a:pt x="225" y="837"/>
                    <a:pt x="225" y="837"/>
                    <a:pt x="226" y="838"/>
                  </a:cubicBezTo>
                  <a:cubicBezTo>
                    <a:pt x="226" y="838"/>
                    <a:pt x="227" y="838"/>
                    <a:pt x="227" y="838"/>
                  </a:cubicBezTo>
                  <a:cubicBezTo>
                    <a:pt x="232" y="839"/>
                    <a:pt x="235" y="839"/>
                    <a:pt x="238" y="839"/>
                  </a:cubicBezTo>
                  <a:cubicBezTo>
                    <a:pt x="245" y="839"/>
                    <a:pt x="250" y="839"/>
                    <a:pt x="256" y="838"/>
                  </a:cubicBezTo>
                  <a:cubicBezTo>
                    <a:pt x="261" y="837"/>
                    <a:pt x="267" y="836"/>
                    <a:pt x="272" y="835"/>
                  </a:cubicBezTo>
                  <a:cubicBezTo>
                    <a:pt x="282" y="833"/>
                    <a:pt x="292" y="830"/>
                    <a:pt x="301" y="828"/>
                  </a:cubicBezTo>
                  <a:cubicBezTo>
                    <a:pt x="320" y="823"/>
                    <a:pt x="337" y="818"/>
                    <a:pt x="352" y="814"/>
                  </a:cubicBezTo>
                  <a:cubicBezTo>
                    <a:pt x="359" y="813"/>
                    <a:pt x="365" y="811"/>
                    <a:pt x="371" y="810"/>
                  </a:cubicBezTo>
                  <a:cubicBezTo>
                    <a:pt x="375" y="810"/>
                    <a:pt x="378" y="809"/>
                    <a:pt x="381" y="809"/>
                  </a:cubicBezTo>
                  <a:cubicBezTo>
                    <a:pt x="378" y="817"/>
                    <a:pt x="376" y="826"/>
                    <a:pt x="375" y="834"/>
                  </a:cubicBezTo>
                  <a:cubicBezTo>
                    <a:pt x="374" y="842"/>
                    <a:pt x="374" y="849"/>
                    <a:pt x="375" y="857"/>
                  </a:cubicBezTo>
                  <a:cubicBezTo>
                    <a:pt x="375" y="858"/>
                    <a:pt x="376" y="859"/>
                    <a:pt x="376" y="860"/>
                  </a:cubicBezTo>
                  <a:cubicBezTo>
                    <a:pt x="376" y="861"/>
                    <a:pt x="376" y="862"/>
                    <a:pt x="377" y="863"/>
                  </a:cubicBezTo>
                  <a:cubicBezTo>
                    <a:pt x="378" y="865"/>
                    <a:pt x="378" y="865"/>
                    <a:pt x="378" y="865"/>
                  </a:cubicBezTo>
                  <a:cubicBezTo>
                    <a:pt x="379" y="868"/>
                    <a:pt x="379" y="868"/>
                    <a:pt x="379" y="868"/>
                  </a:cubicBezTo>
                  <a:cubicBezTo>
                    <a:pt x="379" y="869"/>
                    <a:pt x="379" y="869"/>
                    <a:pt x="379" y="869"/>
                  </a:cubicBezTo>
                  <a:cubicBezTo>
                    <a:pt x="379" y="869"/>
                    <a:pt x="380" y="869"/>
                    <a:pt x="380" y="870"/>
                  </a:cubicBezTo>
                  <a:cubicBezTo>
                    <a:pt x="380" y="871"/>
                    <a:pt x="380" y="871"/>
                    <a:pt x="380" y="871"/>
                  </a:cubicBezTo>
                  <a:cubicBezTo>
                    <a:pt x="382" y="873"/>
                    <a:pt x="382" y="873"/>
                    <a:pt x="382" y="873"/>
                  </a:cubicBezTo>
                  <a:cubicBezTo>
                    <a:pt x="383" y="875"/>
                    <a:pt x="383" y="875"/>
                    <a:pt x="383" y="875"/>
                  </a:cubicBezTo>
                  <a:cubicBezTo>
                    <a:pt x="384" y="876"/>
                    <a:pt x="384" y="877"/>
                    <a:pt x="385" y="878"/>
                  </a:cubicBezTo>
                  <a:cubicBezTo>
                    <a:pt x="388" y="882"/>
                    <a:pt x="388" y="882"/>
                    <a:pt x="388" y="882"/>
                  </a:cubicBezTo>
                  <a:cubicBezTo>
                    <a:pt x="391" y="886"/>
                    <a:pt x="391" y="886"/>
                    <a:pt x="391" y="886"/>
                  </a:cubicBezTo>
                  <a:cubicBezTo>
                    <a:pt x="393" y="888"/>
                    <a:pt x="394" y="889"/>
                    <a:pt x="395" y="891"/>
                  </a:cubicBezTo>
                  <a:cubicBezTo>
                    <a:pt x="396" y="892"/>
                    <a:pt x="398" y="893"/>
                    <a:pt x="399" y="895"/>
                  </a:cubicBezTo>
                  <a:cubicBezTo>
                    <a:pt x="401" y="897"/>
                    <a:pt x="401" y="897"/>
                    <a:pt x="401" y="897"/>
                  </a:cubicBezTo>
                  <a:cubicBezTo>
                    <a:pt x="399" y="895"/>
                    <a:pt x="399" y="895"/>
                    <a:pt x="399" y="895"/>
                  </a:cubicBezTo>
                  <a:cubicBezTo>
                    <a:pt x="399" y="896"/>
                    <a:pt x="398" y="896"/>
                    <a:pt x="396" y="897"/>
                  </a:cubicBezTo>
                  <a:close/>
                  <a:moveTo>
                    <a:pt x="323" y="202"/>
                  </a:moveTo>
                  <a:cubicBezTo>
                    <a:pt x="323" y="202"/>
                    <a:pt x="323" y="202"/>
                    <a:pt x="323" y="202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3" y="202"/>
                    <a:pt x="323" y="202"/>
                    <a:pt x="323" y="202"/>
                  </a:cubicBezTo>
                  <a:close/>
                  <a:moveTo>
                    <a:pt x="357" y="393"/>
                  </a:moveTo>
                  <a:cubicBezTo>
                    <a:pt x="357" y="393"/>
                    <a:pt x="357" y="393"/>
                    <a:pt x="357" y="393"/>
                  </a:cubicBezTo>
                  <a:cubicBezTo>
                    <a:pt x="357" y="393"/>
                    <a:pt x="357" y="393"/>
                    <a:pt x="357" y="393"/>
                  </a:cubicBezTo>
                  <a:cubicBezTo>
                    <a:pt x="357" y="393"/>
                    <a:pt x="357" y="393"/>
                    <a:pt x="357" y="393"/>
                  </a:cubicBezTo>
                  <a:cubicBezTo>
                    <a:pt x="357" y="393"/>
                    <a:pt x="357" y="393"/>
                    <a:pt x="357" y="393"/>
                  </a:cubicBezTo>
                  <a:cubicBezTo>
                    <a:pt x="356" y="393"/>
                    <a:pt x="357" y="393"/>
                    <a:pt x="357" y="393"/>
                  </a:cubicBezTo>
                  <a:close/>
                  <a:moveTo>
                    <a:pt x="270" y="308"/>
                  </a:move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lose/>
                  <a:moveTo>
                    <a:pt x="888" y="843"/>
                  </a:moveTo>
                  <a:cubicBezTo>
                    <a:pt x="882" y="845"/>
                    <a:pt x="876" y="847"/>
                    <a:pt x="870" y="849"/>
                  </a:cubicBezTo>
                  <a:cubicBezTo>
                    <a:pt x="866" y="851"/>
                    <a:pt x="866" y="851"/>
                    <a:pt x="866" y="851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860" y="853"/>
                    <a:pt x="860" y="853"/>
                    <a:pt x="860" y="853"/>
                  </a:cubicBezTo>
                  <a:cubicBezTo>
                    <a:pt x="856" y="855"/>
                    <a:pt x="853" y="857"/>
                    <a:pt x="850" y="859"/>
                  </a:cubicBezTo>
                  <a:cubicBezTo>
                    <a:pt x="843" y="863"/>
                    <a:pt x="838" y="867"/>
                    <a:pt x="833" y="871"/>
                  </a:cubicBezTo>
                  <a:cubicBezTo>
                    <a:pt x="828" y="876"/>
                    <a:pt x="823" y="880"/>
                    <a:pt x="818" y="884"/>
                  </a:cubicBezTo>
                  <a:cubicBezTo>
                    <a:pt x="808" y="893"/>
                    <a:pt x="799" y="902"/>
                    <a:pt x="789" y="910"/>
                  </a:cubicBezTo>
                  <a:cubicBezTo>
                    <a:pt x="779" y="918"/>
                    <a:pt x="769" y="926"/>
                    <a:pt x="758" y="933"/>
                  </a:cubicBezTo>
                  <a:cubicBezTo>
                    <a:pt x="756" y="935"/>
                    <a:pt x="753" y="936"/>
                    <a:pt x="751" y="938"/>
                  </a:cubicBezTo>
                  <a:cubicBezTo>
                    <a:pt x="747" y="940"/>
                    <a:pt x="747" y="940"/>
                    <a:pt x="747" y="940"/>
                  </a:cubicBezTo>
                  <a:cubicBezTo>
                    <a:pt x="742" y="943"/>
                    <a:pt x="742" y="943"/>
                    <a:pt x="742" y="943"/>
                  </a:cubicBezTo>
                  <a:cubicBezTo>
                    <a:pt x="740" y="945"/>
                    <a:pt x="737" y="946"/>
                    <a:pt x="734" y="947"/>
                  </a:cubicBezTo>
                  <a:cubicBezTo>
                    <a:pt x="733" y="948"/>
                    <a:pt x="731" y="949"/>
                    <a:pt x="730" y="949"/>
                  </a:cubicBezTo>
                  <a:cubicBezTo>
                    <a:pt x="726" y="951"/>
                    <a:pt x="726" y="951"/>
                    <a:pt x="726" y="951"/>
                  </a:cubicBezTo>
                  <a:cubicBezTo>
                    <a:pt x="715" y="956"/>
                    <a:pt x="703" y="960"/>
                    <a:pt x="690" y="963"/>
                  </a:cubicBezTo>
                  <a:cubicBezTo>
                    <a:pt x="678" y="965"/>
                    <a:pt x="665" y="967"/>
                    <a:pt x="652" y="967"/>
                  </a:cubicBezTo>
                  <a:cubicBezTo>
                    <a:pt x="638" y="967"/>
                    <a:pt x="625" y="967"/>
                    <a:pt x="611" y="966"/>
                  </a:cubicBezTo>
                  <a:cubicBezTo>
                    <a:pt x="606" y="966"/>
                    <a:pt x="606" y="966"/>
                    <a:pt x="606" y="966"/>
                  </a:cubicBezTo>
                  <a:cubicBezTo>
                    <a:pt x="600" y="966"/>
                    <a:pt x="600" y="966"/>
                    <a:pt x="600" y="966"/>
                  </a:cubicBezTo>
                  <a:cubicBezTo>
                    <a:pt x="599" y="966"/>
                    <a:pt x="597" y="966"/>
                    <a:pt x="595" y="966"/>
                  </a:cubicBezTo>
                  <a:cubicBezTo>
                    <a:pt x="590" y="966"/>
                    <a:pt x="590" y="966"/>
                    <a:pt x="590" y="966"/>
                  </a:cubicBezTo>
                  <a:cubicBezTo>
                    <a:pt x="583" y="966"/>
                    <a:pt x="577" y="966"/>
                    <a:pt x="571" y="965"/>
                  </a:cubicBezTo>
                  <a:cubicBezTo>
                    <a:pt x="559" y="963"/>
                    <a:pt x="547" y="959"/>
                    <a:pt x="534" y="953"/>
                  </a:cubicBezTo>
                  <a:cubicBezTo>
                    <a:pt x="528" y="951"/>
                    <a:pt x="522" y="948"/>
                    <a:pt x="516" y="945"/>
                  </a:cubicBezTo>
                  <a:cubicBezTo>
                    <a:pt x="507" y="941"/>
                    <a:pt x="507" y="941"/>
                    <a:pt x="507" y="941"/>
                  </a:cubicBezTo>
                  <a:cubicBezTo>
                    <a:pt x="497" y="936"/>
                    <a:pt x="497" y="936"/>
                    <a:pt x="497" y="936"/>
                  </a:cubicBezTo>
                  <a:cubicBezTo>
                    <a:pt x="491" y="934"/>
                    <a:pt x="484" y="931"/>
                    <a:pt x="477" y="928"/>
                  </a:cubicBezTo>
                  <a:cubicBezTo>
                    <a:pt x="471" y="925"/>
                    <a:pt x="464" y="923"/>
                    <a:pt x="458" y="920"/>
                  </a:cubicBezTo>
                  <a:cubicBezTo>
                    <a:pt x="445" y="914"/>
                    <a:pt x="433" y="907"/>
                    <a:pt x="422" y="899"/>
                  </a:cubicBezTo>
                  <a:cubicBezTo>
                    <a:pt x="420" y="897"/>
                    <a:pt x="417" y="895"/>
                    <a:pt x="414" y="893"/>
                  </a:cubicBezTo>
                  <a:cubicBezTo>
                    <a:pt x="413" y="892"/>
                    <a:pt x="412" y="891"/>
                    <a:pt x="411" y="890"/>
                  </a:cubicBezTo>
                  <a:cubicBezTo>
                    <a:pt x="411" y="890"/>
                    <a:pt x="411" y="889"/>
                    <a:pt x="411" y="888"/>
                  </a:cubicBezTo>
                  <a:cubicBezTo>
                    <a:pt x="411" y="886"/>
                    <a:pt x="411" y="883"/>
                    <a:pt x="412" y="880"/>
                  </a:cubicBezTo>
                  <a:cubicBezTo>
                    <a:pt x="413" y="877"/>
                    <a:pt x="415" y="873"/>
                    <a:pt x="417" y="870"/>
                  </a:cubicBezTo>
                  <a:cubicBezTo>
                    <a:pt x="421" y="863"/>
                    <a:pt x="427" y="855"/>
                    <a:pt x="434" y="847"/>
                  </a:cubicBezTo>
                  <a:cubicBezTo>
                    <a:pt x="438" y="843"/>
                    <a:pt x="442" y="839"/>
                    <a:pt x="446" y="835"/>
                  </a:cubicBezTo>
                  <a:cubicBezTo>
                    <a:pt x="447" y="834"/>
                    <a:pt x="448" y="833"/>
                    <a:pt x="449" y="832"/>
                  </a:cubicBezTo>
                  <a:cubicBezTo>
                    <a:pt x="450" y="832"/>
                    <a:pt x="450" y="832"/>
                    <a:pt x="450" y="832"/>
                  </a:cubicBezTo>
                  <a:cubicBezTo>
                    <a:pt x="451" y="831"/>
                    <a:pt x="451" y="831"/>
                    <a:pt x="451" y="831"/>
                  </a:cubicBezTo>
                  <a:cubicBezTo>
                    <a:pt x="451" y="831"/>
                    <a:pt x="452" y="830"/>
                    <a:pt x="452" y="830"/>
                  </a:cubicBezTo>
                  <a:cubicBezTo>
                    <a:pt x="454" y="828"/>
                    <a:pt x="456" y="826"/>
                    <a:pt x="459" y="825"/>
                  </a:cubicBezTo>
                  <a:cubicBezTo>
                    <a:pt x="463" y="822"/>
                    <a:pt x="468" y="819"/>
                    <a:pt x="473" y="816"/>
                  </a:cubicBezTo>
                  <a:cubicBezTo>
                    <a:pt x="478" y="813"/>
                    <a:pt x="483" y="811"/>
                    <a:pt x="487" y="808"/>
                  </a:cubicBezTo>
                  <a:cubicBezTo>
                    <a:pt x="497" y="803"/>
                    <a:pt x="506" y="798"/>
                    <a:pt x="514" y="794"/>
                  </a:cubicBezTo>
                  <a:cubicBezTo>
                    <a:pt x="522" y="789"/>
                    <a:pt x="529" y="785"/>
                    <a:pt x="534" y="781"/>
                  </a:cubicBezTo>
                  <a:cubicBezTo>
                    <a:pt x="534" y="780"/>
                    <a:pt x="535" y="780"/>
                    <a:pt x="535" y="780"/>
                  </a:cubicBezTo>
                  <a:cubicBezTo>
                    <a:pt x="536" y="779"/>
                    <a:pt x="537" y="779"/>
                    <a:pt x="537" y="778"/>
                  </a:cubicBezTo>
                  <a:cubicBezTo>
                    <a:pt x="537" y="778"/>
                    <a:pt x="538" y="777"/>
                    <a:pt x="538" y="777"/>
                  </a:cubicBezTo>
                  <a:cubicBezTo>
                    <a:pt x="540" y="778"/>
                    <a:pt x="542" y="779"/>
                    <a:pt x="544" y="780"/>
                  </a:cubicBezTo>
                  <a:cubicBezTo>
                    <a:pt x="546" y="781"/>
                    <a:pt x="549" y="782"/>
                    <a:pt x="551" y="783"/>
                  </a:cubicBezTo>
                  <a:cubicBezTo>
                    <a:pt x="554" y="783"/>
                    <a:pt x="557" y="783"/>
                    <a:pt x="559" y="783"/>
                  </a:cubicBezTo>
                  <a:cubicBezTo>
                    <a:pt x="562" y="783"/>
                    <a:pt x="564" y="782"/>
                    <a:pt x="567" y="782"/>
                  </a:cubicBezTo>
                  <a:cubicBezTo>
                    <a:pt x="572" y="780"/>
                    <a:pt x="576" y="778"/>
                    <a:pt x="580" y="775"/>
                  </a:cubicBezTo>
                  <a:cubicBezTo>
                    <a:pt x="582" y="774"/>
                    <a:pt x="582" y="774"/>
                    <a:pt x="582" y="774"/>
                  </a:cubicBezTo>
                  <a:cubicBezTo>
                    <a:pt x="583" y="772"/>
                    <a:pt x="583" y="772"/>
                    <a:pt x="583" y="772"/>
                  </a:cubicBezTo>
                  <a:cubicBezTo>
                    <a:pt x="586" y="770"/>
                    <a:pt x="586" y="770"/>
                    <a:pt x="586" y="770"/>
                  </a:cubicBezTo>
                  <a:cubicBezTo>
                    <a:pt x="587" y="770"/>
                    <a:pt x="587" y="770"/>
                    <a:pt x="587" y="770"/>
                  </a:cubicBezTo>
                  <a:cubicBezTo>
                    <a:pt x="588" y="769"/>
                    <a:pt x="588" y="769"/>
                    <a:pt x="588" y="769"/>
                  </a:cubicBezTo>
                  <a:cubicBezTo>
                    <a:pt x="589" y="768"/>
                    <a:pt x="589" y="768"/>
                    <a:pt x="589" y="768"/>
                  </a:cubicBezTo>
                  <a:cubicBezTo>
                    <a:pt x="590" y="767"/>
                    <a:pt x="591" y="766"/>
                    <a:pt x="592" y="765"/>
                  </a:cubicBezTo>
                  <a:cubicBezTo>
                    <a:pt x="598" y="757"/>
                    <a:pt x="603" y="748"/>
                    <a:pt x="606" y="739"/>
                  </a:cubicBezTo>
                  <a:cubicBezTo>
                    <a:pt x="609" y="730"/>
                    <a:pt x="611" y="721"/>
                    <a:pt x="612" y="712"/>
                  </a:cubicBezTo>
                  <a:cubicBezTo>
                    <a:pt x="612" y="702"/>
                    <a:pt x="612" y="694"/>
                    <a:pt x="611" y="686"/>
                  </a:cubicBezTo>
                  <a:cubicBezTo>
                    <a:pt x="611" y="683"/>
                    <a:pt x="610" y="681"/>
                    <a:pt x="610" y="678"/>
                  </a:cubicBezTo>
                  <a:cubicBezTo>
                    <a:pt x="611" y="676"/>
                    <a:pt x="613" y="674"/>
                    <a:pt x="615" y="672"/>
                  </a:cubicBezTo>
                  <a:cubicBezTo>
                    <a:pt x="618" y="669"/>
                    <a:pt x="621" y="664"/>
                    <a:pt x="625" y="660"/>
                  </a:cubicBezTo>
                  <a:cubicBezTo>
                    <a:pt x="630" y="655"/>
                    <a:pt x="634" y="650"/>
                    <a:pt x="640" y="645"/>
                  </a:cubicBezTo>
                  <a:cubicBezTo>
                    <a:pt x="645" y="639"/>
                    <a:pt x="651" y="634"/>
                    <a:pt x="657" y="628"/>
                  </a:cubicBezTo>
                  <a:cubicBezTo>
                    <a:pt x="664" y="623"/>
                    <a:pt x="671" y="617"/>
                    <a:pt x="679" y="613"/>
                  </a:cubicBezTo>
                  <a:cubicBezTo>
                    <a:pt x="681" y="612"/>
                    <a:pt x="683" y="611"/>
                    <a:pt x="685" y="609"/>
                  </a:cubicBezTo>
                  <a:cubicBezTo>
                    <a:pt x="687" y="608"/>
                    <a:pt x="689" y="607"/>
                    <a:pt x="691" y="607"/>
                  </a:cubicBezTo>
                  <a:cubicBezTo>
                    <a:pt x="693" y="606"/>
                    <a:pt x="695" y="605"/>
                    <a:pt x="697" y="604"/>
                  </a:cubicBezTo>
                  <a:cubicBezTo>
                    <a:pt x="698" y="604"/>
                    <a:pt x="700" y="604"/>
                    <a:pt x="701" y="603"/>
                  </a:cubicBezTo>
                  <a:cubicBezTo>
                    <a:pt x="701" y="603"/>
                    <a:pt x="701" y="603"/>
                    <a:pt x="701" y="603"/>
                  </a:cubicBezTo>
                  <a:cubicBezTo>
                    <a:pt x="702" y="603"/>
                    <a:pt x="702" y="603"/>
                    <a:pt x="702" y="603"/>
                  </a:cubicBezTo>
                  <a:cubicBezTo>
                    <a:pt x="704" y="602"/>
                    <a:pt x="704" y="602"/>
                    <a:pt x="704" y="602"/>
                  </a:cubicBezTo>
                  <a:cubicBezTo>
                    <a:pt x="714" y="600"/>
                    <a:pt x="723" y="599"/>
                    <a:pt x="733" y="598"/>
                  </a:cubicBezTo>
                  <a:cubicBezTo>
                    <a:pt x="743" y="597"/>
                    <a:pt x="753" y="597"/>
                    <a:pt x="763" y="597"/>
                  </a:cubicBezTo>
                  <a:cubicBezTo>
                    <a:pt x="773" y="597"/>
                    <a:pt x="782" y="599"/>
                    <a:pt x="791" y="601"/>
                  </a:cubicBezTo>
                  <a:cubicBezTo>
                    <a:pt x="793" y="601"/>
                    <a:pt x="795" y="602"/>
                    <a:pt x="797" y="603"/>
                  </a:cubicBezTo>
                  <a:cubicBezTo>
                    <a:pt x="799" y="603"/>
                    <a:pt x="801" y="604"/>
                    <a:pt x="802" y="605"/>
                  </a:cubicBezTo>
                  <a:cubicBezTo>
                    <a:pt x="803" y="606"/>
                    <a:pt x="803" y="606"/>
                    <a:pt x="803" y="606"/>
                  </a:cubicBezTo>
                  <a:cubicBezTo>
                    <a:pt x="804" y="607"/>
                    <a:pt x="804" y="607"/>
                    <a:pt x="804" y="607"/>
                  </a:cubicBezTo>
                  <a:cubicBezTo>
                    <a:pt x="805" y="607"/>
                    <a:pt x="805" y="607"/>
                    <a:pt x="805" y="607"/>
                  </a:cubicBezTo>
                  <a:cubicBezTo>
                    <a:pt x="805" y="607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6" y="609"/>
                    <a:pt x="806" y="609"/>
                    <a:pt x="806" y="609"/>
                  </a:cubicBezTo>
                  <a:cubicBezTo>
                    <a:pt x="806" y="610"/>
                    <a:pt x="806" y="610"/>
                    <a:pt x="806" y="610"/>
                  </a:cubicBezTo>
                  <a:cubicBezTo>
                    <a:pt x="806" y="610"/>
                    <a:pt x="806" y="610"/>
                    <a:pt x="807" y="611"/>
                  </a:cubicBezTo>
                  <a:cubicBezTo>
                    <a:pt x="807" y="611"/>
                    <a:pt x="807" y="612"/>
                    <a:pt x="807" y="613"/>
                  </a:cubicBezTo>
                  <a:cubicBezTo>
                    <a:pt x="808" y="617"/>
                    <a:pt x="808" y="620"/>
                    <a:pt x="808" y="624"/>
                  </a:cubicBezTo>
                  <a:cubicBezTo>
                    <a:pt x="808" y="625"/>
                    <a:pt x="808" y="626"/>
                    <a:pt x="807" y="627"/>
                  </a:cubicBezTo>
                  <a:cubicBezTo>
                    <a:pt x="807" y="628"/>
                    <a:pt x="807" y="628"/>
                    <a:pt x="807" y="629"/>
                  </a:cubicBezTo>
                  <a:cubicBezTo>
                    <a:pt x="807" y="630"/>
                    <a:pt x="806" y="631"/>
                    <a:pt x="806" y="632"/>
                  </a:cubicBezTo>
                  <a:cubicBezTo>
                    <a:pt x="806" y="633"/>
                    <a:pt x="806" y="633"/>
                    <a:pt x="805" y="634"/>
                  </a:cubicBezTo>
                  <a:cubicBezTo>
                    <a:pt x="803" y="641"/>
                    <a:pt x="799" y="646"/>
                    <a:pt x="794" y="650"/>
                  </a:cubicBezTo>
                  <a:cubicBezTo>
                    <a:pt x="793" y="651"/>
                    <a:pt x="792" y="652"/>
                    <a:pt x="791" y="653"/>
                  </a:cubicBezTo>
                  <a:cubicBezTo>
                    <a:pt x="790" y="654"/>
                    <a:pt x="789" y="655"/>
                    <a:pt x="788" y="655"/>
                  </a:cubicBezTo>
                  <a:cubicBezTo>
                    <a:pt x="787" y="656"/>
                    <a:pt x="786" y="657"/>
                    <a:pt x="785" y="657"/>
                  </a:cubicBezTo>
                  <a:cubicBezTo>
                    <a:pt x="785" y="658"/>
                    <a:pt x="784" y="658"/>
                    <a:pt x="784" y="658"/>
                  </a:cubicBezTo>
                  <a:cubicBezTo>
                    <a:pt x="783" y="659"/>
                    <a:pt x="783" y="659"/>
                    <a:pt x="782" y="659"/>
                  </a:cubicBezTo>
                  <a:cubicBezTo>
                    <a:pt x="780" y="660"/>
                    <a:pt x="779" y="661"/>
                    <a:pt x="777" y="662"/>
                  </a:cubicBezTo>
                  <a:cubicBezTo>
                    <a:pt x="776" y="663"/>
                    <a:pt x="774" y="664"/>
                    <a:pt x="773" y="664"/>
                  </a:cubicBezTo>
                  <a:cubicBezTo>
                    <a:pt x="771" y="665"/>
                    <a:pt x="770" y="666"/>
                    <a:pt x="770" y="666"/>
                  </a:cubicBezTo>
                  <a:cubicBezTo>
                    <a:pt x="772" y="671"/>
                    <a:pt x="772" y="671"/>
                    <a:pt x="772" y="671"/>
                  </a:cubicBezTo>
                  <a:cubicBezTo>
                    <a:pt x="772" y="671"/>
                    <a:pt x="773" y="670"/>
                    <a:pt x="776" y="669"/>
                  </a:cubicBezTo>
                  <a:cubicBezTo>
                    <a:pt x="777" y="669"/>
                    <a:pt x="778" y="668"/>
                    <a:pt x="780" y="668"/>
                  </a:cubicBezTo>
                  <a:cubicBezTo>
                    <a:pt x="782" y="667"/>
                    <a:pt x="783" y="666"/>
                    <a:pt x="785" y="665"/>
                  </a:cubicBezTo>
                  <a:cubicBezTo>
                    <a:pt x="790" y="663"/>
                    <a:pt x="795" y="660"/>
                    <a:pt x="800" y="656"/>
                  </a:cubicBezTo>
                  <a:cubicBezTo>
                    <a:pt x="805" y="651"/>
                    <a:pt x="810" y="646"/>
                    <a:pt x="814" y="638"/>
                  </a:cubicBezTo>
                  <a:cubicBezTo>
                    <a:pt x="814" y="637"/>
                    <a:pt x="814" y="636"/>
                    <a:pt x="815" y="635"/>
                  </a:cubicBezTo>
                  <a:cubicBezTo>
                    <a:pt x="815" y="634"/>
                    <a:pt x="816" y="633"/>
                    <a:pt x="816" y="632"/>
                  </a:cubicBezTo>
                  <a:cubicBezTo>
                    <a:pt x="816" y="631"/>
                    <a:pt x="817" y="630"/>
                    <a:pt x="817" y="629"/>
                  </a:cubicBezTo>
                  <a:cubicBezTo>
                    <a:pt x="817" y="628"/>
                    <a:pt x="817" y="626"/>
                    <a:pt x="818" y="625"/>
                  </a:cubicBezTo>
                  <a:cubicBezTo>
                    <a:pt x="818" y="621"/>
                    <a:pt x="818" y="616"/>
                    <a:pt x="817" y="611"/>
                  </a:cubicBezTo>
                  <a:cubicBezTo>
                    <a:pt x="817" y="611"/>
                    <a:pt x="818" y="611"/>
                    <a:pt x="818" y="611"/>
                  </a:cubicBezTo>
                  <a:cubicBezTo>
                    <a:pt x="818" y="610"/>
                    <a:pt x="819" y="610"/>
                    <a:pt x="819" y="609"/>
                  </a:cubicBezTo>
                  <a:cubicBezTo>
                    <a:pt x="822" y="607"/>
                    <a:pt x="825" y="604"/>
                    <a:pt x="828" y="599"/>
                  </a:cubicBezTo>
                  <a:cubicBezTo>
                    <a:pt x="831" y="595"/>
                    <a:pt x="835" y="590"/>
                    <a:pt x="839" y="584"/>
                  </a:cubicBezTo>
                  <a:cubicBezTo>
                    <a:pt x="843" y="578"/>
                    <a:pt x="847" y="571"/>
                    <a:pt x="852" y="564"/>
                  </a:cubicBezTo>
                  <a:cubicBezTo>
                    <a:pt x="855" y="561"/>
                    <a:pt x="857" y="557"/>
                    <a:pt x="860" y="554"/>
                  </a:cubicBezTo>
                  <a:cubicBezTo>
                    <a:pt x="862" y="553"/>
                    <a:pt x="863" y="551"/>
                    <a:pt x="865" y="550"/>
                  </a:cubicBezTo>
                  <a:cubicBezTo>
                    <a:pt x="866" y="549"/>
                    <a:pt x="866" y="549"/>
                    <a:pt x="867" y="548"/>
                  </a:cubicBezTo>
                  <a:cubicBezTo>
                    <a:pt x="867" y="548"/>
                    <a:pt x="868" y="548"/>
                    <a:pt x="868" y="548"/>
                  </a:cubicBezTo>
                  <a:cubicBezTo>
                    <a:pt x="868" y="548"/>
                    <a:pt x="868" y="548"/>
                    <a:pt x="869" y="548"/>
                  </a:cubicBezTo>
                  <a:cubicBezTo>
                    <a:pt x="869" y="548"/>
                    <a:pt x="869" y="548"/>
                    <a:pt x="869" y="548"/>
                  </a:cubicBezTo>
                  <a:cubicBezTo>
                    <a:pt x="879" y="545"/>
                    <a:pt x="889" y="541"/>
                    <a:pt x="900" y="538"/>
                  </a:cubicBezTo>
                  <a:cubicBezTo>
                    <a:pt x="910" y="534"/>
                    <a:pt x="921" y="531"/>
                    <a:pt x="932" y="528"/>
                  </a:cubicBezTo>
                  <a:cubicBezTo>
                    <a:pt x="943" y="524"/>
                    <a:pt x="954" y="521"/>
                    <a:pt x="966" y="517"/>
                  </a:cubicBezTo>
                  <a:cubicBezTo>
                    <a:pt x="977" y="514"/>
                    <a:pt x="988" y="511"/>
                    <a:pt x="999" y="508"/>
                  </a:cubicBezTo>
                  <a:cubicBezTo>
                    <a:pt x="1002" y="508"/>
                    <a:pt x="1005" y="507"/>
                    <a:pt x="1007" y="507"/>
                  </a:cubicBezTo>
                  <a:cubicBezTo>
                    <a:pt x="1008" y="507"/>
                    <a:pt x="1008" y="507"/>
                    <a:pt x="1008" y="507"/>
                  </a:cubicBezTo>
                  <a:cubicBezTo>
                    <a:pt x="1009" y="507"/>
                    <a:pt x="1009" y="507"/>
                    <a:pt x="1009" y="507"/>
                  </a:cubicBezTo>
                  <a:cubicBezTo>
                    <a:pt x="1011" y="507"/>
                    <a:pt x="1011" y="507"/>
                    <a:pt x="1011" y="507"/>
                  </a:cubicBezTo>
                  <a:cubicBezTo>
                    <a:pt x="1013" y="507"/>
                    <a:pt x="1014" y="507"/>
                    <a:pt x="1015" y="507"/>
                  </a:cubicBezTo>
                  <a:cubicBezTo>
                    <a:pt x="1021" y="507"/>
                    <a:pt x="1027" y="507"/>
                    <a:pt x="1032" y="507"/>
                  </a:cubicBezTo>
                  <a:cubicBezTo>
                    <a:pt x="1043" y="507"/>
                    <a:pt x="1054" y="506"/>
                    <a:pt x="1064" y="504"/>
                  </a:cubicBezTo>
                  <a:cubicBezTo>
                    <a:pt x="1070" y="503"/>
                    <a:pt x="1075" y="502"/>
                    <a:pt x="1079" y="499"/>
                  </a:cubicBezTo>
                  <a:cubicBezTo>
                    <a:pt x="1083" y="497"/>
                    <a:pt x="1088" y="495"/>
                    <a:pt x="1091" y="493"/>
                  </a:cubicBezTo>
                  <a:cubicBezTo>
                    <a:pt x="1095" y="491"/>
                    <a:pt x="1099" y="489"/>
                    <a:pt x="1103" y="487"/>
                  </a:cubicBezTo>
                  <a:cubicBezTo>
                    <a:pt x="1106" y="485"/>
                    <a:pt x="1110" y="483"/>
                    <a:pt x="1113" y="482"/>
                  </a:cubicBezTo>
                  <a:cubicBezTo>
                    <a:pt x="1116" y="480"/>
                    <a:pt x="1119" y="478"/>
                    <a:pt x="1122" y="477"/>
                  </a:cubicBezTo>
                  <a:cubicBezTo>
                    <a:pt x="1124" y="476"/>
                    <a:pt x="1127" y="474"/>
                    <a:pt x="1129" y="473"/>
                  </a:cubicBezTo>
                  <a:cubicBezTo>
                    <a:pt x="1132" y="472"/>
                    <a:pt x="1135" y="470"/>
                    <a:pt x="1137" y="469"/>
                  </a:cubicBezTo>
                  <a:cubicBezTo>
                    <a:pt x="1138" y="471"/>
                    <a:pt x="1138" y="472"/>
                    <a:pt x="1138" y="473"/>
                  </a:cubicBezTo>
                  <a:cubicBezTo>
                    <a:pt x="1141" y="484"/>
                    <a:pt x="1147" y="494"/>
                    <a:pt x="1153" y="503"/>
                  </a:cubicBezTo>
                  <a:cubicBezTo>
                    <a:pt x="1159" y="513"/>
                    <a:pt x="1166" y="521"/>
                    <a:pt x="1173" y="529"/>
                  </a:cubicBezTo>
                  <a:cubicBezTo>
                    <a:pt x="1181" y="537"/>
                    <a:pt x="1189" y="545"/>
                    <a:pt x="1197" y="552"/>
                  </a:cubicBezTo>
                  <a:cubicBezTo>
                    <a:pt x="1201" y="554"/>
                    <a:pt x="1201" y="554"/>
                    <a:pt x="1201" y="554"/>
                  </a:cubicBezTo>
                  <a:cubicBezTo>
                    <a:pt x="1202" y="555"/>
                    <a:pt x="1202" y="555"/>
                    <a:pt x="1202" y="555"/>
                  </a:cubicBezTo>
                  <a:cubicBezTo>
                    <a:pt x="1203" y="556"/>
                    <a:pt x="1203" y="556"/>
                    <a:pt x="1203" y="556"/>
                  </a:cubicBezTo>
                  <a:cubicBezTo>
                    <a:pt x="1203" y="556"/>
                    <a:pt x="1203" y="556"/>
                    <a:pt x="1203" y="556"/>
                  </a:cubicBezTo>
                  <a:cubicBezTo>
                    <a:pt x="1204" y="557"/>
                    <a:pt x="1204" y="557"/>
                    <a:pt x="1204" y="557"/>
                  </a:cubicBezTo>
                  <a:cubicBezTo>
                    <a:pt x="1205" y="557"/>
                    <a:pt x="1206" y="558"/>
                    <a:pt x="1206" y="559"/>
                  </a:cubicBezTo>
                  <a:cubicBezTo>
                    <a:pt x="1208" y="560"/>
                    <a:pt x="1208" y="560"/>
                    <a:pt x="1208" y="560"/>
                  </a:cubicBezTo>
                  <a:cubicBezTo>
                    <a:pt x="1209" y="561"/>
                    <a:pt x="1209" y="561"/>
                    <a:pt x="1209" y="561"/>
                  </a:cubicBezTo>
                  <a:cubicBezTo>
                    <a:pt x="1212" y="565"/>
                    <a:pt x="1214" y="570"/>
                    <a:pt x="1216" y="574"/>
                  </a:cubicBezTo>
                  <a:cubicBezTo>
                    <a:pt x="1221" y="584"/>
                    <a:pt x="1225" y="594"/>
                    <a:pt x="1228" y="604"/>
                  </a:cubicBezTo>
                  <a:cubicBezTo>
                    <a:pt x="1230" y="608"/>
                    <a:pt x="1231" y="611"/>
                    <a:pt x="1232" y="615"/>
                  </a:cubicBezTo>
                  <a:cubicBezTo>
                    <a:pt x="1230" y="616"/>
                    <a:pt x="1226" y="617"/>
                    <a:pt x="1221" y="617"/>
                  </a:cubicBezTo>
                  <a:cubicBezTo>
                    <a:pt x="1217" y="618"/>
                    <a:pt x="1213" y="618"/>
                    <a:pt x="1208" y="619"/>
                  </a:cubicBezTo>
                  <a:cubicBezTo>
                    <a:pt x="1206" y="619"/>
                    <a:pt x="1203" y="620"/>
                    <a:pt x="1200" y="620"/>
                  </a:cubicBezTo>
                  <a:cubicBezTo>
                    <a:pt x="1198" y="620"/>
                    <a:pt x="1195" y="621"/>
                    <a:pt x="1192" y="622"/>
                  </a:cubicBezTo>
                  <a:cubicBezTo>
                    <a:pt x="1191" y="623"/>
                    <a:pt x="1190" y="623"/>
                    <a:pt x="1189" y="624"/>
                  </a:cubicBezTo>
                  <a:cubicBezTo>
                    <a:pt x="1189" y="624"/>
                    <a:pt x="1188" y="624"/>
                    <a:pt x="1188" y="624"/>
                  </a:cubicBezTo>
                  <a:cubicBezTo>
                    <a:pt x="1187" y="625"/>
                    <a:pt x="1187" y="625"/>
                    <a:pt x="1187" y="625"/>
                  </a:cubicBezTo>
                  <a:cubicBezTo>
                    <a:pt x="1187" y="625"/>
                    <a:pt x="1187" y="625"/>
                    <a:pt x="1187" y="625"/>
                  </a:cubicBezTo>
                  <a:cubicBezTo>
                    <a:pt x="1187" y="625"/>
                    <a:pt x="1187" y="625"/>
                    <a:pt x="1187" y="625"/>
                  </a:cubicBezTo>
                  <a:cubicBezTo>
                    <a:pt x="1186" y="625"/>
                    <a:pt x="1186" y="625"/>
                    <a:pt x="1186" y="625"/>
                  </a:cubicBezTo>
                  <a:cubicBezTo>
                    <a:pt x="1186" y="626"/>
                    <a:pt x="1185" y="626"/>
                    <a:pt x="1185" y="627"/>
                  </a:cubicBezTo>
                  <a:cubicBezTo>
                    <a:pt x="1184" y="627"/>
                    <a:pt x="1184" y="628"/>
                    <a:pt x="1183" y="628"/>
                  </a:cubicBezTo>
                  <a:cubicBezTo>
                    <a:pt x="1181" y="630"/>
                    <a:pt x="1179" y="632"/>
                    <a:pt x="1177" y="634"/>
                  </a:cubicBezTo>
                  <a:cubicBezTo>
                    <a:pt x="1175" y="636"/>
                    <a:pt x="1173" y="639"/>
                    <a:pt x="1170" y="641"/>
                  </a:cubicBezTo>
                  <a:cubicBezTo>
                    <a:pt x="1168" y="643"/>
                    <a:pt x="1166" y="645"/>
                    <a:pt x="1163" y="647"/>
                  </a:cubicBezTo>
                  <a:cubicBezTo>
                    <a:pt x="1161" y="648"/>
                    <a:pt x="1159" y="650"/>
                    <a:pt x="1156" y="651"/>
                  </a:cubicBezTo>
                  <a:cubicBezTo>
                    <a:pt x="1155" y="652"/>
                    <a:pt x="1154" y="653"/>
                    <a:pt x="1153" y="653"/>
                  </a:cubicBezTo>
                  <a:cubicBezTo>
                    <a:pt x="1153" y="653"/>
                    <a:pt x="1152" y="653"/>
                    <a:pt x="1152" y="653"/>
                  </a:cubicBezTo>
                  <a:cubicBezTo>
                    <a:pt x="1152" y="653"/>
                    <a:pt x="1152" y="653"/>
                    <a:pt x="1152" y="653"/>
                  </a:cubicBezTo>
                  <a:cubicBezTo>
                    <a:pt x="1152" y="653"/>
                    <a:pt x="1152" y="653"/>
                    <a:pt x="1152" y="653"/>
                  </a:cubicBezTo>
                  <a:cubicBezTo>
                    <a:pt x="1152" y="653"/>
                    <a:pt x="1152" y="653"/>
                    <a:pt x="1152" y="653"/>
                  </a:cubicBezTo>
                  <a:cubicBezTo>
                    <a:pt x="1151" y="652"/>
                    <a:pt x="1151" y="652"/>
                    <a:pt x="1151" y="652"/>
                  </a:cubicBezTo>
                  <a:cubicBezTo>
                    <a:pt x="1145" y="648"/>
                    <a:pt x="1140" y="644"/>
                    <a:pt x="1134" y="639"/>
                  </a:cubicBezTo>
                  <a:cubicBezTo>
                    <a:pt x="1128" y="635"/>
                    <a:pt x="1122" y="630"/>
                    <a:pt x="1115" y="626"/>
                  </a:cubicBezTo>
                  <a:cubicBezTo>
                    <a:pt x="1109" y="622"/>
                    <a:pt x="1102" y="617"/>
                    <a:pt x="1095" y="613"/>
                  </a:cubicBezTo>
                  <a:cubicBezTo>
                    <a:pt x="1093" y="612"/>
                    <a:pt x="1091" y="611"/>
                    <a:pt x="1089" y="610"/>
                  </a:cubicBezTo>
                  <a:cubicBezTo>
                    <a:pt x="1087" y="609"/>
                    <a:pt x="1085" y="608"/>
                    <a:pt x="1082" y="608"/>
                  </a:cubicBezTo>
                  <a:cubicBezTo>
                    <a:pt x="1081" y="608"/>
                    <a:pt x="1081" y="607"/>
                    <a:pt x="1080" y="607"/>
                  </a:cubicBezTo>
                  <a:cubicBezTo>
                    <a:pt x="1079" y="607"/>
                    <a:pt x="1079" y="607"/>
                    <a:pt x="1079" y="607"/>
                  </a:cubicBezTo>
                  <a:cubicBezTo>
                    <a:pt x="1078" y="607"/>
                    <a:pt x="1078" y="607"/>
                    <a:pt x="1078" y="607"/>
                  </a:cubicBezTo>
                  <a:cubicBezTo>
                    <a:pt x="1078" y="607"/>
                    <a:pt x="1078" y="607"/>
                    <a:pt x="1078" y="607"/>
                  </a:cubicBezTo>
                  <a:cubicBezTo>
                    <a:pt x="1078" y="607"/>
                    <a:pt x="1078" y="607"/>
                    <a:pt x="1078" y="607"/>
                  </a:cubicBezTo>
                  <a:cubicBezTo>
                    <a:pt x="1077" y="607"/>
                    <a:pt x="1076" y="607"/>
                    <a:pt x="1075" y="607"/>
                  </a:cubicBezTo>
                  <a:cubicBezTo>
                    <a:pt x="1073" y="607"/>
                    <a:pt x="1071" y="606"/>
                    <a:pt x="1069" y="606"/>
                  </a:cubicBezTo>
                  <a:cubicBezTo>
                    <a:pt x="1061" y="604"/>
                    <a:pt x="1053" y="603"/>
                    <a:pt x="1044" y="602"/>
                  </a:cubicBezTo>
                  <a:cubicBezTo>
                    <a:pt x="1036" y="601"/>
                    <a:pt x="1027" y="600"/>
                    <a:pt x="1018" y="600"/>
                  </a:cubicBezTo>
                  <a:cubicBezTo>
                    <a:pt x="1009" y="600"/>
                    <a:pt x="999" y="601"/>
                    <a:pt x="989" y="606"/>
                  </a:cubicBezTo>
                  <a:cubicBezTo>
                    <a:pt x="987" y="607"/>
                    <a:pt x="984" y="609"/>
                    <a:pt x="982" y="610"/>
                  </a:cubicBezTo>
                  <a:cubicBezTo>
                    <a:pt x="981" y="611"/>
                    <a:pt x="980" y="612"/>
                    <a:pt x="979" y="613"/>
                  </a:cubicBezTo>
                  <a:cubicBezTo>
                    <a:pt x="978" y="614"/>
                    <a:pt x="978" y="614"/>
                    <a:pt x="978" y="614"/>
                  </a:cubicBezTo>
                  <a:cubicBezTo>
                    <a:pt x="978" y="614"/>
                    <a:pt x="978" y="614"/>
                    <a:pt x="978" y="614"/>
                  </a:cubicBezTo>
                  <a:cubicBezTo>
                    <a:pt x="978" y="615"/>
                    <a:pt x="978" y="615"/>
                    <a:pt x="978" y="615"/>
                  </a:cubicBezTo>
                  <a:cubicBezTo>
                    <a:pt x="978" y="615"/>
                    <a:pt x="977" y="615"/>
                    <a:pt x="977" y="615"/>
                  </a:cubicBezTo>
                  <a:cubicBezTo>
                    <a:pt x="976" y="616"/>
                    <a:pt x="976" y="616"/>
                    <a:pt x="976" y="616"/>
                  </a:cubicBezTo>
                  <a:cubicBezTo>
                    <a:pt x="976" y="617"/>
                    <a:pt x="975" y="618"/>
                    <a:pt x="974" y="619"/>
                  </a:cubicBezTo>
                  <a:cubicBezTo>
                    <a:pt x="973" y="621"/>
                    <a:pt x="972" y="622"/>
                    <a:pt x="972" y="623"/>
                  </a:cubicBezTo>
                  <a:cubicBezTo>
                    <a:pt x="970" y="625"/>
                    <a:pt x="969" y="627"/>
                    <a:pt x="968" y="630"/>
                  </a:cubicBezTo>
                  <a:cubicBezTo>
                    <a:pt x="967" y="632"/>
                    <a:pt x="966" y="635"/>
                    <a:pt x="966" y="637"/>
                  </a:cubicBezTo>
                  <a:cubicBezTo>
                    <a:pt x="965" y="639"/>
                    <a:pt x="965" y="642"/>
                    <a:pt x="965" y="644"/>
                  </a:cubicBezTo>
                  <a:cubicBezTo>
                    <a:pt x="964" y="649"/>
                    <a:pt x="964" y="653"/>
                    <a:pt x="963" y="657"/>
                  </a:cubicBezTo>
                  <a:cubicBezTo>
                    <a:pt x="963" y="661"/>
                    <a:pt x="962" y="664"/>
                    <a:pt x="961" y="667"/>
                  </a:cubicBezTo>
                  <a:cubicBezTo>
                    <a:pt x="960" y="670"/>
                    <a:pt x="959" y="673"/>
                    <a:pt x="956" y="675"/>
                  </a:cubicBezTo>
                  <a:cubicBezTo>
                    <a:pt x="956" y="676"/>
                    <a:pt x="955" y="676"/>
                    <a:pt x="955" y="677"/>
                  </a:cubicBezTo>
                  <a:cubicBezTo>
                    <a:pt x="954" y="678"/>
                    <a:pt x="953" y="678"/>
                    <a:pt x="953" y="679"/>
                  </a:cubicBezTo>
                  <a:cubicBezTo>
                    <a:pt x="951" y="679"/>
                    <a:pt x="951" y="679"/>
                    <a:pt x="951" y="679"/>
                  </a:cubicBezTo>
                  <a:cubicBezTo>
                    <a:pt x="951" y="680"/>
                    <a:pt x="951" y="680"/>
                    <a:pt x="951" y="680"/>
                  </a:cubicBezTo>
                  <a:cubicBezTo>
                    <a:pt x="951" y="680"/>
                    <a:pt x="951" y="680"/>
                    <a:pt x="951" y="680"/>
                  </a:cubicBezTo>
                  <a:cubicBezTo>
                    <a:pt x="951" y="680"/>
                    <a:pt x="951" y="680"/>
                    <a:pt x="951" y="680"/>
                  </a:cubicBezTo>
                  <a:cubicBezTo>
                    <a:pt x="950" y="680"/>
                    <a:pt x="950" y="680"/>
                    <a:pt x="950" y="680"/>
                  </a:cubicBezTo>
                  <a:cubicBezTo>
                    <a:pt x="950" y="681"/>
                    <a:pt x="949" y="681"/>
                    <a:pt x="948" y="682"/>
                  </a:cubicBezTo>
                  <a:cubicBezTo>
                    <a:pt x="945" y="684"/>
                    <a:pt x="941" y="686"/>
                    <a:pt x="938" y="687"/>
                  </a:cubicBezTo>
                  <a:cubicBezTo>
                    <a:pt x="923" y="694"/>
                    <a:pt x="908" y="699"/>
                    <a:pt x="895" y="705"/>
                  </a:cubicBezTo>
                  <a:cubicBezTo>
                    <a:pt x="888" y="708"/>
                    <a:pt x="881" y="711"/>
                    <a:pt x="875" y="715"/>
                  </a:cubicBezTo>
                  <a:cubicBezTo>
                    <a:pt x="872" y="717"/>
                    <a:pt x="869" y="719"/>
                    <a:pt x="867" y="722"/>
                  </a:cubicBezTo>
                  <a:cubicBezTo>
                    <a:pt x="865" y="724"/>
                    <a:pt x="864" y="726"/>
                    <a:pt x="863" y="729"/>
                  </a:cubicBezTo>
                  <a:cubicBezTo>
                    <a:pt x="863" y="729"/>
                    <a:pt x="862" y="729"/>
                    <a:pt x="862" y="729"/>
                  </a:cubicBezTo>
                  <a:cubicBezTo>
                    <a:pt x="861" y="729"/>
                    <a:pt x="860" y="730"/>
                    <a:pt x="860" y="730"/>
                  </a:cubicBezTo>
                  <a:cubicBezTo>
                    <a:pt x="859" y="730"/>
                    <a:pt x="858" y="731"/>
                    <a:pt x="857" y="731"/>
                  </a:cubicBezTo>
                  <a:cubicBezTo>
                    <a:pt x="856" y="732"/>
                    <a:pt x="855" y="733"/>
                    <a:pt x="854" y="733"/>
                  </a:cubicBezTo>
                  <a:cubicBezTo>
                    <a:pt x="852" y="734"/>
                    <a:pt x="851" y="735"/>
                    <a:pt x="850" y="736"/>
                  </a:cubicBezTo>
                  <a:cubicBezTo>
                    <a:pt x="848" y="738"/>
                    <a:pt x="845" y="740"/>
                    <a:pt x="842" y="743"/>
                  </a:cubicBezTo>
                  <a:cubicBezTo>
                    <a:pt x="840" y="746"/>
                    <a:pt x="837" y="749"/>
                    <a:pt x="834" y="752"/>
                  </a:cubicBezTo>
                  <a:cubicBezTo>
                    <a:pt x="832" y="755"/>
                    <a:pt x="829" y="758"/>
                    <a:pt x="826" y="762"/>
                  </a:cubicBezTo>
                  <a:cubicBezTo>
                    <a:pt x="823" y="765"/>
                    <a:pt x="820" y="769"/>
                    <a:pt x="817" y="772"/>
                  </a:cubicBezTo>
                  <a:cubicBezTo>
                    <a:pt x="814" y="776"/>
                    <a:pt x="811" y="779"/>
                    <a:pt x="808" y="783"/>
                  </a:cubicBezTo>
                  <a:cubicBezTo>
                    <a:pt x="805" y="786"/>
                    <a:pt x="801" y="790"/>
                    <a:pt x="798" y="793"/>
                  </a:cubicBezTo>
                  <a:cubicBezTo>
                    <a:pt x="794" y="796"/>
                    <a:pt x="791" y="799"/>
                    <a:pt x="787" y="801"/>
                  </a:cubicBezTo>
                  <a:cubicBezTo>
                    <a:pt x="785" y="803"/>
                    <a:pt x="784" y="804"/>
                    <a:pt x="782" y="805"/>
                  </a:cubicBezTo>
                  <a:cubicBezTo>
                    <a:pt x="781" y="805"/>
                    <a:pt x="780" y="806"/>
                    <a:pt x="779" y="806"/>
                  </a:cubicBezTo>
                  <a:cubicBezTo>
                    <a:pt x="778" y="807"/>
                    <a:pt x="777" y="807"/>
                    <a:pt x="776" y="808"/>
                  </a:cubicBezTo>
                  <a:cubicBezTo>
                    <a:pt x="775" y="809"/>
                    <a:pt x="773" y="809"/>
                    <a:pt x="771" y="810"/>
                  </a:cubicBezTo>
                  <a:cubicBezTo>
                    <a:pt x="770" y="810"/>
                    <a:pt x="769" y="811"/>
                    <a:pt x="768" y="811"/>
                  </a:cubicBezTo>
                  <a:cubicBezTo>
                    <a:pt x="768" y="811"/>
                    <a:pt x="767" y="812"/>
                    <a:pt x="766" y="812"/>
                  </a:cubicBezTo>
                  <a:cubicBezTo>
                    <a:pt x="765" y="812"/>
                    <a:pt x="764" y="812"/>
                    <a:pt x="763" y="812"/>
                  </a:cubicBezTo>
                  <a:cubicBezTo>
                    <a:pt x="763" y="813"/>
                    <a:pt x="762" y="813"/>
                    <a:pt x="761" y="813"/>
                  </a:cubicBezTo>
                  <a:cubicBezTo>
                    <a:pt x="760" y="813"/>
                    <a:pt x="759" y="813"/>
                    <a:pt x="759" y="813"/>
                  </a:cubicBezTo>
                  <a:cubicBezTo>
                    <a:pt x="758" y="814"/>
                    <a:pt x="757" y="814"/>
                    <a:pt x="757" y="814"/>
                  </a:cubicBezTo>
                  <a:cubicBezTo>
                    <a:pt x="755" y="814"/>
                    <a:pt x="754" y="814"/>
                    <a:pt x="753" y="814"/>
                  </a:cubicBezTo>
                  <a:cubicBezTo>
                    <a:pt x="753" y="814"/>
                    <a:pt x="753" y="814"/>
                    <a:pt x="753" y="814"/>
                  </a:cubicBezTo>
                  <a:cubicBezTo>
                    <a:pt x="753" y="813"/>
                    <a:pt x="753" y="813"/>
                    <a:pt x="753" y="813"/>
                  </a:cubicBezTo>
                  <a:cubicBezTo>
                    <a:pt x="753" y="812"/>
                    <a:pt x="753" y="812"/>
                    <a:pt x="753" y="812"/>
                  </a:cubicBezTo>
                  <a:cubicBezTo>
                    <a:pt x="753" y="812"/>
                    <a:pt x="754" y="812"/>
                    <a:pt x="754" y="812"/>
                  </a:cubicBezTo>
                  <a:cubicBezTo>
                    <a:pt x="754" y="812"/>
                    <a:pt x="754" y="812"/>
                    <a:pt x="754" y="812"/>
                  </a:cubicBezTo>
                  <a:cubicBezTo>
                    <a:pt x="754" y="812"/>
                    <a:pt x="754" y="812"/>
                    <a:pt x="754" y="812"/>
                  </a:cubicBezTo>
                  <a:cubicBezTo>
                    <a:pt x="754" y="811"/>
                    <a:pt x="754" y="810"/>
                    <a:pt x="755" y="809"/>
                  </a:cubicBezTo>
                  <a:cubicBezTo>
                    <a:pt x="755" y="808"/>
                    <a:pt x="756" y="806"/>
                    <a:pt x="756" y="804"/>
                  </a:cubicBezTo>
                  <a:cubicBezTo>
                    <a:pt x="756" y="803"/>
                    <a:pt x="756" y="801"/>
                    <a:pt x="756" y="799"/>
                  </a:cubicBezTo>
                  <a:cubicBezTo>
                    <a:pt x="755" y="797"/>
                    <a:pt x="755" y="795"/>
                    <a:pt x="754" y="794"/>
                  </a:cubicBezTo>
                  <a:cubicBezTo>
                    <a:pt x="752" y="790"/>
                    <a:pt x="750" y="788"/>
                    <a:pt x="748" y="786"/>
                  </a:cubicBezTo>
                  <a:cubicBezTo>
                    <a:pt x="743" y="782"/>
                    <a:pt x="738" y="781"/>
                    <a:pt x="734" y="779"/>
                  </a:cubicBezTo>
                  <a:cubicBezTo>
                    <a:pt x="725" y="776"/>
                    <a:pt x="716" y="775"/>
                    <a:pt x="708" y="774"/>
                  </a:cubicBezTo>
                  <a:cubicBezTo>
                    <a:pt x="701" y="774"/>
                    <a:pt x="694" y="774"/>
                    <a:pt x="687" y="774"/>
                  </a:cubicBezTo>
                  <a:cubicBezTo>
                    <a:pt x="681" y="774"/>
                    <a:pt x="676" y="774"/>
                    <a:pt x="671" y="775"/>
                  </a:cubicBezTo>
                  <a:cubicBezTo>
                    <a:pt x="667" y="775"/>
                    <a:pt x="664" y="775"/>
                    <a:pt x="661" y="776"/>
                  </a:cubicBezTo>
                  <a:cubicBezTo>
                    <a:pt x="659" y="776"/>
                    <a:pt x="658" y="776"/>
                    <a:pt x="658" y="776"/>
                  </a:cubicBezTo>
                  <a:cubicBezTo>
                    <a:pt x="658" y="776"/>
                    <a:pt x="658" y="776"/>
                    <a:pt x="658" y="776"/>
                  </a:cubicBezTo>
                  <a:cubicBezTo>
                    <a:pt x="656" y="776"/>
                    <a:pt x="655" y="777"/>
                    <a:pt x="655" y="779"/>
                  </a:cubicBezTo>
                  <a:cubicBezTo>
                    <a:pt x="655" y="780"/>
                    <a:pt x="656" y="781"/>
                    <a:pt x="658" y="781"/>
                  </a:cubicBezTo>
                  <a:cubicBezTo>
                    <a:pt x="658" y="781"/>
                    <a:pt x="659" y="781"/>
                    <a:pt x="661" y="782"/>
                  </a:cubicBezTo>
                  <a:cubicBezTo>
                    <a:pt x="664" y="782"/>
                    <a:pt x="667" y="782"/>
                    <a:pt x="671" y="782"/>
                  </a:cubicBezTo>
                  <a:cubicBezTo>
                    <a:pt x="676" y="783"/>
                    <a:pt x="681" y="783"/>
                    <a:pt x="687" y="784"/>
                  </a:cubicBezTo>
                  <a:cubicBezTo>
                    <a:pt x="693" y="785"/>
                    <a:pt x="700" y="785"/>
                    <a:pt x="707" y="787"/>
                  </a:cubicBezTo>
                  <a:cubicBezTo>
                    <a:pt x="710" y="787"/>
                    <a:pt x="714" y="788"/>
                    <a:pt x="718" y="789"/>
                  </a:cubicBezTo>
                  <a:cubicBezTo>
                    <a:pt x="722" y="790"/>
                    <a:pt x="725" y="791"/>
                    <a:pt x="729" y="792"/>
                  </a:cubicBezTo>
                  <a:cubicBezTo>
                    <a:pt x="733" y="793"/>
                    <a:pt x="736" y="795"/>
                    <a:pt x="739" y="797"/>
                  </a:cubicBezTo>
                  <a:cubicBezTo>
                    <a:pt x="740" y="798"/>
                    <a:pt x="741" y="799"/>
                    <a:pt x="741" y="800"/>
                  </a:cubicBezTo>
                  <a:cubicBezTo>
                    <a:pt x="741" y="801"/>
                    <a:pt x="742" y="802"/>
                    <a:pt x="741" y="803"/>
                  </a:cubicBezTo>
                  <a:cubicBezTo>
                    <a:pt x="741" y="803"/>
                    <a:pt x="741" y="804"/>
                    <a:pt x="741" y="805"/>
                  </a:cubicBezTo>
                  <a:cubicBezTo>
                    <a:pt x="741" y="805"/>
                    <a:pt x="741" y="805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7"/>
                    <a:pt x="740" y="807"/>
                    <a:pt x="740" y="807"/>
                  </a:cubicBezTo>
                  <a:cubicBezTo>
                    <a:pt x="739" y="808"/>
                    <a:pt x="739" y="809"/>
                    <a:pt x="738" y="810"/>
                  </a:cubicBezTo>
                  <a:cubicBezTo>
                    <a:pt x="738" y="811"/>
                    <a:pt x="737" y="812"/>
                    <a:pt x="737" y="813"/>
                  </a:cubicBezTo>
                  <a:cubicBezTo>
                    <a:pt x="734" y="816"/>
                    <a:pt x="732" y="820"/>
                    <a:pt x="728" y="823"/>
                  </a:cubicBezTo>
                  <a:cubicBezTo>
                    <a:pt x="722" y="830"/>
                    <a:pt x="715" y="836"/>
                    <a:pt x="707" y="842"/>
                  </a:cubicBezTo>
                  <a:cubicBezTo>
                    <a:pt x="699" y="848"/>
                    <a:pt x="691" y="853"/>
                    <a:pt x="683" y="858"/>
                  </a:cubicBezTo>
                  <a:cubicBezTo>
                    <a:pt x="674" y="862"/>
                    <a:pt x="666" y="867"/>
                    <a:pt x="657" y="870"/>
                  </a:cubicBezTo>
                  <a:cubicBezTo>
                    <a:pt x="653" y="872"/>
                    <a:pt x="649" y="873"/>
                    <a:pt x="646" y="874"/>
                  </a:cubicBezTo>
                  <a:cubicBezTo>
                    <a:pt x="641" y="875"/>
                    <a:pt x="637" y="875"/>
                    <a:pt x="632" y="876"/>
                  </a:cubicBezTo>
                  <a:cubicBezTo>
                    <a:pt x="624" y="878"/>
                    <a:pt x="616" y="879"/>
                    <a:pt x="609" y="881"/>
                  </a:cubicBezTo>
                  <a:cubicBezTo>
                    <a:pt x="601" y="882"/>
                    <a:pt x="594" y="883"/>
                    <a:pt x="588" y="884"/>
                  </a:cubicBezTo>
                  <a:cubicBezTo>
                    <a:pt x="582" y="886"/>
                    <a:pt x="577" y="887"/>
                    <a:pt x="573" y="888"/>
                  </a:cubicBezTo>
                  <a:cubicBezTo>
                    <a:pt x="564" y="889"/>
                    <a:pt x="559" y="890"/>
                    <a:pt x="559" y="890"/>
                  </a:cubicBezTo>
                  <a:cubicBezTo>
                    <a:pt x="559" y="890"/>
                    <a:pt x="559" y="890"/>
                    <a:pt x="559" y="890"/>
                  </a:cubicBezTo>
                  <a:cubicBezTo>
                    <a:pt x="558" y="891"/>
                    <a:pt x="557" y="892"/>
                    <a:pt x="557" y="893"/>
                  </a:cubicBezTo>
                  <a:cubicBezTo>
                    <a:pt x="557" y="895"/>
                    <a:pt x="559" y="896"/>
                    <a:pt x="560" y="896"/>
                  </a:cubicBezTo>
                  <a:cubicBezTo>
                    <a:pt x="560" y="896"/>
                    <a:pt x="565" y="895"/>
                    <a:pt x="574" y="894"/>
                  </a:cubicBezTo>
                  <a:cubicBezTo>
                    <a:pt x="578" y="894"/>
                    <a:pt x="584" y="893"/>
                    <a:pt x="590" y="893"/>
                  </a:cubicBezTo>
                  <a:cubicBezTo>
                    <a:pt x="596" y="892"/>
                    <a:pt x="603" y="891"/>
                    <a:pt x="610" y="890"/>
                  </a:cubicBezTo>
                  <a:cubicBezTo>
                    <a:pt x="618" y="889"/>
                    <a:pt x="626" y="888"/>
                    <a:pt x="634" y="887"/>
                  </a:cubicBezTo>
                  <a:cubicBezTo>
                    <a:pt x="638" y="887"/>
                    <a:pt x="643" y="886"/>
                    <a:pt x="647" y="885"/>
                  </a:cubicBezTo>
                  <a:cubicBezTo>
                    <a:pt x="653" y="885"/>
                    <a:pt x="657" y="883"/>
                    <a:pt x="662" y="881"/>
                  </a:cubicBezTo>
                  <a:cubicBezTo>
                    <a:pt x="671" y="878"/>
                    <a:pt x="680" y="874"/>
                    <a:pt x="689" y="869"/>
                  </a:cubicBezTo>
                  <a:cubicBezTo>
                    <a:pt x="698" y="865"/>
                    <a:pt x="707" y="859"/>
                    <a:pt x="715" y="853"/>
                  </a:cubicBezTo>
                  <a:cubicBezTo>
                    <a:pt x="724" y="847"/>
                    <a:pt x="732" y="841"/>
                    <a:pt x="739" y="833"/>
                  </a:cubicBezTo>
                  <a:cubicBezTo>
                    <a:pt x="743" y="829"/>
                    <a:pt x="746" y="825"/>
                    <a:pt x="749" y="820"/>
                  </a:cubicBezTo>
                  <a:cubicBezTo>
                    <a:pt x="749" y="820"/>
                    <a:pt x="750" y="819"/>
                    <a:pt x="750" y="819"/>
                  </a:cubicBezTo>
                  <a:cubicBezTo>
                    <a:pt x="752" y="819"/>
                    <a:pt x="754" y="819"/>
                    <a:pt x="757" y="818"/>
                  </a:cubicBezTo>
                  <a:cubicBezTo>
                    <a:pt x="758" y="818"/>
                    <a:pt x="759" y="818"/>
                    <a:pt x="759" y="818"/>
                  </a:cubicBezTo>
                  <a:cubicBezTo>
                    <a:pt x="760" y="817"/>
                    <a:pt x="761" y="817"/>
                    <a:pt x="762" y="817"/>
                  </a:cubicBezTo>
                  <a:cubicBezTo>
                    <a:pt x="763" y="817"/>
                    <a:pt x="764" y="816"/>
                    <a:pt x="764" y="816"/>
                  </a:cubicBezTo>
                  <a:cubicBezTo>
                    <a:pt x="765" y="816"/>
                    <a:pt x="766" y="816"/>
                    <a:pt x="767" y="815"/>
                  </a:cubicBezTo>
                  <a:cubicBezTo>
                    <a:pt x="768" y="815"/>
                    <a:pt x="769" y="815"/>
                    <a:pt x="770" y="815"/>
                  </a:cubicBezTo>
                  <a:cubicBezTo>
                    <a:pt x="771" y="814"/>
                    <a:pt x="771" y="814"/>
                    <a:pt x="772" y="813"/>
                  </a:cubicBezTo>
                  <a:cubicBezTo>
                    <a:pt x="774" y="813"/>
                    <a:pt x="776" y="812"/>
                    <a:pt x="778" y="811"/>
                  </a:cubicBezTo>
                  <a:cubicBezTo>
                    <a:pt x="779" y="810"/>
                    <a:pt x="780" y="810"/>
                    <a:pt x="781" y="809"/>
                  </a:cubicBezTo>
                  <a:cubicBezTo>
                    <a:pt x="782" y="809"/>
                    <a:pt x="783" y="808"/>
                    <a:pt x="784" y="808"/>
                  </a:cubicBezTo>
                  <a:cubicBezTo>
                    <a:pt x="785" y="807"/>
                    <a:pt x="787" y="805"/>
                    <a:pt x="789" y="804"/>
                  </a:cubicBezTo>
                  <a:cubicBezTo>
                    <a:pt x="793" y="802"/>
                    <a:pt x="797" y="799"/>
                    <a:pt x="800" y="796"/>
                  </a:cubicBezTo>
                  <a:cubicBezTo>
                    <a:pt x="804" y="792"/>
                    <a:pt x="807" y="789"/>
                    <a:pt x="811" y="786"/>
                  </a:cubicBezTo>
                  <a:cubicBezTo>
                    <a:pt x="814" y="782"/>
                    <a:pt x="818" y="779"/>
                    <a:pt x="821" y="775"/>
                  </a:cubicBezTo>
                  <a:cubicBezTo>
                    <a:pt x="824" y="772"/>
                    <a:pt x="827" y="769"/>
                    <a:pt x="830" y="765"/>
                  </a:cubicBezTo>
                  <a:cubicBezTo>
                    <a:pt x="833" y="762"/>
                    <a:pt x="836" y="759"/>
                    <a:pt x="839" y="756"/>
                  </a:cubicBezTo>
                  <a:cubicBezTo>
                    <a:pt x="842" y="753"/>
                    <a:pt x="845" y="750"/>
                    <a:pt x="847" y="748"/>
                  </a:cubicBezTo>
                  <a:cubicBezTo>
                    <a:pt x="850" y="746"/>
                    <a:pt x="852" y="744"/>
                    <a:pt x="855" y="742"/>
                  </a:cubicBezTo>
                  <a:cubicBezTo>
                    <a:pt x="856" y="742"/>
                    <a:pt x="857" y="741"/>
                    <a:pt x="858" y="740"/>
                  </a:cubicBezTo>
                  <a:cubicBezTo>
                    <a:pt x="859" y="740"/>
                    <a:pt x="860" y="739"/>
                    <a:pt x="861" y="739"/>
                  </a:cubicBezTo>
                  <a:cubicBezTo>
                    <a:pt x="861" y="739"/>
                    <a:pt x="861" y="739"/>
                    <a:pt x="862" y="739"/>
                  </a:cubicBezTo>
                  <a:cubicBezTo>
                    <a:pt x="862" y="740"/>
                    <a:pt x="862" y="741"/>
                    <a:pt x="862" y="742"/>
                  </a:cubicBezTo>
                  <a:cubicBezTo>
                    <a:pt x="862" y="744"/>
                    <a:pt x="862" y="745"/>
                    <a:pt x="862" y="747"/>
                  </a:cubicBezTo>
                  <a:cubicBezTo>
                    <a:pt x="863" y="749"/>
                    <a:pt x="863" y="750"/>
                    <a:pt x="863" y="752"/>
                  </a:cubicBezTo>
                  <a:cubicBezTo>
                    <a:pt x="865" y="758"/>
                    <a:pt x="867" y="763"/>
                    <a:pt x="870" y="768"/>
                  </a:cubicBezTo>
                  <a:cubicBezTo>
                    <a:pt x="871" y="770"/>
                    <a:pt x="873" y="772"/>
                    <a:pt x="874" y="774"/>
                  </a:cubicBezTo>
                  <a:cubicBezTo>
                    <a:pt x="875" y="775"/>
                    <a:pt x="876" y="776"/>
                    <a:pt x="877" y="777"/>
                  </a:cubicBezTo>
                  <a:cubicBezTo>
                    <a:pt x="878" y="778"/>
                    <a:pt x="878" y="779"/>
                    <a:pt x="879" y="780"/>
                  </a:cubicBezTo>
                  <a:cubicBezTo>
                    <a:pt x="881" y="781"/>
                    <a:pt x="882" y="783"/>
                    <a:pt x="884" y="784"/>
                  </a:cubicBezTo>
                  <a:cubicBezTo>
                    <a:pt x="885" y="786"/>
                    <a:pt x="887" y="787"/>
                    <a:pt x="889" y="788"/>
                  </a:cubicBezTo>
                  <a:cubicBezTo>
                    <a:pt x="889" y="789"/>
                    <a:pt x="890" y="789"/>
                    <a:pt x="891" y="790"/>
                  </a:cubicBezTo>
                  <a:cubicBezTo>
                    <a:pt x="891" y="790"/>
                    <a:pt x="891" y="791"/>
                    <a:pt x="892" y="791"/>
                  </a:cubicBezTo>
                  <a:cubicBezTo>
                    <a:pt x="892" y="791"/>
                    <a:pt x="893" y="791"/>
                    <a:pt x="893" y="792"/>
                  </a:cubicBezTo>
                  <a:cubicBezTo>
                    <a:pt x="894" y="792"/>
                    <a:pt x="896" y="793"/>
                    <a:pt x="897" y="794"/>
                  </a:cubicBezTo>
                  <a:cubicBezTo>
                    <a:pt x="898" y="795"/>
                    <a:pt x="899" y="796"/>
                    <a:pt x="901" y="796"/>
                  </a:cubicBezTo>
                  <a:cubicBezTo>
                    <a:pt x="902" y="797"/>
                    <a:pt x="903" y="798"/>
                    <a:pt x="904" y="798"/>
                  </a:cubicBezTo>
                  <a:cubicBezTo>
                    <a:pt x="907" y="800"/>
                    <a:pt x="909" y="801"/>
                    <a:pt x="909" y="801"/>
                  </a:cubicBezTo>
                  <a:cubicBezTo>
                    <a:pt x="911" y="796"/>
                    <a:pt x="911" y="796"/>
                    <a:pt x="911" y="796"/>
                  </a:cubicBezTo>
                  <a:cubicBezTo>
                    <a:pt x="911" y="796"/>
                    <a:pt x="909" y="795"/>
                    <a:pt x="906" y="793"/>
                  </a:cubicBezTo>
                  <a:cubicBezTo>
                    <a:pt x="904" y="793"/>
                    <a:pt x="902" y="791"/>
                    <a:pt x="900" y="790"/>
                  </a:cubicBezTo>
                  <a:cubicBezTo>
                    <a:pt x="897" y="788"/>
                    <a:pt x="894" y="787"/>
                    <a:pt x="892" y="784"/>
                  </a:cubicBezTo>
                  <a:cubicBezTo>
                    <a:pt x="886" y="780"/>
                    <a:pt x="879" y="774"/>
                    <a:pt x="874" y="765"/>
                  </a:cubicBezTo>
                  <a:cubicBezTo>
                    <a:pt x="872" y="761"/>
                    <a:pt x="870" y="756"/>
                    <a:pt x="868" y="750"/>
                  </a:cubicBezTo>
                  <a:cubicBezTo>
                    <a:pt x="868" y="749"/>
                    <a:pt x="868" y="748"/>
                    <a:pt x="868" y="746"/>
                  </a:cubicBezTo>
                  <a:cubicBezTo>
                    <a:pt x="867" y="745"/>
                    <a:pt x="867" y="743"/>
                    <a:pt x="867" y="742"/>
                  </a:cubicBezTo>
                  <a:cubicBezTo>
                    <a:pt x="867" y="740"/>
                    <a:pt x="867" y="739"/>
                    <a:pt x="867" y="738"/>
                  </a:cubicBezTo>
                  <a:cubicBezTo>
                    <a:pt x="867" y="737"/>
                    <a:pt x="867" y="736"/>
                    <a:pt x="867" y="735"/>
                  </a:cubicBezTo>
                  <a:cubicBezTo>
                    <a:pt x="867" y="734"/>
                    <a:pt x="867" y="734"/>
                    <a:pt x="867" y="734"/>
                  </a:cubicBezTo>
                  <a:cubicBezTo>
                    <a:pt x="868" y="734"/>
                    <a:pt x="868" y="734"/>
                    <a:pt x="868" y="734"/>
                  </a:cubicBezTo>
                  <a:cubicBezTo>
                    <a:pt x="868" y="733"/>
                    <a:pt x="868" y="733"/>
                    <a:pt x="868" y="733"/>
                  </a:cubicBezTo>
                  <a:cubicBezTo>
                    <a:pt x="868" y="733"/>
                    <a:pt x="868" y="733"/>
                    <a:pt x="868" y="733"/>
                  </a:cubicBezTo>
                  <a:cubicBezTo>
                    <a:pt x="868" y="733"/>
                    <a:pt x="868" y="733"/>
                    <a:pt x="868" y="733"/>
                  </a:cubicBezTo>
                  <a:cubicBezTo>
                    <a:pt x="868" y="731"/>
                    <a:pt x="869" y="728"/>
                    <a:pt x="871" y="726"/>
                  </a:cubicBezTo>
                  <a:cubicBezTo>
                    <a:pt x="873" y="724"/>
                    <a:pt x="876" y="722"/>
                    <a:pt x="879" y="720"/>
                  </a:cubicBezTo>
                  <a:cubicBezTo>
                    <a:pt x="881" y="718"/>
                    <a:pt x="884" y="717"/>
                    <a:pt x="888" y="715"/>
                  </a:cubicBezTo>
                  <a:cubicBezTo>
                    <a:pt x="891" y="714"/>
                    <a:pt x="894" y="712"/>
                    <a:pt x="897" y="711"/>
                  </a:cubicBezTo>
                  <a:cubicBezTo>
                    <a:pt x="904" y="709"/>
                    <a:pt x="911" y="706"/>
                    <a:pt x="919" y="704"/>
                  </a:cubicBezTo>
                  <a:cubicBezTo>
                    <a:pt x="922" y="703"/>
                    <a:pt x="926" y="702"/>
                    <a:pt x="930" y="700"/>
                  </a:cubicBezTo>
                  <a:cubicBezTo>
                    <a:pt x="934" y="699"/>
                    <a:pt x="938" y="698"/>
                    <a:pt x="941" y="697"/>
                  </a:cubicBezTo>
                  <a:cubicBezTo>
                    <a:pt x="945" y="695"/>
                    <a:pt x="949" y="694"/>
                    <a:pt x="953" y="692"/>
                  </a:cubicBezTo>
                  <a:cubicBezTo>
                    <a:pt x="954" y="692"/>
                    <a:pt x="955" y="691"/>
                    <a:pt x="956" y="691"/>
                  </a:cubicBezTo>
                  <a:cubicBezTo>
                    <a:pt x="957" y="691"/>
                    <a:pt x="957" y="691"/>
                    <a:pt x="957" y="691"/>
                  </a:cubicBezTo>
                  <a:cubicBezTo>
                    <a:pt x="957" y="690"/>
                    <a:pt x="957" y="690"/>
                    <a:pt x="957" y="690"/>
                  </a:cubicBezTo>
                  <a:cubicBezTo>
                    <a:pt x="957" y="690"/>
                    <a:pt x="957" y="690"/>
                    <a:pt x="957" y="690"/>
                  </a:cubicBezTo>
                  <a:cubicBezTo>
                    <a:pt x="958" y="690"/>
                    <a:pt x="958" y="690"/>
                    <a:pt x="958" y="690"/>
                  </a:cubicBezTo>
                  <a:cubicBezTo>
                    <a:pt x="959" y="689"/>
                    <a:pt x="959" y="689"/>
                    <a:pt x="959" y="689"/>
                  </a:cubicBezTo>
                  <a:cubicBezTo>
                    <a:pt x="960" y="689"/>
                    <a:pt x="961" y="688"/>
                    <a:pt x="962" y="687"/>
                  </a:cubicBezTo>
                  <a:cubicBezTo>
                    <a:pt x="963" y="687"/>
                    <a:pt x="964" y="686"/>
                    <a:pt x="965" y="685"/>
                  </a:cubicBezTo>
                  <a:cubicBezTo>
                    <a:pt x="967" y="684"/>
                    <a:pt x="969" y="682"/>
                    <a:pt x="971" y="680"/>
                  </a:cubicBezTo>
                  <a:cubicBezTo>
                    <a:pt x="972" y="678"/>
                    <a:pt x="974" y="676"/>
                    <a:pt x="975" y="673"/>
                  </a:cubicBezTo>
                  <a:cubicBezTo>
                    <a:pt x="976" y="671"/>
                    <a:pt x="977" y="669"/>
                    <a:pt x="978" y="666"/>
                  </a:cubicBezTo>
                  <a:cubicBezTo>
                    <a:pt x="979" y="664"/>
                    <a:pt x="979" y="662"/>
                    <a:pt x="980" y="660"/>
                  </a:cubicBezTo>
                  <a:cubicBezTo>
                    <a:pt x="980" y="655"/>
                    <a:pt x="981" y="651"/>
                    <a:pt x="982" y="647"/>
                  </a:cubicBezTo>
                  <a:cubicBezTo>
                    <a:pt x="983" y="643"/>
                    <a:pt x="984" y="640"/>
                    <a:pt x="985" y="637"/>
                  </a:cubicBezTo>
                  <a:cubicBezTo>
                    <a:pt x="986" y="635"/>
                    <a:pt x="987" y="634"/>
                    <a:pt x="988" y="633"/>
                  </a:cubicBezTo>
                  <a:cubicBezTo>
                    <a:pt x="988" y="632"/>
                    <a:pt x="989" y="631"/>
                    <a:pt x="989" y="631"/>
                  </a:cubicBezTo>
                  <a:cubicBezTo>
                    <a:pt x="990" y="630"/>
                    <a:pt x="990" y="630"/>
                    <a:pt x="991" y="629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2" y="628"/>
                    <a:pt x="991" y="628"/>
                    <a:pt x="992" y="628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3" y="626"/>
                    <a:pt x="993" y="626"/>
                    <a:pt x="994" y="625"/>
                  </a:cubicBezTo>
                  <a:cubicBezTo>
                    <a:pt x="995" y="625"/>
                    <a:pt x="996" y="624"/>
                    <a:pt x="998" y="623"/>
                  </a:cubicBezTo>
                  <a:cubicBezTo>
                    <a:pt x="1000" y="622"/>
                    <a:pt x="1004" y="620"/>
                    <a:pt x="1007" y="620"/>
                  </a:cubicBezTo>
                  <a:cubicBezTo>
                    <a:pt x="1011" y="619"/>
                    <a:pt x="1015" y="618"/>
                    <a:pt x="1019" y="618"/>
                  </a:cubicBezTo>
                  <a:cubicBezTo>
                    <a:pt x="1023" y="618"/>
                    <a:pt x="1027" y="617"/>
                    <a:pt x="1031" y="617"/>
                  </a:cubicBezTo>
                  <a:cubicBezTo>
                    <a:pt x="1035" y="617"/>
                    <a:pt x="1039" y="618"/>
                    <a:pt x="1043" y="618"/>
                  </a:cubicBezTo>
                  <a:cubicBezTo>
                    <a:pt x="1051" y="618"/>
                    <a:pt x="1059" y="619"/>
                    <a:pt x="1068" y="619"/>
                  </a:cubicBezTo>
                  <a:cubicBezTo>
                    <a:pt x="1070" y="620"/>
                    <a:pt x="1072" y="620"/>
                    <a:pt x="1074" y="620"/>
                  </a:cubicBezTo>
                  <a:cubicBezTo>
                    <a:pt x="1075" y="620"/>
                    <a:pt x="1077" y="620"/>
                    <a:pt x="1078" y="620"/>
                  </a:cubicBezTo>
                  <a:cubicBezTo>
                    <a:pt x="1078" y="620"/>
                    <a:pt x="1078" y="620"/>
                    <a:pt x="1078" y="620"/>
                  </a:cubicBezTo>
                  <a:cubicBezTo>
                    <a:pt x="1078" y="620"/>
                    <a:pt x="1078" y="620"/>
                    <a:pt x="1078" y="620"/>
                  </a:cubicBezTo>
                  <a:cubicBezTo>
                    <a:pt x="1079" y="620"/>
                    <a:pt x="1079" y="620"/>
                    <a:pt x="1079" y="620"/>
                  </a:cubicBezTo>
                  <a:cubicBezTo>
                    <a:pt x="1079" y="620"/>
                    <a:pt x="1079" y="620"/>
                    <a:pt x="1080" y="620"/>
                  </a:cubicBezTo>
                  <a:cubicBezTo>
                    <a:pt x="1081" y="620"/>
                    <a:pt x="1083" y="620"/>
                    <a:pt x="1084" y="621"/>
                  </a:cubicBezTo>
                  <a:cubicBezTo>
                    <a:pt x="1086" y="622"/>
                    <a:pt x="1088" y="622"/>
                    <a:pt x="1090" y="623"/>
                  </a:cubicBezTo>
                  <a:cubicBezTo>
                    <a:pt x="1097" y="626"/>
                    <a:pt x="1103" y="630"/>
                    <a:pt x="1110" y="634"/>
                  </a:cubicBezTo>
                  <a:cubicBezTo>
                    <a:pt x="1116" y="638"/>
                    <a:pt x="1123" y="642"/>
                    <a:pt x="1129" y="646"/>
                  </a:cubicBezTo>
                  <a:cubicBezTo>
                    <a:pt x="1132" y="648"/>
                    <a:pt x="1135" y="651"/>
                    <a:pt x="1137" y="653"/>
                  </a:cubicBezTo>
                  <a:cubicBezTo>
                    <a:pt x="1140" y="655"/>
                    <a:pt x="1143" y="657"/>
                    <a:pt x="1146" y="659"/>
                  </a:cubicBezTo>
                  <a:cubicBezTo>
                    <a:pt x="1147" y="660"/>
                    <a:pt x="1147" y="660"/>
                    <a:pt x="1147" y="660"/>
                  </a:cubicBezTo>
                  <a:cubicBezTo>
                    <a:pt x="1148" y="660"/>
                    <a:pt x="1148" y="661"/>
                    <a:pt x="1149" y="661"/>
                  </a:cubicBezTo>
                  <a:cubicBezTo>
                    <a:pt x="1150" y="661"/>
                    <a:pt x="1150" y="661"/>
                    <a:pt x="1150" y="661"/>
                  </a:cubicBezTo>
                  <a:cubicBezTo>
                    <a:pt x="1151" y="661"/>
                    <a:pt x="1151" y="661"/>
                    <a:pt x="1151" y="662"/>
                  </a:cubicBezTo>
                  <a:cubicBezTo>
                    <a:pt x="1152" y="662"/>
                    <a:pt x="1153" y="662"/>
                    <a:pt x="1154" y="662"/>
                  </a:cubicBezTo>
                  <a:cubicBezTo>
                    <a:pt x="1156" y="661"/>
                    <a:pt x="1158" y="661"/>
                    <a:pt x="1160" y="660"/>
                  </a:cubicBezTo>
                  <a:cubicBezTo>
                    <a:pt x="1163" y="658"/>
                    <a:pt x="1166" y="656"/>
                    <a:pt x="1169" y="654"/>
                  </a:cubicBezTo>
                  <a:cubicBezTo>
                    <a:pt x="1175" y="651"/>
                    <a:pt x="1180" y="647"/>
                    <a:pt x="1184" y="643"/>
                  </a:cubicBezTo>
                  <a:cubicBezTo>
                    <a:pt x="1187" y="641"/>
                    <a:pt x="1189" y="639"/>
                    <a:pt x="1191" y="638"/>
                  </a:cubicBezTo>
                  <a:cubicBezTo>
                    <a:pt x="1191" y="638"/>
                    <a:pt x="1192" y="637"/>
                    <a:pt x="1193" y="637"/>
                  </a:cubicBezTo>
                  <a:cubicBezTo>
                    <a:pt x="1193" y="637"/>
                    <a:pt x="1194" y="636"/>
                    <a:pt x="1194" y="636"/>
                  </a:cubicBezTo>
                  <a:cubicBezTo>
                    <a:pt x="1194" y="636"/>
                    <a:pt x="1194" y="636"/>
                    <a:pt x="1194" y="636"/>
                  </a:cubicBezTo>
                  <a:cubicBezTo>
                    <a:pt x="1194" y="636"/>
                    <a:pt x="1194" y="636"/>
                    <a:pt x="1194" y="636"/>
                  </a:cubicBezTo>
                  <a:cubicBezTo>
                    <a:pt x="1194" y="636"/>
                    <a:pt x="1194" y="636"/>
                    <a:pt x="1194" y="636"/>
                  </a:cubicBezTo>
                  <a:cubicBezTo>
                    <a:pt x="1195" y="636"/>
                    <a:pt x="1195" y="636"/>
                    <a:pt x="1195" y="636"/>
                  </a:cubicBezTo>
                  <a:cubicBezTo>
                    <a:pt x="1195" y="636"/>
                    <a:pt x="1195" y="636"/>
                    <a:pt x="1195" y="636"/>
                  </a:cubicBezTo>
                  <a:cubicBezTo>
                    <a:pt x="1195" y="635"/>
                    <a:pt x="1196" y="635"/>
                    <a:pt x="1196" y="635"/>
                  </a:cubicBezTo>
                  <a:cubicBezTo>
                    <a:pt x="1198" y="635"/>
                    <a:pt x="1200" y="635"/>
                    <a:pt x="1202" y="635"/>
                  </a:cubicBezTo>
                  <a:cubicBezTo>
                    <a:pt x="1204" y="635"/>
                    <a:pt x="1206" y="635"/>
                    <a:pt x="1208" y="635"/>
                  </a:cubicBezTo>
                  <a:cubicBezTo>
                    <a:pt x="1213" y="636"/>
                    <a:pt x="1217" y="636"/>
                    <a:pt x="1221" y="636"/>
                  </a:cubicBezTo>
                  <a:cubicBezTo>
                    <a:pt x="1228" y="637"/>
                    <a:pt x="1235" y="638"/>
                    <a:pt x="1241" y="637"/>
                  </a:cubicBezTo>
                  <a:cubicBezTo>
                    <a:pt x="1241" y="637"/>
                    <a:pt x="1241" y="637"/>
                    <a:pt x="1242" y="637"/>
                  </a:cubicBezTo>
                  <a:cubicBezTo>
                    <a:pt x="1246" y="646"/>
                    <a:pt x="1252" y="656"/>
                    <a:pt x="1260" y="663"/>
                  </a:cubicBezTo>
                  <a:cubicBezTo>
                    <a:pt x="1264" y="668"/>
                    <a:pt x="1269" y="672"/>
                    <a:pt x="1276" y="674"/>
                  </a:cubicBezTo>
                  <a:cubicBezTo>
                    <a:pt x="1277" y="675"/>
                    <a:pt x="1279" y="676"/>
                    <a:pt x="1280" y="676"/>
                  </a:cubicBezTo>
                  <a:cubicBezTo>
                    <a:pt x="1282" y="676"/>
                    <a:pt x="1284" y="677"/>
                    <a:pt x="1285" y="677"/>
                  </a:cubicBezTo>
                  <a:cubicBezTo>
                    <a:pt x="1287" y="677"/>
                    <a:pt x="1289" y="678"/>
                    <a:pt x="1290" y="678"/>
                  </a:cubicBezTo>
                  <a:cubicBezTo>
                    <a:pt x="1294" y="678"/>
                    <a:pt x="1294" y="678"/>
                    <a:pt x="1294" y="678"/>
                  </a:cubicBezTo>
                  <a:cubicBezTo>
                    <a:pt x="1299" y="678"/>
                    <a:pt x="1303" y="679"/>
                    <a:pt x="1308" y="681"/>
                  </a:cubicBezTo>
                  <a:cubicBezTo>
                    <a:pt x="1312" y="682"/>
                    <a:pt x="1316" y="684"/>
                    <a:pt x="1320" y="687"/>
                  </a:cubicBezTo>
                  <a:cubicBezTo>
                    <a:pt x="1324" y="689"/>
                    <a:pt x="1328" y="692"/>
                    <a:pt x="1333" y="696"/>
                  </a:cubicBezTo>
                  <a:cubicBezTo>
                    <a:pt x="1335" y="697"/>
                    <a:pt x="1337" y="699"/>
                    <a:pt x="1340" y="700"/>
                  </a:cubicBezTo>
                  <a:cubicBezTo>
                    <a:pt x="1330" y="703"/>
                    <a:pt x="1321" y="705"/>
                    <a:pt x="1313" y="707"/>
                  </a:cubicBezTo>
                  <a:cubicBezTo>
                    <a:pt x="1292" y="712"/>
                    <a:pt x="1273" y="717"/>
                    <a:pt x="1255" y="723"/>
                  </a:cubicBezTo>
                  <a:cubicBezTo>
                    <a:pt x="1237" y="728"/>
                    <a:pt x="1220" y="737"/>
                    <a:pt x="1207" y="745"/>
                  </a:cubicBezTo>
                  <a:cubicBezTo>
                    <a:pt x="1201" y="750"/>
                    <a:pt x="1195" y="754"/>
                    <a:pt x="1190" y="758"/>
                  </a:cubicBezTo>
                  <a:cubicBezTo>
                    <a:pt x="1184" y="762"/>
                    <a:pt x="1180" y="765"/>
                    <a:pt x="1176" y="768"/>
                  </a:cubicBezTo>
                  <a:cubicBezTo>
                    <a:pt x="1175" y="769"/>
                    <a:pt x="1175" y="769"/>
                    <a:pt x="1174" y="769"/>
                  </a:cubicBezTo>
                  <a:cubicBezTo>
                    <a:pt x="1174" y="769"/>
                    <a:pt x="1174" y="768"/>
                    <a:pt x="1174" y="768"/>
                  </a:cubicBezTo>
                  <a:cubicBezTo>
                    <a:pt x="1172" y="765"/>
                    <a:pt x="1171" y="762"/>
                    <a:pt x="1169" y="759"/>
                  </a:cubicBezTo>
                  <a:cubicBezTo>
                    <a:pt x="1165" y="754"/>
                    <a:pt x="1160" y="751"/>
                    <a:pt x="1156" y="748"/>
                  </a:cubicBezTo>
                  <a:cubicBezTo>
                    <a:pt x="1154" y="748"/>
                    <a:pt x="1154" y="748"/>
                    <a:pt x="1154" y="748"/>
                  </a:cubicBezTo>
                  <a:cubicBezTo>
                    <a:pt x="1154" y="747"/>
                    <a:pt x="1154" y="747"/>
                    <a:pt x="1154" y="747"/>
                  </a:cubicBezTo>
                  <a:cubicBezTo>
                    <a:pt x="1153" y="747"/>
                    <a:pt x="1153" y="747"/>
                    <a:pt x="1153" y="747"/>
                  </a:cubicBezTo>
                  <a:cubicBezTo>
                    <a:pt x="1153" y="747"/>
                    <a:pt x="1153" y="747"/>
                    <a:pt x="1153" y="747"/>
                  </a:cubicBezTo>
                  <a:cubicBezTo>
                    <a:pt x="1152" y="746"/>
                    <a:pt x="1151" y="746"/>
                    <a:pt x="1150" y="745"/>
                  </a:cubicBezTo>
                  <a:cubicBezTo>
                    <a:pt x="1148" y="744"/>
                    <a:pt x="1146" y="744"/>
                    <a:pt x="1145" y="743"/>
                  </a:cubicBezTo>
                  <a:cubicBezTo>
                    <a:pt x="1141" y="741"/>
                    <a:pt x="1137" y="740"/>
                    <a:pt x="1134" y="738"/>
                  </a:cubicBezTo>
                  <a:cubicBezTo>
                    <a:pt x="1120" y="732"/>
                    <a:pt x="1108" y="727"/>
                    <a:pt x="1097" y="722"/>
                  </a:cubicBezTo>
                  <a:cubicBezTo>
                    <a:pt x="1074" y="712"/>
                    <a:pt x="1057" y="704"/>
                    <a:pt x="1046" y="698"/>
                  </a:cubicBezTo>
                  <a:cubicBezTo>
                    <a:pt x="1040" y="695"/>
                    <a:pt x="1036" y="692"/>
                    <a:pt x="1034" y="690"/>
                  </a:cubicBezTo>
                  <a:cubicBezTo>
                    <a:pt x="1033" y="689"/>
                    <a:pt x="1032" y="689"/>
                    <a:pt x="1032" y="688"/>
                  </a:cubicBezTo>
                  <a:cubicBezTo>
                    <a:pt x="1031" y="688"/>
                    <a:pt x="1031" y="687"/>
                    <a:pt x="1031" y="687"/>
                  </a:cubicBezTo>
                  <a:cubicBezTo>
                    <a:pt x="1029" y="686"/>
                    <a:pt x="1029" y="686"/>
                    <a:pt x="1029" y="686"/>
                  </a:cubicBezTo>
                  <a:cubicBezTo>
                    <a:pt x="1029" y="686"/>
                    <a:pt x="1028" y="686"/>
                    <a:pt x="1028" y="686"/>
                  </a:cubicBezTo>
                  <a:cubicBezTo>
                    <a:pt x="1027" y="687"/>
                    <a:pt x="1026" y="688"/>
                    <a:pt x="1026" y="689"/>
                  </a:cubicBezTo>
                  <a:cubicBezTo>
                    <a:pt x="1026" y="689"/>
                    <a:pt x="1026" y="689"/>
                    <a:pt x="1026" y="689"/>
                  </a:cubicBezTo>
                  <a:cubicBezTo>
                    <a:pt x="1026" y="689"/>
                    <a:pt x="1026" y="690"/>
                    <a:pt x="1027" y="690"/>
                  </a:cubicBezTo>
                  <a:cubicBezTo>
                    <a:pt x="1027" y="692"/>
                    <a:pt x="1028" y="693"/>
                    <a:pt x="1029" y="695"/>
                  </a:cubicBezTo>
                  <a:cubicBezTo>
                    <a:pt x="1031" y="698"/>
                    <a:pt x="1035" y="702"/>
                    <a:pt x="1040" y="706"/>
                  </a:cubicBezTo>
                  <a:cubicBezTo>
                    <a:pt x="1050" y="715"/>
                    <a:pt x="1067" y="726"/>
                    <a:pt x="1088" y="738"/>
                  </a:cubicBezTo>
                  <a:cubicBezTo>
                    <a:pt x="1094" y="742"/>
                    <a:pt x="1099" y="745"/>
                    <a:pt x="1105" y="748"/>
                  </a:cubicBezTo>
                  <a:cubicBezTo>
                    <a:pt x="1111" y="751"/>
                    <a:pt x="1117" y="755"/>
                    <a:pt x="1124" y="758"/>
                  </a:cubicBezTo>
                  <a:cubicBezTo>
                    <a:pt x="1127" y="760"/>
                    <a:pt x="1130" y="762"/>
                    <a:pt x="1134" y="764"/>
                  </a:cubicBezTo>
                  <a:cubicBezTo>
                    <a:pt x="1135" y="765"/>
                    <a:pt x="1137" y="766"/>
                    <a:pt x="1139" y="767"/>
                  </a:cubicBezTo>
                  <a:cubicBezTo>
                    <a:pt x="1139" y="767"/>
                    <a:pt x="1140" y="768"/>
                    <a:pt x="1141" y="768"/>
                  </a:cubicBezTo>
                  <a:cubicBezTo>
                    <a:pt x="1142" y="769"/>
                    <a:pt x="1142" y="769"/>
                    <a:pt x="1142" y="769"/>
                  </a:cubicBezTo>
                  <a:cubicBezTo>
                    <a:pt x="1142" y="769"/>
                    <a:pt x="1142" y="769"/>
                    <a:pt x="1142" y="769"/>
                  </a:cubicBezTo>
                  <a:cubicBezTo>
                    <a:pt x="1142" y="769"/>
                    <a:pt x="1142" y="769"/>
                    <a:pt x="1142" y="769"/>
                  </a:cubicBezTo>
                  <a:cubicBezTo>
                    <a:pt x="1143" y="769"/>
                    <a:pt x="1143" y="769"/>
                    <a:pt x="1143" y="769"/>
                  </a:cubicBezTo>
                  <a:cubicBezTo>
                    <a:pt x="1146" y="771"/>
                    <a:pt x="1147" y="773"/>
                    <a:pt x="1149" y="775"/>
                  </a:cubicBezTo>
                  <a:cubicBezTo>
                    <a:pt x="1149" y="775"/>
                    <a:pt x="1149" y="776"/>
                    <a:pt x="1150" y="777"/>
                  </a:cubicBezTo>
                  <a:cubicBezTo>
                    <a:pt x="1150" y="777"/>
                    <a:pt x="1150" y="778"/>
                    <a:pt x="1150" y="778"/>
                  </a:cubicBezTo>
                  <a:cubicBezTo>
                    <a:pt x="1150" y="779"/>
                    <a:pt x="1149" y="779"/>
                    <a:pt x="1148" y="780"/>
                  </a:cubicBezTo>
                  <a:cubicBezTo>
                    <a:pt x="1147" y="781"/>
                    <a:pt x="1145" y="782"/>
                    <a:pt x="1142" y="783"/>
                  </a:cubicBezTo>
                  <a:cubicBezTo>
                    <a:pt x="1142" y="783"/>
                    <a:pt x="1142" y="783"/>
                    <a:pt x="1141" y="783"/>
                  </a:cubicBezTo>
                  <a:cubicBezTo>
                    <a:pt x="1141" y="783"/>
                    <a:pt x="1141" y="783"/>
                    <a:pt x="1141" y="783"/>
                  </a:cubicBezTo>
                  <a:cubicBezTo>
                    <a:pt x="1141" y="783"/>
                    <a:pt x="1141" y="783"/>
                    <a:pt x="1141" y="783"/>
                  </a:cubicBezTo>
                  <a:cubicBezTo>
                    <a:pt x="1140" y="783"/>
                    <a:pt x="1140" y="783"/>
                    <a:pt x="1140" y="783"/>
                  </a:cubicBezTo>
                  <a:cubicBezTo>
                    <a:pt x="1140" y="783"/>
                    <a:pt x="1140" y="783"/>
                    <a:pt x="1140" y="783"/>
                  </a:cubicBezTo>
                  <a:cubicBezTo>
                    <a:pt x="1140" y="783"/>
                    <a:pt x="1140" y="783"/>
                    <a:pt x="1140" y="783"/>
                  </a:cubicBezTo>
                  <a:cubicBezTo>
                    <a:pt x="1138" y="783"/>
                    <a:pt x="1138" y="783"/>
                    <a:pt x="1138" y="783"/>
                  </a:cubicBezTo>
                  <a:cubicBezTo>
                    <a:pt x="1137" y="783"/>
                    <a:pt x="1135" y="783"/>
                    <a:pt x="1133" y="783"/>
                  </a:cubicBezTo>
                  <a:cubicBezTo>
                    <a:pt x="1132" y="783"/>
                    <a:pt x="1132" y="783"/>
                    <a:pt x="1131" y="784"/>
                  </a:cubicBezTo>
                  <a:cubicBezTo>
                    <a:pt x="1129" y="784"/>
                    <a:pt x="1129" y="784"/>
                    <a:pt x="1129" y="784"/>
                  </a:cubicBezTo>
                  <a:cubicBezTo>
                    <a:pt x="1123" y="785"/>
                    <a:pt x="1118" y="787"/>
                    <a:pt x="1113" y="788"/>
                  </a:cubicBezTo>
                  <a:cubicBezTo>
                    <a:pt x="1104" y="792"/>
                    <a:pt x="1094" y="796"/>
                    <a:pt x="1085" y="799"/>
                  </a:cubicBezTo>
                  <a:cubicBezTo>
                    <a:pt x="1076" y="803"/>
                    <a:pt x="1066" y="807"/>
                    <a:pt x="1057" y="810"/>
                  </a:cubicBezTo>
                  <a:cubicBezTo>
                    <a:pt x="1047" y="813"/>
                    <a:pt x="1037" y="816"/>
                    <a:pt x="1027" y="819"/>
                  </a:cubicBezTo>
                  <a:cubicBezTo>
                    <a:pt x="1022" y="820"/>
                    <a:pt x="1017" y="821"/>
                    <a:pt x="1012" y="822"/>
                  </a:cubicBezTo>
                  <a:cubicBezTo>
                    <a:pt x="1010" y="822"/>
                    <a:pt x="1007" y="822"/>
                    <a:pt x="1005" y="823"/>
                  </a:cubicBezTo>
                  <a:cubicBezTo>
                    <a:pt x="1003" y="823"/>
                    <a:pt x="1003" y="823"/>
                    <a:pt x="1003" y="823"/>
                  </a:cubicBezTo>
                  <a:cubicBezTo>
                    <a:pt x="1001" y="823"/>
                    <a:pt x="1001" y="823"/>
                    <a:pt x="1001" y="823"/>
                  </a:cubicBezTo>
                  <a:cubicBezTo>
                    <a:pt x="999" y="823"/>
                    <a:pt x="999" y="823"/>
                    <a:pt x="999" y="823"/>
                  </a:cubicBezTo>
                  <a:cubicBezTo>
                    <a:pt x="999" y="823"/>
                    <a:pt x="998" y="823"/>
                    <a:pt x="997" y="823"/>
                  </a:cubicBezTo>
                  <a:cubicBezTo>
                    <a:pt x="995" y="823"/>
                    <a:pt x="992" y="823"/>
                    <a:pt x="989" y="823"/>
                  </a:cubicBezTo>
                  <a:cubicBezTo>
                    <a:pt x="986" y="823"/>
                    <a:pt x="983" y="823"/>
                    <a:pt x="980" y="823"/>
                  </a:cubicBezTo>
                  <a:cubicBezTo>
                    <a:pt x="977" y="823"/>
                    <a:pt x="974" y="824"/>
                    <a:pt x="971" y="824"/>
                  </a:cubicBezTo>
                  <a:cubicBezTo>
                    <a:pt x="968" y="824"/>
                    <a:pt x="964" y="824"/>
                    <a:pt x="961" y="825"/>
                  </a:cubicBezTo>
                  <a:cubicBezTo>
                    <a:pt x="949" y="826"/>
                    <a:pt x="937" y="828"/>
                    <a:pt x="924" y="831"/>
                  </a:cubicBezTo>
                  <a:cubicBezTo>
                    <a:pt x="912" y="834"/>
                    <a:pt x="900" y="838"/>
                    <a:pt x="888" y="843"/>
                  </a:cubicBezTo>
                  <a:close/>
                  <a:moveTo>
                    <a:pt x="953" y="875"/>
                  </a:moveTo>
                  <a:cubicBezTo>
                    <a:pt x="948" y="869"/>
                    <a:pt x="944" y="864"/>
                    <a:pt x="940" y="860"/>
                  </a:cubicBezTo>
                  <a:cubicBezTo>
                    <a:pt x="949" y="858"/>
                    <a:pt x="957" y="857"/>
                    <a:pt x="965" y="856"/>
                  </a:cubicBezTo>
                  <a:cubicBezTo>
                    <a:pt x="968" y="855"/>
                    <a:pt x="970" y="855"/>
                    <a:pt x="973" y="855"/>
                  </a:cubicBezTo>
                  <a:cubicBezTo>
                    <a:pt x="976" y="855"/>
                    <a:pt x="979" y="854"/>
                    <a:pt x="981" y="854"/>
                  </a:cubicBezTo>
                  <a:cubicBezTo>
                    <a:pt x="984" y="854"/>
                    <a:pt x="987" y="854"/>
                    <a:pt x="989" y="854"/>
                  </a:cubicBezTo>
                  <a:cubicBezTo>
                    <a:pt x="992" y="854"/>
                    <a:pt x="995" y="854"/>
                    <a:pt x="998" y="854"/>
                  </a:cubicBezTo>
                  <a:cubicBezTo>
                    <a:pt x="999" y="854"/>
                    <a:pt x="1000" y="854"/>
                    <a:pt x="1000" y="853"/>
                  </a:cubicBezTo>
                  <a:cubicBezTo>
                    <a:pt x="1003" y="853"/>
                    <a:pt x="1003" y="853"/>
                    <a:pt x="1003" y="853"/>
                  </a:cubicBezTo>
                  <a:cubicBezTo>
                    <a:pt x="1005" y="853"/>
                    <a:pt x="1005" y="853"/>
                    <a:pt x="1005" y="853"/>
                  </a:cubicBezTo>
                  <a:cubicBezTo>
                    <a:pt x="1008" y="853"/>
                    <a:pt x="1008" y="853"/>
                    <a:pt x="1008" y="853"/>
                  </a:cubicBezTo>
                  <a:cubicBezTo>
                    <a:pt x="1011" y="853"/>
                    <a:pt x="1014" y="852"/>
                    <a:pt x="1017" y="852"/>
                  </a:cubicBezTo>
                  <a:cubicBezTo>
                    <a:pt x="1023" y="851"/>
                    <a:pt x="1029" y="849"/>
                    <a:pt x="1034" y="848"/>
                  </a:cubicBezTo>
                  <a:cubicBezTo>
                    <a:pt x="1046" y="845"/>
                    <a:pt x="1056" y="841"/>
                    <a:pt x="1067" y="838"/>
                  </a:cubicBezTo>
                  <a:cubicBezTo>
                    <a:pt x="1077" y="834"/>
                    <a:pt x="1087" y="830"/>
                    <a:pt x="1096" y="826"/>
                  </a:cubicBezTo>
                  <a:cubicBezTo>
                    <a:pt x="1105" y="822"/>
                    <a:pt x="1114" y="818"/>
                    <a:pt x="1123" y="815"/>
                  </a:cubicBezTo>
                  <a:cubicBezTo>
                    <a:pt x="1127" y="813"/>
                    <a:pt x="1131" y="812"/>
                    <a:pt x="1134" y="811"/>
                  </a:cubicBezTo>
                  <a:cubicBezTo>
                    <a:pt x="1136" y="811"/>
                    <a:pt x="1136" y="811"/>
                    <a:pt x="1136" y="811"/>
                  </a:cubicBezTo>
                  <a:cubicBezTo>
                    <a:pt x="1136" y="811"/>
                    <a:pt x="1136" y="811"/>
                    <a:pt x="1137" y="811"/>
                  </a:cubicBezTo>
                  <a:cubicBezTo>
                    <a:pt x="1137" y="810"/>
                    <a:pt x="1138" y="810"/>
                    <a:pt x="1138" y="810"/>
                  </a:cubicBezTo>
                  <a:cubicBezTo>
                    <a:pt x="1141" y="810"/>
                    <a:pt x="1141" y="810"/>
                    <a:pt x="1141" y="810"/>
                  </a:cubicBezTo>
                  <a:cubicBezTo>
                    <a:pt x="1141" y="810"/>
                    <a:pt x="1141" y="810"/>
                    <a:pt x="1141" y="810"/>
                  </a:cubicBezTo>
                  <a:cubicBezTo>
                    <a:pt x="1142" y="810"/>
                    <a:pt x="1142" y="810"/>
                    <a:pt x="1142" y="810"/>
                  </a:cubicBezTo>
                  <a:cubicBezTo>
                    <a:pt x="1143" y="810"/>
                    <a:pt x="1143" y="810"/>
                    <a:pt x="1143" y="810"/>
                  </a:cubicBezTo>
                  <a:cubicBezTo>
                    <a:pt x="1144" y="810"/>
                    <a:pt x="1144" y="810"/>
                    <a:pt x="1144" y="810"/>
                  </a:cubicBezTo>
                  <a:cubicBezTo>
                    <a:pt x="1146" y="810"/>
                    <a:pt x="1146" y="810"/>
                    <a:pt x="1146" y="810"/>
                  </a:cubicBezTo>
                  <a:cubicBezTo>
                    <a:pt x="1146" y="810"/>
                    <a:pt x="1147" y="809"/>
                    <a:pt x="1148" y="809"/>
                  </a:cubicBezTo>
                  <a:cubicBezTo>
                    <a:pt x="1153" y="808"/>
                    <a:pt x="1158" y="806"/>
                    <a:pt x="1162" y="803"/>
                  </a:cubicBezTo>
                  <a:cubicBezTo>
                    <a:pt x="1163" y="803"/>
                    <a:pt x="1165" y="802"/>
                    <a:pt x="1166" y="801"/>
                  </a:cubicBezTo>
                  <a:cubicBezTo>
                    <a:pt x="1168" y="801"/>
                    <a:pt x="1170" y="800"/>
                    <a:pt x="1171" y="798"/>
                  </a:cubicBezTo>
                  <a:cubicBezTo>
                    <a:pt x="1173" y="797"/>
                    <a:pt x="1175" y="796"/>
                    <a:pt x="1177" y="795"/>
                  </a:cubicBezTo>
                  <a:cubicBezTo>
                    <a:pt x="1178" y="794"/>
                    <a:pt x="1179" y="793"/>
                    <a:pt x="1180" y="793"/>
                  </a:cubicBezTo>
                  <a:cubicBezTo>
                    <a:pt x="1181" y="792"/>
                    <a:pt x="1182" y="791"/>
                    <a:pt x="1183" y="790"/>
                  </a:cubicBezTo>
                  <a:cubicBezTo>
                    <a:pt x="1185" y="789"/>
                    <a:pt x="1187" y="787"/>
                    <a:pt x="1189" y="785"/>
                  </a:cubicBezTo>
                  <a:cubicBezTo>
                    <a:pt x="1193" y="782"/>
                    <a:pt x="1198" y="778"/>
                    <a:pt x="1202" y="774"/>
                  </a:cubicBezTo>
                  <a:cubicBezTo>
                    <a:pt x="1207" y="770"/>
                    <a:pt x="1212" y="765"/>
                    <a:pt x="1218" y="761"/>
                  </a:cubicBezTo>
                  <a:cubicBezTo>
                    <a:pt x="1220" y="760"/>
                    <a:pt x="1221" y="759"/>
                    <a:pt x="1223" y="758"/>
                  </a:cubicBezTo>
                  <a:cubicBezTo>
                    <a:pt x="1224" y="757"/>
                    <a:pt x="1226" y="756"/>
                    <a:pt x="1227" y="755"/>
                  </a:cubicBezTo>
                  <a:cubicBezTo>
                    <a:pt x="1229" y="754"/>
                    <a:pt x="1230" y="753"/>
                    <a:pt x="1232" y="752"/>
                  </a:cubicBezTo>
                  <a:cubicBezTo>
                    <a:pt x="1233" y="752"/>
                    <a:pt x="1234" y="751"/>
                    <a:pt x="1235" y="751"/>
                  </a:cubicBezTo>
                  <a:cubicBezTo>
                    <a:pt x="1235" y="750"/>
                    <a:pt x="1236" y="750"/>
                    <a:pt x="1237" y="749"/>
                  </a:cubicBezTo>
                  <a:cubicBezTo>
                    <a:pt x="1238" y="749"/>
                    <a:pt x="1239" y="748"/>
                    <a:pt x="1240" y="748"/>
                  </a:cubicBezTo>
                  <a:cubicBezTo>
                    <a:pt x="1241" y="747"/>
                    <a:pt x="1241" y="747"/>
                    <a:pt x="1241" y="747"/>
                  </a:cubicBezTo>
                  <a:cubicBezTo>
                    <a:pt x="1242" y="747"/>
                    <a:pt x="1242" y="747"/>
                    <a:pt x="1242" y="747"/>
                  </a:cubicBezTo>
                  <a:cubicBezTo>
                    <a:pt x="1242" y="747"/>
                    <a:pt x="1242" y="747"/>
                    <a:pt x="1242" y="747"/>
                  </a:cubicBezTo>
                  <a:cubicBezTo>
                    <a:pt x="1243" y="747"/>
                    <a:pt x="1243" y="747"/>
                    <a:pt x="1243" y="747"/>
                  </a:cubicBezTo>
                  <a:cubicBezTo>
                    <a:pt x="1245" y="746"/>
                    <a:pt x="1246" y="745"/>
                    <a:pt x="1248" y="744"/>
                  </a:cubicBezTo>
                  <a:cubicBezTo>
                    <a:pt x="1250" y="743"/>
                    <a:pt x="1252" y="742"/>
                    <a:pt x="1254" y="742"/>
                  </a:cubicBezTo>
                  <a:cubicBezTo>
                    <a:pt x="1256" y="741"/>
                    <a:pt x="1258" y="740"/>
                    <a:pt x="1260" y="739"/>
                  </a:cubicBezTo>
                  <a:cubicBezTo>
                    <a:pt x="1277" y="734"/>
                    <a:pt x="1296" y="728"/>
                    <a:pt x="1317" y="724"/>
                  </a:cubicBezTo>
                  <a:cubicBezTo>
                    <a:pt x="1322" y="722"/>
                    <a:pt x="1327" y="721"/>
                    <a:pt x="1332" y="720"/>
                  </a:cubicBezTo>
                  <a:cubicBezTo>
                    <a:pt x="1334" y="720"/>
                    <a:pt x="1336" y="719"/>
                    <a:pt x="1339" y="719"/>
                  </a:cubicBezTo>
                  <a:cubicBezTo>
                    <a:pt x="1338" y="719"/>
                    <a:pt x="1338" y="719"/>
                    <a:pt x="1338" y="719"/>
                  </a:cubicBezTo>
                  <a:cubicBezTo>
                    <a:pt x="1328" y="725"/>
                    <a:pt x="1315" y="734"/>
                    <a:pt x="1300" y="745"/>
                  </a:cubicBezTo>
                  <a:cubicBezTo>
                    <a:pt x="1292" y="750"/>
                    <a:pt x="1284" y="756"/>
                    <a:pt x="1275" y="762"/>
                  </a:cubicBezTo>
                  <a:cubicBezTo>
                    <a:pt x="1272" y="763"/>
                    <a:pt x="1270" y="764"/>
                    <a:pt x="1268" y="766"/>
                  </a:cubicBezTo>
                  <a:cubicBezTo>
                    <a:pt x="1267" y="767"/>
                    <a:pt x="1265" y="767"/>
                    <a:pt x="1264" y="768"/>
                  </a:cubicBezTo>
                  <a:cubicBezTo>
                    <a:pt x="1263" y="769"/>
                    <a:pt x="1262" y="769"/>
                    <a:pt x="1261" y="770"/>
                  </a:cubicBezTo>
                  <a:cubicBezTo>
                    <a:pt x="1260" y="771"/>
                    <a:pt x="1258" y="771"/>
                    <a:pt x="1257" y="772"/>
                  </a:cubicBezTo>
                  <a:cubicBezTo>
                    <a:pt x="1256" y="772"/>
                    <a:pt x="1256" y="772"/>
                    <a:pt x="1255" y="773"/>
                  </a:cubicBezTo>
                  <a:cubicBezTo>
                    <a:pt x="1254" y="773"/>
                    <a:pt x="1254" y="773"/>
                    <a:pt x="1254" y="773"/>
                  </a:cubicBezTo>
                  <a:cubicBezTo>
                    <a:pt x="1253" y="774"/>
                    <a:pt x="1253" y="774"/>
                    <a:pt x="1253" y="774"/>
                  </a:cubicBezTo>
                  <a:cubicBezTo>
                    <a:pt x="1252" y="774"/>
                    <a:pt x="1252" y="774"/>
                    <a:pt x="1252" y="774"/>
                  </a:cubicBezTo>
                  <a:cubicBezTo>
                    <a:pt x="1252" y="774"/>
                    <a:pt x="1252" y="774"/>
                    <a:pt x="1253" y="774"/>
                  </a:cubicBezTo>
                  <a:cubicBezTo>
                    <a:pt x="1252" y="774"/>
                    <a:pt x="1252" y="774"/>
                    <a:pt x="1252" y="774"/>
                  </a:cubicBezTo>
                  <a:cubicBezTo>
                    <a:pt x="1252" y="774"/>
                    <a:pt x="1252" y="774"/>
                    <a:pt x="1252" y="774"/>
                  </a:cubicBezTo>
                  <a:cubicBezTo>
                    <a:pt x="1250" y="775"/>
                    <a:pt x="1250" y="775"/>
                    <a:pt x="1250" y="775"/>
                  </a:cubicBezTo>
                  <a:cubicBezTo>
                    <a:pt x="1248" y="775"/>
                    <a:pt x="1247" y="775"/>
                    <a:pt x="1246" y="776"/>
                  </a:cubicBezTo>
                  <a:cubicBezTo>
                    <a:pt x="1235" y="778"/>
                    <a:pt x="1222" y="779"/>
                    <a:pt x="1210" y="783"/>
                  </a:cubicBezTo>
                  <a:cubicBezTo>
                    <a:pt x="1204" y="785"/>
                    <a:pt x="1197" y="788"/>
                    <a:pt x="1192" y="792"/>
                  </a:cubicBezTo>
                  <a:cubicBezTo>
                    <a:pt x="1188" y="795"/>
                    <a:pt x="1188" y="795"/>
                    <a:pt x="1188" y="795"/>
                  </a:cubicBezTo>
                  <a:cubicBezTo>
                    <a:pt x="1184" y="797"/>
                    <a:pt x="1184" y="797"/>
                    <a:pt x="1184" y="797"/>
                  </a:cubicBezTo>
                  <a:cubicBezTo>
                    <a:pt x="1180" y="800"/>
                    <a:pt x="1180" y="800"/>
                    <a:pt x="1180" y="800"/>
                  </a:cubicBezTo>
                  <a:cubicBezTo>
                    <a:pt x="1177" y="803"/>
                    <a:pt x="1177" y="803"/>
                    <a:pt x="1177" y="803"/>
                  </a:cubicBezTo>
                  <a:cubicBezTo>
                    <a:pt x="1172" y="806"/>
                    <a:pt x="1166" y="809"/>
                    <a:pt x="1161" y="812"/>
                  </a:cubicBezTo>
                  <a:cubicBezTo>
                    <a:pt x="1156" y="815"/>
                    <a:pt x="1150" y="817"/>
                    <a:pt x="1144" y="819"/>
                  </a:cubicBezTo>
                  <a:cubicBezTo>
                    <a:pt x="1139" y="822"/>
                    <a:pt x="1133" y="823"/>
                    <a:pt x="1127" y="825"/>
                  </a:cubicBezTo>
                  <a:cubicBezTo>
                    <a:pt x="1121" y="826"/>
                    <a:pt x="1116" y="828"/>
                    <a:pt x="1110" y="830"/>
                  </a:cubicBezTo>
                  <a:cubicBezTo>
                    <a:pt x="1098" y="833"/>
                    <a:pt x="1088" y="837"/>
                    <a:pt x="1077" y="841"/>
                  </a:cubicBezTo>
                  <a:cubicBezTo>
                    <a:pt x="1072" y="843"/>
                    <a:pt x="1067" y="845"/>
                    <a:pt x="1063" y="847"/>
                  </a:cubicBezTo>
                  <a:cubicBezTo>
                    <a:pt x="1058" y="849"/>
                    <a:pt x="1054" y="852"/>
                    <a:pt x="1050" y="855"/>
                  </a:cubicBezTo>
                  <a:cubicBezTo>
                    <a:pt x="1049" y="855"/>
                    <a:pt x="1048" y="854"/>
                    <a:pt x="1046" y="854"/>
                  </a:cubicBezTo>
                  <a:cubicBezTo>
                    <a:pt x="1044" y="854"/>
                    <a:pt x="1042" y="854"/>
                    <a:pt x="1040" y="854"/>
                  </a:cubicBezTo>
                  <a:cubicBezTo>
                    <a:pt x="1038" y="854"/>
                    <a:pt x="1036" y="854"/>
                    <a:pt x="1033" y="854"/>
                  </a:cubicBezTo>
                  <a:cubicBezTo>
                    <a:pt x="1031" y="854"/>
                    <a:pt x="1029" y="855"/>
                    <a:pt x="1026" y="855"/>
                  </a:cubicBezTo>
                  <a:cubicBezTo>
                    <a:pt x="1021" y="855"/>
                    <a:pt x="1015" y="856"/>
                    <a:pt x="1010" y="857"/>
                  </a:cubicBezTo>
                  <a:cubicBezTo>
                    <a:pt x="1007" y="857"/>
                    <a:pt x="1004" y="857"/>
                    <a:pt x="1002" y="858"/>
                  </a:cubicBezTo>
                  <a:cubicBezTo>
                    <a:pt x="999" y="858"/>
                    <a:pt x="996" y="859"/>
                    <a:pt x="994" y="859"/>
                  </a:cubicBezTo>
                  <a:cubicBezTo>
                    <a:pt x="991" y="859"/>
                    <a:pt x="989" y="860"/>
                    <a:pt x="986" y="860"/>
                  </a:cubicBezTo>
                  <a:cubicBezTo>
                    <a:pt x="984" y="861"/>
                    <a:pt x="982" y="861"/>
                    <a:pt x="980" y="861"/>
                  </a:cubicBezTo>
                  <a:cubicBezTo>
                    <a:pt x="976" y="862"/>
                    <a:pt x="972" y="863"/>
                    <a:pt x="970" y="863"/>
                  </a:cubicBezTo>
                  <a:cubicBezTo>
                    <a:pt x="968" y="864"/>
                    <a:pt x="966" y="864"/>
                    <a:pt x="966" y="864"/>
                  </a:cubicBezTo>
                  <a:cubicBezTo>
                    <a:pt x="967" y="867"/>
                    <a:pt x="967" y="867"/>
                    <a:pt x="967" y="867"/>
                  </a:cubicBezTo>
                  <a:cubicBezTo>
                    <a:pt x="967" y="867"/>
                    <a:pt x="972" y="867"/>
                    <a:pt x="981" y="866"/>
                  </a:cubicBezTo>
                  <a:cubicBezTo>
                    <a:pt x="989" y="865"/>
                    <a:pt x="1000" y="864"/>
                    <a:pt x="1011" y="863"/>
                  </a:cubicBezTo>
                  <a:cubicBezTo>
                    <a:pt x="1013" y="863"/>
                    <a:pt x="1016" y="862"/>
                    <a:pt x="1019" y="862"/>
                  </a:cubicBezTo>
                  <a:cubicBezTo>
                    <a:pt x="1021" y="862"/>
                    <a:pt x="1024" y="862"/>
                    <a:pt x="1027" y="862"/>
                  </a:cubicBezTo>
                  <a:cubicBezTo>
                    <a:pt x="1029" y="861"/>
                    <a:pt x="1032" y="861"/>
                    <a:pt x="1034" y="861"/>
                  </a:cubicBezTo>
                  <a:cubicBezTo>
                    <a:pt x="1036" y="861"/>
                    <a:pt x="1038" y="861"/>
                    <a:pt x="1040" y="860"/>
                  </a:cubicBezTo>
                  <a:cubicBezTo>
                    <a:pt x="1042" y="860"/>
                    <a:pt x="1044" y="860"/>
                    <a:pt x="1045" y="860"/>
                  </a:cubicBezTo>
                  <a:cubicBezTo>
                    <a:pt x="1045" y="860"/>
                    <a:pt x="1045" y="860"/>
                    <a:pt x="1045" y="861"/>
                  </a:cubicBezTo>
                  <a:cubicBezTo>
                    <a:pt x="1044" y="862"/>
                    <a:pt x="1043" y="862"/>
                    <a:pt x="1042" y="863"/>
                  </a:cubicBezTo>
                  <a:cubicBezTo>
                    <a:pt x="1042" y="864"/>
                    <a:pt x="1041" y="864"/>
                    <a:pt x="1040" y="865"/>
                  </a:cubicBezTo>
                  <a:cubicBezTo>
                    <a:pt x="1037" y="868"/>
                    <a:pt x="1034" y="870"/>
                    <a:pt x="1031" y="872"/>
                  </a:cubicBezTo>
                  <a:cubicBezTo>
                    <a:pt x="1025" y="876"/>
                    <a:pt x="1019" y="880"/>
                    <a:pt x="1014" y="882"/>
                  </a:cubicBezTo>
                  <a:cubicBezTo>
                    <a:pt x="1009" y="884"/>
                    <a:pt x="1005" y="886"/>
                    <a:pt x="1002" y="887"/>
                  </a:cubicBezTo>
                  <a:cubicBezTo>
                    <a:pt x="1002" y="887"/>
                    <a:pt x="1001" y="887"/>
                    <a:pt x="1001" y="887"/>
                  </a:cubicBezTo>
                  <a:cubicBezTo>
                    <a:pt x="1000" y="887"/>
                    <a:pt x="1000" y="887"/>
                    <a:pt x="1000" y="887"/>
                  </a:cubicBezTo>
                  <a:cubicBezTo>
                    <a:pt x="1000" y="887"/>
                    <a:pt x="1000" y="887"/>
                    <a:pt x="999" y="887"/>
                  </a:cubicBezTo>
                  <a:cubicBezTo>
                    <a:pt x="999" y="887"/>
                    <a:pt x="998" y="887"/>
                    <a:pt x="998" y="887"/>
                  </a:cubicBezTo>
                  <a:cubicBezTo>
                    <a:pt x="998" y="887"/>
                    <a:pt x="998" y="887"/>
                    <a:pt x="998" y="887"/>
                  </a:cubicBezTo>
                  <a:cubicBezTo>
                    <a:pt x="997" y="888"/>
                    <a:pt x="997" y="888"/>
                    <a:pt x="997" y="889"/>
                  </a:cubicBezTo>
                  <a:cubicBezTo>
                    <a:pt x="997" y="890"/>
                    <a:pt x="997" y="890"/>
                    <a:pt x="998" y="890"/>
                  </a:cubicBezTo>
                  <a:cubicBezTo>
                    <a:pt x="998" y="890"/>
                    <a:pt x="999" y="890"/>
                    <a:pt x="1000" y="890"/>
                  </a:cubicBezTo>
                  <a:cubicBezTo>
                    <a:pt x="1000" y="890"/>
                    <a:pt x="1000" y="890"/>
                    <a:pt x="1000" y="890"/>
                  </a:cubicBezTo>
                  <a:cubicBezTo>
                    <a:pt x="1001" y="890"/>
                    <a:pt x="1001" y="890"/>
                    <a:pt x="1001" y="890"/>
                  </a:cubicBezTo>
                  <a:cubicBezTo>
                    <a:pt x="1002" y="890"/>
                    <a:pt x="1002" y="890"/>
                    <a:pt x="1003" y="890"/>
                  </a:cubicBezTo>
                  <a:cubicBezTo>
                    <a:pt x="1006" y="889"/>
                    <a:pt x="1010" y="888"/>
                    <a:pt x="1016" y="886"/>
                  </a:cubicBezTo>
                  <a:cubicBezTo>
                    <a:pt x="1021" y="883"/>
                    <a:pt x="1027" y="880"/>
                    <a:pt x="1033" y="876"/>
                  </a:cubicBezTo>
                  <a:cubicBezTo>
                    <a:pt x="1037" y="874"/>
                    <a:pt x="1040" y="872"/>
                    <a:pt x="1044" y="869"/>
                  </a:cubicBezTo>
                  <a:cubicBezTo>
                    <a:pt x="1045" y="869"/>
                    <a:pt x="1046" y="868"/>
                    <a:pt x="1046" y="867"/>
                  </a:cubicBezTo>
                  <a:cubicBezTo>
                    <a:pt x="1047" y="866"/>
                    <a:pt x="1048" y="865"/>
                    <a:pt x="1049" y="864"/>
                  </a:cubicBezTo>
                  <a:cubicBezTo>
                    <a:pt x="1049" y="864"/>
                    <a:pt x="1050" y="864"/>
                    <a:pt x="1050" y="863"/>
                  </a:cubicBezTo>
                  <a:cubicBezTo>
                    <a:pt x="1050" y="863"/>
                    <a:pt x="1050" y="863"/>
                    <a:pt x="1050" y="863"/>
                  </a:cubicBezTo>
                  <a:cubicBezTo>
                    <a:pt x="1050" y="863"/>
                    <a:pt x="1050" y="863"/>
                    <a:pt x="1050" y="863"/>
                  </a:cubicBezTo>
                  <a:cubicBezTo>
                    <a:pt x="1050" y="863"/>
                    <a:pt x="1050" y="863"/>
                    <a:pt x="1050" y="863"/>
                  </a:cubicBezTo>
                  <a:cubicBezTo>
                    <a:pt x="1051" y="862"/>
                    <a:pt x="1051" y="862"/>
                    <a:pt x="1051" y="862"/>
                  </a:cubicBezTo>
                  <a:cubicBezTo>
                    <a:pt x="1051" y="862"/>
                    <a:pt x="1051" y="862"/>
                    <a:pt x="1051" y="862"/>
                  </a:cubicBezTo>
                  <a:cubicBezTo>
                    <a:pt x="1052" y="861"/>
                    <a:pt x="1053" y="861"/>
                    <a:pt x="1053" y="860"/>
                  </a:cubicBezTo>
                  <a:cubicBezTo>
                    <a:pt x="1057" y="857"/>
                    <a:pt x="1061" y="855"/>
                    <a:pt x="1065" y="853"/>
                  </a:cubicBezTo>
                  <a:cubicBezTo>
                    <a:pt x="1070" y="851"/>
                    <a:pt x="1075" y="849"/>
                    <a:pt x="1080" y="847"/>
                  </a:cubicBezTo>
                  <a:cubicBezTo>
                    <a:pt x="1090" y="844"/>
                    <a:pt x="1101" y="840"/>
                    <a:pt x="1112" y="837"/>
                  </a:cubicBezTo>
                  <a:cubicBezTo>
                    <a:pt x="1118" y="836"/>
                    <a:pt x="1123" y="835"/>
                    <a:pt x="1129" y="833"/>
                  </a:cubicBezTo>
                  <a:cubicBezTo>
                    <a:pt x="1135" y="832"/>
                    <a:pt x="1141" y="830"/>
                    <a:pt x="1147" y="828"/>
                  </a:cubicBezTo>
                  <a:cubicBezTo>
                    <a:pt x="1159" y="824"/>
                    <a:pt x="1171" y="818"/>
                    <a:pt x="1182" y="811"/>
                  </a:cubicBezTo>
                  <a:cubicBezTo>
                    <a:pt x="1186" y="808"/>
                    <a:pt x="1186" y="808"/>
                    <a:pt x="1186" y="808"/>
                  </a:cubicBezTo>
                  <a:cubicBezTo>
                    <a:pt x="1190" y="805"/>
                    <a:pt x="1190" y="805"/>
                    <a:pt x="1190" y="805"/>
                  </a:cubicBezTo>
                  <a:cubicBezTo>
                    <a:pt x="1194" y="802"/>
                    <a:pt x="1194" y="802"/>
                    <a:pt x="1194" y="802"/>
                  </a:cubicBezTo>
                  <a:cubicBezTo>
                    <a:pt x="1197" y="800"/>
                    <a:pt x="1197" y="800"/>
                    <a:pt x="1197" y="800"/>
                  </a:cubicBezTo>
                  <a:cubicBezTo>
                    <a:pt x="1202" y="797"/>
                    <a:pt x="1207" y="794"/>
                    <a:pt x="1213" y="792"/>
                  </a:cubicBezTo>
                  <a:cubicBezTo>
                    <a:pt x="1224" y="789"/>
                    <a:pt x="1236" y="789"/>
                    <a:pt x="1248" y="786"/>
                  </a:cubicBezTo>
                  <a:cubicBezTo>
                    <a:pt x="1250" y="785"/>
                    <a:pt x="1251" y="785"/>
                    <a:pt x="1253" y="785"/>
                  </a:cubicBezTo>
                  <a:cubicBezTo>
                    <a:pt x="1255" y="784"/>
                    <a:pt x="1255" y="784"/>
                    <a:pt x="1255" y="784"/>
                  </a:cubicBezTo>
                  <a:cubicBezTo>
                    <a:pt x="1255" y="784"/>
                    <a:pt x="1255" y="784"/>
                    <a:pt x="1255" y="784"/>
                  </a:cubicBezTo>
                  <a:cubicBezTo>
                    <a:pt x="1255" y="784"/>
                    <a:pt x="1255" y="784"/>
                    <a:pt x="1255" y="784"/>
                  </a:cubicBezTo>
                  <a:cubicBezTo>
                    <a:pt x="1255" y="784"/>
                    <a:pt x="1256" y="784"/>
                    <a:pt x="1256" y="784"/>
                  </a:cubicBezTo>
                  <a:cubicBezTo>
                    <a:pt x="1256" y="784"/>
                    <a:pt x="1256" y="784"/>
                    <a:pt x="1256" y="784"/>
                  </a:cubicBezTo>
                  <a:cubicBezTo>
                    <a:pt x="1257" y="783"/>
                    <a:pt x="1257" y="783"/>
                    <a:pt x="1257" y="783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60" y="782"/>
                    <a:pt x="1260" y="782"/>
                    <a:pt x="1261" y="782"/>
                  </a:cubicBezTo>
                  <a:cubicBezTo>
                    <a:pt x="1261" y="782"/>
                    <a:pt x="1262" y="782"/>
                    <a:pt x="1262" y="782"/>
                  </a:cubicBezTo>
                  <a:cubicBezTo>
                    <a:pt x="1264" y="782"/>
                    <a:pt x="1266" y="782"/>
                    <a:pt x="1268" y="782"/>
                  </a:cubicBezTo>
                  <a:cubicBezTo>
                    <a:pt x="1271" y="782"/>
                    <a:pt x="1273" y="782"/>
                    <a:pt x="1275" y="782"/>
                  </a:cubicBezTo>
                  <a:cubicBezTo>
                    <a:pt x="1277" y="781"/>
                    <a:pt x="1278" y="781"/>
                    <a:pt x="1279" y="781"/>
                  </a:cubicBezTo>
                  <a:cubicBezTo>
                    <a:pt x="1281" y="781"/>
                    <a:pt x="1282" y="781"/>
                    <a:pt x="1283" y="780"/>
                  </a:cubicBezTo>
                  <a:cubicBezTo>
                    <a:pt x="1286" y="780"/>
                    <a:pt x="1289" y="779"/>
                    <a:pt x="1291" y="778"/>
                  </a:cubicBezTo>
                  <a:cubicBezTo>
                    <a:pt x="1294" y="778"/>
                    <a:pt x="1297" y="777"/>
                    <a:pt x="1299" y="776"/>
                  </a:cubicBezTo>
                  <a:cubicBezTo>
                    <a:pt x="1302" y="775"/>
                    <a:pt x="1305" y="774"/>
                    <a:pt x="1308" y="773"/>
                  </a:cubicBezTo>
                  <a:cubicBezTo>
                    <a:pt x="1310" y="772"/>
                    <a:pt x="1313" y="771"/>
                    <a:pt x="1315" y="770"/>
                  </a:cubicBezTo>
                  <a:cubicBezTo>
                    <a:pt x="1318" y="769"/>
                    <a:pt x="1320" y="767"/>
                    <a:pt x="1322" y="766"/>
                  </a:cubicBezTo>
                  <a:cubicBezTo>
                    <a:pt x="1323" y="766"/>
                    <a:pt x="1324" y="765"/>
                    <a:pt x="1325" y="764"/>
                  </a:cubicBezTo>
                  <a:cubicBezTo>
                    <a:pt x="1326" y="764"/>
                    <a:pt x="1327" y="763"/>
                    <a:pt x="1328" y="763"/>
                  </a:cubicBezTo>
                  <a:cubicBezTo>
                    <a:pt x="1330" y="761"/>
                    <a:pt x="1332" y="760"/>
                    <a:pt x="1333" y="759"/>
                  </a:cubicBezTo>
                  <a:cubicBezTo>
                    <a:pt x="1334" y="758"/>
                    <a:pt x="1336" y="757"/>
                    <a:pt x="1336" y="756"/>
                  </a:cubicBezTo>
                  <a:cubicBezTo>
                    <a:pt x="1338" y="754"/>
                    <a:pt x="1339" y="753"/>
                    <a:pt x="1339" y="753"/>
                  </a:cubicBezTo>
                  <a:cubicBezTo>
                    <a:pt x="1340" y="753"/>
                    <a:pt x="1340" y="752"/>
                    <a:pt x="1339" y="751"/>
                  </a:cubicBezTo>
                  <a:cubicBezTo>
                    <a:pt x="1339" y="751"/>
                    <a:pt x="1338" y="751"/>
                    <a:pt x="1337" y="751"/>
                  </a:cubicBezTo>
                  <a:cubicBezTo>
                    <a:pt x="1337" y="751"/>
                    <a:pt x="1337" y="751"/>
                    <a:pt x="1337" y="751"/>
                  </a:cubicBezTo>
                  <a:cubicBezTo>
                    <a:pt x="1337" y="751"/>
                    <a:pt x="1336" y="752"/>
                    <a:pt x="1334" y="753"/>
                  </a:cubicBezTo>
                  <a:cubicBezTo>
                    <a:pt x="1333" y="754"/>
                    <a:pt x="1332" y="755"/>
                    <a:pt x="1330" y="755"/>
                  </a:cubicBezTo>
                  <a:cubicBezTo>
                    <a:pt x="1329" y="756"/>
                    <a:pt x="1327" y="757"/>
                    <a:pt x="1326" y="758"/>
                  </a:cubicBezTo>
                  <a:cubicBezTo>
                    <a:pt x="1324" y="759"/>
                    <a:pt x="1322" y="760"/>
                    <a:pt x="1319" y="761"/>
                  </a:cubicBezTo>
                  <a:cubicBezTo>
                    <a:pt x="1317" y="762"/>
                    <a:pt x="1315" y="763"/>
                    <a:pt x="1313" y="764"/>
                  </a:cubicBezTo>
                  <a:cubicBezTo>
                    <a:pt x="1311" y="764"/>
                    <a:pt x="1310" y="764"/>
                    <a:pt x="1309" y="765"/>
                  </a:cubicBezTo>
                  <a:cubicBezTo>
                    <a:pt x="1308" y="765"/>
                    <a:pt x="1306" y="766"/>
                    <a:pt x="1305" y="766"/>
                  </a:cubicBezTo>
                  <a:cubicBezTo>
                    <a:pt x="1302" y="767"/>
                    <a:pt x="1300" y="768"/>
                    <a:pt x="1297" y="769"/>
                  </a:cubicBezTo>
                  <a:cubicBezTo>
                    <a:pt x="1295" y="769"/>
                    <a:pt x="1292" y="770"/>
                    <a:pt x="1289" y="771"/>
                  </a:cubicBezTo>
                  <a:cubicBezTo>
                    <a:pt x="1288" y="771"/>
                    <a:pt x="1287" y="771"/>
                    <a:pt x="1285" y="772"/>
                  </a:cubicBezTo>
                  <a:cubicBezTo>
                    <a:pt x="1284" y="772"/>
                    <a:pt x="1283" y="772"/>
                    <a:pt x="1282" y="773"/>
                  </a:cubicBezTo>
                  <a:cubicBezTo>
                    <a:pt x="1279" y="773"/>
                    <a:pt x="1277" y="774"/>
                    <a:pt x="1275" y="774"/>
                  </a:cubicBezTo>
                  <a:cubicBezTo>
                    <a:pt x="1277" y="773"/>
                    <a:pt x="1278" y="772"/>
                    <a:pt x="1280" y="771"/>
                  </a:cubicBezTo>
                  <a:cubicBezTo>
                    <a:pt x="1290" y="765"/>
                    <a:pt x="1298" y="759"/>
                    <a:pt x="1306" y="753"/>
                  </a:cubicBezTo>
                  <a:cubicBezTo>
                    <a:pt x="1321" y="743"/>
                    <a:pt x="1333" y="733"/>
                    <a:pt x="1342" y="725"/>
                  </a:cubicBezTo>
                  <a:cubicBezTo>
                    <a:pt x="1346" y="721"/>
                    <a:pt x="1349" y="718"/>
                    <a:pt x="1351" y="716"/>
                  </a:cubicBezTo>
                  <a:cubicBezTo>
                    <a:pt x="1351" y="716"/>
                    <a:pt x="1351" y="716"/>
                    <a:pt x="1351" y="716"/>
                  </a:cubicBezTo>
                  <a:cubicBezTo>
                    <a:pt x="1361" y="714"/>
                    <a:pt x="1370" y="712"/>
                    <a:pt x="1380" y="711"/>
                  </a:cubicBezTo>
                  <a:cubicBezTo>
                    <a:pt x="1381" y="711"/>
                    <a:pt x="1383" y="710"/>
                    <a:pt x="1384" y="710"/>
                  </a:cubicBezTo>
                  <a:cubicBezTo>
                    <a:pt x="1387" y="710"/>
                    <a:pt x="1390" y="709"/>
                    <a:pt x="1393" y="708"/>
                  </a:cubicBezTo>
                  <a:cubicBezTo>
                    <a:pt x="1395" y="708"/>
                    <a:pt x="1395" y="708"/>
                    <a:pt x="1395" y="708"/>
                  </a:cubicBezTo>
                  <a:cubicBezTo>
                    <a:pt x="1402" y="706"/>
                    <a:pt x="1409" y="705"/>
                    <a:pt x="1416" y="704"/>
                  </a:cubicBezTo>
                  <a:cubicBezTo>
                    <a:pt x="1417" y="704"/>
                    <a:pt x="1418" y="704"/>
                    <a:pt x="1419" y="703"/>
                  </a:cubicBezTo>
                  <a:cubicBezTo>
                    <a:pt x="1418" y="704"/>
                    <a:pt x="1417" y="704"/>
                    <a:pt x="1416" y="705"/>
                  </a:cubicBezTo>
                  <a:cubicBezTo>
                    <a:pt x="1414" y="706"/>
                    <a:pt x="1412" y="708"/>
                    <a:pt x="1410" y="709"/>
                  </a:cubicBezTo>
                  <a:cubicBezTo>
                    <a:pt x="1408" y="710"/>
                    <a:pt x="1406" y="712"/>
                    <a:pt x="1403" y="713"/>
                  </a:cubicBezTo>
                  <a:cubicBezTo>
                    <a:pt x="1401" y="715"/>
                    <a:pt x="1399" y="716"/>
                    <a:pt x="1397" y="718"/>
                  </a:cubicBezTo>
                  <a:cubicBezTo>
                    <a:pt x="1392" y="721"/>
                    <a:pt x="1387" y="724"/>
                    <a:pt x="1383" y="727"/>
                  </a:cubicBezTo>
                  <a:cubicBezTo>
                    <a:pt x="1379" y="730"/>
                    <a:pt x="1375" y="733"/>
                    <a:pt x="1372" y="735"/>
                  </a:cubicBezTo>
                  <a:cubicBezTo>
                    <a:pt x="1370" y="737"/>
                    <a:pt x="1369" y="738"/>
                    <a:pt x="1367" y="739"/>
                  </a:cubicBezTo>
                  <a:cubicBezTo>
                    <a:pt x="1366" y="740"/>
                    <a:pt x="1365" y="741"/>
                    <a:pt x="1364" y="742"/>
                  </a:cubicBezTo>
                  <a:cubicBezTo>
                    <a:pt x="1362" y="743"/>
                    <a:pt x="1361" y="744"/>
                    <a:pt x="1361" y="744"/>
                  </a:cubicBezTo>
                  <a:cubicBezTo>
                    <a:pt x="1361" y="745"/>
                    <a:pt x="1361" y="745"/>
                    <a:pt x="1361" y="746"/>
                  </a:cubicBezTo>
                  <a:cubicBezTo>
                    <a:pt x="1361" y="747"/>
                    <a:pt x="1362" y="747"/>
                    <a:pt x="1363" y="747"/>
                  </a:cubicBezTo>
                  <a:cubicBezTo>
                    <a:pt x="1363" y="747"/>
                    <a:pt x="1364" y="747"/>
                    <a:pt x="1366" y="746"/>
                  </a:cubicBezTo>
                  <a:cubicBezTo>
                    <a:pt x="1367" y="745"/>
                    <a:pt x="1369" y="745"/>
                    <a:pt x="1370" y="744"/>
                  </a:cubicBezTo>
                  <a:cubicBezTo>
                    <a:pt x="1372" y="743"/>
                    <a:pt x="1374" y="742"/>
                    <a:pt x="1375" y="741"/>
                  </a:cubicBezTo>
                  <a:cubicBezTo>
                    <a:pt x="1377" y="740"/>
                    <a:pt x="1379" y="739"/>
                    <a:pt x="1381" y="738"/>
                  </a:cubicBezTo>
                  <a:cubicBezTo>
                    <a:pt x="1383" y="737"/>
                    <a:pt x="1385" y="735"/>
                    <a:pt x="1388" y="734"/>
                  </a:cubicBezTo>
                  <a:cubicBezTo>
                    <a:pt x="1390" y="732"/>
                    <a:pt x="1392" y="731"/>
                    <a:pt x="1394" y="729"/>
                  </a:cubicBezTo>
                  <a:cubicBezTo>
                    <a:pt x="1396" y="728"/>
                    <a:pt x="1399" y="726"/>
                    <a:pt x="1401" y="724"/>
                  </a:cubicBezTo>
                  <a:cubicBezTo>
                    <a:pt x="1403" y="723"/>
                    <a:pt x="1405" y="721"/>
                    <a:pt x="1408" y="719"/>
                  </a:cubicBezTo>
                  <a:cubicBezTo>
                    <a:pt x="1410" y="718"/>
                    <a:pt x="1412" y="716"/>
                    <a:pt x="1414" y="715"/>
                  </a:cubicBezTo>
                  <a:cubicBezTo>
                    <a:pt x="1416" y="713"/>
                    <a:pt x="1418" y="711"/>
                    <a:pt x="1420" y="710"/>
                  </a:cubicBezTo>
                  <a:cubicBezTo>
                    <a:pt x="1422" y="708"/>
                    <a:pt x="1424" y="707"/>
                    <a:pt x="1425" y="706"/>
                  </a:cubicBezTo>
                  <a:cubicBezTo>
                    <a:pt x="1426" y="705"/>
                    <a:pt x="1426" y="705"/>
                    <a:pt x="1426" y="705"/>
                  </a:cubicBezTo>
                  <a:cubicBezTo>
                    <a:pt x="1426" y="705"/>
                    <a:pt x="1425" y="706"/>
                    <a:pt x="1424" y="707"/>
                  </a:cubicBezTo>
                  <a:cubicBezTo>
                    <a:pt x="1422" y="710"/>
                    <a:pt x="1419" y="713"/>
                    <a:pt x="1416" y="716"/>
                  </a:cubicBezTo>
                  <a:cubicBezTo>
                    <a:pt x="1413" y="719"/>
                    <a:pt x="1409" y="722"/>
                    <a:pt x="1405" y="725"/>
                  </a:cubicBezTo>
                  <a:cubicBezTo>
                    <a:pt x="1403" y="727"/>
                    <a:pt x="1401" y="729"/>
                    <a:pt x="1399" y="730"/>
                  </a:cubicBezTo>
                  <a:cubicBezTo>
                    <a:pt x="1397" y="732"/>
                    <a:pt x="1395" y="734"/>
                    <a:pt x="1393" y="736"/>
                  </a:cubicBezTo>
                  <a:cubicBezTo>
                    <a:pt x="1389" y="739"/>
                    <a:pt x="1384" y="743"/>
                    <a:pt x="1379" y="747"/>
                  </a:cubicBezTo>
                  <a:cubicBezTo>
                    <a:pt x="1369" y="754"/>
                    <a:pt x="1357" y="761"/>
                    <a:pt x="1344" y="768"/>
                  </a:cubicBezTo>
                  <a:cubicBezTo>
                    <a:pt x="1341" y="769"/>
                    <a:pt x="1338" y="771"/>
                    <a:pt x="1335" y="772"/>
                  </a:cubicBezTo>
                  <a:cubicBezTo>
                    <a:pt x="1331" y="774"/>
                    <a:pt x="1328" y="775"/>
                    <a:pt x="1324" y="776"/>
                  </a:cubicBezTo>
                  <a:cubicBezTo>
                    <a:pt x="1323" y="776"/>
                    <a:pt x="1321" y="777"/>
                    <a:pt x="1319" y="777"/>
                  </a:cubicBezTo>
                  <a:cubicBezTo>
                    <a:pt x="1318" y="777"/>
                    <a:pt x="1318" y="777"/>
                    <a:pt x="1318" y="777"/>
                  </a:cubicBezTo>
                  <a:cubicBezTo>
                    <a:pt x="1317" y="777"/>
                    <a:pt x="1317" y="777"/>
                    <a:pt x="1316" y="777"/>
                  </a:cubicBezTo>
                  <a:cubicBezTo>
                    <a:pt x="1315" y="777"/>
                    <a:pt x="1314" y="777"/>
                    <a:pt x="1313" y="777"/>
                  </a:cubicBezTo>
                  <a:cubicBezTo>
                    <a:pt x="1309" y="778"/>
                    <a:pt x="1305" y="779"/>
                    <a:pt x="1302" y="781"/>
                  </a:cubicBezTo>
                  <a:cubicBezTo>
                    <a:pt x="1294" y="785"/>
                    <a:pt x="1287" y="789"/>
                    <a:pt x="1281" y="793"/>
                  </a:cubicBezTo>
                  <a:cubicBezTo>
                    <a:pt x="1274" y="798"/>
                    <a:pt x="1267" y="802"/>
                    <a:pt x="1260" y="807"/>
                  </a:cubicBezTo>
                  <a:cubicBezTo>
                    <a:pt x="1256" y="809"/>
                    <a:pt x="1253" y="811"/>
                    <a:pt x="1249" y="813"/>
                  </a:cubicBezTo>
                  <a:cubicBezTo>
                    <a:pt x="1248" y="814"/>
                    <a:pt x="1246" y="815"/>
                    <a:pt x="1244" y="816"/>
                  </a:cubicBezTo>
                  <a:cubicBezTo>
                    <a:pt x="1244" y="816"/>
                    <a:pt x="1243" y="816"/>
                    <a:pt x="1243" y="816"/>
                  </a:cubicBezTo>
                  <a:cubicBezTo>
                    <a:pt x="1242" y="817"/>
                    <a:pt x="1242" y="817"/>
                    <a:pt x="1242" y="817"/>
                  </a:cubicBezTo>
                  <a:cubicBezTo>
                    <a:pt x="1239" y="818"/>
                    <a:pt x="1239" y="818"/>
                    <a:pt x="1239" y="818"/>
                  </a:cubicBezTo>
                  <a:cubicBezTo>
                    <a:pt x="1237" y="818"/>
                    <a:pt x="1235" y="819"/>
                    <a:pt x="1233" y="820"/>
                  </a:cubicBezTo>
                  <a:cubicBezTo>
                    <a:pt x="1231" y="820"/>
                    <a:pt x="1229" y="821"/>
                    <a:pt x="1227" y="821"/>
                  </a:cubicBezTo>
                  <a:cubicBezTo>
                    <a:pt x="1224" y="822"/>
                    <a:pt x="1220" y="823"/>
                    <a:pt x="1216" y="824"/>
                  </a:cubicBezTo>
                  <a:cubicBezTo>
                    <a:pt x="1211" y="825"/>
                    <a:pt x="1207" y="826"/>
                    <a:pt x="1203" y="826"/>
                  </a:cubicBezTo>
                  <a:cubicBezTo>
                    <a:pt x="1199" y="827"/>
                    <a:pt x="1195" y="828"/>
                    <a:pt x="1191" y="828"/>
                  </a:cubicBezTo>
                  <a:cubicBezTo>
                    <a:pt x="1187" y="829"/>
                    <a:pt x="1183" y="830"/>
                    <a:pt x="1179" y="831"/>
                  </a:cubicBezTo>
                  <a:cubicBezTo>
                    <a:pt x="1174" y="832"/>
                    <a:pt x="1170" y="832"/>
                    <a:pt x="1166" y="833"/>
                  </a:cubicBezTo>
                  <a:cubicBezTo>
                    <a:pt x="1162" y="834"/>
                    <a:pt x="1158" y="835"/>
                    <a:pt x="1154" y="836"/>
                  </a:cubicBezTo>
                  <a:cubicBezTo>
                    <a:pt x="1153" y="837"/>
                    <a:pt x="1153" y="837"/>
                    <a:pt x="1153" y="837"/>
                  </a:cubicBezTo>
                  <a:cubicBezTo>
                    <a:pt x="1152" y="837"/>
                    <a:pt x="1152" y="837"/>
                    <a:pt x="1152" y="837"/>
                  </a:cubicBezTo>
                  <a:cubicBezTo>
                    <a:pt x="1152" y="837"/>
                    <a:pt x="1152" y="837"/>
                    <a:pt x="1152" y="837"/>
                  </a:cubicBezTo>
                  <a:cubicBezTo>
                    <a:pt x="1151" y="837"/>
                    <a:pt x="1151" y="837"/>
                    <a:pt x="1151" y="837"/>
                  </a:cubicBezTo>
                  <a:cubicBezTo>
                    <a:pt x="1150" y="837"/>
                    <a:pt x="1149" y="838"/>
                    <a:pt x="1148" y="838"/>
                  </a:cubicBezTo>
                  <a:cubicBezTo>
                    <a:pt x="1145" y="839"/>
                    <a:pt x="1145" y="839"/>
                    <a:pt x="1145" y="839"/>
                  </a:cubicBezTo>
                  <a:cubicBezTo>
                    <a:pt x="1142" y="840"/>
                    <a:pt x="1142" y="840"/>
                    <a:pt x="1142" y="840"/>
                  </a:cubicBezTo>
                  <a:cubicBezTo>
                    <a:pt x="1134" y="843"/>
                    <a:pt x="1127" y="847"/>
                    <a:pt x="1120" y="852"/>
                  </a:cubicBezTo>
                  <a:cubicBezTo>
                    <a:pt x="1113" y="856"/>
                    <a:pt x="1107" y="860"/>
                    <a:pt x="1101" y="864"/>
                  </a:cubicBezTo>
                  <a:cubicBezTo>
                    <a:pt x="1094" y="869"/>
                    <a:pt x="1088" y="873"/>
                    <a:pt x="1082" y="877"/>
                  </a:cubicBezTo>
                  <a:cubicBezTo>
                    <a:pt x="1070" y="885"/>
                    <a:pt x="1059" y="892"/>
                    <a:pt x="1048" y="897"/>
                  </a:cubicBezTo>
                  <a:cubicBezTo>
                    <a:pt x="1046" y="898"/>
                    <a:pt x="1045" y="898"/>
                    <a:pt x="1043" y="899"/>
                  </a:cubicBezTo>
                  <a:cubicBezTo>
                    <a:pt x="1043" y="899"/>
                    <a:pt x="1042" y="899"/>
                    <a:pt x="1041" y="899"/>
                  </a:cubicBezTo>
                  <a:cubicBezTo>
                    <a:pt x="1041" y="900"/>
                    <a:pt x="1040" y="900"/>
                    <a:pt x="1039" y="900"/>
                  </a:cubicBezTo>
                  <a:cubicBezTo>
                    <a:pt x="1036" y="901"/>
                    <a:pt x="1034" y="902"/>
                    <a:pt x="1031" y="902"/>
                  </a:cubicBezTo>
                  <a:cubicBezTo>
                    <a:pt x="1026" y="904"/>
                    <a:pt x="1020" y="904"/>
                    <a:pt x="1015" y="904"/>
                  </a:cubicBezTo>
                  <a:cubicBezTo>
                    <a:pt x="1010" y="905"/>
                    <a:pt x="1006" y="904"/>
                    <a:pt x="1001" y="904"/>
                  </a:cubicBezTo>
                  <a:cubicBezTo>
                    <a:pt x="997" y="904"/>
                    <a:pt x="993" y="903"/>
                    <a:pt x="990" y="902"/>
                  </a:cubicBezTo>
                  <a:cubicBezTo>
                    <a:pt x="983" y="901"/>
                    <a:pt x="978" y="900"/>
                    <a:pt x="974" y="899"/>
                  </a:cubicBezTo>
                  <a:cubicBezTo>
                    <a:pt x="972" y="896"/>
                    <a:pt x="970" y="894"/>
                    <a:pt x="968" y="892"/>
                  </a:cubicBezTo>
                  <a:cubicBezTo>
                    <a:pt x="967" y="891"/>
                    <a:pt x="967" y="890"/>
                    <a:pt x="966" y="890"/>
                  </a:cubicBezTo>
                  <a:cubicBezTo>
                    <a:pt x="965" y="889"/>
                    <a:pt x="965" y="889"/>
                    <a:pt x="965" y="889"/>
                  </a:cubicBezTo>
                  <a:cubicBezTo>
                    <a:pt x="965" y="888"/>
                    <a:pt x="965" y="888"/>
                    <a:pt x="965" y="888"/>
                  </a:cubicBezTo>
                  <a:cubicBezTo>
                    <a:pt x="965" y="888"/>
                    <a:pt x="965" y="888"/>
                    <a:pt x="965" y="888"/>
                  </a:cubicBezTo>
                  <a:cubicBezTo>
                    <a:pt x="965" y="888"/>
                    <a:pt x="965" y="888"/>
                    <a:pt x="965" y="888"/>
                  </a:cubicBezTo>
                  <a:cubicBezTo>
                    <a:pt x="964" y="888"/>
                    <a:pt x="964" y="888"/>
                    <a:pt x="964" y="888"/>
                  </a:cubicBezTo>
                  <a:cubicBezTo>
                    <a:pt x="963" y="886"/>
                    <a:pt x="962" y="885"/>
                    <a:pt x="960" y="883"/>
                  </a:cubicBezTo>
                  <a:cubicBezTo>
                    <a:pt x="958" y="880"/>
                    <a:pt x="956" y="878"/>
                    <a:pt x="953" y="875"/>
                  </a:cubicBezTo>
                  <a:close/>
                  <a:moveTo>
                    <a:pt x="1179" y="1062"/>
                  </a:moveTo>
                  <a:cubicBezTo>
                    <a:pt x="1165" y="1063"/>
                    <a:pt x="1150" y="1063"/>
                    <a:pt x="1136" y="1061"/>
                  </a:cubicBezTo>
                  <a:cubicBezTo>
                    <a:pt x="1129" y="1060"/>
                    <a:pt x="1122" y="1059"/>
                    <a:pt x="1115" y="1058"/>
                  </a:cubicBezTo>
                  <a:cubicBezTo>
                    <a:pt x="1111" y="1057"/>
                    <a:pt x="1108" y="1056"/>
                    <a:pt x="1105" y="1055"/>
                  </a:cubicBezTo>
                  <a:cubicBezTo>
                    <a:pt x="1102" y="1054"/>
                    <a:pt x="1099" y="1053"/>
                    <a:pt x="1096" y="1052"/>
                  </a:cubicBezTo>
                  <a:cubicBezTo>
                    <a:pt x="1096" y="1051"/>
                    <a:pt x="1096" y="1051"/>
                    <a:pt x="1096" y="1051"/>
                  </a:cubicBezTo>
                  <a:cubicBezTo>
                    <a:pt x="1095" y="1051"/>
                    <a:pt x="1095" y="1051"/>
                    <a:pt x="1095" y="1051"/>
                  </a:cubicBezTo>
                  <a:cubicBezTo>
                    <a:pt x="1095" y="1051"/>
                    <a:pt x="1095" y="1051"/>
                    <a:pt x="1095" y="1051"/>
                  </a:cubicBezTo>
                  <a:cubicBezTo>
                    <a:pt x="1095" y="1050"/>
                    <a:pt x="1095" y="1051"/>
                    <a:pt x="1095" y="1050"/>
                  </a:cubicBezTo>
                  <a:cubicBezTo>
                    <a:pt x="1094" y="1050"/>
                    <a:pt x="1094" y="1050"/>
                    <a:pt x="1094" y="1050"/>
                  </a:cubicBezTo>
                  <a:cubicBezTo>
                    <a:pt x="1093" y="1048"/>
                    <a:pt x="1092" y="1047"/>
                    <a:pt x="1091" y="1046"/>
                  </a:cubicBezTo>
                  <a:cubicBezTo>
                    <a:pt x="1089" y="1043"/>
                    <a:pt x="1086" y="1040"/>
                    <a:pt x="1084" y="1038"/>
                  </a:cubicBezTo>
                  <a:cubicBezTo>
                    <a:pt x="1080" y="1032"/>
                    <a:pt x="1076" y="1027"/>
                    <a:pt x="1071" y="1022"/>
                  </a:cubicBezTo>
                  <a:cubicBezTo>
                    <a:pt x="1070" y="1020"/>
                    <a:pt x="1069" y="1019"/>
                    <a:pt x="1068" y="1018"/>
                  </a:cubicBezTo>
                  <a:cubicBezTo>
                    <a:pt x="1092" y="1030"/>
                    <a:pt x="1143" y="1053"/>
                    <a:pt x="1191" y="1061"/>
                  </a:cubicBezTo>
                  <a:cubicBezTo>
                    <a:pt x="1191" y="1061"/>
                    <a:pt x="1190" y="1061"/>
                    <a:pt x="1190" y="1061"/>
                  </a:cubicBezTo>
                  <a:cubicBezTo>
                    <a:pt x="1186" y="1062"/>
                    <a:pt x="1183" y="1062"/>
                    <a:pt x="1179" y="1062"/>
                  </a:cubicBezTo>
                  <a:close/>
                  <a:moveTo>
                    <a:pt x="1512" y="773"/>
                  </a:moveTo>
                  <a:cubicBezTo>
                    <a:pt x="1514" y="778"/>
                    <a:pt x="1515" y="783"/>
                    <a:pt x="1516" y="788"/>
                  </a:cubicBezTo>
                  <a:cubicBezTo>
                    <a:pt x="1516" y="789"/>
                    <a:pt x="1516" y="791"/>
                    <a:pt x="1517" y="792"/>
                  </a:cubicBezTo>
                  <a:cubicBezTo>
                    <a:pt x="1517" y="793"/>
                    <a:pt x="1517" y="793"/>
                    <a:pt x="1517" y="793"/>
                  </a:cubicBezTo>
                  <a:cubicBezTo>
                    <a:pt x="1517" y="793"/>
                    <a:pt x="1517" y="793"/>
                    <a:pt x="1517" y="793"/>
                  </a:cubicBezTo>
                  <a:cubicBezTo>
                    <a:pt x="1517" y="793"/>
                    <a:pt x="1517" y="793"/>
                    <a:pt x="1517" y="793"/>
                  </a:cubicBezTo>
                  <a:cubicBezTo>
                    <a:pt x="1517" y="794"/>
                    <a:pt x="1517" y="794"/>
                    <a:pt x="1517" y="794"/>
                  </a:cubicBezTo>
                  <a:cubicBezTo>
                    <a:pt x="1517" y="796"/>
                    <a:pt x="1517" y="796"/>
                    <a:pt x="1517" y="796"/>
                  </a:cubicBezTo>
                  <a:cubicBezTo>
                    <a:pt x="1517" y="799"/>
                    <a:pt x="1517" y="802"/>
                    <a:pt x="1517" y="804"/>
                  </a:cubicBezTo>
                  <a:cubicBezTo>
                    <a:pt x="1517" y="827"/>
                    <a:pt x="1512" y="852"/>
                    <a:pt x="1505" y="878"/>
                  </a:cubicBezTo>
                  <a:cubicBezTo>
                    <a:pt x="1501" y="890"/>
                    <a:pt x="1496" y="903"/>
                    <a:pt x="1491" y="916"/>
                  </a:cubicBezTo>
                  <a:cubicBezTo>
                    <a:pt x="1488" y="922"/>
                    <a:pt x="1485" y="929"/>
                    <a:pt x="1481" y="935"/>
                  </a:cubicBezTo>
                  <a:cubicBezTo>
                    <a:pt x="1478" y="941"/>
                    <a:pt x="1474" y="947"/>
                    <a:pt x="1470" y="953"/>
                  </a:cubicBezTo>
                  <a:cubicBezTo>
                    <a:pt x="1468" y="955"/>
                    <a:pt x="1465" y="958"/>
                    <a:pt x="1463" y="961"/>
                  </a:cubicBezTo>
                  <a:cubicBezTo>
                    <a:pt x="1461" y="962"/>
                    <a:pt x="1461" y="962"/>
                    <a:pt x="1461" y="962"/>
                  </a:cubicBezTo>
                  <a:cubicBezTo>
                    <a:pt x="1460" y="963"/>
                    <a:pt x="1460" y="963"/>
                    <a:pt x="1459" y="964"/>
                  </a:cubicBezTo>
                  <a:cubicBezTo>
                    <a:pt x="1458" y="965"/>
                    <a:pt x="1456" y="966"/>
                    <a:pt x="1455" y="968"/>
                  </a:cubicBezTo>
                  <a:cubicBezTo>
                    <a:pt x="1449" y="972"/>
                    <a:pt x="1443" y="977"/>
                    <a:pt x="1437" y="981"/>
                  </a:cubicBezTo>
                  <a:cubicBezTo>
                    <a:pt x="1425" y="991"/>
                    <a:pt x="1413" y="999"/>
                    <a:pt x="1400" y="1007"/>
                  </a:cubicBezTo>
                  <a:cubicBezTo>
                    <a:pt x="1394" y="1011"/>
                    <a:pt x="1387" y="1015"/>
                    <a:pt x="1380" y="1019"/>
                  </a:cubicBezTo>
                  <a:cubicBezTo>
                    <a:pt x="1374" y="1022"/>
                    <a:pt x="1367" y="1026"/>
                    <a:pt x="1360" y="1028"/>
                  </a:cubicBezTo>
                  <a:cubicBezTo>
                    <a:pt x="1356" y="1029"/>
                    <a:pt x="1353" y="1030"/>
                    <a:pt x="1349" y="1031"/>
                  </a:cubicBezTo>
                  <a:cubicBezTo>
                    <a:pt x="1348" y="1031"/>
                    <a:pt x="1348" y="1031"/>
                    <a:pt x="1348" y="1031"/>
                  </a:cubicBezTo>
                  <a:cubicBezTo>
                    <a:pt x="1347" y="1031"/>
                    <a:pt x="1347" y="1031"/>
                    <a:pt x="1346" y="1031"/>
                  </a:cubicBezTo>
                  <a:cubicBezTo>
                    <a:pt x="1344" y="1032"/>
                    <a:pt x="1344" y="1032"/>
                    <a:pt x="1344" y="1032"/>
                  </a:cubicBezTo>
                  <a:cubicBezTo>
                    <a:pt x="1342" y="1032"/>
                    <a:pt x="1340" y="1032"/>
                    <a:pt x="1338" y="1032"/>
                  </a:cubicBezTo>
                  <a:cubicBezTo>
                    <a:pt x="1330" y="1033"/>
                    <a:pt x="1322" y="1034"/>
                    <a:pt x="1314" y="1035"/>
                  </a:cubicBezTo>
                  <a:cubicBezTo>
                    <a:pt x="1299" y="1038"/>
                    <a:pt x="1284" y="1040"/>
                    <a:pt x="1268" y="1043"/>
                  </a:cubicBezTo>
                  <a:cubicBezTo>
                    <a:pt x="1253" y="1046"/>
                    <a:pt x="1238" y="1049"/>
                    <a:pt x="1223" y="1052"/>
                  </a:cubicBezTo>
                  <a:cubicBezTo>
                    <a:pt x="1219" y="1053"/>
                    <a:pt x="1215" y="1054"/>
                    <a:pt x="1211" y="1055"/>
                  </a:cubicBezTo>
                  <a:cubicBezTo>
                    <a:pt x="1209" y="1056"/>
                    <a:pt x="1209" y="1056"/>
                    <a:pt x="1209" y="1056"/>
                  </a:cubicBezTo>
                  <a:cubicBezTo>
                    <a:pt x="1208" y="1056"/>
                    <a:pt x="1207" y="1057"/>
                    <a:pt x="1206" y="1057"/>
                  </a:cubicBezTo>
                  <a:cubicBezTo>
                    <a:pt x="1200" y="1059"/>
                    <a:pt x="1200" y="1059"/>
                    <a:pt x="1200" y="1059"/>
                  </a:cubicBezTo>
                  <a:cubicBezTo>
                    <a:pt x="1199" y="1059"/>
                    <a:pt x="1199" y="1059"/>
                    <a:pt x="1198" y="1060"/>
                  </a:cubicBezTo>
                  <a:cubicBezTo>
                    <a:pt x="1197" y="1060"/>
                    <a:pt x="1197" y="1060"/>
                    <a:pt x="1196" y="1060"/>
                  </a:cubicBezTo>
                  <a:cubicBezTo>
                    <a:pt x="1065" y="1014"/>
                    <a:pt x="1065" y="1014"/>
                    <a:pt x="1065" y="1014"/>
                  </a:cubicBezTo>
                  <a:cubicBezTo>
                    <a:pt x="1059" y="1006"/>
                    <a:pt x="1053" y="999"/>
                    <a:pt x="1047" y="992"/>
                  </a:cubicBezTo>
                  <a:cubicBezTo>
                    <a:pt x="1044" y="987"/>
                    <a:pt x="1040" y="983"/>
                    <a:pt x="1037" y="978"/>
                  </a:cubicBezTo>
                  <a:cubicBezTo>
                    <a:pt x="1053" y="983"/>
                    <a:pt x="1082" y="992"/>
                    <a:pt x="1097" y="992"/>
                  </a:cubicBezTo>
                  <a:cubicBezTo>
                    <a:pt x="1119" y="992"/>
                    <a:pt x="1123" y="996"/>
                    <a:pt x="1123" y="996"/>
                  </a:cubicBezTo>
                  <a:cubicBezTo>
                    <a:pt x="1123" y="996"/>
                    <a:pt x="1197" y="1032"/>
                    <a:pt x="1212" y="1032"/>
                  </a:cubicBezTo>
                  <a:cubicBezTo>
                    <a:pt x="1227" y="1032"/>
                    <a:pt x="1277" y="1029"/>
                    <a:pt x="1280" y="1023"/>
                  </a:cubicBezTo>
                  <a:cubicBezTo>
                    <a:pt x="1036" y="976"/>
                    <a:pt x="1036" y="976"/>
                    <a:pt x="1036" y="976"/>
                  </a:cubicBezTo>
                  <a:cubicBezTo>
                    <a:pt x="1032" y="972"/>
                    <a:pt x="1029" y="967"/>
                    <a:pt x="1026" y="963"/>
                  </a:cubicBezTo>
                  <a:cubicBezTo>
                    <a:pt x="1025" y="960"/>
                    <a:pt x="1024" y="958"/>
                    <a:pt x="1022" y="955"/>
                  </a:cubicBezTo>
                  <a:cubicBezTo>
                    <a:pt x="1021" y="954"/>
                    <a:pt x="1021" y="953"/>
                    <a:pt x="1020" y="951"/>
                  </a:cubicBezTo>
                  <a:cubicBezTo>
                    <a:pt x="1020" y="951"/>
                    <a:pt x="1020" y="951"/>
                    <a:pt x="1020" y="951"/>
                  </a:cubicBezTo>
                  <a:cubicBezTo>
                    <a:pt x="1020" y="951"/>
                    <a:pt x="1021" y="951"/>
                    <a:pt x="1022" y="952"/>
                  </a:cubicBezTo>
                  <a:cubicBezTo>
                    <a:pt x="1024" y="952"/>
                    <a:pt x="1027" y="953"/>
                    <a:pt x="1030" y="953"/>
                  </a:cubicBezTo>
                  <a:cubicBezTo>
                    <a:pt x="1033" y="954"/>
                    <a:pt x="1036" y="955"/>
                    <a:pt x="1040" y="955"/>
                  </a:cubicBezTo>
                  <a:cubicBezTo>
                    <a:pt x="1046" y="957"/>
                    <a:pt x="1054" y="959"/>
                    <a:pt x="1062" y="961"/>
                  </a:cubicBezTo>
                  <a:cubicBezTo>
                    <a:pt x="1071" y="963"/>
                    <a:pt x="1080" y="965"/>
                    <a:pt x="1089" y="967"/>
                  </a:cubicBezTo>
                  <a:cubicBezTo>
                    <a:pt x="1099" y="969"/>
                    <a:pt x="1109" y="972"/>
                    <a:pt x="1120" y="974"/>
                  </a:cubicBezTo>
                  <a:cubicBezTo>
                    <a:pt x="1130" y="977"/>
                    <a:pt x="1141" y="980"/>
                    <a:pt x="1152" y="983"/>
                  </a:cubicBezTo>
                  <a:cubicBezTo>
                    <a:pt x="1163" y="985"/>
                    <a:pt x="1174" y="988"/>
                    <a:pt x="1185" y="991"/>
                  </a:cubicBezTo>
                  <a:cubicBezTo>
                    <a:pt x="1196" y="994"/>
                    <a:pt x="1207" y="997"/>
                    <a:pt x="1218" y="1000"/>
                  </a:cubicBezTo>
                  <a:cubicBezTo>
                    <a:pt x="1223" y="1002"/>
                    <a:pt x="1229" y="1003"/>
                    <a:pt x="1234" y="1005"/>
                  </a:cubicBezTo>
                  <a:cubicBezTo>
                    <a:pt x="1237" y="1006"/>
                    <a:pt x="1240" y="1006"/>
                    <a:pt x="1242" y="1007"/>
                  </a:cubicBezTo>
                  <a:cubicBezTo>
                    <a:pt x="1245" y="1008"/>
                    <a:pt x="1248" y="1008"/>
                    <a:pt x="1250" y="1009"/>
                  </a:cubicBezTo>
                  <a:cubicBezTo>
                    <a:pt x="1261" y="1012"/>
                    <a:pt x="1272" y="1014"/>
                    <a:pt x="1282" y="1015"/>
                  </a:cubicBezTo>
                  <a:cubicBezTo>
                    <a:pt x="1284" y="1015"/>
                    <a:pt x="1287" y="1015"/>
                    <a:pt x="1289" y="1015"/>
                  </a:cubicBezTo>
                  <a:cubicBezTo>
                    <a:pt x="1292" y="1015"/>
                    <a:pt x="1294" y="1015"/>
                    <a:pt x="1297" y="1016"/>
                  </a:cubicBezTo>
                  <a:cubicBezTo>
                    <a:pt x="1299" y="1016"/>
                    <a:pt x="1301" y="1016"/>
                    <a:pt x="1304" y="1016"/>
                  </a:cubicBezTo>
                  <a:cubicBezTo>
                    <a:pt x="1305" y="1016"/>
                    <a:pt x="1306" y="1016"/>
                    <a:pt x="1307" y="1016"/>
                  </a:cubicBezTo>
                  <a:cubicBezTo>
                    <a:pt x="1308" y="1016"/>
                    <a:pt x="1309" y="1015"/>
                    <a:pt x="1310" y="1015"/>
                  </a:cubicBezTo>
                  <a:cubicBezTo>
                    <a:pt x="1313" y="1015"/>
                    <a:pt x="1315" y="1015"/>
                    <a:pt x="1317" y="1015"/>
                  </a:cubicBezTo>
                  <a:cubicBezTo>
                    <a:pt x="1319" y="1015"/>
                    <a:pt x="1321" y="1015"/>
                    <a:pt x="1323" y="1014"/>
                  </a:cubicBezTo>
                  <a:cubicBezTo>
                    <a:pt x="1325" y="1014"/>
                    <a:pt x="1327" y="1014"/>
                    <a:pt x="1329" y="1013"/>
                  </a:cubicBezTo>
                  <a:cubicBezTo>
                    <a:pt x="1331" y="1013"/>
                    <a:pt x="1333" y="1013"/>
                    <a:pt x="1335" y="1012"/>
                  </a:cubicBezTo>
                  <a:cubicBezTo>
                    <a:pt x="1336" y="1012"/>
                    <a:pt x="1338" y="1012"/>
                    <a:pt x="1340" y="1011"/>
                  </a:cubicBezTo>
                  <a:cubicBezTo>
                    <a:pt x="1341" y="1011"/>
                    <a:pt x="1343" y="1010"/>
                    <a:pt x="1344" y="1010"/>
                  </a:cubicBezTo>
                  <a:cubicBezTo>
                    <a:pt x="1345" y="1010"/>
                    <a:pt x="1346" y="1010"/>
                    <a:pt x="1347" y="1009"/>
                  </a:cubicBezTo>
                  <a:cubicBezTo>
                    <a:pt x="1347" y="1009"/>
                    <a:pt x="1348" y="1009"/>
                    <a:pt x="1349" y="1009"/>
                  </a:cubicBezTo>
                  <a:cubicBezTo>
                    <a:pt x="1350" y="1008"/>
                    <a:pt x="1351" y="1008"/>
                    <a:pt x="1353" y="1007"/>
                  </a:cubicBezTo>
                  <a:cubicBezTo>
                    <a:pt x="1357" y="1006"/>
                    <a:pt x="1361" y="1004"/>
                    <a:pt x="1364" y="1003"/>
                  </a:cubicBezTo>
                  <a:cubicBezTo>
                    <a:pt x="1366" y="1001"/>
                    <a:pt x="1367" y="1001"/>
                    <a:pt x="1367" y="1001"/>
                  </a:cubicBezTo>
                  <a:cubicBezTo>
                    <a:pt x="1368" y="1000"/>
                    <a:pt x="1369" y="999"/>
                    <a:pt x="1369" y="998"/>
                  </a:cubicBezTo>
                  <a:cubicBezTo>
                    <a:pt x="1368" y="997"/>
                    <a:pt x="1367" y="996"/>
                    <a:pt x="1365" y="996"/>
                  </a:cubicBezTo>
                  <a:cubicBezTo>
                    <a:pt x="1365" y="996"/>
                    <a:pt x="1364" y="997"/>
                    <a:pt x="1362" y="997"/>
                  </a:cubicBezTo>
                  <a:cubicBezTo>
                    <a:pt x="1359" y="998"/>
                    <a:pt x="1355" y="999"/>
                    <a:pt x="1350" y="1000"/>
                  </a:cubicBezTo>
                  <a:cubicBezTo>
                    <a:pt x="1346" y="1001"/>
                    <a:pt x="1340" y="1003"/>
                    <a:pt x="1333" y="1003"/>
                  </a:cubicBezTo>
                  <a:cubicBezTo>
                    <a:pt x="1331" y="1003"/>
                    <a:pt x="1330" y="1004"/>
                    <a:pt x="1328" y="1004"/>
                  </a:cubicBezTo>
                  <a:cubicBezTo>
                    <a:pt x="1326" y="1004"/>
                    <a:pt x="1324" y="1004"/>
                    <a:pt x="1322" y="1004"/>
                  </a:cubicBezTo>
                  <a:cubicBezTo>
                    <a:pt x="1320" y="1004"/>
                    <a:pt x="1318" y="1004"/>
                    <a:pt x="1316" y="1004"/>
                  </a:cubicBezTo>
                  <a:cubicBezTo>
                    <a:pt x="1314" y="1004"/>
                    <a:pt x="1312" y="1004"/>
                    <a:pt x="1310" y="1004"/>
                  </a:cubicBezTo>
                  <a:cubicBezTo>
                    <a:pt x="1309" y="1004"/>
                    <a:pt x="1308" y="1004"/>
                    <a:pt x="1307" y="1004"/>
                  </a:cubicBezTo>
                  <a:cubicBezTo>
                    <a:pt x="1306" y="1004"/>
                    <a:pt x="1305" y="1004"/>
                    <a:pt x="1304" y="1004"/>
                  </a:cubicBezTo>
                  <a:cubicBezTo>
                    <a:pt x="1302" y="1004"/>
                    <a:pt x="1299" y="1004"/>
                    <a:pt x="1297" y="1004"/>
                  </a:cubicBezTo>
                  <a:cubicBezTo>
                    <a:pt x="1295" y="1003"/>
                    <a:pt x="1293" y="1003"/>
                    <a:pt x="1290" y="1003"/>
                  </a:cubicBezTo>
                  <a:cubicBezTo>
                    <a:pt x="1288" y="1003"/>
                    <a:pt x="1286" y="1002"/>
                    <a:pt x="1283" y="1002"/>
                  </a:cubicBezTo>
                  <a:cubicBezTo>
                    <a:pt x="1274" y="1001"/>
                    <a:pt x="1264" y="999"/>
                    <a:pt x="1253" y="996"/>
                  </a:cubicBezTo>
                  <a:cubicBezTo>
                    <a:pt x="1243" y="994"/>
                    <a:pt x="1233" y="990"/>
                    <a:pt x="1222" y="987"/>
                  </a:cubicBezTo>
                  <a:cubicBezTo>
                    <a:pt x="1211" y="984"/>
                    <a:pt x="1199" y="982"/>
                    <a:pt x="1188" y="979"/>
                  </a:cubicBezTo>
                  <a:cubicBezTo>
                    <a:pt x="1177" y="976"/>
                    <a:pt x="1166" y="973"/>
                    <a:pt x="1155" y="971"/>
                  </a:cubicBezTo>
                  <a:cubicBezTo>
                    <a:pt x="1144" y="968"/>
                    <a:pt x="1133" y="966"/>
                    <a:pt x="1122" y="964"/>
                  </a:cubicBezTo>
                  <a:cubicBezTo>
                    <a:pt x="1112" y="961"/>
                    <a:pt x="1101" y="959"/>
                    <a:pt x="1092" y="957"/>
                  </a:cubicBezTo>
                  <a:cubicBezTo>
                    <a:pt x="1082" y="955"/>
                    <a:pt x="1073" y="953"/>
                    <a:pt x="1064" y="952"/>
                  </a:cubicBezTo>
                  <a:cubicBezTo>
                    <a:pt x="1056" y="950"/>
                    <a:pt x="1048" y="949"/>
                    <a:pt x="1041" y="948"/>
                  </a:cubicBezTo>
                  <a:cubicBezTo>
                    <a:pt x="1037" y="947"/>
                    <a:pt x="1034" y="947"/>
                    <a:pt x="1031" y="947"/>
                  </a:cubicBezTo>
                  <a:cubicBezTo>
                    <a:pt x="1028" y="946"/>
                    <a:pt x="1025" y="946"/>
                    <a:pt x="1023" y="945"/>
                  </a:cubicBezTo>
                  <a:cubicBezTo>
                    <a:pt x="1020" y="945"/>
                    <a:pt x="1017" y="945"/>
                    <a:pt x="1015" y="945"/>
                  </a:cubicBezTo>
                  <a:cubicBezTo>
                    <a:pt x="1014" y="943"/>
                    <a:pt x="1012" y="941"/>
                    <a:pt x="1011" y="940"/>
                  </a:cubicBezTo>
                  <a:cubicBezTo>
                    <a:pt x="1013" y="939"/>
                    <a:pt x="1016" y="939"/>
                    <a:pt x="1018" y="939"/>
                  </a:cubicBezTo>
                  <a:cubicBezTo>
                    <a:pt x="1021" y="939"/>
                    <a:pt x="1025" y="939"/>
                    <a:pt x="1029" y="938"/>
                  </a:cubicBezTo>
                  <a:cubicBezTo>
                    <a:pt x="1032" y="938"/>
                    <a:pt x="1036" y="937"/>
                    <a:pt x="1041" y="937"/>
                  </a:cubicBezTo>
                  <a:cubicBezTo>
                    <a:pt x="1045" y="936"/>
                    <a:pt x="1050" y="936"/>
                    <a:pt x="1055" y="935"/>
                  </a:cubicBezTo>
                  <a:cubicBezTo>
                    <a:pt x="1057" y="935"/>
                    <a:pt x="1060" y="936"/>
                    <a:pt x="1064" y="936"/>
                  </a:cubicBezTo>
                  <a:cubicBezTo>
                    <a:pt x="1070" y="937"/>
                    <a:pt x="1076" y="938"/>
                    <a:pt x="1083" y="939"/>
                  </a:cubicBezTo>
                  <a:cubicBezTo>
                    <a:pt x="1087" y="940"/>
                    <a:pt x="1091" y="940"/>
                    <a:pt x="1095" y="941"/>
                  </a:cubicBezTo>
                  <a:cubicBezTo>
                    <a:pt x="1099" y="942"/>
                    <a:pt x="1103" y="943"/>
                    <a:pt x="1108" y="944"/>
                  </a:cubicBezTo>
                  <a:cubicBezTo>
                    <a:pt x="1112" y="945"/>
                    <a:pt x="1117" y="946"/>
                    <a:pt x="1121" y="946"/>
                  </a:cubicBezTo>
                  <a:cubicBezTo>
                    <a:pt x="1126" y="948"/>
                    <a:pt x="1131" y="949"/>
                    <a:pt x="1136" y="950"/>
                  </a:cubicBezTo>
                  <a:cubicBezTo>
                    <a:pt x="1141" y="951"/>
                    <a:pt x="1147" y="952"/>
                    <a:pt x="1152" y="953"/>
                  </a:cubicBezTo>
                  <a:cubicBezTo>
                    <a:pt x="1157" y="954"/>
                    <a:pt x="1163" y="956"/>
                    <a:pt x="1168" y="957"/>
                  </a:cubicBezTo>
                  <a:cubicBezTo>
                    <a:pt x="1174" y="958"/>
                    <a:pt x="1179" y="960"/>
                    <a:pt x="1185" y="961"/>
                  </a:cubicBezTo>
                  <a:cubicBezTo>
                    <a:pt x="1191" y="962"/>
                    <a:pt x="1197" y="964"/>
                    <a:pt x="1202" y="965"/>
                  </a:cubicBezTo>
                  <a:cubicBezTo>
                    <a:pt x="1214" y="968"/>
                    <a:pt x="1226" y="971"/>
                    <a:pt x="1238" y="974"/>
                  </a:cubicBezTo>
                  <a:cubicBezTo>
                    <a:pt x="1243" y="975"/>
                    <a:pt x="1249" y="977"/>
                    <a:pt x="1255" y="979"/>
                  </a:cubicBezTo>
                  <a:cubicBezTo>
                    <a:pt x="1258" y="979"/>
                    <a:pt x="1261" y="980"/>
                    <a:pt x="1264" y="981"/>
                  </a:cubicBezTo>
                  <a:cubicBezTo>
                    <a:pt x="1266" y="982"/>
                    <a:pt x="1266" y="982"/>
                    <a:pt x="1266" y="982"/>
                  </a:cubicBezTo>
                  <a:cubicBezTo>
                    <a:pt x="1267" y="982"/>
                    <a:pt x="1267" y="982"/>
                    <a:pt x="1267" y="982"/>
                  </a:cubicBezTo>
                  <a:cubicBezTo>
                    <a:pt x="1268" y="982"/>
                    <a:pt x="1268" y="982"/>
                    <a:pt x="1268" y="982"/>
                  </a:cubicBezTo>
                  <a:cubicBezTo>
                    <a:pt x="1270" y="983"/>
                    <a:pt x="1271" y="983"/>
                    <a:pt x="1273" y="984"/>
                  </a:cubicBezTo>
                  <a:cubicBezTo>
                    <a:pt x="1274" y="984"/>
                    <a:pt x="1276" y="984"/>
                    <a:pt x="1277" y="985"/>
                  </a:cubicBezTo>
                  <a:cubicBezTo>
                    <a:pt x="1279" y="985"/>
                    <a:pt x="1280" y="985"/>
                    <a:pt x="1282" y="986"/>
                  </a:cubicBezTo>
                  <a:cubicBezTo>
                    <a:pt x="1284" y="986"/>
                    <a:pt x="1287" y="987"/>
                    <a:pt x="1290" y="987"/>
                  </a:cubicBezTo>
                  <a:cubicBezTo>
                    <a:pt x="1293" y="987"/>
                    <a:pt x="1296" y="988"/>
                    <a:pt x="1299" y="988"/>
                  </a:cubicBezTo>
                  <a:cubicBezTo>
                    <a:pt x="1302" y="988"/>
                    <a:pt x="1305" y="988"/>
                    <a:pt x="1308" y="989"/>
                  </a:cubicBezTo>
                  <a:cubicBezTo>
                    <a:pt x="1311" y="989"/>
                    <a:pt x="1314" y="989"/>
                    <a:pt x="1317" y="989"/>
                  </a:cubicBezTo>
                  <a:cubicBezTo>
                    <a:pt x="1318" y="989"/>
                    <a:pt x="1320" y="989"/>
                    <a:pt x="1321" y="989"/>
                  </a:cubicBezTo>
                  <a:cubicBezTo>
                    <a:pt x="1322" y="989"/>
                    <a:pt x="1324" y="989"/>
                    <a:pt x="1325" y="989"/>
                  </a:cubicBezTo>
                  <a:cubicBezTo>
                    <a:pt x="1328" y="989"/>
                    <a:pt x="1331" y="989"/>
                    <a:pt x="1333" y="988"/>
                  </a:cubicBezTo>
                  <a:cubicBezTo>
                    <a:pt x="1336" y="988"/>
                    <a:pt x="1339" y="988"/>
                    <a:pt x="1341" y="988"/>
                  </a:cubicBezTo>
                  <a:cubicBezTo>
                    <a:pt x="1344" y="988"/>
                    <a:pt x="1347" y="987"/>
                    <a:pt x="1349" y="987"/>
                  </a:cubicBezTo>
                  <a:cubicBezTo>
                    <a:pt x="1352" y="987"/>
                    <a:pt x="1354" y="986"/>
                    <a:pt x="1357" y="986"/>
                  </a:cubicBezTo>
                  <a:cubicBezTo>
                    <a:pt x="1362" y="985"/>
                    <a:pt x="1366" y="985"/>
                    <a:pt x="1371" y="984"/>
                  </a:cubicBezTo>
                  <a:cubicBezTo>
                    <a:pt x="1380" y="982"/>
                    <a:pt x="1388" y="980"/>
                    <a:pt x="1395" y="978"/>
                  </a:cubicBezTo>
                  <a:cubicBezTo>
                    <a:pt x="1399" y="977"/>
                    <a:pt x="1402" y="976"/>
                    <a:pt x="1405" y="975"/>
                  </a:cubicBezTo>
                  <a:cubicBezTo>
                    <a:pt x="1408" y="974"/>
                    <a:pt x="1411" y="973"/>
                    <a:pt x="1414" y="972"/>
                  </a:cubicBezTo>
                  <a:cubicBezTo>
                    <a:pt x="1419" y="970"/>
                    <a:pt x="1423" y="969"/>
                    <a:pt x="1425" y="968"/>
                  </a:cubicBezTo>
                  <a:cubicBezTo>
                    <a:pt x="1428" y="966"/>
                    <a:pt x="1429" y="966"/>
                    <a:pt x="1429" y="966"/>
                  </a:cubicBezTo>
                  <a:cubicBezTo>
                    <a:pt x="1430" y="965"/>
                    <a:pt x="1430" y="965"/>
                    <a:pt x="1430" y="964"/>
                  </a:cubicBezTo>
                  <a:cubicBezTo>
                    <a:pt x="1430" y="963"/>
                    <a:pt x="1429" y="963"/>
                    <a:pt x="1428" y="963"/>
                  </a:cubicBezTo>
                  <a:cubicBezTo>
                    <a:pt x="1428" y="963"/>
                    <a:pt x="1427" y="964"/>
                    <a:pt x="1424" y="964"/>
                  </a:cubicBezTo>
                  <a:cubicBezTo>
                    <a:pt x="1421" y="965"/>
                    <a:pt x="1417" y="967"/>
                    <a:pt x="1412" y="968"/>
                  </a:cubicBezTo>
                  <a:cubicBezTo>
                    <a:pt x="1410" y="969"/>
                    <a:pt x="1407" y="970"/>
                    <a:pt x="1404" y="970"/>
                  </a:cubicBezTo>
                  <a:cubicBezTo>
                    <a:pt x="1401" y="971"/>
                    <a:pt x="1398" y="972"/>
                    <a:pt x="1394" y="973"/>
                  </a:cubicBezTo>
                  <a:cubicBezTo>
                    <a:pt x="1387" y="974"/>
                    <a:pt x="1379" y="976"/>
                    <a:pt x="1370" y="977"/>
                  </a:cubicBezTo>
                  <a:cubicBezTo>
                    <a:pt x="1361" y="978"/>
                    <a:pt x="1351" y="979"/>
                    <a:pt x="1341" y="980"/>
                  </a:cubicBezTo>
                  <a:cubicBezTo>
                    <a:pt x="1330" y="981"/>
                    <a:pt x="1320" y="981"/>
                    <a:pt x="1308" y="981"/>
                  </a:cubicBezTo>
                  <a:cubicBezTo>
                    <a:pt x="1297" y="980"/>
                    <a:pt x="1286" y="979"/>
                    <a:pt x="1274" y="976"/>
                  </a:cubicBezTo>
                  <a:cubicBezTo>
                    <a:pt x="1273" y="976"/>
                    <a:pt x="1272" y="975"/>
                    <a:pt x="1270" y="975"/>
                  </a:cubicBezTo>
                  <a:cubicBezTo>
                    <a:pt x="1269" y="975"/>
                    <a:pt x="1269" y="975"/>
                    <a:pt x="1269" y="975"/>
                  </a:cubicBezTo>
                  <a:cubicBezTo>
                    <a:pt x="1268" y="974"/>
                    <a:pt x="1268" y="974"/>
                    <a:pt x="1268" y="974"/>
                  </a:cubicBezTo>
                  <a:cubicBezTo>
                    <a:pt x="1266" y="974"/>
                    <a:pt x="1266" y="974"/>
                    <a:pt x="1266" y="974"/>
                  </a:cubicBezTo>
                  <a:cubicBezTo>
                    <a:pt x="1263" y="973"/>
                    <a:pt x="1260" y="972"/>
                    <a:pt x="1257" y="971"/>
                  </a:cubicBezTo>
                  <a:cubicBezTo>
                    <a:pt x="1251" y="970"/>
                    <a:pt x="1245" y="968"/>
                    <a:pt x="1239" y="966"/>
                  </a:cubicBezTo>
                  <a:cubicBezTo>
                    <a:pt x="1230" y="964"/>
                    <a:pt x="1220" y="962"/>
                    <a:pt x="1210" y="959"/>
                  </a:cubicBezTo>
                  <a:cubicBezTo>
                    <a:pt x="1211" y="959"/>
                    <a:pt x="1212" y="959"/>
                    <a:pt x="1214" y="959"/>
                  </a:cubicBezTo>
                  <a:cubicBezTo>
                    <a:pt x="1219" y="959"/>
                    <a:pt x="1225" y="959"/>
                    <a:pt x="1232" y="958"/>
                  </a:cubicBezTo>
                  <a:cubicBezTo>
                    <a:pt x="1239" y="958"/>
                    <a:pt x="1246" y="957"/>
                    <a:pt x="1254" y="957"/>
                  </a:cubicBezTo>
                  <a:cubicBezTo>
                    <a:pt x="1262" y="956"/>
                    <a:pt x="1270" y="955"/>
                    <a:pt x="1278" y="955"/>
                  </a:cubicBezTo>
                  <a:cubicBezTo>
                    <a:pt x="1282" y="954"/>
                    <a:pt x="1287" y="954"/>
                    <a:pt x="1291" y="954"/>
                  </a:cubicBezTo>
                  <a:cubicBezTo>
                    <a:pt x="1295" y="953"/>
                    <a:pt x="1300" y="953"/>
                    <a:pt x="1304" y="953"/>
                  </a:cubicBezTo>
                  <a:cubicBezTo>
                    <a:pt x="1313" y="952"/>
                    <a:pt x="1322" y="952"/>
                    <a:pt x="1331" y="951"/>
                  </a:cubicBezTo>
                  <a:cubicBezTo>
                    <a:pt x="1340" y="950"/>
                    <a:pt x="1349" y="949"/>
                    <a:pt x="1358" y="949"/>
                  </a:cubicBezTo>
                  <a:cubicBezTo>
                    <a:pt x="1367" y="948"/>
                    <a:pt x="1376" y="947"/>
                    <a:pt x="1384" y="946"/>
                  </a:cubicBezTo>
                  <a:cubicBezTo>
                    <a:pt x="1392" y="945"/>
                    <a:pt x="1401" y="944"/>
                    <a:pt x="1408" y="943"/>
                  </a:cubicBezTo>
                  <a:cubicBezTo>
                    <a:pt x="1413" y="942"/>
                    <a:pt x="1416" y="941"/>
                    <a:pt x="1420" y="940"/>
                  </a:cubicBezTo>
                  <a:cubicBezTo>
                    <a:pt x="1423" y="940"/>
                    <a:pt x="1427" y="939"/>
                    <a:pt x="1430" y="938"/>
                  </a:cubicBezTo>
                  <a:cubicBezTo>
                    <a:pt x="1443" y="935"/>
                    <a:pt x="1454" y="931"/>
                    <a:pt x="1462" y="929"/>
                  </a:cubicBezTo>
                  <a:cubicBezTo>
                    <a:pt x="1466" y="927"/>
                    <a:pt x="1469" y="926"/>
                    <a:pt x="1471" y="924"/>
                  </a:cubicBezTo>
                  <a:cubicBezTo>
                    <a:pt x="1471" y="924"/>
                    <a:pt x="1472" y="924"/>
                    <a:pt x="1472" y="924"/>
                  </a:cubicBezTo>
                  <a:cubicBezTo>
                    <a:pt x="1472" y="923"/>
                    <a:pt x="1473" y="923"/>
                    <a:pt x="1473" y="923"/>
                  </a:cubicBezTo>
                  <a:cubicBezTo>
                    <a:pt x="1474" y="923"/>
                    <a:pt x="1474" y="922"/>
                    <a:pt x="1474" y="922"/>
                  </a:cubicBezTo>
                  <a:cubicBezTo>
                    <a:pt x="1475" y="922"/>
                    <a:pt x="1475" y="920"/>
                    <a:pt x="1475" y="919"/>
                  </a:cubicBezTo>
                  <a:cubicBezTo>
                    <a:pt x="1474" y="918"/>
                    <a:pt x="1472" y="918"/>
                    <a:pt x="1471" y="918"/>
                  </a:cubicBezTo>
                  <a:cubicBezTo>
                    <a:pt x="1471" y="919"/>
                    <a:pt x="1471" y="919"/>
                    <a:pt x="1471" y="919"/>
                  </a:cubicBezTo>
                  <a:cubicBezTo>
                    <a:pt x="1471" y="919"/>
                    <a:pt x="1471" y="919"/>
                    <a:pt x="1470" y="919"/>
                  </a:cubicBezTo>
                  <a:cubicBezTo>
                    <a:pt x="1470" y="919"/>
                    <a:pt x="1469" y="919"/>
                    <a:pt x="1468" y="920"/>
                  </a:cubicBezTo>
                  <a:cubicBezTo>
                    <a:pt x="1467" y="921"/>
                    <a:pt x="1464" y="922"/>
                    <a:pt x="1460" y="923"/>
                  </a:cubicBezTo>
                  <a:cubicBezTo>
                    <a:pt x="1456" y="924"/>
                    <a:pt x="1452" y="925"/>
                    <a:pt x="1446" y="926"/>
                  </a:cubicBezTo>
                  <a:cubicBezTo>
                    <a:pt x="1441" y="927"/>
                    <a:pt x="1435" y="928"/>
                    <a:pt x="1428" y="929"/>
                  </a:cubicBezTo>
                  <a:cubicBezTo>
                    <a:pt x="1425" y="930"/>
                    <a:pt x="1422" y="930"/>
                    <a:pt x="1418" y="931"/>
                  </a:cubicBezTo>
                  <a:cubicBezTo>
                    <a:pt x="1414" y="932"/>
                    <a:pt x="1411" y="932"/>
                    <a:pt x="1407" y="933"/>
                  </a:cubicBezTo>
                  <a:cubicBezTo>
                    <a:pt x="1399" y="933"/>
                    <a:pt x="1391" y="934"/>
                    <a:pt x="1383" y="935"/>
                  </a:cubicBezTo>
                  <a:cubicBezTo>
                    <a:pt x="1375" y="935"/>
                    <a:pt x="1366" y="936"/>
                    <a:pt x="1357" y="936"/>
                  </a:cubicBezTo>
                  <a:cubicBezTo>
                    <a:pt x="1348" y="937"/>
                    <a:pt x="1339" y="938"/>
                    <a:pt x="1330" y="938"/>
                  </a:cubicBezTo>
                  <a:cubicBezTo>
                    <a:pt x="1321" y="939"/>
                    <a:pt x="1312" y="939"/>
                    <a:pt x="1303" y="940"/>
                  </a:cubicBezTo>
                  <a:cubicBezTo>
                    <a:pt x="1307" y="938"/>
                    <a:pt x="1311" y="937"/>
                    <a:pt x="1315" y="935"/>
                  </a:cubicBezTo>
                  <a:cubicBezTo>
                    <a:pt x="1325" y="931"/>
                    <a:pt x="1336" y="928"/>
                    <a:pt x="1346" y="924"/>
                  </a:cubicBezTo>
                  <a:cubicBezTo>
                    <a:pt x="1356" y="921"/>
                    <a:pt x="1367" y="918"/>
                    <a:pt x="1377" y="916"/>
                  </a:cubicBezTo>
                  <a:cubicBezTo>
                    <a:pt x="1378" y="916"/>
                    <a:pt x="1379" y="916"/>
                    <a:pt x="1380" y="915"/>
                  </a:cubicBezTo>
                  <a:cubicBezTo>
                    <a:pt x="1381" y="915"/>
                    <a:pt x="1383" y="915"/>
                    <a:pt x="1384" y="915"/>
                  </a:cubicBezTo>
                  <a:cubicBezTo>
                    <a:pt x="1386" y="914"/>
                    <a:pt x="1388" y="914"/>
                    <a:pt x="1391" y="914"/>
                  </a:cubicBezTo>
                  <a:cubicBezTo>
                    <a:pt x="1396" y="914"/>
                    <a:pt x="1401" y="913"/>
                    <a:pt x="1406" y="913"/>
                  </a:cubicBezTo>
                  <a:cubicBezTo>
                    <a:pt x="1411" y="912"/>
                    <a:pt x="1415" y="912"/>
                    <a:pt x="1420" y="911"/>
                  </a:cubicBezTo>
                  <a:cubicBezTo>
                    <a:pt x="1422" y="911"/>
                    <a:pt x="1424" y="911"/>
                    <a:pt x="1426" y="910"/>
                  </a:cubicBezTo>
                  <a:cubicBezTo>
                    <a:pt x="1429" y="910"/>
                    <a:pt x="1431" y="910"/>
                    <a:pt x="1433" y="909"/>
                  </a:cubicBezTo>
                  <a:cubicBezTo>
                    <a:pt x="1435" y="909"/>
                    <a:pt x="1437" y="908"/>
                    <a:pt x="1439" y="908"/>
                  </a:cubicBezTo>
                  <a:cubicBezTo>
                    <a:pt x="1441" y="908"/>
                    <a:pt x="1443" y="907"/>
                    <a:pt x="1445" y="907"/>
                  </a:cubicBezTo>
                  <a:cubicBezTo>
                    <a:pt x="1447" y="906"/>
                    <a:pt x="1449" y="906"/>
                    <a:pt x="1450" y="905"/>
                  </a:cubicBezTo>
                  <a:cubicBezTo>
                    <a:pt x="1451" y="905"/>
                    <a:pt x="1452" y="905"/>
                    <a:pt x="1453" y="905"/>
                  </a:cubicBezTo>
                  <a:cubicBezTo>
                    <a:pt x="1454" y="905"/>
                    <a:pt x="1455" y="904"/>
                    <a:pt x="1455" y="904"/>
                  </a:cubicBezTo>
                  <a:cubicBezTo>
                    <a:pt x="1459" y="903"/>
                    <a:pt x="1462" y="902"/>
                    <a:pt x="1465" y="901"/>
                  </a:cubicBezTo>
                  <a:cubicBezTo>
                    <a:pt x="1466" y="900"/>
                    <a:pt x="1467" y="900"/>
                    <a:pt x="1469" y="899"/>
                  </a:cubicBezTo>
                  <a:cubicBezTo>
                    <a:pt x="1469" y="899"/>
                    <a:pt x="1470" y="899"/>
                    <a:pt x="1471" y="898"/>
                  </a:cubicBezTo>
                  <a:cubicBezTo>
                    <a:pt x="1471" y="898"/>
                    <a:pt x="1472" y="898"/>
                    <a:pt x="1472" y="898"/>
                  </a:cubicBezTo>
                  <a:cubicBezTo>
                    <a:pt x="1473" y="897"/>
                    <a:pt x="1474" y="897"/>
                    <a:pt x="1475" y="896"/>
                  </a:cubicBezTo>
                  <a:cubicBezTo>
                    <a:pt x="1476" y="896"/>
                    <a:pt x="1477" y="895"/>
                    <a:pt x="1478" y="894"/>
                  </a:cubicBezTo>
                  <a:cubicBezTo>
                    <a:pt x="1480" y="893"/>
                    <a:pt x="1481" y="893"/>
                    <a:pt x="1482" y="892"/>
                  </a:cubicBezTo>
                  <a:cubicBezTo>
                    <a:pt x="1484" y="890"/>
                    <a:pt x="1486" y="889"/>
                    <a:pt x="1486" y="889"/>
                  </a:cubicBezTo>
                  <a:cubicBezTo>
                    <a:pt x="1486" y="889"/>
                    <a:pt x="1486" y="889"/>
                    <a:pt x="1486" y="889"/>
                  </a:cubicBezTo>
                  <a:cubicBezTo>
                    <a:pt x="1486" y="888"/>
                    <a:pt x="1485" y="888"/>
                    <a:pt x="1485" y="888"/>
                  </a:cubicBezTo>
                  <a:cubicBezTo>
                    <a:pt x="1485" y="888"/>
                    <a:pt x="1485" y="888"/>
                    <a:pt x="1485" y="888"/>
                  </a:cubicBezTo>
                  <a:cubicBezTo>
                    <a:pt x="1485" y="888"/>
                    <a:pt x="1484" y="889"/>
                    <a:pt x="1481" y="890"/>
                  </a:cubicBezTo>
                  <a:cubicBezTo>
                    <a:pt x="1480" y="891"/>
                    <a:pt x="1479" y="891"/>
                    <a:pt x="1477" y="892"/>
                  </a:cubicBezTo>
                  <a:cubicBezTo>
                    <a:pt x="1476" y="892"/>
                    <a:pt x="1475" y="893"/>
                    <a:pt x="1474" y="893"/>
                  </a:cubicBezTo>
                  <a:cubicBezTo>
                    <a:pt x="1473" y="893"/>
                    <a:pt x="1472" y="894"/>
                    <a:pt x="1471" y="894"/>
                  </a:cubicBezTo>
                  <a:cubicBezTo>
                    <a:pt x="1466" y="895"/>
                    <a:pt x="1461" y="897"/>
                    <a:pt x="1454" y="898"/>
                  </a:cubicBezTo>
                  <a:cubicBezTo>
                    <a:pt x="1452" y="898"/>
                    <a:pt x="1451" y="899"/>
                    <a:pt x="1449" y="899"/>
                  </a:cubicBezTo>
                  <a:cubicBezTo>
                    <a:pt x="1447" y="899"/>
                    <a:pt x="1445" y="899"/>
                    <a:pt x="1444" y="900"/>
                  </a:cubicBezTo>
                  <a:cubicBezTo>
                    <a:pt x="1440" y="900"/>
                    <a:pt x="1436" y="900"/>
                    <a:pt x="1432" y="901"/>
                  </a:cubicBezTo>
                  <a:cubicBezTo>
                    <a:pt x="1430" y="901"/>
                    <a:pt x="1428" y="901"/>
                    <a:pt x="1425" y="901"/>
                  </a:cubicBezTo>
                  <a:cubicBezTo>
                    <a:pt x="1423" y="901"/>
                    <a:pt x="1421" y="902"/>
                    <a:pt x="1419" y="902"/>
                  </a:cubicBezTo>
                  <a:cubicBezTo>
                    <a:pt x="1414" y="902"/>
                    <a:pt x="1410" y="902"/>
                    <a:pt x="1405" y="902"/>
                  </a:cubicBezTo>
                  <a:cubicBezTo>
                    <a:pt x="1402" y="903"/>
                    <a:pt x="1398" y="903"/>
                    <a:pt x="1395" y="903"/>
                  </a:cubicBezTo>
                  <a:cubicBezTo>
                    <a:pt x="1402" y="899"/>
                    <a:pt x="1408" y="896"/>
                    <a:pt x="1414" y="892"/>
                  </a:cubicBezTo>
                  <a:cubicBezTo>
                    <a:pt x="1422" y="887"/>
                    <a:pt x="1430" y="882"/>
                    <a:pt x="1438" y="879"/>
                  </a:cubicBezTo>
                  <a:cubicBezTo>
                    <a:pt x="1439" y="878"/>
                    <a:pt x="1440" y="878"/>
                    <a:pt x="1441" y="878"/>
                  </a:cubicBezTo>
                  <a:cubicBezTo>
                    <a:pt x="1442" y="877"/>
                    <a:pt x="1443" y="877"/>
                    <a:pt x="1444" y="877"/>
                  </a:cubicBezTo>
                  <a:cubicBezTo>
                    <a:pt x="1444" y="877"/>
                    <a:pt x="1445" y="877"/>
                    <a:pt x="1445" y="877"/>
                  </a:cubicBezTo>
                  <a:cubicBezTo>
                    <a:pt x="1447" y="876"/>
                    <a:pt x="1447" y="876"/>
                    <a:pt x="1447" y="876"/>
                  </a:cubicBezTo>
                  <a:cubicBezTo>
                    <a:pt x="1448" y="876"/>
                    <a:pt x="1449" y="876"/>
                    <a:pt x="1450" y="876"/>
                  </a:cubicBezTo>
                  <a:cubicBezTo>
                    <a:pt x="1454" y="875"/>
                    <a:pt x="1459" y="874"/>
                    <a:pt x="1463" y="873"/>
                  </a:cubicBezTo>
                  <a:cubicBezTo>
                    <a:pt x="1470" y="870"/>
                    <a:pt x="1477" y="867"/>
                    <a:pt x="1483" y="864"/>
                  </a:cubicBezTo>
                  <a:cubicBezTo>
                    <a:pt x="1485" y="863"/>
                    <a:pt x="1486" y="862"/>
                    <a:pt x="1487" y="861"/>
                  </a:cubicBezTo>
                  <a:cubicBezTo>
                    <a:pt x="1489" y="860"/>
                    <a:pt x="1490" y="859"/>
                    <a:pt x="1491" y="858"/>
                  </a:cubicBezTo>
                  <a:cubicBezTo>
                    <a:pt x="1492" y="858"/>
                    <a:pt x="1493" y="857"/>
                    <a:pt x="1494" y="856"/>
                  </a:cubicBezTo>
                  <a:cubicBezTo>
                    <a:pt x="1495" y="855"/>
                    <a:pt x="1496" y="854"/>
                    <a:pt x="1497" y="853"/>
                  </a:cubicBezTo>
                  <a:cubicBezTo>
                    <a:pt x="1498" y="852"/>
                    <a:pt x="1498" y="851"/>
                    <a:pt x="1499" y="851"/>
                  </a:cubicBezTo>
                  <a:cubicBezTo>
                    <a:pt x="1500" y="850"/>
                    <a:pt x="1501" y="849"/>
                    <a:pt x="1501" y="848"/>
                  </a:cubicBezTo>
                  <a:cubicBezTo>
                    <a:pt x="1502" y="847"/>
                    <a:pt x="1503" y="846"/>
                    <a:pt x="1504" y="844"/>
                  </a:cubicBezTo>
                  <a:cubicBezTo>
                    <a:pt x="1505" y="842"/>
                    <a:pt x="1506" y="841"/>
                    <a:pt x="1506" y="841"/>
                  </a:cubicBezTo>
                  <a:cubicBezTo>
                    <a:pt x="1506" y="841"/>
                    <a:pt x="1506" y="841"/>
                    <a:pt x="1506" y="840"/>
                  </a:cubicBezTo>
                  <a:cubicBezTo>
                    <a:pt x="1505" y="840"/>
                    <a:pt x="1505" y="840"/>
                    <a:pt x="1505" y="841"/>
                  </a:cubicBezTo>
                  <a:cubicBezTo>
                    <a:pt x="1505" y="841"/>
                    <a:pt x="1505" y="841"/>
                    <a:pt x="1505" y="841"/>
                  </a:cubicBezTo>
                  <a:cubicBezTo>
                    <a:pt x="1505" y="841"/>
                    <a:pt x="1504" y="842"/>
                    <a:pt x="1502" y="843"/>
                  </a:cubicBezTo>
                  <a:cubicBezTo>
                    <a:pt x="1502" y="844"/>
                    <a:pt x="1500" y="845"/>
                    <a:pt x="1499" y="846"/>
                  </a:cubicBezTo>
                  <a:cubicBezTo>
                    <a:pt x="1498" y="847"/>
                    <a:pt x="1498" y="848"/>
                    <a:pt x="1497" y="848"/>
                  </a:cubicBezTo>
                  <a:cubicBezTo>
                    <a:pt x="1496" y="849"/>
                    <a:pt x="1495" y="850"/>
                    <a:pt x="1494" y="850"/>
                  </a:cubicBezTo>
                  <a:cubicBezTo>
                    <a:pt x="1491" y="853"/>
                    <a:pt x="1486" y="856"/>
                    <a:pt x="1480" y="858"/>
                  </a:cubicBezTo>
                  <a:cubicBezTo>
                    <a:pt x="1475" y="861"/>
                    <a:pt x="1468" y="863"/>
                    <a:pt x="1461" y="865"/>
                  </a:cubicBezTo>
                  <a:cubicBezTo>
                    <a:pt x="1457" y="865"/>
                    <a:pt x="1453" y="866"/>
                    <a:pt x="1449" y="867"/>
                  </a:cubicBezTo>
                  <a:cubicBezTo>
                    <a:pt x="1448" y="867"/>
                    <a:pt x="1447" y="867"/>
                    <a:pt x="1445" y="867"/>
                  </a:cubicBezTo>
                  <a:cubicBezTo>
                    <a:pt x="1444" y="867"/>
                    <a:pt x="1444" y="867"/>
                    <a:pt x="1444" y="867"/>
                  </a:cubicBezTo>
                  <a:cubicBezTo>
                    <a:pt x="1443" y="867"/>
                    <a:pt x="1443" y="868"/>
                    <a:pt x="1442" y="868"/>
                  </a:cubicBezTo>
                  <a:cubicBezTo>
                    <a:pt x="1441" y="868"/>
                    <a:pt x="1440" y="868"/>
                    <a:pt x="1438" y="868"/>
                  </a:cubicBezTo>
                  <a:cubicBezTo>
                    <a:pt x="1437" y="869"/>
                    <a:pt x="1436" y="869"/>
                    <a:pt x="1435" y="870"/>
                  </a:cubicBezTo>
                  <a:cubicBezTo>
                    <a:pt x="1433" y="870"/>
                    <a:pt x="1431" y="871"/>
                    <a:pt x="1430" y="872"/>
                  </a:cubicBezTo>
                  <a:cubicBezTo>
                    <a:pt x="1442" y="859"/>
                    <a:pt x="1447" y="838"/>
                    <a:pt x="1457" y="826"/>
                  </a:cubicBezTo>
                  <a:cubicBezTo>
                    <a:pt x="1470" y="812"/>
                    <a:pt x="1499" y="791"/>
                    <a:pt x="1505" y="775"/>
                  </a:cubicBezTo>
                  <a:cubicBezTo>
                    <a:pt x="1494" y="781"/>
                    <a:pt x="1494" y="781"/>
                    <a:pt x="1494" y="781"/>
                  </a:cubicBezTo>
                  <a:cubicBezTo>
                    <a:pt x="1494" y="781"/>
                    <a:pt x="1494" y="780"/>
                    <a:pt x="1494" y="780"/>
                  </a:cubicBezTo>
                  <a:cubicBezTo>
                    <a:pt x="1495" y="778"/>
                    <a:pt x="1495" y="775"/>
                    <a:pt x="1496" y="773"/>
                  </a:cubicBezTo>
                  <a:cubicBezTo>
                    <a:pt x="1496" y="771"/>
                    <a:pt x="1497" y="768"/>
                    <a:pt x="1498" y="766"/>
                  </a:cubicBezTo>
                  <a:cubicBezTo>
                    <a:pt x="1498" y="766"/>
                    <a:pt x="1498" y="765"/>
                    <a:pt x="1497" y="765"/>
                  </a:cubicBezTo>
                  <a:cubicBezTo>
                    <a:pt x="1497" y="765"/>
                    <a:pt x="1497" y="765"/>
                    <a:pt x="1497" y="765"/>
                  </a:cubicBezTo>
                  <a:cubicBezTo>
                    <a:pt x="1495" y="768"/>
                    <a:pt x="1494" y="770"/>
                    <a:pt x="1493" y="772"/>
                  </a:cubicBezTo>
                  <a:cubicBezTo>
                    <a:pt x="1492" y="774"/>
                    <a:pt x="1491" y="776"/>
                    <a:pt x="1490" y="778"/>
                  </a:cubicBezTo>
                  <a:cubicBezTo>
                    <a:pt x="1488" y="781"/>
                    <a:pt x="1487" y="783"/>
                    <a:pt x="1486" y="785"/>
                  </a:cubicBezTo>
                  <a:cubicBezTo>
                    <a:pt x="1486" y="785"/>
                    <a:pt x="1486" y="785"/>
                    <a:pt x="1486" y="785"/>
                  </a:cubicBezTo>
                  <a:cubicBezTo>
                    <a:pt x="1468" y="795"/>
                    <a:pt x="1468" y="795"/>
                    <a:pt x="1468" y="795"/>
                  </a:cubicBezTo>
                  <a:cubicBezTo>
                    <a:pt x="1464" y="796"/>
                    <a:pt x="1464" y="796"/>
                    <a:pt x="1464" y="796"/>
                  </a:cubicBezTo>
                  <a:cubicBezTo>
                    <a:pt x="1461" y="797"/>
                    <a:pt x="1457" y="798"/>
                    <a:pt x="1454" y="800"/>
                  </a:cubicBezTo>
                  <a:cubicBezTo>
                    <a:pt x="1451" y="801"/>
                    <a:pt x="1447" y="802"/>
                    <a:pt x="1444" y="803"/>
                  </a:cubicBezTo>
                  <a:cubicBezTo>
                    <a:pt x="1433" y="807"/>
                    <a:pt x="1433" y="807"/>
                    <a:pt x="1433" y="807"/>
                  </a:cubicBezTo>
                  <a:cubicBezTo>
                    <a:pt x="1430" y="808"/>
                    <a:pt x="1427" y="809"/>
                    <a:pt x="1423" y="810"/>
                  </a:cubicBezTo>
                  <a:cubicBezTo>
                    <a:pt x="1420" y="811"/>
                    <a:pt x="1416" y="812"/>
                    <a:pt x="1413" y="813"/>
                  </a:cubicBezTo>
                  <a:cubicBezTo>
                    <a:pt x="1412" y="813"/>
                    <a:pt x="1411" y="813"/>
                    <a:pt x="1410" y="813"/>
                  </a:cubicBezTo>
                  <a:cubicBezTo>
                    <a:pt x="1410" y="813"/>
                    <a:pt x="1409" y="813"/>
                    <a:pt x="1408" y="813"/>
                  </a:cubicBezTo>
                  <a:cubicBezTo>
                    <a:pt x="1407" y="813"/>
                    <a:pt x="1406" y="813"/>
                    <a:pt x="1405" y="813"/>
                  </a:cubicBezTo>
                  <a:cubicBezTo>
                    <a:pt x="1404" y="813"/>
                    <a:pt x="1404" y="813"/>
                    <a:pt x="1404" y="813"/>
                  </a:cubicBezTo>
                  <a:cubicBezTo>
                    <a:pt x="1403" y="813"/>
                    <a:pt x="1403" y="813"/>
                    <a:pt x="1402" y="813"/>
                  </a:cubicBezTo>
                  <a:cubicBezTo>
                    <a:pt x="1398" y="814"/>
                    <a:pt x="1395" y="815"/>
                    <a:pt x="1391" y="817"/>
                  </a:cubicBezTo>
                  <a:cubicBezTo>
                    <a:pt x="1388" y="818"/>
                    <a:pt x="1384" y="820"/>
                    <a:pt x="1381" y="821"/>
                  </a:cubicBezTo>
                  <a:cubicBezTo>
                    <a:pt x="1374" y="825"/>
                    <a:pt x="1368" y="828"/>
                    <a:pt x="1362" y="832"/>
                  </a:cubicBezTo>
                  <a:cubicBezTo>
                    <a:pt x="1349" y="840"/>
                    <a:pt x="1337" y="848"/>
                    <a:pt x="1325" y="857"/>
                  </a:cubicBezTo>
                  <a:cubicBezTo>
                    <a:pt x="1325" y="857"/>
                    <a:pt x="1325" y="857"/>
                    <a:pt x="1325" y="857"/>
                  </a:cubicBezTo>
                  <a:cubicBezTo>
                    <a:pt x="1325" y="857"/>
                    <a:pt x="1325" y="857"/>
                    <a:pt x="1326" y="857"/>
                  </a:cubicBezTo>
                  <a:cubicBezTo>
                    <a:pt x="1332" y="854"/>
                    <a:pt x="1338" y="850"/>
                    <a:pt x="1344" y="846"/>
                  </a:cubicBezTo>
                  <a:cubicBezTo>
                    <a:pt x="1351" y="843"/>
                    <a:pt x="1357" y="839"/>
                    <a:pt x="1364" y="836"/>
                  </a:cubicBezTo>
                  <a:cubicBezTo>
                    <a:pt x="1370" y="833"/>
                    <a:pt x="1377" y="829"/>
                    <a:pt x="1383" y="826"/>
                  </a:cubicBezTo>
                  <a:cubicBezTo>
                    <a:pt x="1386" y="825"/>
                    <a:pt x="1390" y="824"/>
                    <a:pt x="1393" y="822"/>
                  </a:cubicBezTo>
                  <a:cubicBezTo>
                    <a:pt x="1396" y="821"/>
                    <a:pt x="1400" y="820"/>
                    <a:pt x="1403" y="820"/>
                  </a:cubicBezTo>
                  <a:cubicBezTo>
                    <a:pt x="1403" y="820"/>
                    <a:pt x="1404" y="820"/>
                    <a:pt x="1404" y="820"/>
                  </a:cubicBezTo>
                  <a:cubicBezTo>
                    <a:pt x="1405" y="820"/>
                    <a:pt x="1405" y="820"/>
                    <a:pt x="1405" y="820"/>
                  </a:cubicBezTo>
                  <a:cubicBezTo>
                    <a:pt x="1406" y="820"/>
                    <a:pt x="1407" y="820"/>
                    <a:pt x="1408" y="820"/>
                  </a:cubicBezTo>
                  <a:cubicBezTo>
                    <a:pt x="1409" y="820"/>
                    <a:pt x="1410" y="820"/>
                    <a:pt x="1411" y="820"/>
                  </a:cubicBezTo>
                  <a:cubicBezTo>
                    <a:pt x="1412" y="820"/>
                    <a:pt x="1413" y="820"/>
                    <a:pt x="1414" y="820"/>
                  </a:cubicBezTo>
                  <a:cubicBezTo>
                    <a:pt x="1418" y="819"/>
                    <a:pt x="1421" y="818"/>
                    <a:pt x="1425" y="818"/>
                  </a:cubicBezTo>
                  <a:cubicBezTo>
                    <a:pt x="1426" y="818"/>
                    <a:pt x="1426" y="817"/>
                    <a:pt x="1427" y="817"/>
                  </a:cubicBezTo>
                  <a:cubicBezTo>
                    <a:pt x="1339" y="865"/>
                    <a:pt x="1339" y="865"/>
                    <a:pt x="1339" y="865"/>
                  </a:cubicBezTo>
                  <a:cubicBezTo>
                    <a:pt x="1338" y="865"/>
                    <a:pt x="1337" y="865"/>
                    <a:pt x="1337" y="866"/>
                  </a:cubicBezTo>
                  <a:cubicBezTo>
                    <a:pt x="1335" y="866"/>
                    <a:pt x="1334" y="866"/>
                    <a:pt x="1332" y="866"/>
                  </a:cubicBezTo>
                  <a:cubicBezTo>
                    <a:pt x="1329" y="867"/>
                    <a:pt x="1326" y="868"/>
                    <a:pt x="1323" y="868"/>
                  </a:cubicBezTo>
                  <a:cubicBezTo>
                    <a:pt x="1322" y="868"/>
                    <a:pt x="1320" y="868"/>
                    <a:pt x="1318" y="868"/>
                  </a:cubicBezTo>
                  <a:cubicBezTo>
                    <a:pt x="1317" y="868"/>
                    <a:pt x="1315" y="869"/>
                    <a:pt x="1313" y="869"/>
                  </a:cubicBezTo>
                  <a:cubicBezTo>
                    <a:pt x="1312" y="869"/>
                    <a:pt x="1310" y="869"/>
                    <a:pt x="1308" y="869"/>
                  </a:cubicBezTo>
                  <a:cubicBezTo>
                    <a:pt x="1307" y="869"/>
                    <a:pt x="1305" y="869"/>
                    <a:pt x="1303" y="869"/>
                  </a:cubicBezTo>
                  <a:cubicBezTo>
                    <a:pt x="1290" y="871"/>
                    <a:pt x="1276" y="873"/>
                    <a:pt x="1262" y="875"/>
                  </a:cubicBezTo>
                  <a:cubicBezTo>
                    <a:pt x="1248" y="878"/>
                    <a:pt x="1234" y="881"/>
                    <a:pt x="1220" y="884"/>
                  </a:cubicBezTo>
                  <a:cubicBezTo>
                    <a:pt x="1213" y="886"/>
                    <a:pt x="1206" y="888"/>
                    <a:pt x="1199" y="890"/>
                  </a:cubicBezTo>
                  <a:cubicBezTo>
                    <a:pt x="1197" y="890"/>
                    <a:pt x="1195" y="891"/>
                    <a:pt x="1193" y="891"/>
                  </a:cubicBezTo>
                  <a:cubicBezTo>
                    <a:pt x="1195" y="891"/>
                    <a:pt x="1197" y="890"/>
                    <a:pt x="1199" y="889"/>
                  </a:cubicBezTo>
                  <a:cubicBezTo>
                    <a:pt x="1200" y="888"/>
                    <a:pt x="1201" y="888"/>
                    <a:pt x="1202" y="887"/>
                  </a:cubicBezTo>
                  <a:cubicBezTo>
                    <a:pt x="1203" y="887"/>
                    <a:pt x="1205" y="886"/>
                    <a:pt x="1206" y="886"/>
                  </a:cubicBezTo>
                  <a:cubicBezTo>
                    <a:pt x="1207" y="885"/>
                    <a:pt x="1208" y="885"/>
                    <a:pt x="1210" y="884"/>
                  </a:cubicBezTo>
                  <a:cubicBezTo>
                    <a:pt x="1211" y="884"/>
                    <a:pt x="1212" y="883"/>
                    <a:pt x="1213" y="883"/>
                  </a:cubicBezTo>
                  <a:cubicBezTo>
                    <a:pt x="1224" y="879"/>
                    <a:pt x="1235" y="875"/>
                    <a:pt x="1246" y="871"/>
                  </a:cubicBezTo>
                  <a:cubicBezTo>
                    <a:pt x="1258" y="867"/>
                    <a:pt x="1270" y="862"/>
                    <a:pt x="1282" y="858"/>
                  </a:cubicBezTo>
                  <a:cubicBezTo>
                    <a:pt x="1288" y="856"/>
                    <a:pt x="1294" y="854"/>
                    <a:pt x="1300" y="852"/>
                  </a:cubicBezTo>
                  <a:cubicBezTo>
                    <a:pt x="1306" y="849"/>
                    <a:pt x="1312" y="847"/>
                    <a:pt x="1318" y="844"/>
                  </a:cubicBezTo>
                  <a:cubicBezTo>
                    <a:pt x="1330" y="838"/>
                    <a:pt x="1342" y="831"/>
                    <a:pt x="1353" y="825"/>
                  </a:cubicBezTo>
                  <a:cubicBezTo>
                    <a:pt x="1356" y="823"/>
                    <a:pt x="1358" y="822"/>
                    <a:pt x="1361" y="820"/>
                  </a:cubicBezTo>
                  <a:cubicBezTo>
                    <a:pt x="1362" y="819"/>
                    <a:pt x="1364" y="818"/>
                    <a:pt x="1365" y="818"/>
                  </a:cubicBezTo>
                  <a:cubicBezTo>
                    <a:pt x="1366" y="817"/>
                    <a:pt x="1368" y="816"/>
                    <a:pt x="1369" y="815"/>
                  </a:cubicBezTo>
                  <a:cubicBezTo>
                    <a:pt x="1374" y="812"/>
                    <a:pt x="1380" y="810"/>
                    <a:pt x="1385" y="807"/>
                  </a:cubicBezTo>
                  <a:cubicBezTo>
                    <a:pt x="1396" y="803"/>
                    <a:pt x="1407" y="799"/>
                    <a:pt x="1417" y="796"/>
                  </a:cubicBezTo>
                  <a:cubicBezTo>
                    <a:pt x="1423" y="795"/>
                    <a:pt x="1428" y="793"/>
                    <a:pt x="1433" y="791"/>
                  </a:cubicBezTo>
                  <a:cubicBezTo>
                    <a:pt x="1438" y="790"/>
                    <a:pt x="1443" y="788"/>
                    <a:pt x="1448" y="786"/>
                  </a:cubicBezTo>
                  <a:cubicBezTo>
                    <a:pt x="1449" y="785"/>
                    <a:pt x="1450" y="785"/>
                    <a:pt x="1451" y="784"/>
                  </a:cubicBezTo>
                  <a:cubicBezTo>
                    <a:pt x="1452" y="784"/>
                    <a:pt x="1454" y="783"/>
                    <a:pt x="1455" y="783"/>
                  </a:cubicBezTo>
                  <a:cubicBezTo>
                    <a:pt x="1455" y="782"/>
                    <a:pt x="1456" y="782"/>
                    <a:pt x="1456" y="782"/>
                  </a:cubicBezTo>
                  <a:cubicBezTo>
                    <a:pt x="1457" y="782"/>
                    <a:pt x="1457" y="781"/>
                    <a:pt x="1458" y="781"/>
                  </a:cubicBezTo>
                  <a:cubicBezTo>
                    <a:pt x="1459" y="780"/>
                    <a:pt x="1460" y="780"/>
                    <a:pt x="1461" y="779"/>
                  </a:cubicBezTo>
                  <a:cubicBezTo>
                    <a:pt x="1465" y="776"/>
                    <a:pt x="1469" y="774"/>
                    <a:pt x="1472" y="771"/>
                  </a:cubicBezTo>
                  <a:cubicBezTo>
                    <a:pt x="1478" y="765"/>
                    <a:pt x="1482" y="759"/>
                    <a:pt x="1485" y="754"/>
                  </a:cubicBezTo>
                  <a:cubicBezTo>
                    <a:pt x="1488" y="749"/>
                    <a:pt x="1490" y="745"/>
                    <a:pt x="1491" y="742"/>
                  </a:cubicBezTo>
                  <a:cubicBezTo>
                    <a:pt x="1493" y="744"/>
                    <a:pt x="1495" y="746"/>
                    <a:pt x="1496" y="748"/>
                  </a:cubicBezTo>
                  <a:cubicBezTo>
                    <a:pt x="1502" y="755"/>
                    <a:pt x="1508" y="764"/>
                    <a:pt x="1512" y="773"/>
                  </a:cubicBezTo>
                  <a:close/>
                  <a:moveTo>
                    <a:pt x="1142" y="917"/>
                  </a:moveTo>
                  <a:cubicBezTo>
                    <a:pt x="1148" y="916"/>
                    <a:pt x="1155" y="915"/>
                    <a:pt x="1162" y="913"/>
                  </a:cubicBezTo>
                  <a:cubicBezTo>
                    <a:pt x="1169" y="912"/>
                    <a:pt x="1175" y="911"/>
                    <a:pt x="1182" y="909"/>
                  </a:cubicBezTo>
                  <a:cubicBezTo>
                    <a:pt x="1186" y="908"/>
                    <a:pt x="1189" y="907"/>
                    <a:pt x="1193" y="907"/>
                  </a:cubicBezTo>
                  <a:cubicBezTo>
                    <a:pt x="1196" y="906"/>
                    <a:pt x="1200" y="905"/>
                    <a:pt x="1203" y="904"/>
                  </a:cubicBezTo>
                  <a:cubicBezTo>
                    <a:pt x="1206" y="903"/>
                    <a:pt x="1210" y="903"/>
                    <a:pt x="1213" y="902"/>
                  </a:cubicBezTo>
                  <a:cubicBezTo>
                    <a:pt x="1217" y="901"/>
                    <a:pt x="1220" y="900"/>
                    <a:pt x="1224" y="899"/>
                  </a:cubicBezTo>
                  <a:cubicBezTo>
                    <a:pt x="1238" y="896"/>
                    <a:pt x="1251" y="892"/>
                    <a:pt x="1265" y="888"/>
                  </a:cubicBezTo>
                  <a:cubicBezTo>
                    <a:pt x="1278" y="885"/>
                    <a:pt x="1292" y="880"/>
                    <a:pt x="1305" y="878"/>
                  </a:cubicBezTo>
                  <a:cubicBezTo>
                    <a:pt x="1306" y="877"/>
                    <a:pt x="1308" y="877"/>
                    <a:pt x="1309" y="877"/>
                  </a:cubicBezTo>
                  <a:cubicBezTo>
                    <a:pt x="1311" y="876"/>
                    <a:pt x="1313" y="876"/>
                    <a:pt x="1314" y="876"/>
                  </a:cubicBezTo>
                  <a:cubicBezTo>
                    <a:pt x="1316" y="876"/>
                    <a:pt x="1318" y="875"/>
                    <a:pt x="1320" y="875"/>
                  </a:cubicBezTo>
                  <a:cubicBezTo>
                    <a:pt x="1258" y="909"/>
                    <a:pt x="1258" y="909"/>
                    <a:pt x="1258" y="909"/>
                  </a:cubicBezTo>
                  <a:cubicBezTo>
                    <a:pt x="1282" y="896"/>
                    <a:pt x="1385" y="888"/>
                    <a:pt x="1414" y="881"/>
                  </a:cubicBezTo>
                  <a:cubicBezTo>
                    <a:pt x="1412" y="882"/>
                    <a:pt x="1410" y="883"/>
                    <a:pt x="1409" y="884"/>
                  </a:cubicBezTo>
                  <a:cubicBezTo>
                    <a:pt x="1400" y="889"/>
                    <a:pt x="1392" y="895"/>
                    <a:pt x="1383" y="899"/>
                  </a:cubicBezTo>
                  <a:cubicBezTo>
                    <a:pt x="1381" y="900"/>
                    <a:pt x="1378" y="901"/>
                    <a:pt x="1376" y="902"/>
                  </a:cubicBezTo>
                  <a:cubicBezTo>
                    <a:pt x="1373" y="903"/>
                    <a:pt x="1373" y="903"/>
                    <a:pt x="1373" y="903"/>
                  </a:cubicBezTo>
                  <a:cubicBezTo>
                    <a:pt x="1372" y="904"/>
                    <a:pt x="1372" y="904"/>
                    <a:pt x="1371" y="904"/>
                  </a:cubicBezTo>
                  <a:cubicBezTo>
                    <a:pt x="1369" y="905"/>
                    <a:pt x="1369" y="905"/>
                    <a:pt x="1369" y="905"/>
                  </a:cubicBezTo>
                  <a:cubicBezTo>
                    <a:pt x="1367" y="905"/>
                    <a:pt x="1367" y="905"/>
                    <a:pt x="1367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5" y="905"/>
                    <a:pt x="1365" y="905"/>
                    <a:pt x="1365" y="905"/>
                  </a:cubicBezTo>
                  <a:cubicBezTo>
                    <a:pt x="1361" y="906"/>
                    <a:pt x="1361" y="906"/>
                    <a:pt x="1361" y="906"/>
                  </a:cubicBezTo>
                  <a:cubicBezTo>
                    <a:pt x="1354" y="908"/>
                    <a:pt x="1354" y="908"/>
                    <a:pt x="1354" y="908"/>
                  </a:cubicBezTo>
                  <a:cubicBezTo>
                    <a:pt x="1343" y="910"/>
                    <a:pt x="1333" y="912"/>
                    <a:pt x="1322" y="913"/>
                  </a:cubicBezTo>
                  <a:cubicBezTo>
                    <a:pt x="1312" y="914"/>
                    <a:pt x="1302" y="914"/>
                    <a:pt x="1292" y="915"/>
                  </a:cubicBezTo>
                  <a:cubicBezTo>
                    <a:pt x="1287" y="915"/>
                    <a:pt x="1282" y="915"/>
                    <a:pt x="1277" y="914"/>
                  </a:cubicBezTo>
                  <a:cubicBezTo>
                    <a:pt x="1272" y="914"/>
                    <a:pt x="1268" y="914"/>
                    <a:pt x="1263" y="914"/>
                  </a:cubicBezTo>
                  <a:cubicBezTo>
                    <a:pt x="1261" y="914"/>
                    <a:pt x="1259" y="914"/>
                    <a:pt x="1257" y="913"/>
                  </a:cubicBezTo>
                  <a:cubicBezTo>
                    <a:pt x="1254" y="913"/>
                    <a:pt x="1252" y="913"/>
                    <a:pt x="1250" y="913"/>
                  </a:cubicBezTo>
                  <a:cubicBezTo>
                    <a:pt x="1245" y="913"/>
                    <a:pt x="1241" y="914"/>
                    <a:pt x="1237" y="915"/>
                  </a:cubicBezTo>
                  <a:cubicBezTo>
                    <a:pt x="1229" y="916"/>
                    <a:pt x="1222" y="918"/>
                    <a:pt x="1216" y="921"/>
                  </a:cubicBezTo>
                  <a:cubicBezTo>
                    <a:pt x="1212" y="922"/>
                    <a:pt x="1210" y="923"/>
                    <a:pt x="1207" y="924"/>
                  </a:cubicBezTo>
                  <a:cubicBezTo>
                    <a:pt x="1204" y="925"/>
                    <a:pt x="1202" y="926"/>
                    <a:pt x="1200" y="927"/>
                  </a:cubicBezTo>
                  <a:cubicBezTo>
                    <a:pt x="1191" y="930"/>
                    <a:pt x="1186" y="932"/>
                    <a:pt x="1186" y="932"/>
                  </a:cubicBezTo>
                  <a:cubicBezTo>
                    <a:pt x="1186" y="933"/>
                    <a:pt x="1186" y="933"/>
                    <a:pt x="1186" y="933"/>
                  </a:cubicBezTo>
                  <a:cubicBezTo>
                    <a:pt x="1186" y="933"/>
                    <a:pt x="1186" y="933"/>
                    <a:pt x="1187" y="933"/>
                  </a:cubicBezTo>
                  <a:cubicBezTo>
                    <a:pt x="1187" y="933"/>
                    <a:pt x="1192" y="933"/>
                    <a:pt x="1201" y="930"/>
                  </a:cubicBezTo>
                  <a:cubicBezTo>
                    <a:pt x="1203" y="930"/>
                    <a:pt x="1206" y="929"/>
                    <a:pt x="1209" y="929"/>
                  </a:cubicBezTo>
                  <a:cubicBezTo>
                    <a:pt x="1210" y="928"/>
                    <a:pt x="1211" y="928"/>
                    <a:pt x="1213" y="928"/>
                  </a:cubicBezTo>
                  <a:cubicBezTo>
                    <a:pt x="1214" y="927"/>
                    <a:pt x="1216" y="927"/>
                    <a:pt x="1217" y="927"/>
                  </a:cubicBezTo>
                  <a:cubicBezTo>
                    <a:pt x="1224" y="925"/>
                    <a:pt x="1231" y="923"/>
                    <a:pt x="1238" y="922"/>
                  </a:cubicBezTo>
                  <a:cubicBezTo>
                    <a:pt x="1242" y="922"/>
                    <a:pt x="1246" y="922"/>
                    <a:pt x="1250" y="922"/>
                  </a:cubicBezTo>
                  <a:cubicBezTo>
                    <a:pt x="1252" y="922"/>
                    <a:pt x="1254" y="922"/>
                    <a:pt x="1256" y="922"/>
                  </a:cubicBezTo>
                  <a:cubicBezTo>
                    <a:pt x="1258" y="922"/>
                    <a:pt x="1258" y="922"/>
                    <a:pt x="1258" y="922"/>
                  </a:cubicBezTo>
                  <a:cubicBezTo>
                    <a:pt x="1260" y="922"/>
                    <a:pt x="1260" y="922"/>
                    <a:pt x="1260" y="922"/>
                  </a:cubicBezTo>
                  <a:cubicBezTo>
                    <a:pt x="1261" y="922"/>
                    <a:pt x="1262" y="922"/>
                    <a:pt x="1263" y="922"/>
                  </a:cubicBezTo>
                  <a:cubicBezTo>
                    <a:pt x="1268" y="922"/>
                    <a:pt x="1273" y="922"/>
                    <a:pt x="1277" y="921"/>
                  </a:cubicBezTo>
                  <a:cubicBezTo>
                    <a:pt x="1280" y="921"/>
                    <a:pt x="1282" y="921"/>
                    <a:pt x="1285" y="920"/>
                  </a:cubicBezTo>
                  <a:cubicBezTo>
                    <a:pt x="1287" y="920"/>
                    <a:pt x="1290" y="920"/>
                    <a:pt x="1292" y="919"/>
                  </a:cubicBezTo>
                  <a:cubicBezTo>
                    <a:pt x="1302" y="918"/>
                    <a:pt x="1312" y="917"/>
                    <a:pt x="1323" y="916"/>
                  </a:cubicBezTo>
                  <a:cubicBezTo>
                    <a:pt x="1331" y="915"/>
                    <a:pt x="1339" y="914"/>
                    <a:pt x="1347" y="913"/>
                  </a:cubicBezTo>
                  <a:cubicBezTo>
                    <a:pt x="1346" y="914"/>
                    <a:pt x="1344" y="914"/>
                    <a:pt x="1343" y="915"/>
                  </a:cubicBezTo>
                  <a:cubicBezTo>
                    <a:pt x="1332" y="919"/>
                    <a:pt x="1322" y="923"/>
                    <a:pt x="1312" y="927"/>
                  </a:cubicBezTo>
                  <a:cubicBezTo>
                    <a:pt x="1301" y="932"/>
                    <a:pt x="1291" y="936"/>
                    <a:pt x="1281" y="941"/>
                  </a:cubicBezTo>
                  <a:cubicBezTo>
                    <a:pt x="1281" y="941"/>
                    <a:pt x="1280" y="941"/>
                    <a:pt x="1280" y="941"/>
                  </a:cubicBezTo>
                  <a:cubicBezTo>
                    <a:pt x="1279" y="941"/>
                    <a:pt x="1278" y="941"/>
                    <a:pt x="1277" y="941"/>
                  </a:cubicBezTo>
                  <a:cubicBezTo>
                    <a:pt x="1268" y="942"/>
                    <a:pt x="1260" y="943"/>
                    <a:pt x="1253" y="944"/>
                  </a:cubicBezTo>
                  <a:cubicBezTo>
                    <a:pt x="1249" y="944"/>
                    <a:pt x="1245" y="945"/>
                    <a:pt x="1241" y="945"/>
                  </a:cubicBezTo>
                  <a:cubicBezTo>
                    <a:pt x="1241" y="945"/>
                    <a:pt x="1241" y="945"/>
                    <a:pt x="1241" y="945"/>
                  </a:cubicBezTo>
                  <a:cubicBezTo>
                    <a:pt x="1240" y="944"/>
                    <a:pt x="1240" y="944"/>
                    <a:pt x="1240" y="944"/>
                  </a:cubicBezTo>
                  <a:cubicBezTo>
                    <a:pt x="1239" y="944"/>
                    <a:pt x="1239" y="944"/>
                    <a:pt x="1239" y="944"/>
                  </a:cubicBezTo>
                  <a:cubicBezTo>
                    <a:pt x="1238" y="943"/>
                    <a:pt x="1238" y="943"/>
                    <a:pt x="1238" y="943"/>
                  </a:cubicBezTo>
                  <a:cubicBezTo>
                    <a:pt x="1238" y="943"/>
                    <a:pt x="1238" y="943"/>
                    <a:pt x="1237" y="943"/>
                  </a:cubicBezTo>
                  <a:cubicBezTo>
                    <a:pt x="1237" y="942"/>
                    <a:pt x="1236" y="942"/>
                    <a:pt x="1235" y="942"/>
                  </a:cubicBezTo>
                  <a:cubicBezTo>
                    <a:pt x="1234" y="941"/>
                    <a:pt x="1234" y="941"/>
                    <a:pt x="1234" y="941"/>
                  </a:cubicBezTo>
                  <a:cubicBezTo>
                    <a:pt x="1232" y="941"/>
                    <a:pt x="1232" y="941"/>
                    <a:pt x="1232" y="941"/>
                  </a:cubicBezTo>
                  <a:cubicBezTo>
                    <a:pt x="1229" y="940"/>
                    <a:pt x="1227" y="939"/>
                    <a:pt x="1224" y="939"/>
                  </a:cubicBezTo>
                  <a:cubicBezTo>
                    <a:pt x="1215" y="937"/>
                    <a:pt x="1206" y="937"/>
                    <a:pt x="1197" y="936"/>
                  </a:cubicBezTo>
                  <a:cubicBezTo>
                    <a:pt x="1180" y="936"/>
                    <a:pt x="1166" y="936"/>
                    <a:pt x="1157" y="936"/>
                  </a:cubicBezTo>
                  <a:cubicBezTo>
                    <a:pt x="1147" y="936"/>
                    <a:pt x="1141" y="937"/>
                    <a:pt x="1141" y="937"/>
                  </a:cubicBezTo>
                  <a:cubicBezTo>
                    <a:pt x="1141" y="937"/>
                    <a:pt x="1141" y="937"/>
                    <a:pt x="1141" y="937"/>
                  </a:cubicBezTo>
                  <a:cubicBezTo>
                    <a:pt x="1141" y="937"/>
                    <a:pt x="1141" y="938"/>
                    <a:pt x="1141" y="938"/>
                  </a:cubicBezTo>
                  <a:cubicBezTo>
                    <a:pt x="1141" y="938"/>
                    <a:pt x="1147" y="938"/>
                    <a:pt x="1157" y="938"/>
                  </a:cubicBezTo>
                  <a:cubicBezTo>
                    <a:pt x="1161" y="938"/>
                    <a:pt x="1167" y="938"/>
                    <a:pt x="1174" y="938"/>
                  </a:cubicBezTo>
                  <a:cubicBezTo>
                    <a:pt x="1181" y="939"/>
                    <a:pt x="1189" y="939"/>
                    <a:pt x="1197" y="940"/>
                  </a:cubicBezTo>
                  <a:cubicBezTo>
                    <a:pt x="1205" y="941"/>
                    <a:pt x="1214" y="942"/>
                    <a:pt x="1223" y="944"/>
                  </a:cubicBezTo>
                  <a:cubicBezTo>
                    <a:pt x="1226" y="944"/>
                    <a:pt x="1228" y="945"/>
                    <a:pt x="1230" y="946"/>
                  </a:cubicBezTo>
                  <a:cubicBezTo>
                    <a:pt x="1231" y="946"/>
                    <a:pt x="1232" y="946"/>
                    <a:pt x="1233" y="947"/>
                  </a:cubicBezTo>
                  <a:cubicBezTo>
                    <a:pt x="1232" y="947"/>
                    <a:pt x="1231" y="947"/>
                    <a:pt x="1231" y="947"/>
                  </a:cubicBezTo>
                  <a:cubicBezTo>
                    <a:pt x="1224" y="948"/>
                    <a:pt x="1218" y="949"/>
                    <a:pt x="1212" y="950"/>
                  </a:cubicBezTo>
                  <a:cubicBezTo>
                    <a:pt x="1207" y="951"/>
                    <a:pt x="1202" y="952"/>
                    <a:pt x="1198" y="952"/>
                  </a:cubicBezTo>
                  <a:cubicBezTo>
                    <a:pt x="1195" y="953"/>
                    <a:pt x="1191" y="954"/>
                    <a:pt x="1189" y="954"/>
                  </a:cubicBezTo>
                  <a:cubicBezTo>
                    <a:pt x="1189" y="954"/>
                    <a:pt x="1189" y="954"/>
                    <a:pt x="1189" y="954"/>
                  </a:cubicBezTo>
                  <a:cubicBezTo>
                    <a:pt x="1188" y="954"/>
                    <a:pt x="1187" y="954"/>
                    <a:pt x="1187" y="954"/>
                  </a:cubicBezTo>
                  <a:cubicBezTo>
                    <a:pt x="1181" y="953"/>
                    <a:pt x="1175" y="951"/>
                    <a:pt x="1170" y="950"/>
                  </a:cubicBezTo>
                  <a:cubicBezTo>
                    <a:pt x="1164" y="949"/>
                    <a:pt x="1159" y="948"/>
                    <a:pt x="1153" y="947"/>
                  </a:cubicBezTo>
                  <a:cubicBezTo>
                    <a:pt x="1148" y="946"/>
                    <a:pt x="1143" y="945"/>
                    <a:pt x="1138" y="944"/>
                  </a:cubicBezTo>
                  <a:cubicBezTo>
                    <a:pt x="1127" y="942"/>
                    <a:pt x="1118" y="940"/>
                    <a:pt x="1109" y="938"/>
                  </a:cubicBezTo>
                  <a:cubicBezTo>
                    <a:pt x="1104" y="938"/>
                    <a:pt x="1100" y="937"/>
                    <a:pt x="1096" y="936"/>
                  </a:cubicBezTo>
                  <a:cubicBezTo>
                    <a:pt x="1091" y="936"/>
                    <a:pt x="1088" y="935"/>
                    <a:pt x="1084" y="935"/>
                  </a:cubicBezTo>
                  <a:cubicBezTo>
                    <a:pt x="1078" y="934"/>
                    <a:pt x="1072" y="933"/>
                    <a:pt x="1068" y="933"/>
                  </a:cubicBezTo>
                  <a:cubicBezTo>
                    <a:pt x="1068" y="932"/>
                    <a:pt x="1069" y="932"/>
                    <a:pt x="1070" y="932"/>
                  </a:cubicBezTo>
                  <a:cubicBezTo>
                    <a:pt x="1075" y="931"/>
                    <a:pt x="1081" y="930"/>
                    <a:pt x="1086" y="929"/>
                  </a:cubicBezTo>
                  <a:cubicBezTo>
                    <a:pt x="1092" y="928"/>
                    <a:pt x="1098" y="927"/>
                    <a:pt x="1104" y="925"/>
                  </a:cubicBezTo>
                  <a:cubicBezTo>
                    <a:pt x="1116" y="923"/>
                    <a:pt x="1129" y="920"/>
                    <a:pt x="1142" y="917"/>
                  </a:cubicBezTo>
                  <a:close/>
                  <a:moveTo>
                    <a:pt x="1487" y="738"/>
                  </a:moveTo>
                  <a:cubicBezTo>
                    <a:pt x="1487" y="738"/>
                    <a:pt x="1486" y="739"/>
                    <a:pt x="1486" y="739"/>
                  </a:cubicBezTo>
                  <a:cubicBezTo>
                    <a:pt x="1485" y="742"/>
                    <a:pt x="1482" y="746"/>
                    <a:pt x="1479" y="750"/>
                  </a:cubicBezTo>
                  <a:cubicBezTo>
                    <a:pt x="1477" y="752"/>
                    <a:pt x="1475" y="754"/>
                    <a:pt x="1473" y="757"/>
                  </a:cubicBezTo>
                  <a:cubicBezTo>
                    <a:pt x="1471" y="759"/>
                    <a:pt x="1468" y="761"/>
                    <a:pt x="1465" y="764"/>
                  </a:cubicBezTo>
                  <a:cubicBezTo>
                    <a:pt x="1463" y="766"/>
                    <a:pt x="1459" y="768"/>
                    <a:pt x="1456" y="770"/>
                  </a:cubicBezTo>
                  <a:cubicBezTo>
                    <a:pt x="1455" y="771"/>
                    <a:pt x="1454" y="771"/>
                    <a:pt x="1453" y="772"/>
                  </a:cubicBezTo>
                  <a:cubicBezTo>
                    <a:pt x="1452" y="772"/>
                    <a:pt x="1452" y="772"/>
                    <a:pt x="1451" y="772"/>
                  </a:cubicBezTo>
                  <a:cubicBezTo>
                    <a:pt x="1451" y="773"/>
                    <a:pt x="1450" y="773"/>
                    <a:pt x="1450" y="773"/>
                  </a:cubicBezTo>
                  <a:cubicBezTo>
                    <a:pt x="1449" y="773"/>
                    <a:pt x="1448" y="774"/>
                    <a:pt x="1447" y="774"/>
                  </a:cubicBezTo>
                  <a:cubicBezTo>
                    <a:pt x="1446" y="775"/>
                    <a:pt x="1445" y="775"/>
                    <a:pt x="1444" y="776"/>
                  </a:cubicBezTo>
                  <a:cubicBezTo>
                    <a:pt x="1439" y="777"/>
                    <a:pt x="1435" y="778"/>
                    <a:pt x="1430" y="780"/>
                  </a:cubicBezTo>
                  <a:cubicBezTo>
                    <a:pt x="1425" y="781"/>
                    <a:pt x="1419" y="783"/>
                    <a:pt x="1414" y="784"/>
                  </a:cubicBezTo>
                  <a:cubicBezTo>
                    <a:pt x="1407" y="786"/>
                    <a:pt x="1400" y="788"/>
                    <a:pt x="1392" y="791"/>
                  </a:cubicBezTo>
                  <a:cubicBezTo>
                    <a:pt x="1392" y="791"/>
                    <a:pt x="1392" y="791"/>
                    <a:pt x="1392" y="791"/>
                  </a:cubicBezTo>
                  <a:cubicBezTo>
                    <a:pt x="1394" y="789"/>
                    <a:pt x="1396" y="786"/>
                    <a:pt x="1398" y="784"/>
                  </a:cubicBezTo>
                  <a:cubicBezTo>
                    <a:pt x="1407" y="777"/>
                    <a:pt x="1415" y="770"/>
                    <a:pt x="1422" y="763"/>
                  </a:cubicBezTo>
                  <a:cubicBezTo>
                    <a:pt x="1430" y="757"/>
                    <a:pt x="1437" y="751"/>
                    <a:pt x="1443" y="746"/>
                  </a:cubicBezTo>
                  <a:cubicBezTo>
                    <a:pt x="1449" y="741"/>
                    <a:pt x="1455" y="736"/>
                    <a:pt x="1459" y="733"/>
                  </a:cubicBezTo>
                  <a:cubicBezTo>
                    <a:pt x="1464" y="729"/>
                    <a:pt x="1468" y="726"/>
                    <a:pt x="1471" y="724"/>
                  </a:cubicBezTo>
                  <a:cubicBezTo>
                    <a:pt x="1473" y="726"/>
                    <a:pt x="1476" y="728"/>
                    <a:pt x="1478" y="730"/>
                  </a:cubicBezTo>
                  <a:cubicBezTo>
                    <a:pt x="1481" y="733"/>
                    <a:pt x="1484" y="735"/>
                    <a:pt x="1487" y="738"/>
                  </a:cubicBezTo>
                  <a:close/>
                  <a:moveTo>
                    <a:pt x="1467" y="721"/>
                  </a:moveTo>
                  <a:cubicBezTo>
                    <a:pt x="1465" y="723"/>
                    <a:pt x="1461" y="726"/>
                    <a:pt x="1456" y="729"/>
                  </a:cubicBezTo>
                  <a:cubicBezTo>
                    <a:pt x="1447" y="736"/>
                    <a:pt x="1433" y="745"/>
                    <a:pt x="1418" y="758"/>
                  </a:cubicBezTo>
                  <a:cubicBezTo>
                    <a:pt x="1410" y="764"/>
                    <a:pt x="1402" y="771"/>
                    <a:pt x="1393" y="779"/>
                  </a:cubicBezTo>
                  <a:cubicBezTo>
                    <a:pt x="1391" y="781"/>
                    <a:pt x="1389" y="782"/>
                    <a:pt x="1387" y="784"/>
                  </a:cubicBezTo>
                  <a:cubicBezTo>
                    <a:pt x="1385" y="785"/>
                    <a:pt x="1384" y="786"/>
                    <a:pt x="1383" y="787"/>
                  </a:cubicBezTo>
                  <a:cubicBezTo>
                    <a:pt x="1382" y="789"/>
                    <a:pt x="1382" y="789"/>
                    <a:pt x="1382" y="789"/>
                  </a:cubicBezTo>
                  <a:cubicBezTo>
                    <a:pt x="1381" y="789"/>
                    <a:pt x="1381" y="789"/>
                    <a:pt x="1380" y="790"/>
                  </a:cubicBezTo>
                  <a:cubicBezTo>
                    <a:pt x="1378" y="792"/>
                    <a:pt x="1375" y="793"/>
                    <a:pt x="1373" y="795"/>
                  </a:cubicBezTo>
                  <a:cubicBezTo>
                    <a:pt x="1372" y="796"/>
                    <a:pt x="1370" y="797"/>
                    <a:pt x="1369" y="797"/>
                  </a:cubicBezTo>
                  <a:cubicBezTo>
                    <a:pt x="1368" y="798"/>
                    <a:pt x="1367" y="799"/>
                    <a:pt x="1365" y="799"/>
                  </a:cubicBezTo>
                  <a:cubicBezTo>
                    <a:pt x="1355" y="805"/>
                    <a:pt x="1343" y="809"/>
                    <a:pt x="1331" y="813"/>
                  </a:cubicBezTo>
                  <a:cubicBezTo>
                    <a:pt x="1325" y="814"/>
                    <a:pt x="1318" y="816"/>
                    <a:pt x="1312" y="817"/>
                  </a:cubicBezTo>
                  <a:cubicBezTo>
                    <a:pt x="1305" y="818"/>
                    <a:pt x="1299" y="820"/>
                    <a:pt x="1292" y="822"/>
                  </a:cubicBezTo>
                  <a:cubicBezTo>
                    <a:pt x="1285" y="823"/>
                    <a:pt x="1279" y="826"/>
                    <a:pt x="1273" y="828"/>
                  </a:cubicBezTo>
                  <a:cubicBezTo>
                    <a:pt x="1267" y="831"/>
                    <a:pt x="1261" y="833"/>
                    <a:pt x="1255" y="835"/>
                  </a:cubicBezTo>
                  <a:cubicBezTo>
                    <a:pt x="1242" y="840"/>
                    <a:pt x="1231" y="844"/>
                    <a:pt x="1219" y="847"/>
                  </a:cubicBezTo>
                  <a:cubicBezTo>
                    <a:pt x="1218" y="848"/>
                    <a:pt x="1216" y="848"/>
                    <a:pt x="1215" y="848"/>
                  </a:cubicBezTo>
                  <a:cubicBezTo>
                    <a:pt x="1213" y="849"/>
                    <a:pt x="1211" y="849"/>
                    <a:pt x="1210" y="850"/>
                  </a:cubicBezTo>
                  <a:cubicBezTo>
                    <a:pt x="1207" y="850"/>
                    <a:pt x="1204" y="851"/>
                    <a:pt x="1201" y="852"/>
                  </a:cubicBezTo>
                  <a:cubicBezTo>
                    <a:pt x="1195" y="854"/>
                    <a:pt x="1190" y="856"/>
                    <a:pt x="1184" y="858"/>
                  </a:cubicBezTo>
                  <a:cubicBezTo>
                    <a:pt x="1179" y="860"/>
                    <a:pt x="1174" y="862"/>
                    <a:pt x="1169" y="863"/>
                  </a:cubicBezTo>
                  <a:cubicBezTo>
                    <a:pt x="1164" y="865"/>
                    <a:pt x="1159" y="867"/>
                    <a:pt x="1154" y="869"/>
                  </a:cubicBezTo>
                  <a:cubicBezTo>
                    <a:pt x="1145" y="873"/>
                    <a:pt x="1137" y="877"/>
                    <a:pt x="1129" y="881"/>
                  </a:cubicBezTo>
                  <a:cubicBezTo>
                    <a:pt x="1128" y="882"/>
                    <a:pt x="1126" y="883"/>
                    <a:pt x="1124" y="884"/>
                  </a:cubicBezTo>
                  <a:cubicBezTo>
                    <a:pt x="1122" y="885"/>
                    <a:pt x="1121" y="885"/>
                    <a:pt x="1119" y="886"/>
                  </a:cubicBezTo>
                  <a:cubicBezTo>
                    <a:pt x="1116" y="888"/>
                    <a:pt x="1113" y="890"/>
                    <a:pt x="1111" y="891"/>
                  </a:cubicBezTo>
                  <a:cubicBezTo>
                    <a:pt x="1108" y="893"/>
                    <a:pt x="1106" y="894"/>
                    <a:pt x="1104" y="896"/>
                  </a:cubicBezTo>
                  <a:cubicBezTo>
                    <a:pt x="1103" y="896"/>
                    <a:pt x="1102" y="897"/>
                    <a:pt x="1102" y="897"/>
                  </a:cubicBezTo>
                  <a:cubicBezTo>
                    <a:pt x="1101" y="898"/>
                    <a:pt x="1100" y="898"/>
                    <a:pt x="1100" y="899"/>
                  </a:cubicBezTo>
                  <a:cubicBezTo>
                    <a:pt x="1097" y="901"/>
                    <a:pt x="1096" y="902"/>
                    <a:pt x="1096" y="902"/>
                  </a:cubicBezTo>
                  <a:cubicBezTo>
                    <a:pt x="1095" y="902"/>
                    <a:pt x="1095" y="904"/>
                    <a:pt x="1095" y="904"/>
                  </a:cubicBezTo>
                  <a:cubicBezTo>
                    <a:pt x="1096" y="905"/>
                    <a:pt x="1097" y="906"/>
                    <a:pt x="1098" y="905"/>
                  </a:cubicBezTo>
                  <a:cubicBezTo>
                    <a:pt x="1098" y="905"/>
                    <a:pt x="1098" y="905"/>
                    <a:pt x="1098" y="905"/>
                  </a:cubicBezTo>
                  <a:cubicBezTo>
                    <a:pt x="1098" y="905"/>
                    <a:pt x="1099" y="904"/>
                    <a:pt x="1102" y="903"/>
                  </a:cubicBezTo>
                  <a:cubicBezTo>
                    <a:pt x="1103" y="902"/>
                    <a:pt x="1104" y="902"/>
                    <a:pt x="1104" y="901"/>
                  </a:cubicBezTo>
                  <a:cubicBezTo>
                    <a:pt x="1105" y="901"/>
                    <a:pt x="1106" y="900"/>
                    <a:pt x="1107" y="900"/>
                  </a:cubicBezTo>
                  <a:cubicBezTo>
                    <a:pt x="1109" y="899"/>
                    <a:pt x="1111" y="898"/>
                    <a:pt x="1114" y="896"/>
                  </a:cubicBezTo>
                  <a:cubicBezTo>
                    <a:pt x="1116" y="895"/>
                    <a:pt x="1119" y="894"/>
                    <a:pt x="1122" y="892"/>
                  </a:cubicBezTo>
                  <a:cubicBezTo>
                    <a:pt x="1124" y="891"/>
                    <a:pt x="1125" y="891"/>
                    <a:pt x="1127" y="890"/>
                  </a:cubicBezTo>
                  <a:cubicBezTo>
                    <a:pt x="1129" y="889"/>
                    <a:pt x="1131" y="888"/>
                    <a:pt x="1133" y="888"/>
                  </a:cubicBezTo>
                  <a:cubicBezTo>
                    <a:pt x="1140" y="884"/>
                    <a:pt x="1148" y="881"/>
                    <a:pt x="1157" y="878"/>
                  </a:cubicBezTo>
                  <a:cubicBezTo>
                    <a:pt x="1162" y="876"/>
                    <a:pt x="1167" y="874"/>
                    <a:pt x="1172" y="872"/>
                  </a:cubicBezTo>
                  <a:cubicBezTo>
                    <a:pt x="1177" y="871"/>
                    <a:pt x="1182" y="869"/>
                    <a:pt x="1188" y="867"/>
                  </a:cubicBezTo>
                  <a:cubicBezTo>
                    <a:pt x="1193" y="865"/>
                    <a:pt x="1198" y="864"/>
                    <a:pt x="1204" y="862"/>
                  </a:cubicBezTo>
                  <a:cubicBezTo>
                    <a:pt x="1207" y="861"/>
                    <a:pt x="1210" y="860"/>
                    <a:pt x="1213" y="860"/>
                  </a:cubicBezTo>
                  <a:cubicBezTo>
                    <a:pt x="1214" y="859"/>
                    <a:pt x="1216" y="859"/>
                    <a:pt x="1217" y="859"/>
                  </a:cubicBezTo>
                  <a:cubicBezTo>
                    <a:pt x="1218" y="858"/>
                    <a:pt x="1220" y="858"/>
                    <a:pt x="1221" y="858"/>
                  </a:cubicBezTo>
                  <a:cubicBezTo>
                    <a:pt x="1223" y="857"/>
                    <a:pt x="1224" y="857"/>
                    <a:pt x="1226" y="856"/>
                  </a:cubicBezTo>
                  <a:cubicBezTo>
                    <a:pt x="1228" y="856"/>
                    <a:pt x="1229" y="856"/>
                    <a:pt x="1231" y="855"/>
                  </a:cubicBezTo>
                  <a:cubicBezTo>
                    <a:pt x="1234" y="854"/>
                    <a:pt x="1237" y="853"/>
                    <a:pt x="1240" y="852"/>
                  </a:cubicBezTo>
                  <a:cubicBezTo>
                    <a:pt x="1246" y="850"/>
                    <a:pt x="1252" y="848"/>
                    <a:pt x="1258" y="845"/>
                  </a:cubicBezTo>
                  <a:cubicBezTo>
                    <a:pt x="1264" y="843"/>
                    <a:pt x="1271" y="840"/>
                    <a:pt x="1277" y="838"/>
                  </a:cubicBezTo>
                  <a:cubicBezTo>
                    <a:pt x="1283" y="836"/>
                    <a:pt x="1289" y="833"/>
                    <a:pt x="1295" y="831"/>
                  </a:cubicBezTo>
                  <a:cubicBezTo>
                    <a:pt x="1301" y="830"/>
                    <a:pt x="1307" y="828"/>
                    <a:pt x="1314" y="827"/>
                  </a:cubicBezTo>
                  <a:cubicBezTo>
                    <a:pt x="1319" y="826"/>
                    <a:pt x="1325" y="824"/>
                    <a:pt x="1330" y="823"/>
                  </a:cubicBezTo>
                  <a:cubicBezTo>
                    <a:pt x="1324" y="826"/>
                    <a:pt x="1319" y="829"/>
                    <a:pt x="1313" y="832"/>
                  </a:cubicBezTo>
                  <a:cubicBezTo>
                    <a:pt x="1302" y="838"/>
                    <a:pt x="1290" y="842"/>
                    <a:pt x="1277" y="847"/>
                  </a:cubicBezTo>
                  <a:cubicBezTo>
                    <a:pt x="1265" y="851"/>
                    <a:pt x="1254" y="856"/>
                    <a:pt x="1242" y="860"/>
                  </a:cubicBezTo>
                  <a:cubicBezTo>
                    <a:pt x="1231" y="864"/>
                    <a:pt x="1220" y="869"/>
                    <a:pt x="1210" y="873"/>
                  </a:cubicBezTo>
                  <a:cubicBezTo>
                    <a:pt x="1208" y="874"/>
                    <a:pt x="1207" y="874"/>
                    <a:pt x="1206" y="875"/>
                  </a:cubicBezTo>
                  <a:cubicBezTo>
                    <a:pt x="1204" y="876"/>
                    <a:pt x="1203" y="876"/>
                    <a:pt x="1202" y="877"/>
                  </a:cubicBezTo>
                  <a:cubicBezTo>
                    <a:pt x="1201" y="877"/>
                    <a:pt x="1199" y="878"/>
                    <a:pt x="1198" y="879"/>
                  </a:cubicBezTo>
                  <a:cubicBezTo>
                    <a:pt x="1197" y="879"/>
                    <a:pt x="1196" y="880"/>
                    <a:pt x="1195" y="880"/>
                  </a:cubicBezTo>
                  <a:cubicBezTo>
                    <a:pt x="1190" y="883"/>
                    <a:pt x="1185" y="885"/>
                    <a:pt x="1181" y="887"/>
                  </a:cubicBezTo>
                  <a:cubicBezTo>
                    <a:pt x="1173" y="892"/>
                    <a:pt x="1165" y="896"/>
                    <a:pt x="1158" y="900"/>
                  </a:cubicBezTo>
                  <a:cubicBezTo>
                    <a:pt x="1154" y="901"/>
                    <a:pt x="1151" y="903"/>
                    <a:pt x="1148" y="904"/>
                  </a:cubicBezTo>
                  <a:cubicBezTo>
                    <a:pt x="1145" y="905"/>
                    <a:pt x="1142" y="906"/>
                    <a:pt x="1139" y="907"/>
                  </a:cubicBezTo>
                  <a:cubicBezTo>
                    <a:pt x="1126" y="911"/>
                    <a:pt x="1114" y="914"/>
                    <a:pt x="1102" y="917"/>
                  </a:cubicBezTo>
                  <a:cubicBezTo>
                    <a:pt x="1096" y="919"/>
                    <a:pt x="1090" y="921"/>
                    <a:pt x="1085" y="922"/>
                  </a:cubicBezTo>
                  <a:cubicBezTo>
                    <a:pt x="1082" y="923"/>
                    <a:pt x="1079" y="923"/>
                    <a:pt x="1076" y="924"/>
                  </a:cubicBezTo>
                  <a:cubicBezTo>
                    <a:pt x="1074" y="925"/>
                    <a:pt x="1071" y="925"/>
                    <a:pt x="1069" y="926"/>
                  </a:cubicBezTo>
                  <a:cubicBezTo>
                    <a:pt x="1063" y="927"/>
                    <a:pt x="1058" y="928"/>
                    <a:pt x="1054" y="929"/>
                  </a:cubicBezTo>
                  <a:cubicBezTo>
                    <a:pt x="1049" y="930"/>
                    <a:pt x="1044" y="930"/>
                    <a:pt x="1040" y="931"/>
                  </a:cubicBezTo>
                  <a:cubicBezTo>
                    <a:pt x="1036" y="932"/>
                    <a:pt x="1032" y="932"/>
                    <a:pt x="1028" y="933"/>
                  </a:cubicBezTo>
                  <a:cubicBezTo>
                    <a:pt x="1024" y="933"/>
                    <a:pt x="1021" y="934"/>
                    <a:pt x="1018" y="934"/>
                  </a:cubicBezTo>
                  <a:cubicBezTo>
                    <a:pt x="1013" y="934"/>
                    <a:pt x="1010" y="934"/>
                    <a:pt x="1007" y="934"/>
                  </a:cubicBezTo>
                  <a:cubicBezTo>
                    <a:pt x="1007" y="934"/>
                    <a:pt x="1007" y="934"/>
                    <a:pt x="1007" y="934"/>
                  </a:cubicBezTo>
                  <a:cubicBezTo>
                    <a:pt x="1000" y="926"/>
                    <a:pt x="994" y="919"/>
                    <a:pt x="988" y="913"/>
                  </a:cubicBezTo>
                  <a:cubicBezTo>
                    <a:pt x="988" y="913"/>
                    <a:pt x="988" y="913"/>
                    <a:pt x="989" y="913"/>
                  </a:cubicBezTo>
                  <a:cubicBezTo>
                    <a:pt x="996" y="913"/>
                    <a:pt x="1006" y="913"/>
                    <a:pt x="1016" y="912"/>
                  </a:cubicBezTo>
                  <a:cubicBezTo>
                    <a:pt x="1019" y="912"/>
                    <a:pt x="1021" y="911"/>
                    <a:pt x="1024" y="911"/>
                  </a:cubicBezTo>
                  <a:cubicBezTo>
                    <a:pt x="1027" y="910"/>
                    <a:pt x="1030" y="909"/>
                    <a:pt x="1033" y="909"/>
                  </a:cubicBezTo>
                  <a:cubicBezTo>
                    <a:pt x="1035" y="908"/>
                    <a:pt x="1038" y="907"/>
                    <a:pt x="1041" y="906"/>
                  </a:cubicBezTo>
                  <a:cubicBezTo>
                    <a:pt x="1042" y="905"/>
                    <a:pt x="1043" y="905"/>
                    <a:pt x="1043" y="905"/>
                  </a:cubicBezTo>
                  <a:cubicBezTo>
                    <a:pt x="1044" y="905"/>
                    <a:pt x="1045" y="904"/>
                    <a:pt x="1046" y="904"/>
                  </a:cubicBezTo>
                  <a:cubicBezTo>
                    <a:pt x="1047" y="903"/>
                    <a:pt x="1048" y="903"/>
                    <a:pt x="1050" y="902"/>
                  </a:cubicBezTo>
                  <a:cubicBezTo>
                    <a:pt x="1061" y="896"/>
                    <a:pt x="1073" y="889"/>
                    <a:pt x="1085" y="881"/>
                  </a:cubicBezTo>
                  <a:cubicBezTo>
                    <a:pt x="1091" y="877"/>
                    <a:pt x="1097" y="873"/>
                    <a:pt x="1104" y="869"/>
                  </a:cubicBezTo>
                  <a:cubicBezTo>
                    <a:pt x="1110" y="865"/>
                    <a:pt x="1117" y="861"/>
                    <a:pt x="1123" y="857"/>
                  </a:cubicBezTo>
                  <a:cubicBezTo>
                    <a:pt x="1130" y="853"/>
                    <a:pt x="1137" y="850"/>
                    <a:pt x="1145" y="847"/>
                  </a:cubicBezTo>
                  <a:cubicBezTo>
                    <a:pt x="1148" y="846"/>
                    <a:pt x="1148" y="846"/>
                    <a:pt x="1148" y="846"/>
                  </a:cubicBezTo>
                  <a:cubicBezTo>
                    <a:pt x="1150" y="846"/>
                    <a:pt x="1150" y="846"/>
                    <a:pt x="1150" y="846"/>
                  </a:cubicBezTo>
                  <a:cubicBezTo>
                    <a:pt x="1151" y="845"/>
                    <a:pt x="1152" y="845"/>
                    <a:pt x="1153" y="845"/>
                  </a:cubicBezTo>
                  <a:cubicBezTo>
                    <a:pt x="1154" y="845"/>
                    <a:pt x="1154" y="845"/>
                    <a:pt x="1154" y="845"/>
                  </a:cubicBezTo>
                  <a:cubicBezTo>
                    <a:pt x="1154" y="845"/>
                    <a:pt x="1154" y="845"/>
                    <a:pt x="1154" y="845"/>
                  </a:cubicBezTo>
                  <a:cubicBezTo>
                    <a:pt x="1155" y="845"/>
                    <a:pt x="1155" y="845"/>
                    <a:pt x="1155" y="845"/>
                  </a:cubicBezTo>
                  <a:cubicBezTo>
                    <a:pt x="1156" y="844"/>
                    <a:pt x="1156" y="844"/>
                    <a:pt x="1156" y="844"/>
                  </a:cubicBezTo>
                  <a:cubicBezTo>
                    <a:pt x="1160" y="844"/>
                    <a:pt x="1164" y="843"/>
                    <a:pt x="1168" y="842"/>
                  </a:cubicBezTo>
                  <a:cubicBezTo>
                    <a:pt x="1172" y="841"/>
                    <a:pt x="1176" y="841"/>
                    <a:pt x="1180" y="840"/>
                  </a:cubicBezTo>
                  <a:cubicBezTo>
                    <a:pt x="1184" y="840"/>
                    <a:pt x="1188" y="839"/>
                    <a:pt x="1193" y="838"/>
                  </a:cubicBezTo>
                  <a:cubicBezTo>
                    <a:pt x="1201" y="837"/>
                    <a:pt x="1209" y="836"/>
                    <a:pt x="1218" y="834"/>
                  </a:cubicBezTo>
                  <a:cubicBezTo>
                    <a:pt x="1226" y="833"/>
                    <a:pt x="1234" y="831"/>
                    <a:pt x="1243" y="827"/>
                  </a:cubicBezTo>
                  <a:cubicBezTo>
                    <a:pt x="1246" y="826"/>
                    <a:pt x="1246" y="826"/>
                    <a:pt x="1246" y="826"/>
                  </a:cubicBezTo>
                  <a:cubicBezTo>
                    <a:pt x="1247" y="825"/>
                    <a:pt x="1247" y="825"/>
                    <a:pt x="1247" y="825"/>
                  </a:cubicBezTo>
                  <a:cubicBezTo>
                    <a:pt x="1248" y="825"/>
                    <a:pt x="1248" y="825"/>
                    <a:pt x="1249" y="825"/>
                  </a:cubicBezTo>
                  <a:cubicBezTo>
                    <a:pt x="1251" y="823"/>
                    <a:pt x="1253" y="822"/>
                    <a:pt x="1254" y="821"/>
                  </a:cubicBezTo>
                  <a:cubicBezTo>
                    <a:pt x="1258" y="819"/>
                    <a:pt x="1262" y="816"/>
                    <a:pt x="1265" y="814"/>
                  </a:cubicBezTo>
                  <a:cubicBezTo>
                    <a:pt x="1272" y="809"/>
                    <a:pt x="1278" y="804"/>
                    <a:pt x="1284" y="799"/>
                  </a:cubicBezTo>
                  <a:cubicBezTo>
                    <a:pt x="1287" y="796"/>
                    <a:pt x="1291" y="794"/>
                    <a:pt x="1294" y="792"/>
                  </a:cubicBezTo>
                  <a:cubicBezTo>
                    <a:pt x="1297" y="789"/>
                    <a:pt x="1300" y="787"/>
                    <a:pt x="1304" y="785"/>
                  </a:cubicBezTo>
                  <a:cubicBezTo>
                    <a:pt x="1307" y="784"/>
                    <a:pt x="1311" y="782"/>
                    <a:pt x="1314" y="781"/>
                  </a:cubicBezTo>
                  <a:cubicBezTo>
                    <a:pt x="1315" y="781"/>
                    <a:pt x="1316" y="781"/>
                    <a:pt x="1317" y="781"/>
                  </a:cubicBezTo>
                  <a:cubicBezTo>
                    <a:pt x="1317" y="781"/>
                    <a:pt x="1317" y="781"/>
                    <a:pt x="1318" y="781"/>
                  </a:cubicBezTo>
                  <a:cubicBezTo>
                    <a:pt x="1319" y="781"/>
                    <a:pt x="1319" y="781"/>
                    <a:pt x="1319" y="781"/>
                  </a:cubicBezTo>
                  <a:cubicBezTo>
                    <a:pt x="1321" y="781"/>
                    <a:pt x="1323" y="781"/>
                    <a:pt x="1325" y="780"/>
                  </a:cubicBezTo>
                  <a:cubicBezTo>
                    <a:pt x="1333" y="778"/>
                    <a:pt x="1340" y="775"/>
                    <a:pt x="1347" y="772"/>
                  </a:cubicBezTo>
                  <a:cubicBezTo>
                    <a:pt x="1360" y="766"/>
                    <a:pt x="1372" y="759"/>
                    <a:pt x="1383" y="752"/>
                  </a:cubicBezTo>
                  <a:cubicBezTo>
                    <a:pt x="1388" y="749"/>
                    <a:pt x="1393" y="746"/>
                    <a:pt x="1398" y="743"/>
                  </a:cubicBezTo>
                  <a:cubicBezTo>
                    <a:pt x="1403" y="739"/>
                    <a:pt x="1407" y="736"/>
                    <a:pt x="1412" y="733"/>
                  </a:cubicBezTo>
                  <a:cubicBezTo>
                    <a:pt x="1416" y="730"/>
                    <a:pt x="1420" y="727"/>
                    <a:pt x="1423" y="725"/>
                  </a:cubicBezTo>
                  <a:cubicBezTo>
                    <a:pt x="1427" y="722"/>
                    <a:pt x="1430" y="719"/>
                    <a:pt x="1433" y="717"/>
                  </a:cubicBezTo>
                  <a:cubicBezTo>
                    <a:pt x="1438" y="713"/>
                    <a:pt x="1442" y="709"/>
                    <a:pt x="1445" y="706"/>
                  </a:cubicBezTo>
                  <a:cubicBezTo>
                    <a:pt x="1450" y="709"/>
                    <a:pt x="1455" y="712"/>
                    <a:pt x="1461" y="716"/>
                  </a:cubicBezTo>
                  <a:cubicBezTo>
                    <a:pt x="1463" y="718"/>
                    <a:pt x="1465" y="720"/>
                    <a:pt x="1467" y="721"/>
                  </a:cubicBezTo>
                  <a:close/>
                  <a:moveTo>
                    <a:pt x="1560" y="544"/>
                  </a:moveTo>
                  <a:cubicBezTo>
                    <a:pt x="1560" y="549"/>
                    <a:pt x="1560" y="555"/>
                    <a:pt x="1560" y="561"/>
                  </a:cubicBezTo>
                  <a:cubicBezTo>
                    <a:pt x="1559" y="563"/>
                    <a:pt x="1559" y="566"/>
                    <a:pt x="1559" y="569"/>
                  </a:cubicBezTo>
                  <a:cubicBezTo>
                    <a:pt x="1559" y="570"/>
                    <a:pt x="1559" y="572"/>
                    <a:pt x="1558" y="573"/>
                  </a:cubicBezTo>
                  <a:cubicBezTo>
                    <a:pt x="1558" y="577"/>
                    <a:pt x="1558" y="577"/>
                    <a:pt x="1558" y="577"/>
                  </a:cubicBezTo>
                  <a:cubicBezTo>
                    <a:pt x="1557" y="581"/>
                    <a:pt x="1557" y="581"/>
                    <a:pt x="1557" y="581"/>
                  </a:cubicBezTo>
                  <a:cubicBezTo>
                    <a:pt x="1557" y="584"/>
                    <a:pt x="1557" y="584"/>
                    <a:pt x="1557" y="584"/>
                  </a:cubicBezTo>
                  <a:cubicBezTo>
                    <a:pt x="1557" y="586"/>
                    <a:pt x="1557" y="586"/>
                    <a:pt x="1557" y="586"/>
                  </a:cubicBezTo>
                  <a:cubicBezTo>
                    <a:pt x="1556" y="588"/>
                    <a:pt x="1556" y="591"/>
                    <a:pt x="1555" y="594"/>
                  </a:cubicBezTo>
                  <a:cubicBezTo>
                    <a:pt x="1555" y="596"/>
                    <a:pt x="1554" y="599"/>
                    <a:pt x="1553" y="602"/>
                  </a:cubicBezTo>
                  <a:cubicBezTo>
                    <a:pt x="1553" y="604"/>
                    <a:pt x="1553" y="604"/>
                    <a:pt x="1553" y="604"/>
                  </a:cubicBezTo>
                  <a:cubicBezTo>
                    <a:pt x="1552" y="606"/>
                    <a:pt x="1552" y="606"/>
                    <a:pt x="1552" y="606"/>
                  </a:cubicBezTo>
                  <a:cubicBezTo>
                    <a:pt x="1551" y="610"/>
                    <a:pt x="1551" y="610"/>
                    <a:pt x="1551" y="610"/>
                  </a:cubicBezTo>
                  <a:cubicBezTo>
                    <a:pt x="1551" y="611"/>
                    <a:pt x="1550" y="612"/>
                    <a:pt x="1550" y="614"/>
                  </a:cubicBezTo>
                  <a:cubicBezTo>
                    <a:pt x="1548" y="617"/>
                    <a:pt x="1548" y="617"/>
                    <a:pt x="1548" y="617"/>
                  </a:cubicBezTo>
                  <a:cubicBezTo>
                    <a:pt x="1547" y="621"/>
                    <a:pt x="1547" y="621"/>
                    <a:pt x="1547" y="621"/>
                  </a:cubicBezTo>
                  <a:cubicBezTo>
                    <a:pt x="1547" y="622"/>
                    <a:pt x="1547" y="622"/>
                    <a:pt x="1547" y="622"/>
                  </a:cubicBezTo>
                  <a:cubicBezTo>
                    <a:pt x="1547" y="622"/>
                    <a:pt x="1547" y="622"/>
                    <a:pt x="1547" y="622"/>
                  </a:cubicBezTo>
                  <a:cubicBezTo>
                    <a:pt x="1547" y="622"/>
                    <a:pt x="1547" y="622"/>
                    <a:pt x="1547" y="622"/>
                  </a:cubicBezTo>
                  <a:cubicBezTo>
                    <a:pt x="1546" y="623"/>
                    <a:pt x="1546" y="623"/>
                    <a:pt x="1546" y="623"/>
                  </a:cubicBezTo>
                  <a:cubicBezTo>
                    <a:pt x="1545" y="625"/>
                    <a:pt x="1545" y="625"/>
                    <a:pt x="1545" y="625"/>
                  </a:cubicBezTo>
                  <a:cubicBezTo>
                    <a:pt x="1545" y="626"/>
                    <a:pt x="1545" y="626"/>
                    <a:pt x="1545" y="626"/>
                  </a:cubicBezTo>
                  <a:cubicBezTo>
                    <a:pt x="1545" y="626"/>
                    <a:pt x="1544" y="627"/>
                    <a:pt x="1544" y="627"/>
                  </a:cubicBezTo>
                  <a:cubicBezTo>
                    <a:pt x="1543" y="628"/>
                    <a:pt x="1543" y="628"/>
                    <a:pt x="1543" y="628"/>
                  </a:cubicBezTo>
                  <a:cubicBezTo>
                    <a:pt x="1543" y="630"/>
                    <a:pt x="1542" y="631"/>
                    <a:pt x="1542" y="632"/>
                  </a:cubicBezTo>
                  <a:cubicBezTo>
                    <a:pt x="1541" y="633"/>
                    <a:pt x="1540" y="634"/>
                    <a:pt x="1539" y="635"/>
                  </a:cubicBezTo>
                  <a:cubicBezTo>
                    <a:pt x="1539" y="636"/>
                    <a:pt x="1538" y="637"/>
                    <a:pt x="1537" y="638"/>
                  </a:cubicBezTo>
                  <a:cubicBezTo>
                    <a:pt x="1531" y="646"/>
                    <a:pt x="1523" y="652"/>
                    <a:pt x="1513" y="657"/>
                  </a:cubicBezTo>
                  <a:cubicBezTo>
                    <a:pt x="1509" y="659"/>
                    <a:pt x="1503" y="661"/>
                    <a:pt x="1498" y="663"/>
                  </a:cubicBezTo>
                  <a:cubicBezTo>
                    <a:pt x="1493" y="665"/>
                    <a:pt x="1487" y="666"/>
                    <a:pt x="1481" y="668"/>
                  </a:cubicBezTo>
                  <a:cubicBezTo>
                    <a:pt x="1476" y="669"/>
                    <a:pt x="1470" y="670"/>
                    <a:pt x="1464" y="671"/>
                  </a:cubicBezTo>
                  <a:cubicBezTo>
                    <a:pt x="1462" y="672"/>
                    <a:pt x="1460" y="672"/>
                    <a:pt x="1458" y="673"/>
                  </a:cubicBezTo>
                  <a:cubicBezTo>
                    <a:pt x="1458" y="672"/>
                    <a:pt x="1458" y="671"/>
                    <a:pt x="1458" y="670"/>
                  </a:cubicBezTo>
                  <a:cubicBezTo>
                    <a:pt x="1459" y="667"/>
                    <a:pt x="1459" y="664"/>
                    <a:pt x="1459" y="661"/>
                  </a:cubicBezTo>
                  <a:cubicBezTo>
                    <a:pt x="1459" y="658"/>
                    <a:pt x="1459" y="655"/>
                    <a:pt x="1459" y="653"/>
                  </a:cubicBezTo>
                  <a:cubicBezTo>
                    <a:pt x="1459" y="642"/>
                    <a:pt x="1458" y="631"/>
                    <a:pt x="1457" y="620"/>
                  </a:cubicBezTo>
                  <a:cubicBezTo>
                    <a:pt x="1456" y="609"/>
                    <a:pt x="1455" y="599"/>
                    <a:pt x="1453" y="588"/>
                  </a:cubicBezTo>
                  <a:cubicBezTo>
                    <a:pt x="1452" y="580"/>
                    <a:pt x="1451" y="571"/>
                    <a:pt x="1450" y="563"/>
                  </a:cubicBezTo>
                  <a:cubicBezTo>
                    <a:pt x="1450" y="563"/>
                    <a:pt x="1450" y="563"/>
                    <a:pt x="1450" y="563"/>
                  </a:cubicBezTo>
                  <a:cubicBezTo>
                    <a:pt x="1450" y="562"/>
                    <a:pt x="1451" y="562"/>
                    <a:pt x="1451" y="561"/>
                  </a:cubicBezTo>
                  <a:cubicBezTo>
                    <a:pt x="1451" y="561"/>
                    <a:pt x="1451" y="561"/>
                    <a:pt x="1452" y="560"/>
                  </a:cubicBezTo>
                  <a:cubicBezTo>
                    <a:pt x="1453" y="558"/>
                    <a:pt x="1455" y="555"/>
                    <a:pt x="1458" y="553"/>
                  </a:cubicBezTo>
                  <a:cubicBezTo>
                    <a:pt x="1461" y="550"/>
                    <a:pt x="1464" y="548"/>
                    <a:pt x="1468" y="545"/>
                  </a:cubicBezTo>
                  <a:cubicBezTo>
                    <a:pt x="1472" y="542"/>
                    <a:pt x="1476" y="538"/>
                    <a:pt x="1481" y="535"/>
                  </a:cubicBezTo>
                  <a:cubicBezTo>
                    <a:pt x="1486" y="531"/>
                    <a:pt x="1490" y="527"/>
                    <a:pt x="1495" y="522"/>
                  </a:cubicBezTo>
                  <a:cubicBezTo>
                    <a:pt x="1497" y="519"/>
                    <a:pt x="1499" y="517"/>
                    <a:pt x="1501" y="514"/>
                  </a:cubicBezTo>
                  <a:cubicBezTo>
                    <a:pt x="1502" y="511"/>
                    <a:pt x="1504" y="508"/>
                    <a:pt x="1505" y="504"/>
                  </a:cubicBezTo>
                  <a:cubicBezTo>
                    <a:pt x="1506" y="504"/>
                    <a:pt x="1506" y="503"/>
                    <a:pt x="1506" y="502"/>
                  </a:cubicBezTo>
                  <a:cubicBezTo>
                    <a:pt x="1506" y="501"/>
                    <a:pt x="1507" y="500"/>
                    <a:pt x="1507" y="500"/>
                  </a:cubicBezTo>
                  <a:cubicBezTo>
                    <a:pt x="1507" y="498"/>
                    <a:pt x="1508" y="496"/>
                    <a:pt x="1508" y="494"/>
                  </a:cubicBezTo>
                  <a:cubicBezTo>
                    <a:pt x="1509" y="492"/>
                    <a:pt x="1509" y="492"/>
                    <a:pt x="1509" y="492"/>
                  </a:cubicBezTo>
                  <a:cubicBezTo>
                    <a:pt x="1509" y="489"/>
                    <a:pt x="1509" y="489"/>
                    <a:pt x="1509" y="489"/>
                  </a:cubicBezTo>
                  <a:cubicBezTo>
                    <a:pt x="1509" y="488"/>
                    <a:pt x="1510" y="486"/>
                    <a:pt x="1510" y="484"/>
                  </a:cubicBezTo>
                  <a:cubicBezTo>
                    <a:pt x="1511" y="477"/>
                    <a:pt x="1511" y="471"/>
                    <a:pt x="1511" y="464"/>
                  </a:cubicBezTo>
                  <a:cubicBezTo>
                    <a:pt x="1511" y="457"/>
                    <a:pt x="1511" y="451"/>
                    <a:pt x="1509" y="444"/>
                  </a:cubicBezTo>
                  <a:cubicBezTo>
                    <a:pt x="1508" y="438"/>
                    <a:pt x="1506" y="432"/>
                    <a:pt x="1503" y="426"/>
                  </a:cubicBezTo>
                  <a:cubicBezTo>
                    <a:pt x="1501" y="424"/>
                    <a:pt x="1499" y="421"/>
                    <a:pt x="1497" y="419"/>
                  </a:cubicBezTo>
                  <a:cubicBezTo>
                    <a:pt x="1495" y="417"/>
                    <a:pt x="1493" y="415"/>
                    <a:pt x="1491" y="414"/>
                  </a:cubicBezTo>
                  <a:cubicBezTo>
                    <a:pt x="1486" y="411"/>
                    <a:pt x="1482" y="409"/>
                    <a:pt x="1477" y="408"/>
                  </a:cubicBezTo>
                  <a:cubicBezTo>
                    <a:pt x="1473" y="408"/>
                    <a:pt x="1469" y="407"/>
                    <a:pt x="1466" y="408"/>
                  </a:cubicBezTo>
                  <a:cubicBezTo>
                    <a:pt x="1463" y="408"/>
                    <a:pt x="1461" y="408"/>
                    <a:pt x="1459" y="408"/>
                  </a:cubicBezTo>
                  <a:cubicBezTo>
                    <a:pt x="1458" y="408"/>
                    <a:pt x="1457" y="409"/>
                    <a:pt x="1457" y="409"/>
                  </a:cubicBezTo>
                  <a:cubicBezTo>
                    <a:pt x="1456" y="409"/>
                    <a:pt x="1455" y="410"/>
                    <a:pt x="1455" y="411"/>
                  </a:cubicBezTo>
                  <a:cubicBezTo>
                    <a:pt x="1455" y="413"/>
                    <a:pt x="1456" y="414"/>
                    <a:pt x="1458" y="414"/>
                  </a:cubicBezTo>
                  <a:cubicBezTo>
                    <a:pt x="1458" y="414"/>
                    <a:pt x="1458" y="414"/>
                    <a:pt x="1458" y="414"/>
                  </a:cubicBezTo>
                  <a:cubicBezTo>
                    <a:pt x="1458" y="414"/>
                    <a:pt x="1459" y="413"/>
                    <a:pt x="1460" y="413"/>
                  </a:cubicBezTo>
                  <a:cubicBezTo>
                    <a:pt x="1462" y="413"/>
                    <a:pt x="1464" y="413"/>
                    <a:pt x="1466" y="413"/>
                  </a:cubicBezTo>
                  <a:cubicBezTo>
                    <a:pt x="1469" y="413"/>
                    <a:pt x="1473" y="413"/>
                    <a:pt x="1476" y="414"/>
                  </a:cubicBezTo>
                  <a:cubicBezTo>
                    <a:pt x="1480" y="415"/>
                    <a:pt x="1484" y="416"/>
                    <a:pt x="1488" y="419"/>
                  </a:cubicBezTo>
                  <a:cubicBezTo>
                    <a:pt x="1490" y="420"/>
                    <a:pt x="1492" y="421"/>
                    <a:pt x="1493" y="423"/>
                  </a:cubicBezTo>
                  <a:cubicBezTo>
                    <a:pt x="1495" y="425"/>
                    <a:pt x="1496" y="427"/>
                    <a:pt x="1498" y="429"/>
                  </a:cubicBezTo>
                  <a:cubicBezTo>
                    <a:pt x="1500" y="434"/>
                    <a:pt x="1502" y="440"/>
                    <a:pt x="1503" y="445"/>
                  </a:cubicBezTo>
                  <a:cubicBezTo>
                    <a:pt x="1504" y="451"/>
                    <a:pt x="1505" y="458"/>
                    <a:pt x="1505" y="464"/>
                  </a:cubicBezTo>
                  <a:cubicBezTo>
                    <a:pt x="1504" y="470"/>
                    <a:pt x="1504" y="477"/>
                    <a:pt x="1503" y="483"/>
                  </a:cubicBezTo>
                  <a:cubicBezTo>
                    <a:pt x="1502" y="490"/>
                    <a:pt x="1501" y="496"/>
                    <a:pt x="1498" y="502"/>
                  </a:cubicBezTo>
                  <a:cubicBezTo>
                    <a:pt x="1497" y="505"/>
                    <a:pt x="1496" y="507"/>
                    <a:pt x="1494" y="510"/>
                  </a:cubicBezTo>
                  <a:cubicBezTo>
                    <a:pt x="1493" y="512"/>
                    <a:pt x="1491" y="515"/>
                    <a:pt x="1489" y="517"/>
                  </a:cubicBezTo>
                  <a:cubicBezTo>
                    <a:pt x="1485" y="521"/>
                    <a:pt x="1481" y="525"/>
                    <a:pt x="1476" y="528"/>
                  </a:cubicBezTo>
                  <a:cubicBezTo>
                    <a:pt x="1472" y="532"/>
                    <a:pt x="1467" y="535"/>
                    <a:pt x="1463" y="538"/>
                  </a:cubicBezTo>
                  <a:cubicBezTo>
                    <a:pt x="1459" y="541"/>
                    <a:pt x="1455" y="544"/>
                    <a:pt x="1452" y="547"/>
                  </a:cubicBezTo>
                  <a:cubicBezTo>
                    <a:pt x="1451" y="548"/>
                    <a:pt x="1449" y="549"/>
                    <a:pt x="1448" y="551"/>
                  </a:cubicBezTo>
                  <a:cubicBezTo>
                    <a:pt x="1446" y="542"/>
                    <a:pt x="1445" y="533"/>
                    <a:pt x="1443" y="524"/>
                  </a:cubicBezTo>
                  <a:cubicBezTo>
                    <a:pt x="1441" y="513"/>
                    <a:pt x="1438" y="503"/>
                    <a:pt x="1435" y="492"/>
                  </a:cubicBezTo>
                  <a:cubicBezTo>
                    <a:pt x="1433" y="487"/>
                    <a:pt x="1431" y="482"/>
                    <a:pt x="1428" y="477"/>
                  </a:cubicBezTo>
                  <a:cubicBezTo>
                    <a:pt x="1427" y="474"/>
                    <a:pt x="1426" y="472"/>
                    <a:pt x="1424" y="470"/>
                  </a:cubicBezTo>
                  <a:cubicBezTo>
                    <a:pt x="1423" y="468"/>
                    <a:pt x="1422" y="467"/>
                    <a:pt x="1420" y="466"/>
                  </a:cubicBezTo>
                  <a:cubicBezTo>
                    <a:pt x="1419" y="465"/>
                    <a:pt x="1417" y="464"/>
                    <a:pt x="1416" y="464"/>
                  </a:cubicBezTo>
                  <a:cubicBezTo>
                    <a:pt x="1415" y="469"/>
                    <a:pt x="1415" y="469"/>
                    <a:pt x="1415" y="469"/>
                  </a:cubicBezTo>
                  <a:cubicBezTo>
                    <a:pt x="1415" y="469"/>
                    <a:pt x="1416" y="470"/>
                    <a:pt x="1417" y="471"/>
                  </a:cubicBezTo>
                  <a:cubicBezTo>
                    <a:pt x="1418" y="471"/>
                    <a:pt x="1418" y="472"/>
                    <a:pt x="1419" y="473"/>
                  </a:cubicBezTo>
                  <a:cubicBezTo>
                    <a:pt x="1420" y="475"/>
                    <a:pt x="1421" y="477"/>
                    <a:pt x="1422" y="480"/>
                  </a:cubicBezTo>
                  <a:cubicBezTo>
                    <a:pt x="1424" y="484"/>
                    <a:pt x="1426" y="489"/>
                    <a:pt x="1427" y="495"/>
                  </a:cubicBezTo>
                  <a:cubicBezTo>
                    <a:pt x="1430" y="505"/>
                    <a:pt x="1432" y="515"/>
                    <a:pt x="1434" y="526"/>
                  </a:cubicBezTo>
                  <a:cubicBezTo>
                    <a:pt x="1435" y="536"/>
                    <a:pt x="1437" y="547"/>
                    <a:pt x="1438" y="557"/>
                  </a:cubicBezTo>
                  <a:cubicBezTo>
                    <a:pt x="1439" y="568"/>
                    <a:pt x="1440" y="579"/>
                    <a:pt x="1441" y="589"/>
                  </a:cubicBezTo>
                  <a:cubicBezTo>
                    <a:pt x="1442" y="600"/>
                    <a:pt x="1442" y="610"/>
                    <a:pt x="1443" y="621"/>
                  </a:cubicBezTo>
                  <a:cubicBezTo>
                    <a:pt x="1443" y="632"/>
                    <a:pt x="1444" y="642"/>
                    <a:pt x="1444" y="653"/>
                  </a:cubicBezTo>
                  <a:cubicBezTo>
                    <a:pt x="1444" y="655"/>
                    <a:pt x="1444" y="658"/>
                    <a:pt x="1444" y="661"/>
                  </a:cubicBezTo>
                  <a:cubicBezTo>
                    <a:pt x="1444" y="663"/>
                    <a:pt x="1444" y="666"/>
                    <a:pt x="1443" y="668"/>
                  </a:cubicBezTo>
                  <a:cubicBezTo>
                    <a:pt x="1443" y="670"/>
                    <a:pt x="1442" y="672"/>
                    <a:pt x="1442" y="674"/>
                  </a:cubicBezTo>
                  <a:cubicBezTo>
                    <a:pt x="1441" y="675"/>
                    <a:pt x="1440" y="676"/>
                    <a:pt x="1440" y="677"/>
                  </a:cubicBezTo>
                  <a:cubicBezTo>
                    <a:pt x="1439" y="677"/>
                    <a:pt x="1438" y="677"/>
                    <a:pt x="1437" y="677"/>
                  </a:cubicBezTo>
                  <a:cubicBezTo>
                    <a:pt x="1434" y="678"/>
                    <a:pt x="1431" y="679"/>
                    <a:pt x="1428" y="679"/>
                  </a:cubicBezTo>
                  <a:cubicBezTo>
                    <a:pt x="1425" y="680"/>
                    <a:pt x="1423" y="681"/>
                    <a:pt x="1420" y="682"/>
                  </a:cubicBezTo>
                  <a:cubicBezTo>
                    <a:pt x="1417" y="682"/>
                    <a:pt x="1414" y="683"/>
                    <a:pt x="1411" y="684"/>
                  </a:cubicBezTo>
                  <a:cubicBezTo>
                    <a:pt x="1400" y="687"/>
                    <a:pt x="1388" y="689"/>
                    <a:pt x="1377" y="692"/>
                  </a:cubicBezTo>
                  <a:cubicBezTo>
                    <a:pt x="1375" y="692"/>
                    <a:pt x="1373" y="693"/>
                    <a:pt x="1371" y="693"/>
                  </a:cubicBezTo>
                  <a:cubicBezTo>
                    <a:pt x="1370" y="693"/>
                    <a:pt x="1369" y="693"/>
                    <a:pt x="1368" y="693"/>
                  </a:cubicBezTo>
                  <a:cubicBezTo>
                    <a:pt x="1364" y="692"/>
                    <a:pt x="1360" y="691"/>
                    <a:pt x="1356" y="689"/>
                  </a:cubicBezTo>
                  <a:cubicBezTo>
                    <a:pt x="1348" y="685"/>
                    <a:pt x="1340" y="678"/>
                    <a:pt x="1330" y="671"/>
                  </a:cubicBezTo>
                  <a:cubicBezTo>
                    <a:pt x="1325" y="668"/>
                    <a:pt x="1320" y="665"/>
                    <a:pt x="1314" y="663"/>
                  </a:cubicBezTo>
                  <a:cubicBezTo>
                    <a:pt x="1308" y="661"/>
                    <a:pt x="1302" y="660"/>
                    <a:pt x="1296" y="659"/>
                  </a:cubicBezTo>
                  <a:cubicBezTo>
                    <a:pt x="1291" y="659"/>
                    <a:pt x="1291" y="659"/>
                    <a:pt x="1291" y="659"/>
                  </a:cubicBezTo>
                  <a:cubicBezTo>
                    <a:pt x="1291" y="659"/>
                    <a:pt x="1290" y="659"/>
                    <a:pt x="1289" y="659"/>
                  </a:cubicBezTo>
                  <a:cubicBezTo>
                    <a:pt x="1288" y="659"/>
                    <a:pt x="1287" y="658"/>
                    <a:pt x="1286" y="658"/>
                  </a:cubicBezTo>
                  <a:cubicBezTo>
                    <a:pt x="1285" y="658"/>
                    <a:pt x="1284" y="657"/>
                    <a:pt x="1283" y="657"/>
                  </a:cubicBezTo>
                  <a:cubicBezTo>
                    <a:pt x="1279" y="656"/>
                    <a:pt x="1276" y="653"/>
                    <a:pt x="1272" y="650"/>
                  </a:cubicBezTo>
                  <a:cubicBezTo>
                    <a:pt x="1269" y="647"/>
                    <a:pt x="1266" y="644"/>
                    <a:pt x="1263" y="640"/>
                  </a:cubicBezTo>
                  <a:cubicBezTo>
                    <a:pt x="1260" y="636"/>
                    <a:pt x="1257" y="632"/>
                    <a:pt x="1254" y="627"/>
                  </a:cubicBezTo>
                  <a:cubicBezTo>
                    <a:pt x="1249" y="618"/>
                    <a:pt x="1244" y="609"/>
                    <a:pt x="1240" y="599"/>
                  </a:cubicBezTo>
                  <a:cubicBezTo>
                    <a:pt x="1235" y="589"/>
                    <a:pt x="1231" y="580"/>
                    <a:pt x="1225" y="570"/>
                  </a:cubicBezTo>
                  <a:cubicBezTo>
                    <a:pt x="1223" y="565"/>
                    <a:pt x="1220" y="560"/>
                    <a:pt x="1216" y="555"/>
                  </a:cubicBezTo>
                  <a:cubicBezTo>
                    <a:pt x="1215" y="554"/>
                    <a:pt x="1215" y="554"/>
                    <a:pt x="1215" y="554"/>
                  </a:cubicBezTo>
                  <a:cubicBezTo>
                    <a:pt x="1213" y="552"/>
                    <a:pt x="1213" y="552"/>
                    <a:pt x="1213" y="552"/>
                  </a:cubicBezTo>
                  <a:cubicBezTo>
                    <a:pt x="1212" y="551"/>
                    <a:pt x="1211" y="550"/>
                    <a:pt x="1209" y="549"/>
                  </a:cubicBezTo>
                  <a:cubicBezTo>
                    <a:pt x="1206" y="547"/>
                    <a:pt x="1206" y="547"/>
                    <a:pt x="1206" y="547"/>
                  </a:cubicBezTo>
                  <a:cubicBezTo>
                    <a:pt x="1203" y="544"/>
                    <a:pt x="1203" y="544"/>
                    <a:pt x="1203" y="544"/>
                  </a:cubicBezTo>
                  <a:cubicBezTo>
                    <a:pt x="1195" y="538"/>
                    <a:pt x="1187" y="531"/>
                    <a:pt x="1180" y="523"/>
                  </a:cubicBezTo>
                  <a:cubicBezTo>
                    <a:pt x="1173" y="515"/>
                    <a:pt x="1166" y="507"/>
                    <a:pt x="1161" y="498"/>
                  </a:cubicBezTo>
                  <a:cubicBezTo>
                    <a:pt x="1155" y="489"/>
                    <a:pt x="1151" y="480"/>
                    <a:pt x="1148" y="470"/>
                  </a:cubicBezTo>
                  <a:cubicBezTo>
                    <a:pt x="1148" y="469"/>
                    <a:pt x="1148" y="468"/>
                    <a:pt x="1148" y="467"/>
                  </a:cubicBezTo>
                  <a:cubicBezTo>
                    <a:pt x="1147" y="465"/>
                    <a:pt x="1147" y="464"/>
                    <a:pt x="1147" y="463"/>
                  </a:cubicBezTo>
                  <a:cubicBezTo>
                    <a:pt x="1146" y="459"/>
                    <a:pt x="1146" y="459"/>
                    <a:pt x="1146" y="459"/>
                  </a:cubicBezTo>
                  <a:cubicBezTo>
                    <a:pt x="1146" y="455"/>
                    <a:pt x="1146" y="455"/>
                    <a:pt x="1146" y="455"/>
                  </a:cubicBezTo>
                  <a:cubicBezTo>
                    <a:pt x="1146" y="451"/>
                    <a:pt x="1146" y="446"/>
                    <a:pt x="1148" y="442"/>
                  </a:cubicBezTo>
                  <a:cubicBezTo>
                    <a:pt x="1149" y="437"/>
                    <a:pt x="1152" y="433"/>
                    <a:pt x="1155" y="429"/>
                  </a:cubicBezTo>
                  <a:cubicBezTo>
                    <a:pt x="1156" y="427"/>
                    <a:pt x="1158" y="425"/>
                    <a:pt x="1159" y="424"/>
                  </a:cubicBezTo>
                  <a:cubicBezTo>
                    <a:pt x="1161" y="422"/>
                    <a:pt x="1163" y="420"/>
                    <a:pt x="1165" y="418"/>
                  </a:cubicBezTo>
                  <a:cubicBezTo>
                    <a:pt x="1167" y="417"/>
                    <a:pt x="1169" y="415"/>
                    <a:pt x="1171" y="414"/>
                  </a:cubicBezTo>
                  <a:cubicBezTo>
                    <a:pt x="1173" y="412"/>
                    <a:pt x="1175" y="411"/>
                    <a:pt x="1177" y="409"/>
                  </a:cubicBezTo>
                  <a:cubicBezTo>
                    <a:pt x="1181" y="406"/>
                    <a:pt x="1186" y="404"/>
                    <a:pt x="1191" y="401"/>
                  </a:cubicBezTo>
                  <a:cubicBezTo>
                    <a:pt x="1194" y="400"/>
                    <a:pt x="1197" y="398"/>
                    <a:pt x="1200" y="397"/>
                  </a:cubicBezTo>
                  <a:cubicBezTo>
                    <a:pt x="1201" y="397"/>
                    <a:pt x="1202" y="397"/>
                    <a:pt x="1203" y="397"/>
                  </a:cubicBezTo>
                  <a:cubicBezTo>
                    <a:pt x="1204" y="397"/>
                    <a:pt x="1206" y="397"/>
                    <a:pt x="1208" y="397"/>
                  </a:cubicBezTo>
                  <a:cubicBezTo>
                    <a:pt x="1211" y="397"/>
                    <a:pt x="1213" y="397"/>
                    <a:pt x="1215" y="397"/>
                  </a:cubicBezTo>
                  <a:cubicBezTo>
                    <a:pt x="1217" y="398"/>
                    <a:pt x="1220" y="398"/>
                    <a:pt x="1222" y="399"/>
                  </a:cubicBezTo>
                  <a:cubicBezTo>
                    <a:pt x="1225" y="399"/>
                    <a:pt x="1227" y="400"/>
                    <a:pt x="1229" y="401"/>
                  </a:cubicBezTo>
                  <a:cubicBezTo>
                    <a:pt x="1230" y="402"/>
                    <a:pt x="1230" y="402"/>
                    <a:pt x="1231" y="403"/>
                  </a:cubicBezTo>
                  <a:cubicBezTo>
                    <a:pt x="1231" y="403"/>
                    <a:pt x="1232" y="404"/>
                    <a:pt x="1232" y="405"/>
                  </a:cubicBezTo>
                  <a:cubicBezTo>
                    <a:pt x="1232" y="407"/>
                    <a:pt x="1232" y="409"/>
                    <a:pt x="1232" y="412"/>
                  </a:cubicBezTo>
                  <a:cubicBezTo>
                    <a:pt x="1231" y="413"/>
                    <a:pt x="1231" y="413"/>
                    <a:pt x="1231" y="414"/>
                  </a:cubicBezTo>
                  <a:cubicBezTo>
                    <a:pt x="1231" y="415"/>
                    <a:pt x="1231" y="415"/>
                    <a:pt x="1231" y="415"/>
                  </a:cubicBezTo>
                  <a:cubicBezTo>
                    <a:pt x="1230" y="416"/>
                    <a:pt x="1230" y="416"/>
                    <a:pt x="1230" y="416"/>
                  </a:cubicBezTo>
                  <a:cubicBezTo>
                    <a:pt x="1230" y="417"/>
                    <a:pt x="1230" y="418"/>
                    <a:pt x="1229" y="419"/>
                  </a:cubicBezTo>
                  <a:cubicBezTo>
                    <a:pt x="1229" y="420"/>
                    <a:pt x="1229" y="421"/>
                    <a:pt x="1228" y="422"/>
                  </a:cubicBezTo>
                  <a:cubicBezTo>
                    <a:pt x="1227" y="425"/>
                    <a:pt x="1226" y="429"/>
                    <a:pt x="1225" y="433"/>
                  </a:cubicBezTo>
                  <a:cubicBezTo>
                    <a:pt x="1223" y="441"/>
                    <a:pt x="1221" y="448"/>
                    <a:pt x="1220" y="457"/>
                  </a:cubicBezTo>
                  <a:cubicBezTo>
                    <a:pt x="1218" y="465"/>
                    <a:pt x="1217" y="473"/>
                    <a:pt x="1217" y="482"/>
                  </a:cubicBezTo>
                  <a:cubicBezTo>
                    <a:pt x="1217" y="486"/>
                    <a:pt x="1217" y="491"/>
                    <a:pt x="1218" y="495"/>
                  </a:cubicBezTo>
                  <a:cubicBezTo>
                    <a:pt x="1218" y="496"/>
                    <a:pt x="1218" y="497"/>
                    <a:pt x="1218" y="499"/>
                  </a:cubicBezTo>
                  <a:cubicBezTo>
                    <a:pt x="1219" y="499"/>
                    <a:pt x="1219" y="500"/>
                    <a:pt x="1219" y="500"/>
                  </a:cubicBezTo>
                  <a:cubicBezTo>
                    <a:pt x="1219" y="502"/>
                    <a:pt x="1219" y="502"/>
                    <a:pt x="1219" y="502"/>
                  </a:cubicBezTo>
                  <a:cubicBezTo>
                    <a:pt x="1220" y="503"/>
                    <a:pt x="1220" y="504"/>
                    <a:pt x="1221" y="506"/>
                  </a:cubicBezTo>
                  <a:cubicBezTo>
                    <a:pt x="1221" y="506"/>
                    <a:pt x="1221" y="507"/>
                    <a:pt x="1221" y="507"/>
                  </a:cubicBezTo>
                  <a:cubicBezTo>
                    <a:pt x="1222" y="508"/>
                    <a:pt x="1222" y="508"/>
                    <a:pt x="1222" y="509"/>
                  </a:cubicBezTo>
                  <a:cubicBezTo>
                    <a:pt x="1224" y="511"/>
                    <a:pt x="1226" y="514"/>
                    <a:pt x="1228" y="515"/>
                  </a:cubicBezTo>
                  <a:cubicBezTo>
                    <a:pt x="1229" y="516"/>
                    <a:pt x="1230" y="516"/>
                    <a:pt x="1230" y="516"/>
                  </a:cubicBezTo>
                  <a:cubicBezTo>
                    <a:pt x="1231" y="517"/>
                    <a:pt x="1232" y="517"/>
                    <a:pt x="1233" y="517"/>
                  </a:cubicBezTo>
                  <a:cubicBezTo>
                    <a:pt x="1233" y="517"/>
                    <a:pt x="1234" y="517"/>
                    <a:pt x="1235" y="517"/>
                  </a:cubicBezTo>
                  <a:cubicBezTo>
                    <a:pt x="1236" y="517"/>
                    <a:pt x="1236" y="517"/>
                    <a:pt x="1236" y="517"/>
                  </a:cubicBezTo>
                  <a:cubicBezTo>
                    <a:pt x="1236" y="517"/>
                    <a:pt x="1236" y="517"/>
                    <a:pt x="1237" y="517"/>
                  </a:cubicBezTo>
                  <a:cubicBezTo>
                    <a:pt x="1238" y="518"/>
                    <a:pt x="1238" y="518"/>
                    <a:pt x="1238" y="518"/>
                  </a:cubicBezTo>
                  <a:cubicBezTo>
                    <a:pt x="1239" y="518"/>
                    <a:pt x="1239" y="518"/>
                    <a:pt x="1239" y="518"/>
                  </a:cubicBezTo>
                  <a:cubicBezTo>
                    <a:pt x="1240" y="518"/>
                    <a:pt x="1241" y="518"/>
                    <a:pt x="1242" y="518"/>
                  </a:cubicBezTo>
                  <a:cubicBezTo>
                    <a:pt x="1244" y="518"/>
                    <a:pt x="1246" y="518"/>
                    <a:pt x="1248" y="519"/>
                  </a:cubicBezTo>
                  <a:cubicBezTo>
                    <a:pt x="1255" y="520"/>
                    <a:pt x="1262" y="522"/>
                    <a:pt x="1268" y="525"/>
                  </a:cubicBezTo>
                  <a:cubicBezTo>
                    <a:pt x="1271" y="526"/>
                    <a:pt x="1273" y="528"/>
                    <a:pt x="1276" y="530"/>
                  </a:cubicBezTo>
                  <a:cubicBezTo>
                    <a:pt x="1279" y="531"/>
                    <a:pt x="1281" y="533"/>
                    <a:pt x="1283" y="535"/>
                  </a:cubicBezTo>
                  <a:cubicBezTo>
                    <a:pt x="1287" y="539"/>
                    <a:pt x="1290" y="543"/>
                    <a:pt x="1293" y="547"/>
                  </a:cubicBezTo>
                  <a:cubicBezTo>
                    <a:pt x="1295" y="551"/>
                    <a:pt x="1296" y="555"/>
                    <a:pt x="1297" y="559"/>
                  </a:cubicBezTo>
                  <a:cubicBezTo>
                    <a:pt x="1298" y="562"/>
                    <a:pt x="1299" y="564"/>
                    <a:pt x="1299" y="566"/>
                  </a:cubicBezTo>
                  <a:cubicBezTo>
                    <a:pt x="1299" y="568"/>
                    <a:pt x="1299" y="569"/>
                    <a:pt x="1299" y="569"/>
                  </a:cubicBezTo>
                  <a:cubicBezTo>
                    <a:pt x="1299" y="569"/>
                    <a:pt x="1299" y="569"/>
                    <a:pt x="1299" y="569"/>
                  </a:cubicBezTo>
                  <a:cubicBezTo>
                    <a:pt x="1299" y="571"/>
                    <a:pt x="1301" y="572"/>
                    <a:pt x="1302" y="572"/>
                  </a:cubicBezTo>
                  <a:cubicBezTo>
                    <a:pt x="1304" y="572"/>
                    <a:pt x="1305" y="570"/>
                    <a:pt x="1305" y="569"/>
                  </a:cubicBezTo>
                  <a:cubicBezTo>
                    <a:pt x="1305" y="569"/>
                    <a:pt x="1305" y="568"/>
                    <a:pt x="1304" y="566"/>
                  </a:cubicBezTo>
                  <a:cubicBezTo>
                    <a:pt x="1304" y="564"/>
                    <a:pt x="1304" y="561"/>
                    <a:pt x="1303" y="557"/>
                  </a:cubicBezTo>
                  <a:cubicBezTo>
                    <a:pt x="1303" y="553"/>
                    <a:pt x="1301" y="549"/>
                    <a:pt x="1299" y="544"/>
                  </a:cubicBezTo>
                  <a:cubicBezTo>
                    <a:pt x="1297" y="539"/>
                    <a:pt x="1293" y="534"/>
                    <a:pt x="1289" y="529"/>
                  </a:cubicBezTo>
                  <a:cubicBezTo>
                    <a:pt x="1284" y="524"/>
                    <a:pt x="1279" y="520"/>
                    <a:pt x="1272" y="516"/>
                  </a:cubicBezTo>
                  <a:cubicBezTo>
                    <a:pt x="1265" y="513"/>
                    <a:pt x="1258" y="510"/>
                    <a:pt x="1250" y="508"/>
                  </a:cubicBezTo>
                  <a:cubicBezTo>
                    <a:pt x="1248" y="508"/>
                    <a:pt x="1246" y="508"/>
                    <a:pt x="1244" y="507"/>
                  </a:cubicBezTo>
                  <a:cubicBezTo>
                    <a:pt x="1243" y="507"/>
                    <a:pt x="1242" y="507"/>
                    <a:pt x="1240" y="507"/>
                  </a:cubicBezTo>
                  <a:cubicBezTo>
                    <a:pt x="1239" y="507"/>
                    <a:pt x="1239" y="507"/>
                    <a:pt x="1239" y="507"/>
                  </a:cubicBezTo>
                  <a:cubicBezTo>
                    <a:pt x="1237" y="507"/>
                    <a:pt x="1237" y="507"/>
                    <a:pt x="1237" y="507"/>
                  </a:cubicBezTo>
                  <a:cubicBezTo>
                    <a:pt x="1237" y="507"/>
                    <a:pt x="1237" y="507"/>
                    <a:pt x="1237" y="507"/>
                  </a:cubicBezTo>
                  <a:cubicBezTo>
                    <a:pt x="1236" y="506"/>
                    <a:pt x="1236" y="506"/>
                    <a:pt x="1236" y="506"/>
                  </a:cubicBezTo>
                  <a:cubicBezTo>
                    <a:pt x="1236" y="506"/>
                    <a:pt x="1236" y="506"/>
                    <a:pt x="1235" y="506"/>
                  </a:cubicBezTo>
                  <a:cubicBezTo>
                    <a:pt x="1235" y="506"/>
                    <a:pt x="1235" y="506"/>
                    <a:pt x="1235" y="506"/>
                  </a:cubicBezTo>
                  <a:cubicBezTo>
                    <a:pt x="1235" y="506"/>
                    <a:pt x="1234" y="506"/>
                    <a:pt x="1234" y="506"/>
                  </a:cubicBezTo>
                  <a:cubicBezTo>
                    <a:pt x="1233" y="505"/>
                    <a:pt x="1233" y="504"/>
                    <a:pt x="1232" y="503"/>
                  </a:cubicBezTo>
                  <a:cubicBezTo>
                    <a:pt x="1232" y="503"/>
                    <a:pt x="1232" y="503"/>
                    <a:pt x="1232" y="502"/>
                  </a:cubicBezTo>
                  <a:cubicBezTo>
                    <a:pt x="1231" y="502"/>
                    <a:pt x="1231" y="502"/>
                    <a:pt x="1231" y="501"/>
                  </a:cubicBezTo>
                  <a:cubicBezTo>
                    <a:pt x="1231" y="500"/>
                    <a:pt x="1231" y="500"/>
                    <a:pt x="1230" y="499"/>
                  </a:cubicBezTo>
                  <a:cubicBezTo>
                    <a:pt x="1230" y="498"/>
                    <a:pt x="1230" y="498"/>
                    <a:pt x="1230" y="498"/>
                  </a:cubicBezTo>
                  <a:cubicBezTo>
                    <a:pt x="1230" y="497"/>
                    <a:pt x="1230" y="497"/>
                    <a:pt x="1230" y="496"/>
                  </a:cubicBezTo>
                  <a:cubicBezTo>
                    <a:pt x="1230" y="496"/>
                    <a:pt x="1230" y="495"/>
                    <a:pt x="1229" y="494"/>
                  </a:cubicBezTo>
                  <a:cubicBezTo>
                    <a:pt x="1229" y="490"/>
                    <a:pt x="1229" y="486"/>
                    <a:pt x="1229" y="482"/>
                  </a:cubicBezTo>
                  <a:cubicBezTo>
                    <a:pt x="1229" y="475"/>
                    <a:pt x="1231" y="467"/>
                    <a:pt x="1232" y="459"/>
                  </a:cubicBezTo>
                  <a:cubicBezTo>
                    <a:pt x="1233" y="451"/>
                    <a:pt x="1235" y="443"/>
                    <a:pt x="1237" y="436"/>
                  </a:cubicBezTo>
                  <a:cubicBezTo>
                    <a:pt x="1238" y="433"/>
                    <a:pt x="1239" y="429"/>
                    <a:pt x="1240" y="426"/>
                  </a:cubicBezTo>
                  <a:cubicBezTo>
                    <a:pt x="1241" y="425"/>
                    <a:pt x="1241" y="424"/>
                    <a:pt x="1241" y="423"/>
                  </a:cubicBezTo>
                  <a:cubicBezTo>
                    <a:pt x="1242" y="422"/>
                    <a:pt x="1242" y="421"/>
                    <a:pt x="1242" y="420"/>
                  </a:cubicBezTo>
                  <a:cubicBezTo>
                    <a:pt x="1242" y="420"/>
                    <a:pt x="1242" y="420"/>
                    <a:pt x="1242" y="420"/>
                  </a:cubicBezTo>
                  <a:cubicBezTo>
                    <a:pt x="1243" y="419"/>
                    <a:pt x="1243" y="419"/>
                    <a:pt x="1243" y="419"/>
                  </a:cubicBezTo>
                  <a:cubicBezTo>
                    <a:pt x="1243" y="418"/>
                    <a:pt x="1243" y="418"/>
                    <a:pt x="1243" y="418"/>
                  </a:cubicBezTo>
                  <a:cubicBezTo>
                    <a:pt x="1243" y="417"/>
                    <a:pt x="1244" y="416"/>
                    <a:pt x="1244" y="415"/>
                  </a:cubicBezTo>
                  <a:cubicBezTo>
                    <a:pt x="1244" y="413"/>
                    <a:pt x="1244" y="413"/>
                    <a:pt x="1244" y="413"/>
                  </a:cubicBezTo>
                  <a:cubicBezTo>
                    <a:pt x="1244" y="411"/>
                    <a:pt x="1244" y="411"/>
                    <a:pt x="1244" y="411"/>
                  </a:cubicBezTo>
                  <a:cubicBezTo>
                    <a:pt x="1244" y="411"/>
                    <a:pt x="1245" y="410"/>
                    <a:pt x="1245" y="410"/>
                  </a:cubicBezTo>
                  <a:cubicBezTo>
                    <a:pt x="1245" y="408"/>
                    <a:pt x="1245" y="408"/>
                    <a:pt x="1245" y="408"/>
                  </a:cubicBezTo>
                  <a:cubicBezTo>
                    <a:pt x="1245" y="406"/>
                    <a:pt x="1244" y="404"/>
                    <a:pt x="1244" y="401"/>
                  </a:cubicBezTo>
                  <a:cubicBezTo>
                    <a:pt x="1243" y="399"/>
                    <a:pt x="1241" y="397"/>
                    <a:pt x="1240" y="395"/>
                  </a:cubicBezTo>
                  <a:cubicBezTo>
                    <a:pt x="1238" y="393"/>
                    <a:pt x="1236" y="392"/>
                    <a:pt x="1234" y="391"/>
                  </a:cubicBezTo>
                  <a:cubicBezTo>
                    <a:pt x="1231" y="389"/>
                    <a:pt x="1227" y="388"/>
                    <a:pt x="1224" y="388"/>
                  </a:cubicBezTo>
                  <a:cubicBezTo>
                    <a:pt x="1224" y="388"/>
                    <a:pt x="1223" y="388"/>
                    <a:pt x="1223" y="388"/>
                  </a:cubicBezTo>
                  <a:cubicBezTo>
                    <a:pt x="1231" y="384"/>
                    <a:pt x="1240" y="381"/>
                    <a:pt x="1249" y="379"/>
                  </a:cubicBezTo>
                  <a:cubicBezTo>
                    <a:pt x="1254" y="377"/>
                    <a:pt x="1259" y="376"/>
                    <a:pt x="1265" y="374"/>
                  </a:cubicBezTo>
                  <a:cubicBezTo>
                    <a:pt x="1269" y="373"/>
                    <a:pt x="1269" y="373"/>
                    <a:pt x="1269" y="373"/>
                  </a:cubicBezTo>
                  <a:cubicBezTo>
                    <a:pt x="1270" y="372"/>
                    <a:pt x="1270" y="372"/>
                    <a:pt x="1270" y="372"/>
                  </a:cubicBezTo>
                  <a:cubicBezTo>
                    <a:pt x="1272" y="372"/>
                    <a:pt x="1272" y="372"/>
                    <a:pt x="1272" y="372"/>
                  </a:cubicBezTo>
                  <a:cubicBezTo>
                    <a:pt x="1276" y="371"/>
                    <a:pt x="1276" y="371"/>
                    <a:pt x="1276" y="371"/>
                  </a:cubicBezTo>
                  <a:cubicBezTo>
                    <a:pt x="1277" y="371"/>
                    <a:pt x="1278" y="371"/>
                    <a:pt x="1279" y="370"/>
                  </a:cubicBezTo>
                  <a:cubicBezTo>
                    <a:pt x="1283" y="370"/>
                    <a:pt x="1283" y="370"/>
                    <a:pt x="1283" y="370"/>
                  </a:cubicBezTo>
                  <a:cubicBezTo>
                    <a:pt x="1284" y="369"/>
                    <a:pt x="1286" y="369"/>
                    <a:pt x="1287" y="369"/>
                  </a:cubicBezTo>
                  <a:cubicBezTo>
                    <a:pt x="1289" y="369"/>
                    <a:pt x="1291" y="369"/>
                    <a:pt x="1293" y="368"/>
                  </a:cubicBezTo>
                  <a:cubicBezTo>
                    <a:pt x="1293" y="369"/>
                    <a:pt x="1293" y="369"/>
                    <a:pt x="1293" y="369"/>
                  </a:cubicBezTo>
                  <a:cubicBezTo>
                    <a:pt x="1293" y="371"/>
                    <a:pt x="1292" y="372"/>
                    <a:pt x="1292" y="374"/>
                  </a:cubicBezTo>
                  <a:cubicBezTo>
                    <a:pt x="1291" y="376"/>
                    <a:pt x="1291" y="378"/>
                    <a:pt x="1290" y="380"/>
                  </a:cubicBezTo>
                  <a:cubicBezTo>
                    <a:pt x="1289" y="383"/>
                    <a:pt x="1288" y="385"/>
                    <a:pt x="1287" y="387"/>
                  </a:cubicBezTo>
                  <a:cubicBezTo>
                    <a:pt x="1285" y="392"/>
                    <a:pt x="1283" y="398"/>
                    <a:pt x="1280" y="403"/>
                  </a:cubicBezTo>
                  <a:cubicBezTo>
                    <a:pt x="1279" y="406"/>
                    <a:pt x="1277" y="409"/>
                    <a:pt x="1276" y="412"/>
                  </a:cubicBezTo>
                  <a:cubicBezTo>
                    <a:pt x="1274" y="415"/>
                    <a:pt x="1273" y="418"/>
                    <a:pt x="1271" y="422"/>
                  </a:cubicBezTo>
                  <a:cubicBezTo>
                    <a:pt x="1270" y="425"/>
                    <a:pt x="1269" y="428"/>
                    <a:pt x="1267" y="432"/>
                  </a:cubicBezTo>
                  <a:cubicBezTo>
                    <a:pt x="1266" y="435"/>
                    <a:pt x="1265" y="439"/>
                    <a:pt x="1265" y="443"/>
                  </a:cubicBezTo>
                  <a:cubicBezTo>
                    <a:pt x="1265" y="445"/>
                    <a:pt x="1264" y="448"/>
                    <a:pt x="1265" y="450"/>
                  </a:cubicBezTo>
                  <a:cubicBezTo>
                    <a:pt x="1265" y="452"/>
                    <a:pt x="1266" y="454"/>
                    <a:pt x="1267" y="456"/>
                  </a:cubicBezTo>
                  <a:cubicBezTo>
                    <a:pt x="1269" y="458"/>
                    <a:pt x="1270" y="460"/>
                    <a:pt x="1272" y="461"/>
                  </a:cubicBezTo>
                  <a:cubicBezTo>
                    <a:pt x="1277" y="464"/>
                    <a:pt x="1277" y="464"/>
                    <a:pt x="1277" y="464"/>
                  </a:cubicBezTo>
                  <a:cubicBezTo>
                    <a:pt x="1283" y="468"/>
                    <a:pt x="1289" y="472"/>
                    <a:pt x="1295" y="476"/>
                  </a:cubicBezTo>
                  <a:cubicBezTo>
                    <a:pt x="1301" y="480"/>
                    <a:pt x="1308" y="483"/>
                    <a:pt x="1314" y="485"/>
                  </a:cubicBezTo>
                  <a:cubicBezTo>
                    <a:pt x="1318" y="487"/>
                    <a:pt x="1321" y="488"/>
                    <a:pt x="1325" y="488"/>
                  </a:cubicBezTo>
                  <a:cubicBezTo>
                    <a:pt x="1326" y="489"/>
                    <a:pt x="1328" y="489"/>
                    <a:pt x="1330" y="489"/>
                  </a:cubicBezTo>
                  <a:cubicBezTo>
                    <a:pt x="1331" y="489"/>
                    <a:pt x="1331" y="489"/>
                    <a:pt x="1332" y="490"/>
                  </a:cubicBezTo>
                  <a:cubicBezTo>
                    <a:pt x="1333" y="490"/>
                    <a:pt x="1334" y="490"/>
                    <a:pt x="1335" y="490"/>
                  </a:cubicBezTo>
                  <a:cubicBezTo>
                    <a:pt x="1336" y="490"/>
                    <a:pt x="1336" y="490"/>
                    <a:pt x="1336" y="490"/>
                  </a:cubicBezTo>
                  <a:cubicBezTo>
                    <a:pt x="1336" y="490"/>
                    <a:pt x="1336" y="490"/>
                    <a:pt x="1336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8" y="490"/>
                    <a:pt x="1339" y="490"/>
                    <a:pt x="1340" y="489"/>
                  </a:cubicBezTo>
                  <a:cubicBezTo>
                    <a:pt x="1340" y="489"/>
                    <a:pt x="1341" y="489"/>
                    <a:pt x="1342" y="489"/>
                  </a:cubicBezTo>
                  <a:cubicBezTo>
                    <a:pt x="1343" y="489"/>
                    <a:pt x="1344" y="489"/>
                    <a:pt x="1345" y="489"/>
                  </a:cubicBezTo>
                  <a:cubicBezTo>
                    <a:pt x="1346" y="489"/>
                    <a:pt x="1348" y="488"/>
                    <a:pt x="1349" y="488"/>
                  </a:cubicBezTo>
                  <a:cubicBezTo>
                    <a:pt x="1351" y="487"/>
                    <a:pt x="1352" y="487"/>
                    <a:pt x="1353" y="487"/>
                  </a:cubicBezTo>
                  <a:cubicBezTo>
                    <a:pt x="1359" y="485"/>
                    <a:pt x="1364" y="483"/>
                    <a:pt x="1368" y="481"/>
                  </a:cubicBezTo>
                  <a:cubicBezTo>
                    <a:pt x="1372" y="479"/>
                    <a:pt x="1375" y="477"/>
                    <a:pt x="1378" y="475"/>
                  </a:cubicBezTo>
                  <a:cubicBezTo>
                    <a:pt x="1381" y="474"/>
                    <a:pt x="1383" y="472"/>
                    <a:pt x="1385" y="471"/>
                  </a:cubicBezTo>
                  <a:cubicBezTo>
                    <a:pt x="1386" y="470"/>
                    <a:pt x="1387" y="470"/>
                    <a:pt x="1387" y="470"/>
                  </a:cubicBezTo>
                  <a:cubicBezTo>
                    <a:pt x="1384" y="465"/>
                    <a:pt x="1384" y="465"/>
                    <a:pt x="1384" y="465"/>
                  </a:cubicBezTo>
                  <a:cubicBezTo>
                    <a:pt x="1384" y="465"/>
                    <a:pt x="1383" y="466"/>
                    <a:pt x="1382" y="467"/>
                  </a:cubicBezTo>
                  <a:cubicBezTo>
                    <a:pt x="1380" y="467"/>
                    <a:pt x="1378" y="468"/>
                    <a:pt x="1375" y="470"/>
                  </a:cubicBezTo>
                  <a:cubicBezTo>
                    <a:pt x="1372" y="471"/>
                    <a:pt x="1369" y="473"/>
                    <a:pt x="1365" y="474"/>
                  </a:cubicBezTo>
                  <a:cubicBezTo>
                    <a:pt x="1361" y="476"/>
                    <a:pt x="1356" y="478"/>
                    <a:pt x="1351" y="479"/>
                  </a:cubicBezTo>
                  <a:cubicBezTo>
                    <a:pt x="1350" y="479"/>
                    <a:pt x="1349" y="480"/>
                    <a:pt x="1347" y="480"/>
                  </a:cubicBezTo>
                  <a:cubicBezTo>
                    <a:pt x="1346" y="480"/>
                    <a:pt x="1345" y="481"/>
                    <a:pt x="1343" y="481"/>
                  </a:cubicBezTo>
                  <a:cubicBezTo>
                    <a:pt x="1343" y="481"/>
                    <a:pt x="1342" y="481"/>
                    <a:pt x="1341" y="481"/>
                  </a:cubicBezTo>
                  <a:cubicBezTo>
                    <a:pt x="1341" y="481"/>
                    <a:pt x="1340" y="481"/>
                    <a:pt x="1339" y="481"/>
                  </a:cubicBezTo>
                  <a:cubicBezTo>
                    <a:pt x="1339" y="481"/>
                    <a:pt x="1338" y="481"/>
                    <a:pt x="1337" y="481"/>
                  </a:cubicBezTo>
                  <a:cubicBezTo>
                    <a:pt x="1336" y="481"/>
                    <a:pt x="1336" y="481"/>
                    <a:pt x="1336" y="481"/>
                  </a:cubicBezTo>
                  <a:cubicBezTo>
                    <a:pt x="1336" y="481"/>
                    <a:pt x="1336" y="481"/>
                    <a:pt x="1336" y="481"/>
                  </a:cubicBezTo>
                  <a:cubicBezTo>
                    <a:pt x="1336" y="481"/>
                    <a:pt x="1336" y="481"/>
                    <a:pt x="1336" y="481"/>
                  </a:cubicBezTo>
                  <a:cubicBezTo>
                    <a:pt x="1335" y="481"/>
                    <a:pt x="1335" y="481"/>
                    <a:pt x="1335" y="481"/>
                  </a:cubicBezTo>
                  <a:cubicBezTo>
                    <a:pt x="1329" y="481"/>
                    <a:pt x="1323" y="481"/>
                    <a:pt x="1317" y="479"/>
                  </a:cubicBezTo>
                  <a:cubicBezTo>
                    <a:pt x="1310" y="477"/>
                    <a:pt x="1304" y="475"/>
                    <a:pt x="1297" y="472"/>
                  </a:cubicBezTo>
                  <a:cubicBezTo>
                    <a:pt x="1291" y="469"/>
                    <a:pt x="1285" y="464"/>
                    <a:pt x="1279" y="460"/>
                  </a:cubicBezTo>
                  <a:cubicBezTo>
                    <a:pt x="1278" y="459"/>
                    <a:pt x="1277" y="458"/>
                    <a:pt x="1275" y="456"/>
                  </a:cubicBezTo>
                  <a:cubicBezTo>
                    <a:pt x="1274" y="455"/>
                    <a:pt x="1273" y="454"/>
                    <a:pt x="1272" y="453"/>
                  </a:cubicBezTo>
                  <a:cubicBezTo>
                    <a:pt x="1271" y="451"/>
                    <a:pt x="1271" y="448"/>
                    <a:pt x="1272" y="445"/>
                  </a:cubicBezTo>
                  <a:cubicBezTo>
                    <a:pt x="1274" y="439"/>
                    <a:pt x="1278" y="433"/>
                    <a:pt x="1282" y="427"/>
                  </a:cubicBezTo>
                  <a:cubicBezTo>
                    <a:pt x="1285" y="422"/>
                    <a:pt x="1290" y="417"/>
                    <a:pt x="1294" y="412"/>
                  </a:cubicBezTo>
                  <a:cubicBezTo>
                    <a:pt x="1298" y="407"/>
                    <a:pt x="1301" y="402"/>
                    <a:pt x="1305" y="398"/>
                  </a:cubicBezTo>
                  <a:cubicBezTo>
                    <a:pt x="1307" y="396"/>
                    <a:pt x="1309" y="394"/>
                    <a:pt x="1310" y="391"/>
                  </a:cubicBezTo>
                  <a:cubicBezTo>
                    <a:pt x="1312" y="389"/>
                    <a:pt x="1313" y="387"/>
                    <a:pt x="1315" y="385"/>
                  </a:cubicBezTo>
                  <a:cubicBezTo>
                    <a:pt x="1317" y="381"/>
                    <a:pt x="1320" y="376"/>
                    <a:pt x="1321" y="372"/>
                  </a:cubicBezTo>
                  <a:cubicBezTo>
                    <a:pt x="1322" y="370"/>
                    <a:pt x="1323" y="369"/>
                    <a:pt x="1323" y="367"/>
                  </a:cubicBezTo>
                  <a:cubicBezTo>
                    <a:pt x="1330" y="367"/>
                    <a:pt x="1336" y="367"/>
                    <a:pt x="1342" y="367"/>
                  </a:cubicBezTo>
                  <a:cubicBezTo>
                    <a:pt x="1347" y="367"/>
                    <a:pt x="1353" y="367"/>
                    <a:pt x="1358" y="367"/>
                  </a:cubicBezTo>
                  <a:cubicBezTo>
                    <a:pt x="1363" y="367"/>
                    <a:pt x="1368" y="367"/>
                    <a:pt x="1374" y="368"/>
                  </a:cubicBezTo>
                  <a:cubicBezTo>
                    <a:pt x="1379" y="368"/>
                    <a:pt x="1384" y="368"/>
                    <a:pt x="1389" y="369"/>
                  </a:cubicBezTo>
                  <a:cubicBezTo>
                    <a:pt x="1392" y="369"/>
                    <a:pt x="1395" y="369"/>
                    <a:pt x="1397" y="370"/>
                  </a:cubicBezTo>
                  <a:cubicBezTo>
                    <a:pt x="1405" y="371"/>
                    <a:pt x="1405" y="371"/>
                    <a:pt x="1405" y="371"/>
                  </a:cubicBezTo>
                  <a:cubicBezTo>
                    <a:pt x="1408" y="371"/>
                    <a:pt x="1410" y="371"/>
                    <a:pt x="1413" y="372"/>
                  </a:cubicBezTo>
                  <a:cubicBezTo>
                    <a:pt x="1416" y="372"/>
                    <a:pt x="1418" y="372"/>
                    <a:pt x="1421" y="373"/>
                  </a:cubicBezTo>
                  <a:cubicBezTo>
                    <a:pt x="1428" y="374"/>
                    <a:pt x="1428" y="374"/>
                    <a:pt x="1428" y="374"/>
                  </a:cubicBezTo>
                  <a:cubicBezTo>
                    <a:pt x="1429" y="374"/>
                    <a:pt x="1431" y="375"/>
                    <a:pt x="1432" y="375"/>
                  </a:cubicBezTo>
                  <a:cubicBezTo>
                    <a:pt x="1436" y="376"/>
                    <a:pt x="1436" y="376"/>
                    <a:pt x="1436" y="376"/>
                  </a:cubicBezTo>
                  <a:cubicBezTo>
                    <a:pt x="1440" y="376"/>
                    <a:pt x="1440" y="376"/>
                    <a:pt x="1440" y="376"/>
                  </a:cubicBezTo>
                  <a:cubicBezTo>
                    <a:pt x="1444" y="377"/>
                    <a:pt x="1444" y="377"/>
                    <a:pt x="1444" y="377"/>
                  </a:cubicBezTo>
                  <a:cubicBezTo>
                    <a:pt x="1446" y="378"/>
                    <a:pt x="1447" y="378"/>
                    <a:pt x="1449" y="378"/>
                  </a:cubicBezTo>
                  <a:cubicBezTo>
                    <a:pt x="1451" y="378"/>
                    <a:pt x="1452" y="378"/>
                    <a:pt x="1454" y="378"/>
                  </a:cubicBezTo>
                  <a:cubicBezTo>
                    <a:pt x="1455" y="378"/>
                    <a:pt x="1456" y="378"/>
                    <a:pt x="1457" y="378"/>
                  </a:cubicBezTo>
                  <a:cubicBezTo>
                    <a:pt x="1458" y="378"/>
                    <a:pt x="1459" y="378"/>
                    <a:pt x="1460" y="378"/>
                  </a:cubicBezTo>
                  <a:cubicBezTo>
                    <a:pt x="1460" y="377"/>
                    <a:pt x="1461" y="377"/>
                    <a:pt x="1462" y="377"/>
                  </a:cubicBezTo>
                  <a:cubicBezTo>
                    <a:pt x="1463" y="377"/>
                    <a:pt x="1463" y="377"/>
                    <a:pt x="1463" y="377"/>
                  </a:cubicBezTo>
                  <a:cubicBezTo>
                    <a:pt x="1464" y="377"/>
                    <a:pt x="1464" y="377"/>
                    <a:pt x="1464" y="377"/>
                  </a:cubicBezTo>
                  <a:cubicBezTo>
                    <a:pt x="1465" y="376"/>
                    <a:pt x="1465" y="376"/>
                    <a:pt x="1465" y="376"/>
                  </a:cubicBezTo>
                  <a:cubicBezTo>
                    <a:pt x="1466" y="376"/>
                    <a:pt x="1467" y="375"/>
                    <a:pt x="1468" y="375"/>
                  </a:cubicBezTo>
                  <a:cubicBezTo>
                    <a:pt x="1469" y="374"/>
                    <a:pt x="1470" y="374"/>
                    <a:pt x="1471" y="373"/>
                  </a:cubicBezTo>
                  <a:cubicBezTo>
                    <a:pt x="1472" y="372"/>
                    <a:pt x="1473" y="372"/>
                    <a:pt x="1473" y="371"/>
                  </a:cubicBezTo>
                  <a:cubicBezTo>
                    <a:pt x="1474" y="370"/>
                    <a:pt x="1475" y="369"/>
                    <a:pt x="1476" y="368"/>
                  </a:cubicBezTo>
                  <a:cubicBezTo>
                    <a:pt x="1478" y="365"/>
                    <a:pt x="1480" y="361"/>
                    <a:pt x="1481" y="357"/>
                  </a:cubicBezTo>
                  <a:cubicBezTo>
                    <a:pt x="1481" y="355"/>
                    <a:pt x="1481" y="353"/>
                    <a:pt x="1482" y="351"/>
                  </a:cubicBezTo>
                  <a:cubicBezTo>
                    <a:pt x="1487" y="352"/>
                    <a:pt x="1494" y="353"/>
                    <a:pt x="1503" y="357"/>
                  </a:cubicBezTo>
                  <a:cubicBezTo>
                    <a:pt x="1508" y="359"/>
                    <a:pt x="1513" y="361"/>
                    <a:pt x="1518" y="364"/>
                  </a:cubicBezTo>
                  <a:cubicBezTo>
                    <a:pt x="1523" y="368"/>
                    <a:pt x="1528" y="372"/>
                    <a:pt x="1533" y="377"/>
                  </a:cubicBezTo>
                  <a:cubicBezTo>
                    <a:pt x="1538" y="382"/>
                    <a:pt x="1542" y="389"/>
                    <a:pt x="1545" y="396"/>
                  </a:cubicBezTo>
                  <a:cubicBezTo>
                    <a:pt x="1549" y="403"/>
                    <a:pt x="1551" y="411"/>
                    <a:pt x="1552" y="420"/>
                  </a:cubicBezTo>
                  <a:cubicBezTo>
                    <a:pt x="1553" y="422"/>
                    <a:pt x="1553" y="424"/>
                    <a:pt x="1553" y="426"/>
                  </a:cubicBezTo>
                  <a:cubicBezTo>
                    <a:pt x="1554" y="429"/>
                    <a:pt x="1554" y="431"/>
                    <a:pt x="1554" y="433"/>
                  </a:cubicBezTo>
                  <a:cubicBezTo>
                    <a:pt x="1554" y="438"/>
                    <a:pt x="1555" y="443"/>
                    <a:pt x="1555" y="448"/>
                  </a:cubicBezTo>
                  <a:cubicBezTo>
                    <a:pt x="1556" y="453"/>
                    <a:pt x="1556" y="458"/>
                    <a:pt x="1557" y="463"/>
                  </a:cubicBezTo>
                  <a:cubicBezTo>
                    <a:pt x="1557" y="468"/>
                    <a:pt x="1558" y="473"/>
                    <a:pt x="1558" y="478"/>
                  </a:cubicBezTo>
                  <a:cubicBezTo>
                    <a:pt x="1559" y="489"/>
                    <a:pt x="1559" y="500"/>
                    <a:pt x="1560" y="510"/>
                  </a:cubicBezTo>
                  <a:cubicBezTo>
                    <a:pt x="1560" y="521"/>
                    <a:pt x="1561" y="533"/>
                    <a:pt x="1560" y="5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071938" y="1766888"/>
              <a:ext cx="1820863" cy="1206500"/>
            </a:xfrm>
            <a:custGeom>
              <a:avLst/>
              <a:gdLst>
                <a:gd name="T0" fmla="*/ 55 w 481"/>
                <a:gd name="T1" fmla="*/ 225 h 319"/>
                <a:gd name="T2" fmla="*/ 70 w 481"/>
                <a:gd name="T3" fmla="*/ 240 h 319"/>
                <a:gd name="T4" fmla="*/ 82 w 481"/>
                <a:gd name="T5" fmla="*/ 272 h 319"/>
                <a:gd name="T6" fmla="*/ 82 w 481"/>
                <a:gd name="T7" fmla="*/ 314 h 319"/>
                <a:gd name="T8" fmla="*/ 82 w 481"/>
                <a:gd name="T9" fmla="*/ 319 h 319"/>
                <a:gd name="T10" fmla="*/ 87 w 481"/>
                <a:gd name="T11" fmla="*/ 316 h 319"/>
                <a:gd name="T12" fmla="*/ 104 w 481"/>
                <a:gd name="T13" fmla="*/ 261 h 319"/>
                <a:gd name="T14" fmla="*/ 84 w 481"/>
                <a:gd name="T15" fmla="*/ 212 h 319"/>
                <a:gd name="T16" fmla="*/ 54 w 481"/>
                <a:gd name="T17" fmla="*/ 186 h 319"/>
                <a:gd name="T18" fmla="*/ 23 w 481"/>
                <a:gd name="T19" fmla="*/ 159 h 319"/>
                <a:gd name="T20" fmla="*/ 19 w 481"/>
                <a:gd name="T21" fmla="*/ 151 h 319"/>
                <a:gd name="T22" fmla="*/ 19 w 481"/>
                <a:gd name="T23" fmla="*/ 136 h 319"/>
                <a:gd name="T24" fmla="*/ 21 w 481"/>
                <a:gd name="T25" fmla="*/ 134 h 319"/>
                <a:gd name="T26" fmla="*/ 27 w 481"/>
                <a:gd name="T27" fmla="*/ 126 h 319"/>
                <a:gd name="T28" fmla="*/ 32 w 481"/>
                <a:gd name="T29" fmla="*/ 121 h 319"/>
                <a:gd name="T30" fmla="*/ 42 w 481"/>
                <a:gd name="T31" fmla="*/ 113 h 319"/>
                <a:gd name="T32" fmla="*/ 81 w 481"/>
                <a:gd name="T33" fmla="*/ 95 h 319"/>
                <a:gd name="T34" fmla="*/ 97 w 481"/>
                <a:gd name="T35" fmla="*/ 88 h 319"/>
                <a:gd name="T36" fmla="*/ 193 w 481"/>
                <a:gd name="T37" fmla="*/ 52 h 319"/>
                <a:gd name="T38" fmla="*/ 213 w 481"/>
                <a:gd name="T39" fmla="*/ 53 h 319"/>
                <a:gd name="T40" fmla="*/ 214 w 481"/>
                <a:gd name="T41" fmla="*/ 54 h 319"/>
                <a:gd name="T42" fmla="*/ 218 w 481"/>
                <a:gd name="T43" fmla="*/ 59 h 319"/>
                <a:gd name="T44" fmla="*/ 238 w 481"/>
                <a:gd name="T45" fmla="*/ 105 h 319"/>
                <a:gd name="T46" fmla="*/ 264 w 481"/>
                <a:gd name="T47" fmla="*/ 121 h 319"/>
                <a:gd name="T48" fmla="*/ 266 w 481"/>
                <a:gd name="T49" fmla="*/ 155 h 319"/>
                <a:gd name="T50" fmla="*/ 200 w 481"/>
                <a:gd name="T51" fmla="*/ 241 h 319"/>
                <a:gd name="T52" fmla="*/ 202 w 481"/>
                <a:gd name="T53" fmla="*/ 289 h 319"/>
                <a:gd name="T54" fmla="*/ 199 w 481"/>
                <a:gd name="T55" fmla="*/ 258 h 319"/>
                <a:gd name="T56" fmla="*/ 259 w 481"/>
                <a:gd name="T57" fmla="*/ 169 h 319"/>
                <a:gd name="T58" fmla="*/ 280 w 481"/>
                <a:gd name="T59" fmla="*/ 138 h 319"/>
                <a:gd name="T60" fmla="*/ 235 w 481"/>
                <a:gd name="T61" fmla="*/ 95 h 319"/>
                <a:gd name="T62" fmla="*/ 222 w 481"/>
                <a:gd name="T63" fmla="*/ 51 h 319"/>
                <a:gd name="T64" fmla="*/ 254 w 481"/>
                <a:gd name="T65" fmla="*/ 24 h 319"/>
                <a:gd name="T66" fmla="*/ 260 w 481"/>
                <a:gd name="T67" fmla="*/ 19 h 319"/>
                <a:gd name="T68" fmla="*/ 261 w 481"/>
                <a:gd name="T69" fmla="*/ 19 h 319"/>
                <a:gd name="T70" fmla="*/ 345 w 481"/>
                <a:gd name="T71" fmla="*/ 22 h 319"/>
                <a:gd name="T72" fmla="*/ 420 w 481"/>
                <a:gd name="T73" fmla="*/ 41 h 319"/>
                <a:gd name="T74" fmla="*/ 476 w 481"/>
                <a:gd name="T75" fmla="*/ 69 h 319"/>
                <a:gd name="T76" fmla="*/ 472 w 481"/>
                <a:gd name="T77" fmla="*/ 60 h 319"/>
                <a:gd name="T78" fmla="*/ 387 w 481"/>
                <a:gd name="T79" fmla="*/ 22 h 319"/>
                <a:gd name="T80" fmla="*/ 294 w 481"/>
                <a:gd name="T81" fmla="*/ 1 h 319"/>
                <a:gd name="T82" fmla="*/ 252 w 481"/>
                <a:gd name="T83" fmla="*/ 7 h 319"/>
                <a:gd name="T84" fmla="*/ 247 w 481"/>
                <a:gd name="T85" fmla="*/ 11 h 319"/>
                <a:gd name="T86" fmla="*/ 215 w 481"/>
                <a:gd name="T87" fmla="*/ 44 h 319"/>
                <a:gd name="T88" fmla="*/ 174 w 481"/>
                <a:gd name="T89" fmla="*/ 47 h 319"/>
                <a:gd name="T90" fmla="*/ 88 w 481"/>
                <a:gd name="T91" fmla="*/ 78 h 319"/>
                <a:gd name="T92" fmla="*/ 44 w 481"/>
                <a:gd name="T93" fmla="*/ 95 h 319"/>
                <a:gd name="T94" fmla="*/ 32 w 481"/>
                <a:gd name="T95" fmla="*/ 102 h 319"/>
                <a:gd name="T96" fmla="*/ 18 w 481"/>
                <a:gd name="T97" fmla="*/ 113 h 319"/>
                <a:gd name="T98" fmla="*/ 12 w 481"/>
                <a:gd name="T99" fmla="*/ 119 h 319"/>
                <a:gd name="T100" fmla="*/ 8 w 481"/>
                <a:gd name="T101" fmla="*/ 125 h 319"/>
                <a:gd name="T102" fmla="*/ 4 w 481"/>
                <a:gd name="T103" fmla="*/ 131 h 319"/>
                <a:gd name="T104" fmla="*/ 0 w 481"/>
                <a:gd name="T105" fmla="*/ 15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1" h="319">
                  <a:moveTo>
                    <a:pt x="0" y="151"/>
                  </a:moveTo>
                  <a:cubicBezTo>
                    <a:pt x="1" y="158"/>
                    <a:pt x="3" y="164"/>
                    <a:pt x="6" y="169"/>
                  </a:cubicBezTo>
                  <a:cubicBezTo>
                    <a:pt x="9" y="174"/>
                    <a:pt x="12" y="179"/>
                    <a:pt x="15" y="183"/>
                  </a:cubicBezTo>
                  <a:cubicBezTo>
                    <a:pt x="28" y="201"/>
                    <a:pt x="42" y="214"/>
                    <a:pt x="55" y="225"/>
                  </a:cubicBezTo>
                  <a:cubicBezTo>
                    <a:pt x="56" y="227"/>
                    <a:pt x="58" y="228"/>
                    <a:pt x="59" y="229"/>
                  </a:cubicBezTo>
                  <a:cubicBezTo>
                    <a:pt x="60" y="230"/>
                    <a:pt x="61" y="231"/>
                    <a:pt x="62" y="231"/>
                  </a:cubicBezTo>
                  <a:cubicBezTo>
                    <a:pt x="62" y="232"/>
                    <a:pt x="63" y="233"/>
                    <a:pt x="64" y="233"/>
                  </a:cubicBezTo>
                  <a:cubicBezTo>
                    <a:pt x="66" y="235"/>
                    <a:pt x="68" y="238"/>
                    <a:pt x="70" y="240"/>
                  </a:cubicBezTo>
                  <a:cubicBezTo>
                    <a:pt x="72" y="242"/>
                    <a:pt x="73" y="245"/>
                    <a:pt x="74" y="247"/>
                  </a:cubicBezTo>
                  <a:cubicBezTo>
                    <a:pt x="76" y="250"/>
                    <a:pt x="77" y="253"/>
                    <a:pt x="78" y="256"/>
                  </a:cubicBezTo>
                  <a:cubicBezTo>
                    <a:pt x="79" y="259"/>
                    <a:pt x="80" y="261"/>
                    <a:pt x="81" y="264"/>
                  </a:cubicBezTo>
                  <a:cubicBezTo>
                    <a:pt x="81" y="267"/>
                    <a:pt x="82" y="270"/>
                    <a:pt x="82" y="272"/>
                  </a:cubicBezTo>
                  <a:cubicBezTo>
                    <a:pt x="83" y="278"/>
                    <a:pt x="84" y="283"/>
                    <a:pt x="84" y="288"/>
                  </a:cubicBezTo>
                  <a:cubicBezTo>
                    <a:pt x="85" y="297"/>
                    <a:pt x="84" y="305"/>
                    <a:pt x="83" y="310"/>
                  </a:cubicBezTo>
                  <a:cubicBezTo>
                    <a:pt x="83" y="311"/>
                    <a:pt x="82" y="312"/>
                    <a:pt x="82" y="313"/>
                  </a:cubicBezTo>
                  <a:cubicBezTo>
                    <a:pt x="82" y="313"/>
                    <a:pt x="82" y="314"/>
                    <a:pt x="82" y="314"/>
                  </a:cubicBezTo>
                  <a:cubicBezTo>
                    <a:pt x="82" y="315"/>
                    <a:pt x="82" y="315"/>
                    <a:pt x="81" y="315"/>
                  </a:cubicBezTo>
                  <a:cubicBezTo>
                    <a:pt x="81" y="316"/>
                    <a:pt x="81" y="316"/>
                    <a:pt x="81" y="316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2" y="319"/>
                    <a:pt x="82" y="319"/>
                    <a:pt x="82" y="319"/>
                  </a:cubicBezTo>
                  <a:cubicBezTo>
                    <a:pt x="82" y="319"/>
                    <a:pt x="83" y="319"/>
                    <a:pt x="83" y="319"/>
                  </a:cubicBezTo>
                  <a:cubicBezTo>
                    <a:pt x="83" y="319"/>
                    <a:pt x="84" y="319"/>
                    <a:pt x="84" y="318"/>
                  </a:cubicBezTo>
                  <a:cubicBezTo>
                    <a:pt x="85" y="318"/>
                    <a:pt x="85" y="317"/>
                    <a:pt x="86" y="317"/>
                  </a:cubicBezTo>
                  <a:cubicBezTo>
                    <a:pt x="86" y="317"/>
                    <a:pt x="86" y="316"/>
                    <a:pt x="87" y="316"/>
                  </a:cubicBezTo>
                  <a:cubicBezTo>
                    <a:pt x="88" y="315"/>
                    <a:pt x="89" y="314"/>
                    <a:pt x="90" y="313"/>
                  </a:cubicBezTo>
                  <a:cubicBezTo>
                    <a:pt x="93" y="308"/>
                    <a:pt x="98" y="300"/>
                    <a:pt x="101" y="290"/>
                  </a:cubicBezTo>
                  <a:cubicBezTo>
                    <a:pt x="102" y="285"/>
                    <a:pt x="103" y="278"/>
                    <a:pt x="104" y="272"/>
                  </a:cubicBezTo>
                  <a:cubicBezTo>
                    <a:pt x="104" y="268"/>
                    <a:pt x="104" y="265"/>
                    <a:pt x="104" y="261"/>
                  </a:cubicBezTo>
                  <a:cubicBezTo>
                    <a:pt x="104" y="257"/>
                    <a:pt x="103" y="253"/>
                    <a:pt x="103" y="249"/>
                  </a:cubicBezTo>
                  <a:cubicBezTo>
                    <a:pt x="102" y="245"/>
                    <a:pt x="101" y="241"/>
                    <a:pt x="99" y="237"/>
                  </a:cubicBezTo>
                  <a:cubicBezTo>
                    <a:pt x="98" y="233"/>
                    <a:pt x="96" y="229"/>
                    <a:pt x="94" y="224"/>
                  </a:cubicBezTo>
                  <a:cubicBezTo>
                    <a:pt x="91" y="220"/>
                    <a:pt x="88" y="216"/>
                    <a:pt x="84" y="212"/>
                  </a:cubicBezTo>
                  <a:cubicBezTo>
                    <a:pt x="83" y="211"/>
                    <a:pt x="83" y="211"/>
                    <a:pt x="82" y="210"/>
                  </a:cubicBezTo>
                  <a:cubicBezTo>
                    <a:pt x="81" y="209"/>
                    <a:pt x="80" y="208"/>
                    <a:pt x="79" y="208"/>
                  </a:cubicBezTo>
                  <a:cubicBezTo>
                    <a:pt x="78" y="206"/>
                    <a:pt x="76" y="205"/>
                    <a:pt x="74" y="203"/>
                  </a:cubicBezTo>
                  <a:cubicBezTo>
                    <a:pt x="68" y="197"/>
                    <a:pt x="61" y="191"/>
                    <a:pt x="54" y="186"/>
                  </a:cubicBezTo>
                  <a:cubicBezTo>
                    <a:pt x="52" y="184"/>
                    <a:pt x="50" y="183"/>
                    <a:pt x="48" y="182"/>
                  </a:cubicBezTo>
                  <a:cubicBezTo>
                    <a:pt x="46" y="180"/>
                    <a:pt x="44" y="179"/>
                    <a:pt x="43" y="177"/>
                  </a:cubicBezTo>
                  <a:cubicBezTo>
                    <a:pt x="39" y="175"/>
                    <a:pt x="36" y="172"/>
                    <a:pt x="32" y="168"/>
                  </a:cubicBezTo>
                  <a:cubicBezTo>
                    <a:pt x="29" y="165"/>
                    <a:pt x="26" y="162"/>
                    <a:pt x="23" y="159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5"/>
                    <a:pt x="21" y="154"/>
                    <a:pt x="20" y="153"/>
                  </a:cubicBezTo>
                  <a:cubicBezTo>
                    <a:pt x="20" y="153"/>
                    <a:pt x="19" y="152"/>
                    <a:pt x="19" y="151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49"/>
                    <a:pt x="18" y="149"/>
                    <a:pt x="18" y="148"/>
                  </a:cubicBezTo>
                  <a:cubicBezTo>
                    <a:pt x="17" y="145"/>
                    <a:pt x="17" y="141"/>
                    <a:pt x="19" y="138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4"/>
                    <a:pt x="20" y="135"/>
                    <a:pt x="21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3" y="131"/>
                    <a:pt x="24" y="130"/>
                    <a:pt x="25" y="129"/>
                  </a:cubicBezTo>
                  <a:cubicBezTo>
                    <a:pt x="25" y="128"/>
                    <a:pt x="26" y="127"/>
                    <a:pt x="27" y="126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3" y="120"/>
                    <a:pt x="34" y="120"/>
                    <a:pt x="35" y="119"/>
                  </a:cubicBezTo>
                  <a:cubicBezTo>
                    <a:pt x="36" y="118"/>
                    <a:pt x="37" y="117"/>
                    <a:pt x="38" y="116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2" y="113"/>
                    <a:pt x="42" y="113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60" y="103"/>
                    <a:pt x="70" y="99"/>
                    <a:pt x="81" y="95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6" y="93"/>
                    <a:pt x="88" y="92"/>
                    <a:pt x="89" y="92"/>
                  </a:cubicBezTo>
                  <a:cubicBezTo>
                    <a:pt x="90" y="91"/>
                    <a:pt x="92" y="90"/>
                    <a:pt x="93" y="90"/>
                  </a:cubicBezTo>
                  <a:cubicBezTo>
                    <a:pt x="94" y="89"/>
                    <a:pt x="96" y="89"/>
                    <a:pt x="97" y="88"/>
                  </a:cubicBezTo>
                  <a:cubicBezTo>
                    <a:pt x="102" y="85"/>
                    <a:pt x="107" y="83"/>
                    <a:pt x="112" y="81"/>
                  </a:cubicBezTo>
                  <a:cubicBezTo>
                    <a:pt x="123" y="76"/>
                    <a:pt x="133" y="71"/>
                    <a:pt x="144" y="67"/>
                  </a:cubicBezTo>
                  <a:cubicBezTo>
                    <a:pt x="155" y="63"/>
                    <a:pt x="165" y="59"/>
                    <a:pt x="176" y="56"/>
                  </a:cubicBezTo>
                  <a:cubicBezTo>
                    <a:pt x="182" y="54"/>
                    <a:pt x="187" y="53"/>
                    <a:pt x="193" y="52"/>
                  </a:cubicBezTo>
                  <a:cubicBezTo>
                    <a:pt x="198" y="51"/>
                    <a:pt x="204" y="50"/>
                    <a:pt x="208" y="51"/>
                  </a:cubicBezTo>
                  <a:cubicBezTo>
                    <a:pt x="209" y="51"/>
                    <a:pt x="210" y="52"/>
                    <a:pt x="211" y="52"/>
                  </a:cubicBezTo>
                  <a:cubicBezTo>
                    <a:pt x="212" y="52"/>
                    <a:pt x="212" y="52"/>
                    <a:pt x="213" y="52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5"/>
                    <a:pt x="215" y="55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7" y="57"/>
                    <a:pt x="217" y="58"/>
                    <a:pt x="218" y="59"/>
                  </a:cubicBezTo>
                  <a:cubicBezTo>
                    <a:pt x="220" y="64"/>
                    <a:pt x="221" y="69"/>
                    <a:pt x="222" y="74"/>
                  </a:cubicBezTo>
                  <a:cubicBezTo>
                    <a:pt x="223" y="80"/>
                    <a:pt x="224" y="85"/>
                    <a:pt x="226" y="91"/>
                  </a:cubicBezTo>
                  <a:cubicBezTo>
                    <a:pt x="227" y="94"/>
                    <a:pt x="228" y="97"/>
                    <a:pt x="230" y="99"/>
                  </a:cubicBezTo>
                  <a:cubicBezTo>
                    <a:pt x="232" y="102"/>
                    <a:pt x="235" y="104"/>
                    <a:pt x="238" y="105"/>
                  </a:cubicBezTo>
                  <a:cubicBezTo>
                    <a:pt x="239" y="105"/>
                    <a:pt x="240" y="106"/>
                    <a:pt x="242" y="107"/>
                  </a:cubicBezTo>
                  <a:cubicBezTo>
                    <a:pt x="243" y="107"/>
                    <a:pt x="244" y="108"/>
                    <a:pt x="245" y="108"/>
                  </a:cubicBezTo>
                  <a:cubicBezTo>
                    <a:pt x="248" y="109"/>
                    <a:pt x="250" y="111"/>
                    <a:pt x="252" y="112"/>
                  </a:cubicBezTo>
                  <a:cubicBezTo>
                    <a:pt x="256" y="115"/>
                    <a:pt x="261" y="117"/>
                    <a:pt x="264" y="121"/>
                  </a:cubicBezTo>
                  <a:cubicBezTo>
                    <a:pt x="268" y="124"/>
                    <a:pt x="271" y="128"/>
                    <a:pt x="273" y="132"/>
                  </a:cubicBezTo>
                  <a:cubicBezTo>
                    <a:pt x="275" y="136"/>
                    <a:pt x="276" y="140"/>
                    <a:pt x="274" y="144"/>
                  </a:cubicBezTo>
                  <a:cubicBezTo>
                    <a:pt x="273" y="146"/>
                    <a:pt x="272" y="148"/>
                    <a:pt x="271" y="150"/>
                  </a:cubicBezTo>
                  <a:cubicBezTo>
                    <a:pt x="269" y="152"/>
                    <a:pt x="268" y="154"/>
                    <a:pt x="266" y="155"/>
                  </a:cubicBezTo>
                  <a:cubicBezTo>
                    <a:pt x="263" y="159"/>
                    <a:pt x="259" y="162"/>
                    <a:pt x="256" y="166"/>
                  </a:cubicBezTo>
                  <a:cubicBezTo>
                    <a:pt x="250" y="172"/>
                    <a:pt x="243" y="179"/>
                    <a:pt x="237" y="185"/>
                  </a:cubicBezTo>
                  <a:cubicBezTo>
                    <a:pt x="226" y="198"/>
                    <a:pt x="216" y="211"/>
                    <a:pt x="209" y="223"/>
                  </a:cubicBezTo>
                  <a:cubicBezTo>
                    <a:pt x="205" y="229"/>
                    <a:pt x="202" y="235"/>
                    <a:pt x="200" y="241"/>
                  </a:cubicBezTo>
                  <a:cubicBezTo>
                    <a:pt x="198" y="247"/>
                    <a:pt x="197" y="253"/>
                    <a:pt x="196" y="258"/>
                  </a:cubicBezTo>
                  <a:cubicBezTo>
                    <a:pt x="195" y="268"/>
                    <a:pt x="197" y="276"/>
                    <a:pt x="198" y="282"/>
                  </a:cubicBezTo>
                  <a:cubicBezTo>
                    <a:pt x="199" y="284"/>
                    <a:pt x="200" y="286"/>
                    <a:pt x="201" y="287"/>
                  </a:cubicBezTo>
                  <a:cubicBezTo>
                    <a:pt x="201" y="289"/>
                    <a:pt x="202" y="289"/>
                    <a:pt x="202" y="289"/>
                  </a:cubicBezTo>
                  <a:cubicBezTo>
                    <a:pt x="204" y="288"/>
                    <a:pt x="204" y="288"/>
                    <a:pt x="204" y="288"/>
                  </a:cubicBezTo>
                  <a:cubicBezTo>
                    <a:pt x="204" y="288"/>
                    <a:pt x="204" y="287"/>
                    <a:pt x="204" y="286"/>
                  </a:cubicBezTo>
                  <a:cubicBezTo>
                    <a:pt x="203" y="285"/>
                    <a:pt x="202" y="283"/>
                    <a:pt x="201" y="281"/>
                  </a:cubicBezTo>
                  <a:cubicBezTo>
                    <a:pt x="200" y="276"/>
                    <a:pt x="198" y="268"/>
                    <a:pt x="199" y="258"/>
                  </a:cubicBezTo>
                  <a:cubicBezTo>
                    <a:pt x="200" y="253"/>
                    <a:pt x="201" y="248"/>
                    <a:pt x="203" y="242"/>
                  </a:cubicBezTo>
                  <a:cubicBezTo>
                    <a:pt x="205" y="237"/>
                    <a:pt x="208" y="231"/>
                    <a:pt x="212" y="225"/>
                  </a:cubicBezTo>
                  <a:cubicBezTo>
                    <a:pt x="219" y="213"/>
                    <a:pt x="229" y="201"/>
                    <a:pt x="240" y="188"/>
                  </a:cubicBezTo>
                  <a:cubicBezTo>
                    <a:pt x="246" y="182"/>
                    <a:pt x="253" y="175"/>
                    <a:pt x="259" y="169"/>
                  </a:cubicBezTo>
                  <a:cubicBezTo>
                    <a:pt x="263" y="165"/>
                    <a:pt x="266" y="162"/>
                    <a:pt x="269" y="159"/>
                  </a:cubicBezTo>
                  <a:cubicBezTo>
                    <a:pt x="271" y="157"/>
                    <a:pt x="273" y="155"/>
                    <a:pt x="274" y="153"/>
                  </a:cubicBezTo>
                  <a:cubicBezTo>
                    <a:pt x="276" y="151"/>
                    <a:pt x="278" y="149"/>
                    <a:pt x="279" y="146"/>
                  </a:cubicBezTo>
                  <a:cubicBezTo>
                    <a:pt x="280" y="144"/>
                    <a:pt x="280" y="141"/>
                    <a:pt x="280" y="138"/>
                  </a:cubicBezTo>
                  <a:cubicBezTo>
                    <a:pt x="280" y="135"/>
                    <a:pt x="279" y="132"/>
                    <a:pt x="278" y="130"/>
                  </a:cubicBezTo>
                  <a:cubicBezTo>
                    <a:pt x="276" y="124"/>
                    <a:pt x="272" y="120"/>
                    <a:pt x="268" y="116"/>
                  </a:cubicBezTo>
                  <a:cubicBezTo>
                    <a:pt x="260" y="109"/>
                    <a:pt x="251" y="103"/>
                    <a:pt x="241" y="99"/>
                  </a:cubicBezTo>
                  <a:cubicBezTo>
                    <a:pt x="239" y="98"/>
                    <a:pt x="237" y="97"/>
                    <a:pt x="235" y="95"/>
                  </a:cubicBezTo>
                  <a:cubicBezTo>
                    <a:pt x="234" y="93"/>
                    <a:pt x="233" y="91"/>
                    <a:pt x="232" y="89"/>
                  </a:cubicBezTo>
                  <a:cubicBezTo>
                    <a:pt x="231" y="84"/>
                    <a:pt x="230" y="79"/>
                    <a:pt x="229" y="73"/>
                  </a:cubicBezTo>
                  <a:cubicBezTo>
                    <a:pt x="229" y="67"/>
                    <a:pt x="228" y="61"/>
                    <a:pt x="225" y="56"/>
                  </a:cubicBezTo>
                  <a:cubicBezTo>
                    <a:pt x="224" y="54"/>
                    <a:pt x="223" y="53"/>
                    <a:pt x="222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4" y="50"/>
                    <a:pt x="226" y="48"/>
                    <a:pt x="229" y="45"/>
                  </a:cubicBezTo>
                  <a:cubicBezTo>
                    <a:pt x="232" y="43"/>
                    <a:pt x="236" y="40"/>
                    <a:pt x="240" y="36"/>
                  </a:cubicBezTo>
                  <a:cubicBezTo>
                    <a:pt x="244" y="32"/>
                    <a:pt x="249" y="28"/>
                    <a:pt x="254" y="24"/>
                  </a:cubicBezTo>
                  <a:cubicBezTo>
                    <a:pt x="254" y="24"/>
                    <a:pt x="255" y="23"/>
                    <a:pt x="256" y="23"/>
                  </a:cubicBezTo>
                  <a:cubicBezTo>
                    <a:pt x="256" y="22"/>
                    <a:pt x="257" y="22"/>
                    <a:pt x="257" y="21"/>
                  </a:cubicBezTo>
                  <a:cubicBezTo>
                    <a:pt x="258" y="21"/>
                    <a:pt x="259" y="20"/>
                    <a:pt x="260" y="20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4" y="17"/>
                    <a:pt x="267" y="16"/>
                    <a:pt x="270" y="16"/>
                  </a:cubicBezTo>
                  <a:cubicBezTo>
                    <a:pt x="277" y="14"/>
                    <a:pt x="285" y="14"/>
                    <a:pt x="293" y="15"/>
                  </a:cubicBezTo>
                  <a:cubicBezTo>
                    <a:pt x="301" y="15"/>
                    <a:pt x="309" y="16"/>
                    <a:pt x="318" y="17"/>
                  </a:cubicBezTo>
                  <a:cubicBezTo>
                    <a:pt x="327" y="19"/>
                    <a:pt x="336" y="21"/>
                    <a:pt x="345" y="22"/>
                  </a:cubicBezTo>
                  <a:cubicBezTo>
                    <a:pt x="353" y="24"/>
                    <a:pt x="362" y="26"/>
                    <a:pt x="371" y="29"/>
                  </a:cubicBezTo>
                  <a:cubicBezTo>
                    <a:pt x="375" y="30"/>
                    <a:pt x="380" y="31"/>
                    <a:pt x="384" y="32"/>
                  </a:cubicBezTo>
                  <a:cubicBezTo>
                    <a:pt x="388" y="33"/>
                    <a:pt x="393" y="33"/>
                    <a:pt x="397" y="34"/>
                  </a:cubicBezTo>
                  <a:cubicBezTo>
                    <a:pt x="405" y="36"/>
                    <a:pt x="413" y="38"/>
                    <a:pt x="420" y="41"/>
                  </a:cubicBezTo>
                  <a:cubicBezTo>
                    <a:pt x="428" y="43"/>
                    <a:pt x="435" y="45"/>
                    <a:pt x="441" y="48"/>
                  </a:cubicBezTo>
                  <a:cubicBezTo>
                    <a:pt x="447" y="50"/>
                    <a:pt x="453" y="53"/>
                    <a:pt x="458" y="55"/>
                  </a:cubicBezTo>
                  <a:cubicBezTo>
                    <a:pt x="462" y="58"/>
                    <a:pt x="466" y="61"/>
                    <a:pt x="469" y="63"/>
                  </a:cubicBezTo>
                  <a:cubicBezTo>
                    <a:pt x="472" y="65"/>
                    <a:pt x="475" y="68"/>
                    <a:pt x="476" y="69"/>
                  </a:cubicBezTo>
                  <a:cubicBezTo>
                    <a:pt x="477" y="71"/>
                    <a:pt x="478" y="72"/>
                    <a:pt x="478" y="72"/>
                  </a:cubicBezTo>
                  <a:cubicBezTo>
                    <a:pt x="481" y="69"/>
                    <a:pt x="481" y="69"/>
                    <a:pt x="481" y="69"/>
                  </a:cubicBezTo>
                  <a:cubicBezTo>
                    <a:pt x="481" y="69"/>
                    <a:pt x="480" y="69"/>
                    <a:pt x="479" y="67"/>
                  </a:cubicBezTo>
                  <a:cubicBezTo>
                    <a:pt x="477" y="65"/>
                    <a:pt x="475" y="63"/>
                    <a:pt x="472" y="60"/>
                  </a:cubicBezTo>
                  <a:cubicBezTo>
                    <a:pt x="466" y="54"/>
                    <a:pt x="456" y="47"/>
                    <a:pt x="444" y="41"/>
                  </a:cubicBezTo>
                  <a:cubicBezTo>
                    <a:pt x="437" y="38"/>
                    <a:pt x="431" y="36"/>
                    <a:pt x="423" y="33"/>
                  </a:cubicBezTo>
                  <a:cubicBezTo>
                    <a:pt x="416" y="30"/>
                    <a:pt x="408" y="28"/>
                    <a:pt x="399" y="25"/>
                  </a:cubicBezTo>
                  <a:cubicBezTo>
                    <a:pt x="395" y="24"/>
                    <a:pt x="391" y="23"/>
                    <a:pt x="387" y="22"/>
                  </a:cubicBezTo>
                  <a:cubicBezTo>
                    <a:pt x="382" y="21"/>
                    <a:pt x="378" y="19"/>
                    <a:pt x="374" y="18"/>
                  </a:cubicBezTo>
                  <a:cubicBezTo>
                    <a:pt x="365" y="16"/>
                    <a:pt x="356" y="13"/>
                    <a:pt x="347" y="11"/>
                  </a:cubicBezTo>
                  <a:cubicBezTo>
                    <a:pt x="338" y="9"/>
                    <a:pt x="329" y="6"/>
                    <a:pt x="320" y="5"/>
                  </a:cubicBezTo>
                  <a:cubicBezTo>
                    <a:pt x="311" y="3"/>
                    <a:pt x="302" y="2"/>
                    <a:pt x="294" y="1"/>
                  </a:cubicBezTo>
                  <a:cubicBezTo>
                    <a:pt x="285" y="0"/>
                    <a:pt x="276" y="0"/>
                    <a:pt x="267" y="2"/>
                  </a:cubicBezTo>
                  <a:cubicBezTo>
                    <a:pt x="263" y="2"/>
                    <a:pt x="258" y="4"/>
                    <a:pt x="254" y="6"/>
                  </a:cubicBezTo>
                  <a:cubicBezTo>
                    <a:pt x="254" y="6"/>
                    <a:pt x="253" y="7"/>
                    <a:pt x="253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1" y="8"/>
                    <a:pt x="251" y="8"/>
                    <a:pt x="251" y="8"/>
                  </a:cubicBezTo>
                  <a:cubicBezTo>
                    <a:pt x="251" y="8"/>
                    <a:pt x="250" y="9"/>
                    <a:pt x="249" y="9"/>
                  </a:cubicBezTo>
                  <a:cubicBezTo>
                    <a:pt x="248" y="10"/>
                    <a:pt x="247" y="10"/>
                    <a:pt x="247" y="11"/>
                  </a:cubicBezTo>
                  <a:cubicBezTo>
                    <a:pt x="246" y="12"/>
                    <a:pt x="245" y="12"/>
                    <a:pt x="244" y="13"/>
                  </a:cubicBezTo>
                  <a:cubicBezTo>
                    <a:pt x="239" y="17"/>
                    <a:pt x="234" y="22"/>
                    <a:pt x="230" y="26"/>
                  </a:cubicBezTo>
                  <a:cubicBezTo>
                    <a:pt x="226" y="30"/>
                    <a:pt x="223" y="34"/>
                    <a:pt x="221" y="37"/>
                  </a:cubicBezTo>
                  <a:cubicBezTo>
                    <a:pt x="218" y="40"/>
                    <a:pt x="216" y="42"/>
                    <a:pt x="215" y="44"/>
                  </a:cubicBezTo>
                  <a:cubicBezTo>
                    <a:pt x="215" y="44"/>
                    <a:pt x="214" y="44"/>
                    <a:pt x="214" y="44"/>
                  </a:cubicBezTo>
                  <a:cubicBezTo>
                    <a:pt x="213" y="44"/>
                    <a:pt x="211" y="43"/>
                    <a:pt x="210" y="43"/>
                  </a:cubicBezTo>
                  <a:cubicBezTo>
                    <a:pt x="203" y="42"/>
                    <a:pt x="197" y="42"/>
                    <a:pt x="191" y="43"/>
                  </a:cubicBezTo>
                  <a:cubicBezTo>
                    <a:pt x="185" y="44"/>
                    <a:pt x="180" y="45"/>
                    <a:pt x="174" y="47"/>
                  </a:cubicBezTo>
                  <a:cubicBezTo>
                    <a:pt x="162" y="50"/>
                    <a:pt x="151" y="53"/>
                    <a:pt x="140" y="57"/>
                  </a:cubicBezTo>
                  <a:cubicBezTo>
                    <a:pt x="129" y="61"/>
                    <a:pt x="119" y="65"/>
                    <a:pt x="108" y="70"/>
                  </a:cubicBezTo>
                  <a:cubicBezTo>
                    <a:pt x="102" y="72"/>
                    <a:pt x="97" y="74"/>
                    <a:pt x="92" y="77"/>
                  </a:cubicBezTo>
                  <a:cubicBezTo>
                    <a:pt x="90" y="77"/>
                    <a:pt x="89" y="78"/>
                    <a:pt x="88" y="78"/>
                  </a:cubicBezTo>
                  <a:cubicBezTo>
                    <a:pt x="87" y="79"/>
                    <a:pt x="85" y="79"/>
                    <a:pt x="84" y="80"/>
                  </a:cubicBezTo>
                  <a:cubicBezTo>
                    <a:pt x="83" y="80"/>
                    <a:pt x="82" y="81"/>
                    <a:pt x="80" y="81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66" y="86"/>
                    <a:pt x="55" y="90"/>
                    <a:pt x="44" y="95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39" y="98"/>
                    <a:pt x="38" y="99"/>
                    <a:pt x="36" y="100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3" y="101"/>
                    <a:pt x="32" y="102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8" y="105"/>
                    <a:pt x="26" y="106"/>
                    <a:pt x="25" y="107"/>
                  </a:cubicBezTo>
                  <a:cubicBezTo>
                    <a:pt x="24" y="108"/>
                    <a:pt x="23" y="109"/>
                    <a:pt x="22" y="11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7"/>
                    <a:pt x="13" y="118"/>
                    <a:pt x="12" y="119"/>
                  </a:cubicBezTo>
                  <a:cubicBezTo>
                    <a:pt x="11" y="120"/>
                    <a:pt x="10" y="121"/>
                    <a:pt x="10" y="123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5"/>
                    <a:pt x="8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9"/>
                    <a:pt x="4" y="130"/>
                    <a:pt x="4" y="131"/>
                  </a:cubicBezTo>
                  <a:cubicBezTo>
                    <a:pt x="2" y="134"/>
                    <a:pt x="1" y="137"/>
                    <a:pt x="1" y="140"/>
                  </a:cubicBezTo>
                  <a:cubicBezTo>
                    <a:pt x="0" y="142"/>
                    <a:pt x="0" y="144"/>
                    <a:pt x="0" y="146"/>
                  </a:cubicBezTo>
                  <a:cubicBezTo>
                    <a:pt x="0" y="147"/>
                    <a:pt x="0" y="147"/>
                    <a:pt x="0" y="148"/>
                  </a:cubicBez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482725" y="3957638"/>
              <a:ext cx="1000125" cy="284163"/>
            </a:xfrm>
            <a:custGeom>
              <a:avLst/>
              <a:gdLst>
                <a:gd name="T0" fmla="*/ 60 w 264"/>
                <a:gd name="T1" fmla="*/ 25 h 75"/>
                <a:gd name="T2" fmla="*/ 98 w 264"/>
                <a:gd name="T3" fmla="*/ 56 h 75"/>
                <a:gd name="T4" fmla="*/ 123 w 264"/>
                <a:gd name="T5" fmla="*/ 72 h 75"/>
                <a:gd name="T6" fmla="*/ 127 w 264"/>
                <a:gd name="T7" fmla="*/ 73 h 75"/>
                <a:gd name="T8" fmla="*/ 129 w 264"/>
                <a:gd name="T9" fmla="*/ 73 h 75"/>
                <a:gd name="T10" fmla="*/ 131 w 264"/>
                <a:gd name="T11" fmla="*/ 74 h 75"/>
                <a:gd name="T12" fmla="*/ 132 w 264"/>
                <a:gd name="T13" fmla="*/ 74 h 75"/>
                <a:gd name="T14" fmla="*/ 133 w 264"/>
                <a:gd name="T15" fmla="*/ 74 h 75"/>
                <a:gd name="T16" fmla="*/ 151 w 264"/>
                <a:gd name="T17" fmla="*/ 75 h 75"/>
                <a:gd name="T18" fmla="*/ 177 w 264"/>
                <a:gd name="T19" fmla="*/ 70 h 75"/>
                <a:gd name="T20" fmla="*/ 220 w 264"/>
                <a:gd name="T21" fmla="*/ 54 h 75"/>
                <a:gd name="T22" fmla="*/ 249 w 264"/>
                <a:gd name="T23" fmla="*/ 42 h 75"/>
                <a:gd name="T24" fmla="*/ 255 w 264"/>
                <a:gd name="T25" fmla="*/ 40 h 75"/>
                <a:gd name="T26" fmla="*/ 259 w 264"/>
                <a:gd name="T27" fmla="*/ 39 h 75"/>
                <a:gd name="T28" fmla="*/ 260 w 264"/>
                <a:gd name="T29" fmla="*/ 39 h 75"/>
                <a:gd name="T30" fmla="*/ 259 w 264"/>
                <a:gd name="T31" fmla="*/ 29 h 75"/>
                <a:gd name="T32" fmla="*/ 256 w 264"/>
                <a:gd name="T33" fmla="*/ 29 h 75"/>
                <a:gd name="T34" fmla="*/ 251 w 264"/>
                <a:gd name="T35" fmla="*/ 29 h 75"/>
                <a:gd name="T36" fmla="*/ 232 w 264"/>
                <a:gd name="T37" fmla="*/ 35 h 75"/>
                <a:gd name="T38" fmla="*/ 195 w 264"/>
                <a:gd name="T39" fmla="*/ 48 h 75"/>
                <a:gd name="T40" fmla="*/ 150 w 264"/>
                <a:gd name="T41" fmla="*/ 60 h 75"/>
                <a:gd name="T42" fmla="*/ 135 w 264"/>
                <a:gd name="T43" fmla="*/ 60 h 75"/>
                <a:gd name="T44" fmla="*/ 135 w 264"/>
                <a:gd name="T45" fmla="*/ 60 h 75"/>
                <a:gd name="T46" fmla="*/ 135 w 264"/>
                <a:gd name="T47" fmla="*/ 60 h 75"/>
                <a:gd name="T48" fmla="*/ 132 w 264"/>
                <a:gd name="T49" fmla="*/ 59 h 75"/>
                <a:gd name="T50" fmla="*/ 131 w 264"/>
                <a:gd name="T51" fmla="*/ 59 h 75"/>
                <a:gd name="T52" fmla="*/ 128 w 264"/>
                <a:gd name="T53" fmla="*/ 58 h 75"/>
                <a:gd name="T54" fmla="*/ 106 w 264"/>
                <a:gd name="T55" fmla="*/ 46 h 75"/>
                <a:gd name="T56" fmla="*/ 65 w 264"/>
                <a:gd name="T57" fmla="*/ 17 h 75"/>
                <a:gd name="T58" fmla="*/ 28 w 264"/>
                <a:gd name="T59" fmla="*/ 2 h 75"/>
                <a:gd name="T60" fmla="*/ 20 w 264"/>
                <a:gd name="T61" fmla="*/ 1 h 75"/>
                <a:gd name="T62" fmla="*/ 16 w 264"/>
                <a:gd name="T63" fmla="*/ 0 h 75"/>
                <a:gd name="T64" fmla="*/ 4 w 264"/>
                <a:gd name="T65" fmla="*/ 1 h 75"/>
                <a:gd name="T66" fmla="*/ 0 w 264"/>
                <a:gd name="T67" fmla="*/ 3 h 75"/>
                <a:gd name="T68" fmla="*/ 1 w 264"/>
                <a:gd name="T69" fmla="*/ 4 h 75"/>
                <a:gd name="T70" fmla="*/ 13 w 264"/>
                <a:gd name="T71" fmla="*/ 5 h 75"/>
                <a:gd name="T72" fmla="*/ 17 w 264"/>
                <a:gd name="T73" fmla="*/ 6 h 75"/>
                <a:gd name="T74" fmla="*/ 22 w 264"/>
                <a:gd name="T75" fmla="*/ 7 h 75"/>
                <a:gd name="T76" fmla="*/ 42 w 264"/>
                <a:gd name="T7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75">
                  <a:moveTo>
                    <a:pt x="42" y="14"/>
                  </a:moveTo>
                  <a:cubicBezTo>
                    <a:pt x="48" y="17"/>
                    <a:pt x="54" y="21"/>
                    <a:pt x="60" y="25"/>
                  </a:cubicBezTo>
                  <a:cubicBezTo>
                    <a:pt x="66" y="30"/>
                    <a:pt x="72" y="35"/>
                    <a:pt x="78" y="40"/>
                  </a:cubicBezTo>
                  <a:cubicBezTo>
                    <a:pt x="84" y="45"/>
                    <a:pt x="91" y="51"/>
                    <a:pt x="98" y="56"/>
                  </a:cubicBezTo>
                  <a:cubicBezTo>
                    <a:pt x="105" y="62"/>
                    <a:pt x="113" y="67"/>
                    <a:pt x="122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5" y="72"/>
                    <a:pt x="125" y="72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41" y="75"/>
                    <a:pt x="146" y="75"/>
                    <a:pt x="151" y="75"/>
                  </a:cubicBezTo>
                  <a:cubicBezTo>
                    <a:pt x="156" y="75"/>
                    <a:pt x="160" y="74"/>
                    <a:pt x="164" y="73"/>
                  </a:cubicBezTo>
                  <a:cubicBezTo>
                    <a:pt x="169" y="72"/>
                    <a:pt x="173" y="71"/>
                    <a:pt x="177" y="70"/>
                  </a:cubicBezTo>
                  <a:cubicBezTo>
                    <a:pt x="185" y="67"/>
                    <a:pt x="193" y="65"/>
                    <a:pt x="200" y="62"/>
                  </a:cubicBezTo>
                  <a:cubicBezTo>
                    <a:pt x="207" y="59"/>
                    <a:pt x="214" y="56"/>
                    <a:pt x="220" y="54"/>
                  </a:cubicBezTo>
                  <a:cubicBezTo>
                    <a:pt x="226" y="51"/>
                    <a:pt x="232" y="49"/>
                    <a:pt x="237" y="46"/>
                  </a:cubicBezTo>
                  <a:cubicBezTo>
                    <a:pt x="241" y="44"/>
                    <a:pt x="246" y="43"/>
                    <a:pt x="249" y="42"/>
                  </a:cubicBezTo>
                  <a:cubicBezTo>
                    <a:pt x="251" y="41"/>
                    <a:pt x="252" y="41"/>
                    <a:pt x="254" y="40"/>
                  </a:cubicBezTo>
                  <a:cubicBezTo>
                    <a:pt x="254" y="40"/>
                    <a:pt x="255" y="40"/>
                    <a:pt x="255" y="40"/>
                  </a:cubicBezTo>
                  <a:cubicBezTo>
                    <a:pt x="256" y="40"/>
                    <a:pt x="256" y="39"/>
                    <a:pt x="257" y="39"/>
                  </a:cubicBezTo>
                  <a:cubicBezTo>
                    <a:pt x="257" y="39"/>
                    <a:pt x="258" y="39"/>
                    <a:pt x="259" y="39"/>
                  </a:cubicBezTo>
                  <a:cubicBezTo>
                    <a:pt x="259" y="39"/>
                    <a:pt x="260" y="39"/>
                    <a:pt x="260" y="39"/>
                  </a:cubicBezTo>
                  <a:cubicBezTo>
                    <a:pt x="260" y="39"/>
                    <a:pt x="260" y="39"/>
                    <a:pt x="260" y="39"/>
                  </a:cubicBezTo>
                  <a:cubicBezTo>
                    <a:pt x="262" y="39"/>
                    <a:pt x="264" y="37"/>
                    <a:pt x="264" y="34"/>
                  </a:cubicBezTo>
                  <a:cubicBezTo>
                    <a:pt x="264" y="31"/>
                    <a:pt x="262" y="29"/>
                    <a:pt x="259" y="29"/>
                  </a:cubicBezTo>
                  <a:cubicBezTo>
                    <a:pt x="259" y="29"/>
                    <a:pt x="259" y="29"/>
                    <a:pt x="258" y="29"/>
                  </a:cubicBezTo>
                  <a:cubicBezTo>
                    <a:pt x="258" y="29"/>
                    <a:pt x="257" y="29"/>
                    <a:pt x="256" y="29"/>
                  </a:cubicBezTo>
                  <a:cubicBezTo>
                    <a:pt x="255" y="29"/>
                    <a:pt x="254" y="29"/>
                    <a:pt x="254" y="29"/>
                  </a:cubicBezTo>
                  <a:cubicBezTo>
                    <a:pt x="253" y="29"/>
                    <a:pt x="252" y="29"/>
                    <a:pt x="251" y="29"/>
                  </a:cubicBezTo>
                  <a:cubicBezTo>
                    <a:pt x="250" y="30"/>
                    <a:pt x="248" y="30"/>
                    <a:pt x="246" y="31"/>
                  </a:cubicBezTo>
                  <a:cubicBezTo>
                    <a:pt x="242" y="31"/>
                    <a:pt x="237" y="33"/>
                    <a:pt x="232" y="35"/>
                  </a:cubicBezTo>
                  <a:cubicBezTo>
                    <a:pt x="227" y="36"/>
                    <a:pt x="221" y="38"/>
                    <a:pt x="215" y="41"/>
                  </a:cubicBezTo>
                  <a:cubicBezTo>
                    <a:pt x="209" y="43"/>
                    <a:pt x="202" y="46"/>
                    <a:pt x="195" y="48"/>
                  </a:cubicBezTo>
                  <a:cubicBezTo>
                    <a:pt x="188" y="51"/>
                    <a:pt x="181" y="53"/>
                    <a:pt x="173" y="55"/>
                  </a:cubicBezTo>
                  <a:cubicBezTo>
                    <a:pt x="165" y="57"/>
                    <a:pt x="157" y="59"/>
                    <a:pt x="150" y="60"/>
                  </a:cubicBezTo>
                  <a:cubicBezTo>
                    <a:pt x="146" y="60"/>
                    <a:pt x="142" y="60"/>
                    <a:pt x="138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29" y="58"/>
                    <a:pt x="129" y="58"/>
                    <a:pt x="128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0" y="55"/>
                    <a:pt x="113" y="50"/>
                    <a:pt x="106" y="46"/>
                  </a:cubicBezTo>
                  <a:cubicBezTo>
                    <a:pt x="99" y="41"/>
                    <a:pt x="92" y="35"/>
                    <a:pt x="85" y="30"/>
                  </a:cubicBezTo>
                  <a:cubicBezTo>
                    <a:pt x="79" y="25"/>
                    <a:pt x="72" y="21"/>
                    <a:pt x="65" y="17"/>
                  </a:cubicBezTo>
                  <a:cubicBezTo>
                    <a:pt x="59" y="13"/>
                    <a:pt x="52" y="9"/>
                    <a:pt x="46" y="7"/>
                  </a:cubicBezTo>
                  <a:cubicBezTo>
                    <a:pt x="39" y="4"/>
                    <a:pt x="33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7" y="1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9" y="0"/>
                    <a:pt x="6" y="1"/>
                    <a:pt x="4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4" y="4"/>
                  </a:cubicBezTo>
                  <a:cubicBezTo>
                    <a:pt x="6" y="4"/>
                    <a:pt x="9" y="5"/>
                    <a:pt x="13" y="5"/>
                  </a:cubicBezTo>
                  <a:cubicBezTo>
                    <a:pt x="14" y="5"/>
                    <a:pt x="15" y="5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20" y="6"/>
                    <a:pt x="21" y="7"/>
                    <a:pt x="22" y="7"/>
                  </a:cubicBezTo>
                  <a:cubicBezTo>
                    <a:pt x="24" y="7"/>
                    <a:pt x="25" y="8"/>
                    <a:pt x="26" y="8"/>
                  </a:cubicBezTo>
                  <a:cubicBezTo>
                    <a:pt x="31" y="9"/>
                    <a:pt x="37" y="1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661025" y="2012951"/>
              <a:ext cx="190500" cy="479425"/>
            </a:xfrm>
            <a:custGeom>
              <a:avLst/>
              <a:gdLst>
                <a:gd name="T0" fmla="*/ 49 w 50"/>
                <a:gd name="T1" fmla="*/ 75 h 127"/>
                <a:gd name="T2" fmla="*/ 36 w 50"/>
                <a:gd name="T3" fmla="*/ 48 h 127"/>
                <a:gd name="T4" fmla="*/ 28 w 50"/>
                <a:gd name="T5" fmla="*/ 37 h 127"/>
                <a:gd name="T6" fmla="*/ 14 w 50"/>
                <a:gd name="T7" fmla="*/ 19 h 127"/>
                <a:gd name="T8" fmla="*/ 6 w 50"/>
                <a:gd name="T9" fmla="*/ 6 h 127"/>
                <a:gd name="T10" fmla="*/ 6 w 50"/>
                <a:gd name="T11" fmla="*/ 3 h 127"/>
                <a:gd name="T12" fmla="*/ 5 w 50"/>
                <a:gd name="T13" fmla="*/ 0 h 127"/>
                <a:gd name="T14" fmla="*/ 1 w 50"/>
                <a:gd name="T15" fmla="*/ 1 h 127"/>
                <a:gd name="T16" fmla="*/ 1 w 50"/>
                <a:gd name="T17" fmla="*/ 3 h 127"/>
                <a:gd name="T18" fmla="*/ 0 w 50"/>
                <a:gd name="T19" fmla="*/ 7 h 127"/>
                <a:gd name="T20" fmla="*/ 4 w 50"/>
                <a:gd name="T21" fmla="*/ 24 h 127"/>
                <a:gd name="T22" fmla="*/ 16 w 50"/>
                <a:gd name="T23" fmla="*/ 45 h 127"/>
                <a:gd name="T24" fmla="*/ 23 w 50"/>
                <a:gd name="T25" fmla="*/ 57 h 127"/>
                <a:gd name="T26" fmla="*/ 34 w 50"/>
                <a:gd name="T27" fmla="*/ 78 h 127"/>
                <a:gd name="T28" fmla="*/ 35 w 50"/>
                <a:gd name="T29" fmla="*/ 82 h 127"/>
                <a:gd name="T30" fmla="*/ 35 w 50"/>
                <a:gd name="T31" fmla="*/ 85 h 127"/>
                <a:gd name="T32" fmla="*/ 35 w 50"/>
                <a:gd name="T33" fmla="*/ 85 h 127"/>
                <a:gd name="T34" fmla="*/ 35 w 50"/>
                <a:gd name="T35" fmla="*/ 85 h 127"/>
                <a:gd name="T36" fmla="*/ 35 w 50"/>
                <a:gd name="T37" fmla="*/ 87 h 127"/>
                <a:gd name="T38" fmla="*/ 34 w 50"/>
                <a:gd name="T39" fmla="*/ 90 h 127"/>
                <a:gd name="T40" fmla="*/ 34 w 50"/>
                <a:gd name="T41" fmla="*/ 93 h 127"/>
                <a:gd name="T42" fmla="*/ 27 w 50"/>
                <a:gd name="T43" fmla="*/ 107 h 127"/>
                <a:gd name="T44" fmla="*/ 20 w 50"/>
                <a:gd name="T45" fmla="*/ 117 h 127"/>
                <a:gd name="T46" fmla="*/ 14 w 50"/>
                <a:gd name="T47" fmla="*/ 123 h 127"/>
                <a:gd name="T48" fmla="*/ 15 w 50"/>
                <a:gd name="T49" fmla="*/ 127 h 127"/>
                <a:gd name="T50" fmla="*/ 16 w 50"/>
                <a:gd name="T51" fmla="*/ 126 h 127"/>
                <a:gd name="T52" fmla="*/ 27 w 50"/>
                <a:gd name="T53" fmla="*/ 120 h 127"/>
                <a:gd name="T54" fmla="*/ 35 w 50"/>
                <a:gd name="T55" fmla="*/ 114 h 127"/>
                <a:gd name="T56" fmla="*/ 46 w 50"/>
                <a:gd name="T57" fmla="*/ 98 h 127"/>
                <a:gd name="T58" fmla="*/ 48 w 50"/>
                <a:gd name="T59" fmla="*/ 93 h 127"/>
                <a:gd name="T60" fmla="*/ 49 w 50"/>
                <a:gd name="T61" fmla="*/ 89 h 127"/>
                <a:gd name="T62" fmla="*/ 49 w 50"/>
                <a:gd name="T63" fmla="*/ 88 h 127"/>
                <a:gd name="T64" fmla="*/ 49 w 50"/>
                <a:gd name="T65" fmla="*/ 88 h 127"/>
                <a:gd name="T66" fmla="*/ 49 w 50"/>
                <a:gd name="T67" fmla="*/ 88 h 127"/>
                <a:gd name="T68" fmla="*/ 50 w 50"/>
                <a:gd name="T6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127">
                  <a:moveTo>
                    <a:pt x="49" y="79"/>
                  </a:moveTo>
                  <a:cubicBezTo>
                    <a:pt x="49" y="77"/>
                    <a:pt x="49" y="76"/>
                    <a:pt x="49" y="75"/>
                  </a:cubicBezTo>
                  <a:cubicBezTo>
                    <a:pt x="47" y="69"/>
                    <a:pt x="45" y="65"/>
                    <a:pt x="43" y="60"/>
                  </a:cubicBezTo>
                  <a:cubicBezTo>
                    <a:pt x="41" y="56"/>
                    <a:pt x="39" y="52"/>
                    <a:pt x="36" y="48"/>
                  </a:cubicBezTo>
                  <a:cubicBezTo>
                    <a:pt x="35" y="46"/>
                    <a:pt x="34" y="44"/>
                    <a:pt x="32" y="42"/>
                  </a:cubicBezTo>
                  <a:cubicBezTo>
                    <a:pt x="31" y="40"/>
                    <a:pt x="30" y="39"/>
                    <a:pt x="28" y="37"/>
                  </a:cubicBezTo>
                  <a:cubicBezTo>
                    <a:pt x="26" y="34"/>
                    <a:pt x="23" y="30"/>
                    <a:pt x="21" y="27"/>
                  </a:cubicBezTo>
                  <a:cubicBezTo>
                    <a:pt x="19" y="24"/>
                    <a:pt x="16" y="21"/>
                    <a:pt x="14" y="19"/>
                  </a:cubicBezTo>
                  <a:cubicBezTo>
                    <a:pt x="12" y="16"/>
                    <a:pt x="11" y="14"/>
                    <a:pt x="9" y="12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1" y="12"/>
                    <a:pt x="1" y="15"/>
                  </a:cubicBezTo>
                  <a:cubicBezTo>
                    <a:pt x="2" y="18"/>
                    <a:pt x="3" y="21"/>
                    <a:pt x="4" y="24"/>
                  </a:cubicBezTo>
                  <a:cubicBezTo>
                    <a:pt x="6" y="28"/>
                    <a:pt x="8" y="31"/>
                    <a:pt x="9" y="35"/>
                  </a:cubicBezTo>
                  <a:cubicBezTo>
                    <a:pt x="11" y="38"/>
                    <a:pt x="14" y="42"/>
                    <a:pt x="16" y="45"/>
                  </a:cubicBezTo>
                  <a:cubicBezTo>
                    <a:pt x="17" y="47"/>
                    <a:pt x="18" y="49"/>
                    <a:pt x="19" y="51"/>
                  </a:cubicBezTo>
                  <a:cubicBezTo>
                    <a:pt x="20" y="53"/>
                    <a:pt x="21" y="55"/>
                    <a:pt x="23" y="57"/>
                  </a:cubicBezTo>
                  <a:cubicBezTo>
                    <a:pt x="25" y="60"/>
                    <a:pt x="27" y="64"/>
                    <a:pt x="29" y="68"/>
                  </a:cubicBezTo>
                  <a:cubicBezTo>
                    <a:pt x="31" y="71"/>
                    <a:pt x="33" y="75"/>
                    <a:pt x="34" y="78"/>
                  </a:cubicBezTo>
                  <a:cubicBezTo>
                    <a:pt x="34" y="79"/>
                    <a:pt x="35" y="80"/>
                    <a:pt x="35" y="81"/>
                  </a:cubicBezTo>
                  <a:cubicBezTo>
                    <a:pt x="35" y="81"/>
                    <a:pt x="35" y="82"/>
                    <a:pt x="35" y="82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84"/>
                    <a:pt x="35" y="85"/>
                    <a:pt x="35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4" y="89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2"/>
                    <a:pt x="34" y="93"/>
                    <a:pt x="34" y="93"/>
                  </a:cubicBezTo>
                  <a:cubicBezTo>
                    <a:pt x="33" y="95"/>
                    <a:pt x="33" y="97"/>
                    <a:pt x="32" y="98"/>
                  </a:cubicBezTo>
                  <a:cubicBezTo>
                    <a:pt x="31" y="102"/>
                    <a:pt x="29" y="105"/>
                    <a:pt x="27" y="107"/>
                  </a:cubicBezTo>
                  <a:cubicBezTo>
                    <a:pt x="26" y="110"/>
                    <a:pt x="24" y="112"/>
                    <a:pt x="22" y="114"/>
                  </a:cubicBezTo>
                  <a:cubicBezTo>
                    <a:pt x="21" y="115"/>
                    <a:pt x="20" y="116"/>
                    <a:pt x="20" y="117"/>
                  </a:cubicBezTo>
                  <a:cubicBezTo>
                    <a:pt x="19" y="118"/>
                    <a:pt x="18" y="119"/>
                    <a:pt x="18" y="120"/>
                  </a:cubicBezTo>
                  <a:cubicBezTo>
                    <a:pt x="16" y="121"/>
                    <a:pt x="15" y="122"/>
                    <a:pt x="14" y="123"/>
                  </a:cubicBezTo>
                  <a:cubicBezTo>
                    <a:pt x="14" y="124"/>
                    <a:pt x="13" y="124"/>
                    <a:pt x="13" y="12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6"/>
                    <a:pt x="16" y="126"/>
                    <a:pt x="16" y="126"/>
                  </a:cubicBezTo>
                  <a:cubicBezTo>
                    <a:pt x="17" y="126"/>
                    <a:pt x="19" y="125"/>
                    <a:pt x="21" y="124"/>
                  </a:cubicBezTo>
                  <a:cubicBezTo>
                    <a:pt x="23" y="123"/>
                    <a:pt x="25" y="122"/>
                    <a:pt x="27" y="120"/>
                  </a:cubicBezTo>
                  <a:cubicBezTo>
                    <a:pt x="29" y="119"/>
                    <a:pt x="30" y="118"/>
                    <a:pt x="31" y="117"/>
                  </a:cubicBezTo>
                  <a:cubicBezTo>
                    <a:pt x="32" y="116"/>
                    <a:pt x="34" y="115"/>
                    <a:pt x="35" y="114"/>
                  </a:cubicBezTo>
                  <a:cubicBezTo>
                    <a:pt x="38" y="111"/>
                    <a:pt x="40" y="108"/>
                    <a:pt x="43" y="104"/>
                  </a:cubicBezTo>
                  <a:cubicBezTo>
                    <a:pt x="44" y="102"/>
                    <a:pt x="45" y="100"/>
                    <a:pt x="46" y="98"/>
                  </a:cubicBezTo>
                  <a:cubicBezTo>
                    <a:pt x="46" y="97"/>
                    <a:pt x="47" y="96"/>
                    <a:pt x="47" y="94"/>
                  </a:cubicBezTo>
                  <a:cubicBezTo>
                    <a:pt x="47" y="94"/>
                    <a:pt x="48" y="93"/>
                    <a:pt x="48" y="93"/>
                  </a:cubicBezTo>
                  <a:cubicBezTo>
                    <a:pt x="48" y="92"/>
                    <a:pt x="48" y="92"/>
                    <a:pt x="48" y="9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6"/>
                    <a:pt x="50" y="85"/>
                    <a:pt x="50" y="83"/>
                  </a:cubicBezTo>
                  <a:cubicBezTo>
                    <a:pt x="50" y="82"/>
                    <a:pt x="50" y="82"/>
                    <a:pt x="50" y="81"/>
                  </a:cubicBezTo>
                  <a:cubicBezTo>
                    <a:pt x="49" y="80"/>
                    <a:pt x="49" y="80"/>
                    <a:pt x="49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Open Sans Ligh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840293" y="5383315"/>
            <a:ext cx="33707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2438340"/>
            <a:r>
              <a:rPr lang="en-US" sz="4000" dirty="0">
                <a:solidFill>
                  <a:srgbClr val="57565A"/>
                </a:solidFill>
                <a:latin typeface="Open Sans Light"/>
              </a:rPr>
              <a:t>Lorem Ipsum </a:t>
            </a:r>
            <a:endParaRPr lang="en-US" sz="22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144162" y="9392774"/>
            <a:ext cx="2105032" cy="2105024"/>
          </a:xfrm>
          <a:prstGeom prst="ellipse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055824" y="10301713"/>
            <a:ext cx="281704" cy="2871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cxnSp>
        <p:nvCxnSpPr>
          <p:cNvPr id="26" name="Straight Connector 25"/>
          <p:cNvCxnSpPr>
            <a:cxnSpLocks/>
            <a:stCxn id="25" idx="6"/>
          </p:cNvCxnSpPr>
          <p:nvPr/>
        </p:nvCxnSpPr>
        <p:spPr>
          <a:xfrm flipV="1">
            <a:off x="16337528" y="10445284"/>
            <a:ext cx="2502764" cy="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2210886" y="10280644"/>
            <a:ext cx="1987948" cy="1987940"/>
          </a:xfrm>
          <a:prstGeom prst="ellipse">
            <a:avLst/>
          </a:prstGeom>
          <a:solidFill>
            <a:schemeClr val="tx1">
              <a:lumMod val="20000"/>
              <a:lumOff val="80000"/>
              <a:alpha val="45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064006" y="11131039"/>
            <a:ext cx="281704" cy="2871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cxnSp>
        <p:nvCxnSpPr>
          <p:cNvPr id="58" name="Straight Connector 57"/>
          <p:cNvCxnSpPr>
            <a:cxnSpLocks/>
            <a:stCxn id="57" idx="2"/>
          </p:cNvCxnSpPr>
          <p:nvPr/>
        </p:nvCxnSpPr>
        <p:spPr>
          <a:xfrm flipH="1" flipV="1">
            <a:off x="5198969" y="11257562"/>
            <a:ext cx="7865037" cy="1705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Infographics </a:t>
            </a:r>
          </a:p>
        </p:txBody>
      </p:sp>
      <p:sp>
        <p:nvSpPr>
          <p:cNvPr id="38" name="Oval 37"/>
          <p:cNvSpPr/>
          <p:nvPr/>
        </p:nvSpPr>
        <p:spPr>
          <a:xfrm>
            <a:off x="15379486" y="6776568"/>
            <a:ext cx="2096284" cy="2096284"/>
          </a:xfrm>
          <a:prstGeom prst="ellipse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286776" y="7681137"/>
            <a:ext cx="281704" cy="2871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cxnSp>
        <p:nvCxnSpPr>
          <p:cNvPr id="41" name="Straight Connector 40"/>
          <p:cNvCxnSpPr>
            <a:cxnSpLocks/>
            <a:stCxn id="40" idx="6"/>
          </p:cNvCxnSpPr>
          <p:nvPr/>
        </p:nvCxnSpPr>
        <p:spPr>
          <a:xfrm flipV="1">
            <a:off x="16568480" y="7824708"/>
            <a:ext cx="2271813" cy="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2265060" y="4689118"/>
            <a:ext cx="2096284" cy="2096284"/>
          </a:xfrm>
          <a:prstGeom prst="ellipse">
            <a:avLst/>
          </a:prstGeom>
          <a:solidFill>
            <a:schemeClr val="accent6">
              <a:lumMod val="60000"/>
              <a:lumOff val="40000"/>
              <a:alpha val="4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357650" y="7847956"/>
            <a:ext cx="1952876" cy="1952868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573998" y="5435838"/>
            <a:ext cx="1996216" cy="1996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193234" y="8680815"/>
            <a:ext cx="281704" cy="2871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cxnSp>
        <p:nvCxnSpPr>
          <p:cNvPr id="30" name="Straight Connector 29"/>
          <p:cNvCxnSpPr>
            <a:cxnSpLocks/>
            <a:stCxn id="29" idx="6"/>
          </p:cNvCxnSpPr>
          <p:nvPr/>
        </p:nvCxnSpPr>
        <p:spPr>
          <a:xfrm>
            <a:off x="12474938" y="8824390"/>
            <a:ext cx="6365355" cy="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3172350" y="5593687"/>
            <a:ext cx="281704" cy="2871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cxnSp>
        <p:nvCxnSpPr>
          <p:cNvPr id="37" name="Straight Connector 36"/>
          <p:cNvCxnSpPr>
            <a:stCxn id="36" idx="6"/>
            <a:endCxn id="23" idx="1"/>
          </p:cNvCxnSpPr>
          <p:nvPr/>
        </p:nvCxnSpPr>
        <p:spPr>
          <a:xfrm flipV="1">
            <a:off x="13454054" y="5737258"/>
            <a:ext cx="5386239" cy="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431252" y="6290367"/>
            <a:ext cx="281704" cy="2871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Open Sans Light"/>
            </a:endParaRPr>
          </a:p>
        </p:txBody>
      </p:sp>
      <p:cxnSp>
        <p:nvCxnSpPr>
          <p:cNvPr id="34" name="Straight Connector 33"/>
          <p:cNvCxnSpPr>
            <a:cxnSpLocks/>
            <a:stCxn id="33" idx="2"/>
          </p:cNvCxnSpPr>
          <p:nvPr/>
        </p:nvCxnSpPr>
        <p:spPr>
          <a:xfrm flipH="1" flipV="1">
            <a:off x="5198968" y="6433940"/>
            <a:ext cx="3232284" cy="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E0602-21C0-4258-91DF-C5066387A579}"/>
              </a:ext>
            </a:extLst>
          </p:cNvPr>
          <p:cNvSpPr txBox="1"/>
          <p:nvPr/>
        </p:nvSpPr>
        <p:spPr>
          <a:xfrm>
            <a:off x="19082597" y="7481562"/>
            <a:ext cx="33707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2438340"/>
            <a:r>
              <a:rPr lang="en-US" sz="4000" dirty="0">
                <a:solidFill>
                  <a:srgbClr val="57565A"/>
                </a:solidFill>
                <a:latin typeface="Open Sans Light"/>
              </a:rPr>
              <a:t>Lorem Ipsum </a:t>
            </a:r>
            <a:endParaRPr lang="en-US" sz="22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5E2CEE-8C5E-49C0-811A-321B44A30847}"/>
              </a:ext>
            </a:extLst>
          </p:cNvPr>
          <p:cNvSpPr txBox="1"/>
          <p:nvPr/>
        </p:nvSpPr>
        <p:spPr>
          <a:xfrm>
            <a:off x="19082597" y="8418049"/>
            <a:ext cx="33707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2438340"/>
            <a:r>
              <a:rPr lang="en-US" sz="4000" dirty="0">
                <a:solidFill>
                  <a:srgbClr val="57565A"/>
                </a:solidFill>
                <a:latin typeface="Open Sans Light"/>
              </a:rPr>
              <a:t>Lorem Ipsum </a:t>
            </a:r>
            <a:endParaRPr lang="en-US" sz="22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A307AF-E0F0-4545-8F77-5CCB69124230}"/>
              </a:ext>
            </a:extLst>
          </p:cNvPr>
          <p:cNvSpPr txBox="1"/>
          <p:nvPr/>
        </p:nvSpPr>
        <p:spPr>
          <a:xfrm>
            <a:off x="19082597" y="10091341"/>
            <a:ext cx="33707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2438340"/>
            <a:r>
              <a:rPr lang="en-US" sz="4000" dirty="0">
                <a:solidFill>
                  <a:srgbClr val="57565A"/>
                </a:solidFill>
                <a:latin typeface="Open Sans Light"/>
              </a:rPr>
              <a:t>Lorem Ipsum </a:t>
            </a:r>
            <a:endParaRPr lang="en-US" sz="22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943FD-18DF-420D-B9BC-09DCF1595C58}"/>
              </a:ext>
            </a:extLst>
          </p:cNvPr>
          <p:cNvSpPr txBox="1"/>
          <p:nvPr/>
        </p:nvSpPr>
        <p:spPr>
          <a:xfrm>
            <a:off x="1619803" y="10903619"/>
            <a:ext cx="33707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2438340"/>
            <a:r>
              <a:rPr lang="en-US" sz="4000" dirty="0">
                <a:solidFill>
                  <a:srgbClr val="57565A"/>
                </a:solidFill>
                <a:latin typeface="Open Sans Light"/>
              </a:rPr>
              <a:t>Lorem Ipsum </a:t>
            </a:r>
            <a:endParaRPr lang="en-US" sz="22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106BAA-333A-4285-A356-B281F46D57EA}"/>
              </a:ext>
            </a:extLst>
          </p:cNvPr>
          <p:cNvSpPr txBox="1"/>
          <p:nvPr/>
        </p:nvSpPr>
        <p:spPr>
          <a:xfrm>
            <a:off x="1619803" y="5936424"/>
            <a:ext cx="33707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2438340"/>
            <a:r>
              <a:rPr lang="en-US" sz="4000" dirty="0">
                <a:solidFill>
                  <a:srgbClr val="57565A"/>
                </a:solidFill>
                <a:latin typeface="Open Sans Light"/>
              </a:rPr>
              <a:t>Lorem Ipsum </a:t>
            </a:r>
            <a:endParaRPr lang="en-US" sz="2200" dirty="0">
              <a:solidFill>
                <a:srgbClr val="57565A"/>
              </a:solidFill>
              <a:latin typeface="Open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2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6" grpId="0" animBg="1"/>
      <p:bldP spid="57" grpId="0" animBg="1"/>
      <p:bldP spid="38" grpId="0" animBg="1"/>
      <p:bldP spid="40" grpId="0" animBg="1"/>
      <p:bldP spid="42" grpId="0" animBg="1"/>
      <p:bldP spid="43" grpId="0" animBg="1"/>
      <p:bldP spid="44" grpId="0" animBg="1"/>
      <p:bldP spid="29" grpId="0" animBg="1"/>
      <p:bldP spid="36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2EA8EF-97D7-4A24-A0E5-14A6232B89DA}"/>
              </a:ext>
            </a:extLst>
          </p:cNvPr>
          <p:cNvGrpSpPr/>
          <p:nvPr/>
        </p:nvGrpSpPr>
        <p:grpSpPr>
          <a:xfrm>
            <a:off x="8897562" y="1301824"/>
            <a:ext cx="9034837" cy="11961027"/>
            <a:chOff x="8414963" y="1591387"/>
            <a:chExt cx="8259718" cy="10934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414DAD-CD95-459E-9699-123F05A1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988" y="1591387"/>
              <a:ext cx="4085693" cy="10934864"/>
            </a:xfrm>
            <a:custGeom>
              <a:avLst/>
              <a:gdLst>
                <a:gd name="T0" fmla="*/ 865 w 902"/>
                <a:gd name="T1" fmla="*/ 1243 h 2418"/>
                <a:gd name="T2" fmla="*/ 790 w 902"/>
                <a:gd name="T3" fmla="*/ 910 h 2418"/>
                <a:gd name="T4" fmla="*/ 765 w 902"/>
                <a:gd name="T5" fmla="*/ 759 h 2418"/>
                <a:gd name="T6" fmla="*/ 748 w 902"/>
                <a:gd name="T7" fmla="*/ 638 h 2418"/>
                <a:gd name="T8" fmla="*/ 629 w 902"/>
                <a:gd name="T9" fmla="*/ 408 h 2418"/>
                <a:gd name="T10" fmla="*/ 525 w 902"/>
                <a:gd name="T11" fmla="*/ 291 h 2418"/>
                <a:gd name="T12" fmla="*/ 544 w 902"/>
                <a:gd name="T13" fmla="*/ 237 h 2418"/>
                <a:gd name="T14" fmla="*/ 566 w 902"/>
                <a:gd name="T15" fmla="*/ 169 h 2418"/>
                <a:gd name="T16" fmla="*/ 510 w 902"/>
                <a:gd name="T17" fmla="*/ 24 h 2418"/>
                <a:gd name="T18" fmla="*/ 354 w 902"/>
                <a:gd name="T19" fmla="*/ 67 h 2418"/>
                <a:gd name="T20" fmla="*/ 340 w 902"/>
                <a:gd name="T21" fmla="*/ 200 h 2418"/>
                <a:gd name="T22" fmla="*/ 370 w 902"/>
                <a:gd name="T23" fmla="*/ 244 h 2418"/>
                <a:gd name="T24" fmla="*/ 387 w 902"/>
                <a:gd name="T25" fmla="*/ 352 h 2418"/>
                <a:gd name="T26" fmla="*/ 223 w 902"/>
                <a:gd name="T27" fmla="*/ 423 h 2418"/>
                <a:gd name="T28" fmla="*/ 150 w 902"/>
                <a:gd name="T29" fmla="*/ 650 h 2418"/>
                <a:gd name="T30" fmla="*/ 136 w 902"/>
                <a:gd name="T31" fmla="*/ 831 h 2418"/>
                <a:gd name="T32" fmla="*/ 99 w 902"/>
                <a:gd name="T33" fmla="*/ 996 h 2418"/>
                <a:gd name="T34" fmla="*/ 10 w 902"/>
                <a:gd name="T35" fmla="*/ 1291 h 2418"/>
                <a:gd name="T36" fmla="*/ 32 w 902"/>
                <a:gd name="T37" fmla="*/ 1291 h 2418"/>
                <a:gd name="T38" fmla="*/ 48 w 902"/>
                <a:gd name="T39" fmla="*/ 1288 h 2418"/>
                <a:gd name="T40" fmla="*/ 41 w 902"/>
                <a:gd name="T41" fmla="*/ 1399 h 2418"/>
                <a:gd name="T42" fmla="*/ 58 w 902"/>
                <a:gd name="T43" fmla="*/ 1367 h 2418"/>
                <a:gd name="T44" fmla="*/ 76 w 902"/>
                <a:gd name="T45" fmla="*/ 1405 h 2418"/>
                <a:gd name="T46" fmla="*/ 156 w 902"/>
                <a:gd name="T47" fmla="*/ 1189 h 2418"/>
                <a:gd name="T48" fmla="*/ 186 w 902"/>
                <a:gd name="T49" fmla="*/ 1110 h 2418"/>
                <a:gd name="T50" fmla="*/ 253 w 902"/>
                <a:gd name="T51" fmla="*/ 764 h 2418"/>
                <a:gd name="T52" fmla="*/ 228 w 902"/>
                <a:gd name="T53" fmla="*/ 1360 h 2418"/>
                <a:gd name="T54" fmla="*/ 272 w 902"/>
                <a:gd name="T55" fmla="*/ 1991 h 2418"/>
                <a:gd name="T56" fmla="*/ 297 w 902"/>
                <a:gd name="T57" fmla="*/ 2095 h 2418"/>
                <a:gd name="T58" fmla="*/ 309 w 902"/>
                <a:gd name="T59" fmla="*/ 2274 h 2418"/>
                <a:gd name="T60" fmla="*/ 258 w 902"/>
                <a:gd name="T61" fmla="*/ 2378 h 2418"/>
                <a:gd name="T62" fmla="*/ 274 w 902"/>
                <a:gd name="T63" fmla="*/ 2392 h 2418"/>
                <a:gd name="T64" fmla="*/ 290 w 902"/>
                <a:gd name="T65" fmla="*/ 2393 h 2418"/>
                <a:gd name="T66" fmla="*/ 324 w 902"/>
                <a:gd name="T67" fmla="*/ 2381 h 2418"/>
                <a:gd name="T68" fmla="*/ 362 w 902"/>
                <a:gd name="T69" fmla="*/ 2390 h 2418"/>
                <a:gd name="T70" fmla="*/ 402 w 902"/>
                <a:gd name="T71" fmla="*/ 2289 h 2418"/>
                <a:gd name="T72" fmla="*/ 394 w 902"/>
                <a:gd name="T73" fmla="*/ 2232 h 2418"/>
                <a:gd name="T74" fmla="*/ 396 w 902"/>
                <a:gd name="T75" fmla="*/ 2106 h 2418"/>
                <a:gd name="T76" fmla="*/ 401 w 902"/>
                <a:gd name="T77" fmla="*/ 1818 h 2418"/>
                <a:gd name="T78" fmla="*/ 435 w 902"/>
                <a:gd name="T79" fmla="*/ 1466 h 2418"/>
                <a:gd name="T80" fmla="*/ 468 w 902"/>
                <a:gd name="T81" fmla="*/ 1590 h 2418"/>
                <a:gd name="T82" fmla="*/ 486 w 902"/>
                <a:gd name="T83" fmla="*/ 1883 h 2418"/>
                <a:gd name="T84" fmla="*/ 511 w 902"/>
                <a:gd name="T85" fmla="*/ 2187 h 2418"/>
                <a:gd name="T86" fmla="*/ 506 w 902"/>
                <a:gd name="T87" fmla="*/ 2261 h 2418"/>
                <a:gd name="T88" fmla="*/ 509 w 902"/>
                <a:gd name="T89" fmla="*/ 2319 h 2418"/>
                <a:gd name="T90" fmla="*/ 549 w 902"/>
                <a:gd name="T91" fmla="*/ 2409 h 2418"/>
                <a:gd name="T92" fmla="*/ 598 w 902"/>
                <a:gd name="T93" fmla="*/ 2403 h 2418"/>
                <a:gd name="T94" fmla="*/ 613 w 902"/>
                <a:gd name="T95" fmla="*/ 2392 h 2418"/>
                <a:gd name="T96" fmla="*/ 631 w 902"/>
                <a:gd name="T97" fmla="*/ 2384 h 2418"/>
                <a:gd name="T98" fmla="*/ 653 w 902"/>
                <a:gd name="T99" fmla="*/ 2358 h 2418"/>
                <a:gd name="T100" fmla="*/ 587 w 902"/>
                <a:gd name="T101" fmla="*/ 2265 h 2418"/>
                <a:gd name="T102" fmla="*/ 627 w 902"/>
                <a:gd name="T103" fmla="*/ 2006 h 2418"/>
                <a:gd name="T104" fmla="*/ 617 w 902"/>
                <a:gd name="T105" fmla="*/ 1645 h 2418"/>
                <a:gd name="T106" fmla="*/ 657 w 902"/>
                <a:gd name="T107" fmla="*/ 1059 h 2418"/>
                <a:gd name="T108" fmla="*/ 671 w 902"/>
                <a:gd name="T109" fmla="*/ 877 h 2418"/>
                <a:gd name="T110" fmla="*/ 737 w 902"/>
                <a:gd name="T111" fmla="*/ 1161 h 2418"/>
                <a:gd name="T112" fmla="*/ 755 w 902"/>
                <a:gd name="T113" fmla="*/ 1310 h 2418"/>
                <a:gd name="T114" fmla="*/ 846 w 902"/>
                <a:gd name="T115" fmla="*/ 1425 h 2418"/>
                <a:gd name="T116" fmla="*/ 843 w 902"/>
                <a:gd name="T117" fmla="*/ 1358 h 2418"/>
                <a:gd name="T118" fmla="*/ 873 w 902"/>
                <a:gd name="T119" fmla="*/ 1394 h 2418"/>
                <a:gd name="T120" fmla="*/ 855 w 902"/>
                <a:gd name="T121" fmla="*/ 1281 h 2418"/>
                <a:gd name="T122" fmla="*/ 898 w 902"/>
                <a:gd name="T123" fmla="*/ 1307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2418">
                  <a:moveTo>
                    <a:pt x="901" y="1301"/>
                  </a:moveTo>
                  <a:cubicBezTo>
                    <a:pt x="898" y="1298"/>
                    <a:pt x="895" y="1294"/>
                    <a:pt x="892" y="1291"/>
                  </a:cubicBezTo>
                  <a:cubicBezTo>
                    <a:pt x="884" y="1273"/>
                    <a:pt x="880" y="1257"/>
                    <a:pt x="865" y="1243"/>
                  </a:cubicBezTo>
                  <a:cubicBezTo>
                    <a:pt x="846" y="1225"/>
                    <a:pt x="825" y="1203"/>
                    <a:pt x="813" y="1177"/>
                  </a:cubicBezTo>
                  <a:cubicBezTo>
                    <a:pt x="807" y="1117"/>
                    <a:pt x="808" y="1057"/>
                    <a:pt x="803" y="996"/>
                  </a:cubicBezTo>
                  <a:cubicBezTo>
                    <a:pt x="801" y="968"/>
                    <a:pt x="796" y="939"/>
                    <a:pt x="790" y="910"/>
                  </a:cubicBezTo>
                  <a:cubicBezTo>
                    <a:pt x="789" y="906"/>
                    <a:pt x="776" y="863"/>
                    <a:pt x="767" y="843"/>
                  </a:cubicBezTo>
                  <a:cubicBezTo>
                    <a:pt x="767" y="839"/>
                    <a:pt x="766" y="835"/>
                    <a:pt x="766" y="831"/>
                  </a:cubicBezTo>
                  <a:cubicBezTo>
                    <a:pt x="763" y="807"/>
                    <a:pt x="765" y="783"/>
                    <a:pt x="765" y="759"/>
                  </a:cubicBezTo>
                  <a:cubicBezTo>
                    <a:pt x="765" y="735"/>
                    <a:pt x="766" y="711"/>
                    <a:pt x="763" y="687"/>
                  </a:cubicBezTo>
                  <a:cubicBezTo>
                    <a:pt x="761" y="674"/>
                    <a:pt x="757" y="662"/>
                    <a:pt x="752" y="650"/>
                  </a:cubicBezTo>
                  <a:cubicBezTo>
                    <a:pt x="751" y="646"/>
                    <a:pt x="749" y="642"/>
                    <a:pt x="748" y="638"/>
                  </a:cubicBezTo>
                  <a:cubicBezTo>
                    <a:pt x="764" y="582"/>
                    <a:pt x="756" y="525"/>
                    <a:pt x="728" y="473"/>
                  </a:cubicBezTo>
                  <a:cubicBezTo>
                    <a:pt x="716" y="452"/>
                    <a:pt x="701" y="433"/>
                    <a:pt x="679" y="423"/>
                  </a:cubicBezTo>
                  <a:cubicBezTo>
                    <a:pt x="663" y="415"/>
                    <a:pt x="646" y="413"/>
                    <a:pt x="629" y="408"/>
                  </a:cubicBezTo>
                  <a:cubicBezTo>
                    <a:pt x="619" y="405"/>
                    <a:pt x="610" y="400"/>
                    <a:pt x="601" y="396"/>
                  </a:cubicBezTo>
                  <a:cubicBezTo>
                    <a:pt x="572" y="381"/>
                    <a:pt x="543" y="367"/>
                    <a:pt x="515" y="352"/>
                  </a:cubicBezTo>
                  <a:cubicBezTo>
                    <a:pt x="514" y="332"/>
                    <a:pt x="516" y="313"/>
                    <a:pt x="525" y="291"/>
                  </a:cubicBezTo>
                  <a:cubicBezTo>
                    <a:pt x="530" y="279"/>
                    <a:pt x="533" y="269"/>
                    <a:pt x="533" y="258"/>
                  </a:cubicBezTo>
                  <a:cubicBezTo>
                    <a:pt x="533" y="253"/>
                    <a:pt x="533" y="249"/>
                    <a:pt x="532" y="244"/>
                  </a:cubicBezTo>
                  <a:cubicBezTo>
                    <a:pt x="535" y="241"/>
                    <a:pt x="539" y="239"/>
                    <a:pt x="544" y="237"/>
                  </a:cubicBezTo>
                  <a:cubicBezTo>
                    <a:pt x="546" y="235"/>
                    <a:pt x="549" y="234"/>
                    <a:pt x="551" y="231"/>
                  </a:cubicBezTo>
                  <a:cubicBezTo>
                    <a:pt x="557" y="223"/>
                    <a:pt x="559" y="209"/>
                    <a:pt x="562" y="200"/>
                  </a:cubicBezTo>
                  <a:cubicBezTo>
                    <a:pt x="564" y="192"/>
                    <a:pt x="569" y="178"/>
                    <a:pt x="566" y="169"/>
                  </a:cubicBezTo>
                  <a:cubicBezTo>
                    <a:pt x="564" y="163"/>
                    <a:pt x="560" y="162"/>
                    <a:pt x="556" y="160"/>
                  </a:cubicBezTo>
                  <a:cubicBezTo>
                    <a:pt x="561" y="135"/>
                    <a:pt x="563" y="104"/>
                    <a:pt x="553" y="79"/>
                  </a:cubicBezTo>
                  <a:cubicBezTo>
                    <a:pt x="544" y="55"/>
                    <a:pt x="532" y="37"/>
                    <a:pt x="510" y="24"/>
                  </a:cubicBezTo>
                  <a:cubicBezTo>
                    <a:pt x="481" y="6"/>
                    <a:pt x="451" y="0"/>
                    <a:pt x="419" y="11"/>
                  </a:cubicBezTo>
                  <a:cubicBezTo>
                    <a:pt x="404" y="15"/>
                    <a:pt x="391" y="22"/>
                    <a:pt x="379" y="32"/>
                  </a:cubicBezTo>
                  <a:cubicBezTo>
                    <a:pt x="367" y="42"/>
                    <a:pt x="362" y="54"/>
                    <a:pt x="354" y="67"/>
                  </a:cubicBezTo>
                  <a:cubicBezTo>
                    <a:pt x="338" y="93"/>
                    <a:pt x="340" y="131"/>
                    <a:pt x="346" y="160"/>
                  </a:cubicBezTo>
                  <a:cubicBezTo>
                    <a:pt x="342" y="162"/>
                    <a:pt x="338" y="163"/>
                    <a:pt x="336" y="169"/>
                  </a:cubicBezTo>
                  <a:cubicBezTo>
                    <a:pt x="333" y="178"/>
                    <a:pt x="338" y="192"/>
                    <a:pt x="340" y="200"/>
                  </a:cubicBezTo>
                  <a:cubicBezTo>
                    <a:pt x="342" y="209"/>
                    <a:pt x="345" y="223"/>
                    <a:pt x="351" y="231"/>
                  </a:cubicBezTo>
                  <a:cubicBezTo>
                    <a:pt x="353" y="234"/>
                    <a:pt x="355" y="235"/>
                    <a:pt x="358" y="237"/>
                  </a:cubicBezTo>
                  <a:cubicBezTo>
                    <a:pt x="363" y="239"/>
                    <a:pt x="367" y="241"/>
                    <a:pt x="370" y="244"/>
                  </a:cubicBezTo>
                  <a:cubicBezTo>
                    <a:pt x="369" y="249"/>
                    <a:pt x="369" y="253"/>
                    <a:pt x="369" y="258"/>
                  </a:cubicBezTo>
                  <a:cubicBezTo>
                    <a:pt x="369" y="269"/>
                    <a:pt x="372" y="279"/>
                    <a:pt x="377" y="291"/>
                  </a:cubicBezTo>
                  <a:cubicBezTo>
                    <a:pt x="386" y="313"/>
                    <a:pt x="388" y="332"/>
                    <a:pt x="387" y="352"/>
                  </a:cubicBezTo>
                  <a:cubicBezTo>
                    <a:pt x="359" y="367"/>
                    <a:pt x="329" y="381"/>
                    <a:pt x="301" y="396"/>
                  </a:cubicBezTo>
                  <a:cubicBezTo>
                    <a:pt x="291" y="400"/>
                    <a:pt x="282" y="405"/>
                    <a:pt x="272" y="408"/>
                  </a:cubicBezTo>
                  <a:cubicBezTo>
                    <a:pt x="255" y="413"/>
                    <a:pt x="239" y="415"/>
                    <a:pt x="223" y="423"/>
                  </a:cubicBezTo>
                  <a:cubicBezTo>
                    <a:pt x="201" y="433"/>
                    <a:pt x="185" y="452"/>
                    <a:pt x="174" y="473"/>
                  </a:cubicBezTo>
                  <a:cubicBezTo>
                    <a:pt x="146" y="525"/>
                    <a:pt x="138" y="582"/>
                    <a:pt x="154" y="638"/>
                  </a:cubicBezTo>
                  <a:cubicBezTo>
                    <a:pt x="153" y="642"/>
                    <a:pt x="151" y="646"/>
                    <a:pt x="150" y="650"/>
                  </a:cubicBezTo>
                  <a:cubicBezTo>
                    <a:pt x="145" y="662"/>
                    <a:pt x="141" y="674"/>
                    <a:pt x="139" y="687"/>
                  </a:cubicBezTo>
                  <a:cubicBezTo>
                    <a:pt x="136" y="711"/>
                    <a:pt x="137" y="735"/>
                    <a:pt x="137" y="759"/>
                  </a:cubicBezTo>
                  <a:cubicBezTo>
                    <a:pt x="137" y="783"/>
                    <a:pt x="139" y="807"/>
                    <a:pt x="136" y="831"/>
                  </a:cubicBezTo>
                  <a:cubicBezTo>
                    <a:pt x="136" y="835"/>
                    <a:pt x="135" y="839"/>
                    <a:pt x="135" y="843"/>
                  </a:cubicBezTo>
                  <a:cubicBezTo>
                    <a:pt x="126" y="863"/>
                    <a:pt x="113" y="906"/>
                    <a:pt x="112" y="910"/>
                  </a:cubicBezTo>
                  <a:cubicBezTo>
                    <a:pt x="106" y="939"/>
                    <a:pt x="101" y="968"/>
                    <a:pt x="99" y="996"/>
                  </a:cubicBezTo>
                  <a:cubicBezTo>
                    <a:pt x="94" y="1057"/>
                    <a:pt x="95" y="1117"/>
                    <a:pt x="89" y="1177"/>
                  </a:cubicBezTo>
                  <a:cubicBezTo>
                    <a:pt x="77" y="1203"/>
                    <a:pt x="55" y="1225"/>
                    <a:pt x="37" y="1243"/>
                  </a:cubicBezTo>
                  <a:cubicBezTo>
                    <a:pt x="22" y="1257"/>
                    <a:pt x="17" y="1273"/>
                    <a:pt x="10" y="1291"/>
                  </a:cubicBezTo>
                  <a:cubicBezTo>
                    <a:pt x="7" y="1294"/>
                    <a:pt x="4" y="1298"/>
                    <a:pt x="1" y="1301"/>
                  </a:cubicBezTo>
                  <a:cubicBezTo>
                    <a:pt x="0" y="1303"/>
                    <a:pt x="1" y="1306"/>
                    <a:pt x="3" y="1307"/>
                  </a:cubicBezTo>
                  <a:cubicBezTo>
                    <a:pt x="14" y="1309"/>
                    <a:pt x="24" y="1298"/>
                    <a:pt x="32" y="1291"/>
                  </a:cubicBezTo>
                  <a:cubicBezTo>
                    <a:pt x="37" y="1287"/>
                    <a:pt x="41" y="1282"/>
                    <a:pt x="45" y="1278"/>
                  </a:cubicBezTo>
                  <a:cubicBezTo>
                    <a:pt x="47" y="1278"/>
                    <a:pt x="47" y="1279"/>
                    <a:pt x="47" y="1281"/>
                  </a:cubicBezTo>
                  <a:cubicBezTo>
                    <a:pt x="48" y="1282"/>
                    <a:pt x="48" y="1285"/>
                    <a:pt x="48" y="1288"/>
                  </a:cubicBezTo>
                  <a:cubicBezTo>
                    <a:pt x="48" y="1303"/>
                    <a:pt x="40" y="1335"/>
                    <a:pt x="38" y="1343"/>
                  </a:cubicBezTo>
                  <a:cubicBezTo>
                    <a:pt x="36" y="1360"/>
                    <a:pt x="30" y="1377"/>
                    <a:pt x="29" y="1394"/>
                  </a:cubicBezTo>
                  <a:cubicBezTo>
                    <a:pt x="28" y="1400"/>
                    <a:pt x="37" y="1404"/>
                    <a:pt x="41" y="1399"/>
                  </a:cubicBezTo>
                  <a:cubicBezTo>
                    <a:pt x="50" y="1388"/>
                    <a:pt x="52" y="1374"/>
                    <a:pt x="58" y="1361"/>
                  </a:cubicBezTo>
                  <a:cubicBezTo>
                    <a:pt x="58" y="1360"/>
                    <a:pt x="58" y="1359"/>
                    <a:pt x="59" y="1358"/>
                  </a:cubicBezTo>
                  <a:cubicBezTo>
                    <a:pt x="58" y="1362"/>
                    <a:pt x="58" y="1366"/>
                    <a:pt x="58" y="1367"/>
                  </a:cubicBezTo>
                  <a:cubicBezTo>
                    <a:pt x="55" y="1383"/>
                    <a:pt x="50" y="1400"/>
                    <a:pt x="48" y="1417"/>
                  </a:cubicBezTo>
                  <a:cubicBezTo>
                    <a:pt x="48" y="1422"/>
                    <a:pt x="52" y="1425"/>
                    <a:pt x="56" y="1425"/>
                  </a:cubicBezTo>
                  <a:cubicBezTo>
                    <a:pt x="67" y="1426"/>
                    <a:pt x="72" y="1414"/>
                    <a:pt x="76" y="1405"/>
                  </a:cubicBezTo>
                  <a:cubicBezTo>
                    <a:pt x="90" y="1406"/>
                    <a:pt x="101" y="1386"/>
                    <a:pt x="109" y="1373"/>
                  </a:cubicBezTo>
                  <a:cubicBezTo>
                    <a:pt x="130" y="1364"/>
                    <a:pt x="141" y="1330"/>
                    <a:pt x="147" y="1310"/>
                  </a:cubicBezTo>
                  <a:cubicBezTo>
                    <a:pt x="158" y="1271"/>
                    <a:pt x="160" y="1229"/>
                    <a:pt x="156" y="1189"/>
                  </a:cubicBezTo>
                  <a:cubicBezTo>
                    <a:pt x="156" y="1189"/>
                    <a:pt x="155" y="1188"/>
                    <a:pt x="155" y="1187"/>
                  </a:cubicBezTo>
                  <a:cubicBezTo>
                    <a:pt x="158" y="1178"/>
                    <a:pt x="162" y="1170"/>
                    <a:pt x="165" y="1161"/>
                  </a:cubicBezTo>
                  <a:cubicBezTo>
                    <a:pt x="171" y="1144"/>
                    <a:pt x="179" y="1127"/>
                    <a:pt x="186" y="1110"/>
                  </a:cubicBezTo>
                  <a:cubicBezTo>
                    <a:pt x="203" y="1072"/>
                    <a:pt x="214" y="1033"/>
                    <a:pt x="221" y="992"/>
                  </a:cubicBezTo>
                  <a:cubicBezTo>
                    <a:pt x="226" y="954"/>
                    <a:pt x="229" y="915"/>
                    <a:pt x="231" y="877"/>
                  </a:cubicBezTo>
                  <a:cubicBezTo>
                    <a:pt x="233" y="836"/>
                    <a:pt x="241" y="800"/>
                    <a:pt x="253" y="764"/>
                  </a:cubicBezTo>
                  <a:cubicBezTo>
                    <a:pt x="268" y="806"/>
                    <a:pt x="280" y="844"/>
                    <a:pt x="278" y="889"/>
                  </a:cubicBezTo>
                  <a:cubicBezTo>
                    <a:pt x="277" y="949"/>
                    <a:pt x="259" y="1003"/>
                    <a:pt x="245" y="1059"/>
                  </a:cubicBezTo>
                  <a:cubicBezTo>
                    <a:pt x="219" y="1158"/>
                    <a:pt x="212" y="1260"/>
                    <a:pt x="228" y="1360"/>
                  </a:cubicBezTo>
                  <a:cubicBezTo>
                    <a:pt x="229" y="1362"/>
                    <a:pt x="229" y="1363"/>
                    <a:pt x="230" y="1364"/>
                  </a:cubicBezTo>
                  <a:cubicBezTo>
                    <a:pt x="232" y="1459"/>
                    <a:pt x="277" y="1550"/>
                    <a:pt x="285" y="1645"/>
                  </a:cubicBezTo>
                  <a:cubicBezTo>
                    <a:pt x="294" y="1762"/>
                    <a:pt x="250" y="1874"/>
                    <a:pt x="272" y="1991"/>
                  </a:cubicBezTo>
                  <a:cubicBezTo>
                    <a:pt x="272" y="1993"/>
                    <a:pt x="273" y="1994"/>
                    <a:pt x="274" y="1994"/>
                  </a:cubicBezTo>
                  <a:cubicBezTo>
                    <a:pt x="274" y="2001"/>
                    <a:pt x="274" y="2005"/>
                    <a:pt x="275" y="2006"/>
                  </a:cubicBezTo>
                  <a:cubicBezTo>
                    <a:pt x="280" y="2036"/>
                    <a:pt x="290" y="2066"/>
                    <a:pt x="297" y="2095"/>
                  </a:cubicBezTo>
                  <a:cubicBezTo>
                    <a:pt x="304" y="2127"/>
                    <a:pt x="310" y="2157"/>
                    <a:pt x="313" y="2189"/>
                  </a:cubicBezTo>
                  <a:cubicBezTo>
                    <a:pt x="315" y="2215"/>
                    <a:pt x="313" y="2239"/>
                    <a:pt x="315" y="2265"/>
                  </a:cubicBezTo>
                  <a:cubicBezTo>
                    <a:pt x="313" y="2268"/>
                    <a:pt x="311" y="2271"/>
                    <a:pt x="309" y="2274"/>
                  </a:cubicBezTo>
                  <a:cubicBezTo>
                    <a:pt x="297" y="2295"/>
                    <a:pt x="280" y="2316"/>
                    <a:pt x="265" y="2334"/>
                  </a:cubicBezTo>
                  <a:cubicBezTo>
                    <a:pt x="259" y="2341"/>
                    <a:pt x="249" y="2348"/>
                    <a:pt x="249" y="2358"/>
                  </a:cubicBezTo>
                  <a:cubicBezTo>
                    <a:pt x="249" y="2368"/>
                    <a:pt x="257" y="2369"/>
                    <a:pt x="258" y="2378"/>
                  </a:cubicBezTo>
                  <a:cubicBezTo>
                    <a:pt x="259" y="2381"/>
                    <a:pt x="261" y="2384"/>
                    <a:pt x="266" y="2385"/>
                  </a:cubicBezTo>
                  <a:cubicBezTo>
                    <a:pt x="266" y="2385"/>
                    <a:pt x="269" y="2385"/>
                    <a:pt x="271" y="2384"/>
                  </a:cubicBezTo>
                  <a:cubicBezTo>
                    <a:pt x="272" y="2387"/>
                    <a:pt x="274" y="2392"/>
                    <a:pt x="274" y="2392"/>
                  </a:cubicBezTo>
                  <a:cubicBezTo>
                    <a:pt x="275" y="2395"/>
                    <a:pt x="279" y="2397"/>
                    <a:pt x="282" y="2396"/>
                  </a:cubicBezTo>
                  <a:cubicBezTo>
                    <a:pt x="282" y="2395"/>
                    <a:pt x="286" y="2394"/>
                    <a:pt x="289" y="2392"/>
                  </a:cubicBezTo>
                  <a:cubicBezTo>
                    <a:pt x="289" y="2392"/>
                    <a:pt x="290" y="2393"/>
                    <a:pt x="290" y="2393"/>
                  </a:cubicBezTo>
                  <a:cubicBezTo>
                    <a:pt x="293" y="2396"/>
                    <a:pt x="291" y="2399"/>
                    <a:pt x="297" y="2403"/>
                  </a:cubicBezTo>
                  <a:cubicBezTo>
                    <a:pt x="299" y="2404"/>
                    <a:pt x="302" y="2405"/>
                    <a:pt x="304" y="2403"/>
                  </a:cubicBezTo>
                  <a:cubicBezTo>
                    <a:pt x="312" y="2397"/>
                    <a:pt x="318" y="2388"/>
                    <a:pt x="324" y="2381"/>
                  </a:cubicBezTo>
                  <a:cubicBezTo>
                    <a:pt x="321" y="2392"/>
                    <a:pt x="316" y="2405"/>
                    <a:pt x="323" y="2411"/>
                  </a:cubicBezTo>
                  <a:cubicBezTo>
                    <a:pt x="329" y="2418"/>
                    <a:pt x="347" y="2414"/>
                    <a:pt x="353" y="2409"/>
                  </a:cubicBezTo>
                  <a:cubicBezTo>
                    <a:pt x="358" y="2405"/>
                    <a:pt x="360" y="2396"/>
                    <a:pt x="362" y="2390"/>
                  </a:cubicBezTo>
                  <a:cubicBezTo>
                    <a:pt x="366" y="2377"/>
                    <a:pt x="373" y="2368"/>
                    <a:pt x="379" y="2356"/>
                  </a:cubicBezTo>
                  <a:cubicBezTo>
                    <a:pt x="385" y="2344"/>
                    <a:pt x="386" y="2332"/>
                    <a:pt x="392" y="2319"/>
                  </a:cubicBezTo>
                  <a:cubicBezTo>
                    <a:pt x="398" y="2309"/>
                    <a:pt x="401" y="2301"/>
                    <a:pt x="402" y="2289"/>
                  </a:cubicBezTo>
                  <a:cubicBezTo>
                    <a:pt x="403" y="2286"/>
                    <a:pt x="401" y="2284"/>
                    <a:pt x="399" y="2283"/>
                  </a:cubicBezTo>
                  <a:cubicBezTo>
                    <a:pt x="399" y="2276"/>
                    <a:pt x="398" y="2269"/>
                    <a:pt x="396" y="2261"/>
                  </a:cubicBezTo>
                  <a:cubicBezTo>
                    <a:pt x="394" y="2252"/>
                    <a:pt x="395" y="2242"/>
                    <a:pt x="394" y="2232"/>
                  </a:cubicBezTo>
                  <a:cubicBezTo>
                    <a:pt x="396" y="2227"/>
                    <a:pt x="397" y="2222"/>
                    <a:pt x="397" y="2217"/>
                  </a:cubicBezTo>
                  <a:cubicBezTo>
                    <a:pt x="398" y="2206"/>
                    <a:pt x="395" y="2197"/>
                    <a:pt x="391" y="2187"/>
                  </a:cubicBezTo>
                  <a:cubicBezTo>
                    <a:pt x="393" y="2160"/>
                    <a:pt x="394" y="2133"/>
                    <a:pt x="396" y="2106"/>
                  </a:cubicBezTo>
                  <a:cubicBezTo>
                    <a:pt x="400" y="2068"/>
                    <a:pt x="403" y="2030"/>
                    <a:pt x="407" y="1992"/>
                  </a:cubicBezTo>
                  <a:cubicBezTo>
                    <a:pt x="412" y="1956"/>
                    <a:pt x="418" y="1919"/>
                    <a:pt x="416" y="1883"/>
                  </a:cubicBezTo>
                  <a:cubicBezTo>
                    <a:pt x="415" y="1860"/>
                    <a:pt x="408" y="1839"/>
                    <a:pt x="401" y="1818"/>
                  </a:cubicBezTo>
                  <a:cubicBezTo>
                    <a:pt x="405" y="1784"/>
                    <a:pt x="416" y="1752"/>
                    <a:pt x="417" y="1717"/>
                  </a:cubicBezTo>
                  <a:cubicBezTo>
                    <a:pt x="420" y="1674"/>
                    <a:pt x="430" y="1633"/>
                    <a:pt x="434" y="1590"/>
                  </a:cubicBezTo>
                  <a:cubicBezTo>
                    <a:pt x="439" y="1549"/>
                    <a:pt x="431" y="1507"/>
                    <a:pt x="435" y="1466"/>
                  </a:cubicBezTo>
                  <a:cubicBezTo>
                    <a:pt x="439" y="1423"/>
                    <a:pt x="443" y="1380"/>
                    <a:pt x="451" y="1338"/>
                  </a:cubicBezTo>
                  <a:cubicBezTo>
                    <a:pt x="459" y="1380"/>
                    <a:pt x="463" y="1423"/>
                    <a:pt x="467" y="1466"/>
                  </a:cubicBezTo>
                  <a:cubicBezTo>
                    <a:pt x="470" y="1507"/>
                    <a:pt x="463" y="1549"/>
                    <a:pt x="468" y="1590"/>
                  </a:cubicBezTo>
                  <a:cubicBezTo>
                    <a:pt x="472" y="1633"/>
                    <a:pt x="482" y="1674"/>
                    <a:pt x="485" y="1717"/>
                  </a:cubicBezTo>
                  <a:cubicBezTo>
                    <a:pt x="486" y="1752"/>
                    <a:pt x="497" y="1784"/>
                    <a:pt x="501" y="1818"/>
                  </a:cubicBezTo>
                  <a:cubicBezTo>
                    <a:pt x="494" y="1839"/>
                    <a:pt x="487" y="1860"/>
                    <a:pt x="486" y="1883"/>
                  </a:cubicBezTo>
                  <a:cubicBezTo>
                    <a:pt x="484" y="1919"/>
                    <a:pt x="490" y="1956"/>
                    <a:pt x="494" y="1992"/>
                  </a:cubicBezTo>
                  <a:cubicBezTo>
                    <a:pt x="499" y="2030"/>
                    <a:pt x="501" y="2068"/>
                    <a:pt x="505" y="2106"/>
                  </a:cubicBezTo>
                  <a:cubicBezTo>
                    <a:pt x="508" y="2133"/>
                    <a:pt x="509" y="2160"/>
                    <a:pt x="511" y="2187"/>
                  </a:cubicBezTo>
                  <a:cubicBezTo>
                    <a:pt x="507" y="2197"/>
                    <a:pt x="504" y="2206"/>
                    <a:pt x="504" y="2217"/>
                  </a:cubicBezTo>
                  <a:cubicBezTo>
                    <a:pt x="505" y="2222"/>
                    <a:pt x="506" y="2227"/>
                    <a:pt x="508" y="2232"/>
                  </a:cubicBezTo>
                  <a:cubicBezTo>
                    <a:pt x="507" y="2242"/>
                    <a:pt x="508" y="2252"/>
                    <a:pt x="506" y="2261"/>
                  </a:cubicBezTo>
                  <a:cubicBezTo>
                    <a:pt x="504" y="2269"/>
                    <a:pt x="503" y="2276"/>
                    <a:pt x="503" y="2283"/>
                  </a:cubicBezTo>
                  <a:cubicBezTo>
                    <a:pt x="501" y="2284"/>
                    <a:pt x="499" y="2286"/>
                    <a:pt x="499" y="2289"/>
                  </a:cubicBezTo>
                  <a:cubicBezTo>
                    <a:pt x="501" y="2301"/>
                    <a:pt x="504" y="2309"/>
                    <a:pt x="509" y="2319"/>
                  </a:cubicBezTo>
                  <a:cubicBezTo>
                    <a:pt x="516" y="2332"/>
                    <a:pt x="516" y="2344"/>
                    <a:pt x="523" y="2356"/>
                  </a:cubicBezTo>
                  <a:cubicBezTo>
                    <a:pt x="529" y="2368"/>
                    <a:pt x="536" y="2377"/>
                    <a:pt x="540" y="2390"/>
                  </a:cubicBezTo>
                  <a:cubicBezTo>
                    <a:pt x="542" y="2396"/>
                    <a:pt x="544" y="2405"/>
                    <a:pt x="549" y="2409"/>
                  </a:cubicBezTo>
                  <a:cubicBezTo>
                    <a:pt x="555" y="2414"/>
                    <a:pt x="572" y="2418"/>
                    <a:pt x="579" y="2411"/>
                  </a:cubicBezTo>
                  <a:cubicBezTo>
                    <a:pt x="586" y="2405"/>
                    <a:pt x="581" y="2392"/>
                    <a:pt x="577" y="2381"/>
                  </a:cubicBezTo>
                  <a:cubicBezTo>
                    <a:pt x="584" y="2388"/>
                    <a:pt x="589" y="2397"/>
                    <a:pt x="598" y="2403"/>
                  </a:cubicBezTo>
                  <a:cubicBezTo>
                    <a:pt x="600" y="2405"/>
                    <a:pt x="603" y="2404"/>
                    <a:pt x="605" y="2403"/>
                  </a:cubicBezTo>
                  <a:cubicBezTo>
                    <a:pt x="611" y="2399"/>
                    <a:pt x="608" y="2396"/>
                    <a:pt x="612" y="2393"/>
                  </a:cubicBezTo>
                  <a:cubicBezTo>
                    <a:pt x="612" y="2393"/>
                    <a:pt x="613" y="2392"/>
                    <a:pt x="613" y="2392"/>
                  </a:cubicBezTo>
                  <a:cubicBezTo>
                    <a:pt x="616" y="2394"/>
                    <a:pt x="620" y="2395"/>
                    <a:pt x="620" y="2396"/>
                  </a:cubicBezTo>
                  <a:cubicBezTo>
                    <a:pt x="623" y="2397"/>
                    <a:pt x="626" y="2395"/>
                    <a:pt x="628" y="2392"/>
                  </a:cubicBezTo>
                  <a:cubicBezTo>
                    <a:pt x="628" y="2392"/>
                    <a:pt x="630" y="2387"/>
                    <a:pt x="631" y="2384"/>
                  </a:cubicBezTo>
                  <a:cubicBezTo>
                    <a:pt x="633" y="2385"/>
                    <a:pt x="635" y="2385"/>
                    <a:pt x="636" y="2385"/>
                  </a:cubicBezTo>
                  <a:cubicBezTo>
                    <a:pt x="641" y="2384"/>
                    <a:pt x="643" y="2381"/>
                    <a:pt x="643" y="2378"/>
                  </a:cubicBezTo>
                  <a:cubicBezTo>
                    <a:pt x="644" y="2369"/>
                    <a:pt x="653" y="2368"/>
                    <a:pt x="653" y="2358"/>
                  </a:cubicBezTo>
                  <a:cubicBezTo>
                    <a:pt x="653" y="2348"/>
                    <a:pt x="643" y="2341"/>
                    <a:pt x="637" y="2334"/>
                  </a:cubicBezTo>
                  <a:cubicBezTo>
                    <a:pt x="622" y="2316"/>
                    <a:pt x="605" y="2295"/>
                    <a:pt x="592" y="2274"/>
                  </a:cubicBezTo>
                  <a:cubicBezTo>
                    <a:pt x="591" y="2271"/>
                    <a:pt x="589" y="2268"/>
                    <a:pt x="587" y="2265"/>
                  </a:cubicBezTo>
                  <a:cubicBezTo>
                    <a:pt x="589" y="2239"/>
                    <a:pt x="587" y="2215"/>
                    <a:pt x="589" y="2189"/>
                  </a:cubicBezTo>
                  <a:cubicBezTo>
                    <a:pt x="592" y="2157"/>
                    <a:pt x="598" y="2127"/>
                    <a:pt x="605" y="2095"/>
                  </a:cubicBezTo>
                  <a:cubicBezTo>
                    <a:pt x="612" y="2066"/>
                    <a:pt x="621" y="2036"/>
                    <a:pt x="627" y="2006"/>
                  </a:cubicBezTo>
                  <a:cubicBezTo>
                    <a:pt x="627" y="2005"/>
                    <a:pt x="628" y="2001"/>
                    <a:pt x="628" y="1994"/>
                  </a:cubicBezTo>
                  <a:cubicBezTo>
                    <a:pt x="629" y="1994"/>
                    <a:pt x="630" y="1993"/>
                    <a:pt x="630" y="1991"/>
                  </a:cubicBezTo>
                  <a:cubicBezTo>
                    <a:pt x="652" y="1874"/>
                    <a:pt x="608" y="1762"/>
                    <a:pt x="617" y="1645"/>
                  </a:cubicBezTo>
                  <a:cubicBezTo>
                    <a:pt x="625" y="1550"/>
                    <a:pt x="670" y="1459"/>
                    <a:pt x="672" y="1364"/>
                  </a:cubicBezTo>
                  <a:cubicBezTo>
                    <a:pt x="672" y="1363"/>
                    <a:pt x="673" y="1362"/>
                    <a:pt x="673" y="1360"/>
                  </a:cubicBezTo>
                  <a:cubicBezTo>
                    <a:pt x="689" y="1260"/>
                    <a:pt x="683" y="1158"/>
                    <a:pt x="657" y="1059"/>
                  </a:cubicBezTo>
                  <a:cubicBezTo>
                    <a:pt x="643" y="1003"/>
                    <a:pt x="625" y="949"/>
                    <a:pt x="623" y="889"/>
                  </a:cubicBezTo>
                  <a:cubicBezTo>
                    <a:pt x="622" y="844"/>
                    <a:pt x="634" y="806"/>
                    <a:pt x="648" y="764"/>
                  </a:cubicBezTo>
                  <a:cubicBezTo>
                    <a:pt x="661" y="800"/>
                    <a:pt x="669" y="836"/>
                    <a:pt x="671" y="877"/>
                  </a:cubicBezTo>
                  <a:cubicBezTo>
                    <a:pt x="673" y="915"/>
                    <a:pt x="675" y="954"/>
                    <a:pt x="681" y="992"/>
                  </a:cubicBezTo>
                  <a:cubicBezTo>
                    <a:pt x="687" y="1033"/>
                    <a:pt x="699" y="1072"/>
                    <a:pt x="716" y="1110"/>
                  </a:cubicBezTo>
                  <a:cubicBezTo>
                    <a:pt x="723" y="1127"/>
                    <a:pt x="731" y="1144"/>
                    <a:pt x="737" y="1161"/>
                  </a:cubicBezTo>
                  <a:cubicBezTo>
                    <a:pt x="740" y="1170"/>
                    <a:pt x="744" y="1178"/>
                    <a:pt x="747" y="1187"/>
                  </a:cubicBezTo>
                  <a:cubicBezTo>
                    <a:pt x="747" y="1188"/>
                    <a:pt x="746" y="1189"/>
                    <a:pt x="746" y="1189"/>
                  </a:cubicBezTo>
                  <a:cubicBezTo>
                    <a:pt x="742" y="1229"/>
                    <a:pt x="744" y="1271"/>
                    <a:pt x="755" y="1310"/>
                  </a:cubicBezTo>
                  <a:cubicBezTo>
                    <a:pt x="761" y="1330"/>
                    <a:pt x="771" y="1364"/>
                    <a:pt x="793" y="1373"/>
                  </a:cubicBezTo>
                  <a:cubicBezTo>
                    <a:pt x="801" y="1386"/>
                    <a:pt x="812" y="1406"/>
                    <a:pt x="826" y="1405"/>
                  </a:cubicBezTo>
                  <a:cubicBezTo>
                    <a:pt x="830" y="1414"/>
                    <a:pt x="835" y="1426"/>
                    <a:pt x="846" y="1425"/>
                  </a:cubicBezTo>
                  <a:cubicBezTo>
                    <a:pt x="850" y="1425"/>
                    <a:pt x="854" y="1422"/>
                    <a:pt x="854" y="1417"/>
                  </a:cubicBezTo>
                  <a:cubicBezTo>
                    <a:pt x="852" y="1400"/>
                    <a:pt x="847" y="1383"/>
                    <a:pt x="844" y="1367"/>
                  </a:cubicBezTo>
                  <a:cubicBezTo>
                    <a:pt x="844" y="1366"/>
                    <a:pt x="843" y="1362"/>
                    <a:pt x="843" y="1358"/>
                  </a:cubicBezTo>
                  <a:cubicBezTo>
                    <a:pt x="843" y="1359"/>
                    <a:pt x="844" y="1360"/>
                    <a:pt x="844" y="1361"/>
                  </a:cubicBezTo>
                  <a:cubicBezTo>
                    <a:pt x="850" y="1374"/>
                    <a:pt x="852" y="1388"/>
                    <a:pt x="861" y="1399"/>
                  </a:cubicBezTo>
                  <a:cubicBezTo>
                    <a:pt x="865" y="1404"/>
                    <a:pt x="874" y="1400"/>
                    <a:pt x="873" y="1394"/>
                  </a:cubicBezTo>
                  <a:cubicBezTo>
                    <a:pt x="872" y="1377"/>
                    <a:pt x="866" y="1360"/>
                    <a:pt x="863" y="1343"/>
                  </a:cubicBezTo>
                  <a:cubicBezTo>
                    <a:pt x="862" y="1335"/>
                    <a:pt x="854" y="1303"/>
                    <a:pt x="854" y="1288"/>
                  </a:cubicBezTo>
                  <a:cubicBezTo>
                    <a:pt x="854" y="1285"/>
                    <a:pt x="854" y="1282"/>
                    <a:pt x="855" y="1281"/>
                  </a:cubicBezTo>
                  <a:cubicBezTo>
                    <a:pt x="854" y="1279"/>
                    <a:pt x="855" y="1278"/>
                    <a:pt x="857" y="1278"/>
                  </a:cubicBezTo>
                  <a:cubicBezTo>
                    <a:pt x="861" y="1282"/>
                    <a:pt x="865" y="1287"/>
                    <a:pt x="870" y="1291"/>
                  </a:cubicBezTo>
                  <a:cubicBezTo>
                    <a:pt x="877" y="1298"/>
                    <a:pt x="888" y="1309"/>
                    <a:pt x="898" y="1307"/>
                  </a:cubicBezTo>
                  <a:cubicBezTo>
                    <a:pt x="901" y="1306"/>
                    <a:pt x="902" y="1303"/>
                    <a:pt x="901" y="130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A6EF8C-EAB3-422D-A7E4-0BD0884A3A00}"/>
                </a:ext>
              </a:extLst>
            </p:cNvPr>
            <p:cNvGrpSpPr/>
            <p:nvPr/>
          </p:nvGrpSpPr>
          <p:grpSpPr>
            <a:xfrm>
              <a:off x="12574475" y="1613610"/>
              <a:ext cx="4076169" cy="10895181"/>
              <a:chOff x="10155238" y="1409700"/>
              <a:chExt cx="4076700" cy="10896600"/>
            </a:xfrm>
          </p:grpSpPr>
          <p:sp>
            <p:nvSpPr>
              <p:cNvPr id="4" name="AutoShape 3">
                <a:extLst>
                  <a:ext uri="{FF2B5EF4-FFF2-40B4-BE49-F238E27FC236}">
                    <a16:creationId xmlns:a16="http://schemas.microsoft.com/office/drawing/2014/main" id="{F70F0EBD-1CD0-41C0-94E1-68A0AA7502E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155238" y="1409700"/>
                <a:ext cx="4076700" cy="1089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9218EB2-5268-42C0-8330-90DB465CE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5326" y="4132263"/>
                <a:ext cx="593725" cy="574675"/>
              </a:xfrm>
              <a:custGeom>
                <a:avLst/>
                <a:gdLst>
                  <a:gd name="T0" fmla="*/ 117 w 131"/>
                  <a:gd name="T1" fmla="*/ 69 h 127"/>
                  <a:gd name="T2" fmla="*/ 66 w 131"/>
                  <a:gd name="T3" fmla="*/ 8 h 127"/>
                  <a:gd name="T4" fmla="*/ 16 w 131"/>
                  <a:gd name="T5" fmla="*/ 31 h 127"/>
                  <a:gd name="T6" fmla="*/ 5 w 131"/>
                  <a:gd name="T7" fmla="*/ 48 h 127"/>
                  <a:gd name="T8" fmla="*/ 35 w 131"/>
                  <a:gd name="T9" fmla="*/ 103 h 127"/>
                  <a:gd name="T10" fmla="*/ 74 w 131"/>
                  <a:gd name="T11" fmla="*/ 118 h 127"/>
                  <a:gd name="T12" fmla="*/ 106 w 131"/>
                  <a:gd name="T13" fmla="*/ 123 h 127"/>
                  <a:gd name="T14" fmla="*/ 117 w 131"/>
                  <a:gd name="T15" fmla="*/ 6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127">
                    <a:moveTo>
                      <a:pt x="117" y="69"/>
                    </a:moveTo>
                    <a:cubicBezTo>
                      <a:pt x="108" y="45"/>
                      <a:pt x="92" y="19"/>
                      <a:pt x="66" y="8"/>
                    </a:cubicBezTo>
                    <a:cubicBezTo>
                      <a:pt x="46" y="0"/>
                      <a:pt x="23" y="11"/>
                      <a:pt x="16" y="31"/>
                    </a:cubicBezTo>
                    <a:cubicBezTo>
                      <a:pt x="11" y="35"/>
                      <a:pt x="7" y="41"/>
                      <a:pt x="5" y="48"/>
                    </a:cubicBezTo>
                    <a:cubicBezTo>
                      <a:pt x="0" y="72"/>
                      <a:pt x="14" y="92"/>
                      <a:pt x="35" y="103"/>
                    </a:cubicBezTo>
                    <a:cubicBezTo>
                      <a:pt x="47" y="110"/>
                      <a:pt x="61" y="114"/>
                      <a:pt x="74" y="118"/>
                    </a:cubicBezTo>
                    <a:cubicBezTo>
                      <a:pt x="85" y="122"/>
                      <a:pt x="95" y="127"/>
                      <a:pt x="106" y="123"/>
                    </a:cubicBezTo>
                    <a:cubicBezTo>
                      <a:pt x="131" y="114"/>
                      <a:pt x="124" y="87"/>
                      <a:pt x="117" y="69"/>
                    </a:cubicBezTo>
                  </a:path>
                </a:pathLst>
              </a:custGeom>
              <a:solidFill>
                <a:srgbClr val="E3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A6F5BF16-0FAB-4E1B-848D-DE8FC2DE24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0963" y="1644650"/>
                <a:ext cx="1974850" cy="6115050"/>
              </a:xfrm>
              <a:custGeom>
                <a:avLst/>
                <a:gdLst>
                  <a:gd name="T0" fmla="*/ 410 w 436"/>
                  <a:gd name="T1" fmla="*/ 389 h 1352"/>
                  <a:gd name="T2" fmla="*/ 406 w 436"/>
                  <a:gd name="T3" fmla="*/ 240 h 1352"/>
                  <a:gd name="T4" fmla="*/ 384 w 436"/>
                  <a:gd name="T5" fmla="*/ 189 h 1352"/>
                  <a:gd name="T6" fmla="*/ 372 w 436"/>
                  <a:gd name="T7" fmla="*/ 130 h 1352"/>
                  <a:gd name="T8" fmla="*/ 373 w 436"/>
                  <a:gd name="T9" fmla="*/ 78 h 1352"/>
                  <a:gd name="T10" fmla="*/ 380 w 436"/>
                  <a:gd name="T11" fmla="*/ 46 h 1352"/>
                  <a:gd name="T12" fmla="*/ 400 w 436"/>
                  <a:gd name="T13" fmla="*/ 2 h 1352"/>
                  <a:gd name="T14" fmla="*/ 368 w 436"/>
                  <a:gd name="T15" fmla="*/ 63 h 1352"/>
                  <a:gd name="T16" fmla="*/ 384 w 436"/>
                  <a:gd name="T17" fmla="*/ 224 h 1352"/>
                  <a:gd name="T18" fmla="*/ 367 w 436"/>
                  <a:gd name="T19" fmla="*/ 393 h 1352"/>
                  <a:gd name="T20" fmla="*/ 227 w 436"/>
                  <a:gd name="T21" fmla="*/ 453 h 1352"/>
                  <a:gd name="T22" fmla="*/ 148 w 436"/>
                  <a:gd name="T23" fmla="*/ 690 h 1352"/>
                  <a:gd name="T24" fmla="*/ 202 w 436"/>
                  <a:gd name="T25" fmla="*/ 467 h 1352"/>
                  <a:gd name="T26" fmla="*/ 197 w 436"/>
                  <a:gd name="T27" fmla="*/ 578 h 1352"/>
                  <a:gd name="T28" fmla="*/ 221 w 436"/>
                  <a:gd name="T29" fmla="*/ 558 h 1352"/>
                  <a:gd name="T30" fmla="*/ 126 w 436"/>
                  <a:gd name="T31" fmla="*/ 836 h 1352"/>
                  <a:gd name="T32" fmla="*/ 189 w 436"/>
                  <a:gd name="T33" fmla="*/ 787 h 1352"/>
                  <a:gd name="T34" fmla="*/ 139 w 436"/>
                  <a:gd name="T35" fmla="*/ 917 h 1352"/>
                  <a:gd name="T36" fmla="*/ 94 w 436"/>
                  <a:gd name="T37" fmla="*/ 1146 h 1352"/>
                  <a:gd name="T38" fmla="*/ 58 w 436"/>
                  <a:gd name="T39" fmla="*/ 1172 h 1352"/>
                  <a:gd name="T40" fmla="*/ 19 w 436"/>
                  <a:gd name="T41" fmla="*/ 1196 h 1352"/>
                  <a:gd name="T42" fmla="*/ 1 w 436"/>
                  <a:gd name="T43" fmla="*/ 1242 h 1352"/>
                  <a:gd name="T44" fmla="*/ 39 w 436"/>
                  <a:gd name="T45" fmla="*/ 1215 h 1352"/>
                  <a:gd name="T46" fmla="*/ 90 w 436"/>
                  <a:gd name="T47" fmla="*/ 1163 h 1352"/>
                  <a:gd name="T48" fmla="*/ 74 w 436"/>
                  <a:gd name="T49" fmla="*/ 1223 h 1352"/>
                  <a:gd name="T50" fmla="*/ 26 w 436"/>
                  <a:gd name="T51" fmla="*/ 1328 h 1352"/>
                  <a:gd name="T52" fmla="*/ 72 w 436"/>
                  <a:gd name="T53" fmla="*/ 1232 h 1352"/>
                  <a:gd name="T54" fmla="*/ 72 w 436"/>
                  <a:gd name="T55" fmla="*/ 1284 h 1352"/>
                  <a:gd name="T56" fmla="*/ 73 w 436"/>
                  <a:gd name="T57" fmla="*/ 1303 h 1352"/>
                  <a:gd name="T58" fmla="*/ 91 w 436"/>
                  <a:gd name="T59" fmla="*/ 1192 h 1352"/>
                  <a:gd name="T60" fmla="*/ 90 w 436"/>
                  <a:gd name="T61" fmla="*/ 1178 h 1352"/>
                  <a:gd name="T62" fmla="*/ 109 w 436"/>
                  <a:gd name="T63" fmla="*/ 1288 h 1352"/>
                  <a:gd name="T64" fmla="*/ 98 w 436"/>
                  <a:gd name="T65" fmla="*/ 1152 h 1352"/>
                  <a:gd name="T66" fmla="*/ 115 w 436"/>
                  <a:gd name="T67" fmla="*/ 1171 h 1352"/>
                  <a:gd name="T68" fmla="*/ 109 w 436"/>
                  <a:gd name="T69" fmla="*/ 1135 h 1352"/>
                  <a:gd name="T70" fmla="*/ 198 w 436"/>
                  <a:gd name="T71" fmla="*/ 925 h 1352"/>
                  <a:gd name="T72" fmla="*/ 206 w 436"/>
                  <a:gd name="T73" fmla="*/ 755 h 1352"/>
                  <a:gd name="T74" fmla="*/ 212 w 436"/>
                  <a:gd name="T75" fmla="*/ 780 h 1352"/>
                  <a:gd name="T76" fmla="*/ 234 w 436"/>
                  <a:gd name="T77" fmla="*/ 624 h 1352"/>
                  <a:gd name="T78" fmla="*/ 240 w 436"/>
                  <a:gd name="T79" fmla="*/ 639 h 1352"/>
                  <a:gd name="T80" fmla="*/ 269 w 436"/>
                  <a:gd name="T81" fmla="*/ 449 h 1352"/>
                  <a:gd name="T82" fmla="*/ 280 w 436"/>
                  <a:gd name="T83" fmla="*/ 432 h 1352"/>
                  <a:gd name="T84" fmla="*/ 294 w 436"/>
                  <a:gd name="T85" fmla="*/ 474 h 1352"/>
                  <a:gd name="T86" fmla="*/ 287 w 436"/>
                  <a:gd name="T87" fmla="*/ 426 h 1352"/>
                  <a:gd name="T88" fmla="*/ 358 w 436"/>
                  <a:gd name="T89" fmla="*/ 401 h 1352"/>
                  <a:gd name="T90" fmla="*/ 407 w 436"/>
                  <a:gd name="T91" fmla="*/ 432 h 1352"/>
                  <a:gd name="T92" fmla="*/ 432 w 436"/>
                  <a:gd name="T93" fmla="*/ 470 h 1352"/>
                  <a:gd name="T94" fmla="*/ 416 w 436"/>
                  <a:gd name="T95" fmla="*/ 427 h 1352"/>
                  <a:gd name="T96" fmla="*/ 77 w 436"/>
                  <a:gd name="T97" fmla="*/ 1228 h 1352"/>
                  <a:gd name="T98" fmla="*/ 87 w 436"/>
                  <a:gd name="T99" fmla="*/ 1230 h 1352"/>
                  <a:gd name="T100" fmla="*/ 119 w 436"/>
                  <a:gd name="T101" fmla="*/ 1024 h 1352"/>
                  <a:gd name="T102" fmla="*/ 184 w 436"/>
                  <a:gd name="T103" fmla="*/ 875 h 1352"/>
                  <a:gd name="T104" fmla="*/ 159 w 436"/>
                  <a:gd name="T105" fmla="*/ 1014 h 1352"/>
                  <a:gd name="T106" fmla="*/ 164 w 436"/>
                  <a:gd name="T107" fmla="*/ 1014 h 1352"/>
                  <a:gd name="T108" fmla="*/ 222 w 436"/>
                  <a:gd name="T109" fmla="*/ 633 h 1352"/>
                  <a:gd name="T110" fmla="*/ 266 w 436"/>
                  <a:gd name="T111" fmla="*/ 522 h 1352"/>
                  <a:gd name="T112" fmla="*/ 228 w 436"/>
                  <a:gd name="T113" fmla="*/ 588 h 1352"/>
                  <a:gd name="T114" fmla="*/ 242 w 436"/>
                  <a:gd name="T115" fmla="*/ 572 h 1352"/>
                  <a:gd name="T116" fmla="*/ 237 w 436"/>
                  <a:gd name="T117" fmla="*/ 53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6" h="1352">
                    <a:moveTo>
                      <a:pt x="416" y="427"/>
                    </a:moveTo>
                    <a:cubicBezTo>
                      <a:pt x="413" y="424"/>
                      <a:pt x="411" y="420"/>
                      <a:pt x="408" y="417"/>
                    </a:cubicBezTo>
                    <a:cubicBezTo>
                      <a:pt x="409" y="414"/>
                      <a:pt x="410" y="411"/>
                      <a:pt x="410" y="409"/>
                    </a:cubicBezTo>
                    <a:cubicBezTo>
                      <a:pt x="411" y="402"/>
                      <a:pt x="410" y="396"/>
                      <a:pt x="410" y="389"/>
                    </a:cubicBezTo>
                    <a:cubicBezTo>
                      <a:pt x="410" y="372"/>
                      <a:pt x="411" y="355"/>
                      <a:pt x="411" y="338"/>
                    </a:cubicBezTo>
                    <a:cubicBezTo>
                      <a:pt x="410" y="315"/>
                      <a:pt x="406" y="292"/>
                      <a:pt x="402" y="270"/>
                    </a:cubicBezTo>
                    <a:cubicBezTo>
                      <a:pt x="402" y="268"/>
                      <a:pt x="403" y="267"/>
                      <a:pt x="403" y="266"/>
                    </a:cubicBezTo>
                    <a:cubicBezTo>
                      <a:pt x="404" y="257"/>
                      <a:pt x="405" y="248"/>
                      <a:pt x="406" y="240"/>
                    </a:cubicBezTo>
                    <a:cubicBezTo>
                      <a:pt x="406" y="238"/>
                      <a:pt x="403" y="238"/>
                      <a:pt x="403" y="240"/>
                    </a:cubicBezTo>
                    <a:cubicBezTo>
                      <a:pt x="402" y="247"/>
                      <a:pt x="401" y="254"/>
                      <a:pt x="400" y="261"/>
                    </a:cubicBezTo>
                    <a:cubicBezTo>
                      <a:pt x="399" y="253"/>
                      <a:pt x="397" y="244"/>
                      <a:pt x="396" y="236"/>
                    </a:cubicBezTo>
                    <a:cubicBezTo>
                      <a:pt x="392" y="220"/>
                      <a:pt x="388" y="204"/>
                      <a:pt x="384" y="189"/>
                    </a:cubicBezTo>
                    <a:cubicBezTo>
                      <a:pt x="387" y="169"/>
                      <a:pt x="398" y="149"/>
                      <a:pt x="408" y="133"/>
                    </a:cubicBezTo>
                    <a:cubicBezTo>
                      <a:pt x="410" y="131"/>
                      <a:pt x="407" y="129"/>
                      <a:pt x="405" y="131"/>
                    </a:cubicBezTo>
                    <a:cubicBezTo>
                      <a:pt x="396" y="146"/>
                      <a:pt x="386" y="164"/>
                      <a:pt x="383" y="182"/>
                    </a:cubicBezTo>
                    <a:cubicBezTo>
                      <a:pt x="378" y="164"/>
                      <a:pt x="374" y="147"/>
                      <a:pt x="372" y="130"/>
                    </a:cubicBezTo>
                    <a:cubicBezTo>
                      <a:pt x="371" y="115"/>
                      <a:pt x="371" y="100"/>
                      <a:pt x="372" y="86"/>
                    </a:cubicBezTo>
                    <a:cubicBezTo>
                      <a:pt x="381" y="66"/>
                      <a:pt x="396" y="46"/>
                      <a:pt x="408" y="30"/>
                    </a:cubicBezTo>
                    <a:cubicBezTo>
                      <a:pt x="409" y="29"/>
                      <a:pt x="407" y="27"/>
                      <a:pt x="406" y="28"/>
                    </a:cubicBezTo>
                    <a:cubicBezTo>
                      <a:pt x="394" y="42"/>
                      <a:pt x="381" y="60"/>
                      <a:pt x="373" y="78"/>
                    </a:cubicBezTo>
                    <a:cubicBezTo>
                      <a:pt x="374" y="69"/>
                      <a:pt x="376" y="60"/>
                      <a:pt x="378" y="51"/>
                    </a:cubicBezTo>
                    <a:cubicBezTo>
                      <a:pt x="385" y="42"/>
                      <a:pt x="392" y="32"/>
                      <a:pt x="401" y="24"/>
                    </a:cubicBezTo>
                    <a:cubicBezTo>
                      <a:pt x="402" y="22"/>
                      <a:pt x="400" y="20"/>
                      <a:pt x="399" y="22"/>
                    </a:cubicBezTo>
                    <a:cubicBezTo>
                      <a:pt x="392" y="29"/>
                      <a:pt x="385" y="37"/>
                      <a:pt x="380" y="46"/>
                    </a:cubicBezTo>
                    <a:cubicBezTo>
                      <a:pt x="381" y="41"/>
                      <a:pt x="382" y="36"/>
                      <a:pt x="384" y="32"/>
                    </a:cubicBezTo>
                    <a:cubicBezTo>
                      <a:pt x="386" y="28"/>
                      <a:pt x="389" y="25"/>
                      <a:pt x="391" y="22"/>
                    </a:cubicBezTo>
                    <a:cubicBezTo>
                      <a:pt x="395" y="16"/>
                      <a:pt x="399" y="10"/>
                      <a:pt x="403" y="4"/>
                    </a:cubicBezTo>
                    <a:cubicBezTo>
                      <a:pt x="404" y="2"/>
                      <a:pt x="401" y="0"/>
                      <a:pt x="400" y="2"/>
                    </a:cubicBezTo>
                    <a:cubicBezTo>
                      <a:pt x="396" y="9"/>
                      <a:pt x="392" y="15"/>
                      <a:pt x="388" y="21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9" y="17"/>
                      <a:pt x="384" y="16"/>
                      <a:pt x="382" y="19"/>
                    </a:cubicBezTo>
                    <a:cubicBezTo>
                      <a:pt x="376" y="34"/>
                      <a:pt x="372" y="49"/>
                      <a:pt x="368" y="63"/>
                    </a:cubicBezTo>
                    <a:cubicBezTo>
                      <a:pt x="368" y="63"/>
                      <a:pt x="368" y="63"/>
                      <a:pt x="368" y="63"/>
                    </a:cubicBezTo>
                    <a:cubicBezTo>
                      <a:pt x="368" y="63"/>
                      <a:pt x="368" y="64"/>
                      <a:pt x="368" y="64"/>
                    </a:cubicBezTo>
                    <a:cubicBezTo>
                      <a:pt x="364" y="82"/>
                      <a:pt x="362" y="102"/>
                      <a:pt x="363" y="122"/>
                    </a:cubicBezTo>
                    <a:cubicBezTo>
                      <a:pt x="365" y="157"/>
                      <a:pt x="376" y="190"/>
                      <a:pt x="384" y="224"/>
                    </a:cubicBezTo>
                    <a:cubicBezTo>
                      <a:pt x="394" y="264"/>
                      <a:pt x="401" y="305"/>
                      <a:pt x="403" y="346"/>
                    </a:cubicBezTo>
                    <a:cubicBezTo>
                      <a:pt x="403" y="364"/>
                      <a:pt x="404" y="383"/>
                      <a:pt x="404" y="402"/>
                    </a:cubicBezTo>
                    <a:cubicBezTo>
                      <a:pt x="404" y="405"/>
                      <a:pt x="404" y="409"/>
                      <a:pt x="403" y="412"/>
                    </a:cubicBezTo>
                    <a:cubicBezTo>
                      <a:pt x="393" y="403"/>
                      <a:pt x="382" y="397"/>
                      <a:pt x="367" y="393"/>
                    </a:cubicBezTo>
                    <a:cubicBezTo>
                      <a:pt x="313" y="378"/>
                      <a:pt x="274" y="411"/>
                      <a:pt x="251" y="456"/>
                    </a:cubicBezTo>
                    <a:cubicBezTo>
                      <a:pt x="251" y="457"/>
                      <a:pt x="251" y="457"/>
                      <a:pt x="251" y="458"/>
                    </a:cubicBezTo>
                    <a:cubicBezTo>
                      <a:pt x="250" y="456"/>
                      <a:pt x="248" y="455"/>
                      <a:pt x="246" y="456"/>
                    </a:cubicBezTo>
                    <a:cubicBezTo>
                      <a:pt x="243" y="458"/>
                      <a:pt x="232" y="452"/>
                      <a:pt x="227" y="453"/>
                    </a:cubicBezTo>
                    <a:cubicBezTo>
                      <a:pt x="218" y="453"/>
                      <a:pt x="207" y="457"/>
                      <a:pt x="199" y="461"/>
                    </a:cubicBezTo>
                    <a:cubicBezTo>
                      <a:pt x="179" y="471"/>
                      <a:pt x="169" y="493"/>
                      <a:pt x="163" y="513"/>
                    </a:cubicBezTo>
                    <a:cubicBezTo>
                      <a:pt x="155" y="540"/>
                      <a:pt x="158" y="569"/>
                      <a:pt x="159" y="597"/>
                    </a:cubicBezTo>
                    <a:cubicBezTo>
                      <a:pt x="160" y="629"/>
                      <a:pt x="153" y="659"/>
                      <a:pt x="148" y="690"/>
                    </a:cubicBezTo>
                    <a:cubicBezTo>
                      <a:pt x="148" y="690"/>
                      <a:pt x="148" y="691"/>
                      <a:pt x="148" y="690"/>
                    </a:cubicBezTo>
                    <a:cubicBezTo>
                      <a:pt x="153" y="670"/>
                      <a:pt x="158" y="650"/>
                      <a:pt x="161" y="630"/>
                    </a:cubicBezTo>
                    <a:cubicBezTo>
                      <a:pt x="164" y="602"/>
                      <a:pt x="161" y="574"/>
                      <a:pt x="162" y="547"/>
                    </a:cubicBezTo>
                    <a:cubicBezTo>
                      <a:pt x="164" y="518"/>
                      <a:pt x="174" y="481"/>
                      <a:pt x="202" y="467"/>
                    </a:cubicBezTo>
                    <a:cubicBezTo>
                      <a:pt x="216" y="460"/>
                      <a:pt x="226" y="462"/>
                      <a:pt x="240" y="463"/>
                    </a:cubicBezTo>
                    <a:cubicBezTo>
                      <a:pt x="245" y="463"/>
                      <a:pt x="244" y="465"/>
                      <a:pt x="248" y="463"/>
                    </a:cubicBezTo>
                    <a:cubicBezTo>
                      <a:pt x="236" y="491"/>
                      <a:pt x="228" y="521"/>
                      <a:pt x="223" y="551"/>
                    </a:cubicBezTo>
                    <a:cubicBezTo>
                      <a:pt x="215" y="561"/>
                      <a:pt x="204" y="568"/>
                      <a:pt x="197" y="578"/>
                    </a:cubicBezTo>
                    <a:cubicBezTo>
                      <a:pt x="190" y="587"/>
                      <a:pt x="185" y="597"/>
                      <a:pt x="182" y="607"/>
                    </a:cubicBezTo>
                    <a:cubicBezTo>
                      <a:pt x="181" y="607"/>
                      <a:pt x="182" y="608"/>
                      <a:pt x="182" y="607"/>
                    </a:cubicBezTo>
                    <a:cubicBezTo>
                      <a:pt x="187" y="594"/>
                      <a:pt x="195" y="582"/>
                      <a:pt x="205" y="573"/>
                    </a:cubicBezTo>
                    <a:cubicBezTo>
                      <a:pt x="211" y="568"/>
                      <a:pt x="216" y="563"/>
                      <a:pt x="221" y="558"/>
                    </a:cubicBezTo>
                    <a:cubicBezTo>
                      <a:pt x="218" y="580"/>
                      <a:pt x="215" y="601"/>
                      <a:pt x="213" y="622"/>
                    </a:cubicBezTo>
                    <a:cubicBezTo>
                      <a:pt x="210" y="642"/>
                      <a:pt x="208" y="663"/>
                      <a:pt x="206" y="685"/>
                    </a:cubicBezTo>
                    <a:cubicBezTo>
                      <a:pt x="193" y="717"/>
                      <a:pt x="168" y="746"/>
                      <a:pt x="146" y="773"/>
                    </a:cubicBezTo>
                    <a:cubicBezTo>
                      <a:pt x="130" y="792"/>
                      <a:pt x="120" y="811"/>
                      <a:pt x="126" y="836"/>
                    </a:cubicBezTo>
                    <a:cubicBezTo>
                      <a:pt x="126" y="837"/>
                      <a:pt x="127" y="837"/>
                      <a:pt x="126" y="836"/>
                    </a:cubicBezTo>
                    <a:cubicBezTo>
                      <a:pt x="122" y="798"/>
                      <a:pt x="149" y="777"/>
                      <a:pt x="171" y="750"/>
                    </a:cubicBezTo>
                    <a:cubicBezTo>
                      <a:pt x="183" y="735"/>
                      <a:pt x="195" y="719"/>
                      <a:pt x="204" y="701"/>
                    </a:cubicBezTo>
                    <a:cubicBezTo>
                      <a:pt x="200" y="730"/>
                      <a:pt x="196" y="759"/>
                      <a:pt x="189" y="787"/>
                    </a:cubicBezTo>
                    <a:cubicBezTo>
                      <a:pt x="188" y="787"/>
                      <a:pt x="188" y="788"/>
                      <a:pt x="187" y="789"/>
                    </a:cubicBezTo>
                    <a:cubicBezTo>
                      <a:pt x="187" y="792"/>
                      <a:pt x="186" y="795"/>
                      <a:pt x="186" y="798"/>
                    </a:cubicBezTo>
                    <a:cubicBezTo>
                      <a:pt x="184" y="805"/>
                      <a:pt x="181" y="813"/>
                      <a:pt x="179" y="820"/>
                    </a:cubicBezTo>
                    <a:cubicBezTo>
                      <a:pt x="167" y="853"/>
                      <a:pt x="151" y="884"/>
                      <a:pt x="139" y="917"/>
                    </a:cubicBezTo>
                    <a:cubicBezTo>
                      <a:pt x="127" y="948"/>
                      <a:pt x="123" y="980"/>
                      <a:pt x="117" y="1012"/>
                    </a:cubicBezTo>
                    <a:cubicBezTo>
                      <a:pt x="104" y="1046"/>
                      <a:pt x="102" y="1083"/>
                      <a:pt x="98" y="1120"/>
                    </a:cubicBezTo>
                    <a:cubicBezTo>
                      <a:pt x="95" y="1128"/>
                      <a:pt x="94" y="1136"/>
                      <a:pt x="94" y="1145"/>
                    </a:cubicBezTo>
                    <a:cubicBezTo>
                      <a:pt x="94" y="1146"/>
                      <a:pt x="94" y="1146"/>
                      <a:pt x="94" y="1146"/>
                    </a:cubicBezTo>
                    <a:cubicBezTo>
                      <a:pt x="94" y="1147"/>
                      <a:pt x="93" y="1148"/>
                      <a:pt x="93" y="1149"/>
                    </a:cubicBezTo>
                    <a:cubicBezTo>
                      <a:pt x="93" y="1150"/>
                      <a:pt x="92" y="1152"/>
                      <a:pt x="92" y="1153"/>
                    </a:cubicBezTo>
                    <a:cubicBezTo>
                      <a:pt x="83" y="1161"/>
                      <a:pt x="73" y="1166"/>
                      <a:pt x="63" y="1172"/>
                    </a:cubicBezTo>
                    <a:cubicBezTo>
                      <a:pt x="62" y="1171"/>
                      <a:pt x="60" y="1170"/>
                      <a:pt x="58" y="1172"/>
                    </a:cubicBezTo>
                    <a:cubicBezTo>
                      <a:pt x="55" y="1176"/>
                      <a:pt x="53" y="1179"/>
                      <a:pt x="48" y="1180"/>
                    </a:cubicBezTo>
                    <a:cubicBezTo>
                      <a:pt x="44" y="1181"/>
                      <a:pt x="41" y="1182"/>
                      <a:pt x="37" y="1183"/>
                    </a:cubicBezTo>
                    <a:cubicBezTo>
                      <a:pt x="30" y="1186"/>
                      <a:pt x="23" y="1190"/>
                      <a:pt x="18" y="1195"/>
                    </a:cubicBezTo>
                    <a:cubicBezTo>
                      <a:pt x="18" y="1196"/>
                      <a:pt x="18" y="1196"/>
                      <a:pt x="19" y="1196"/>
                    </a:cubicBezTo>
                    <a:cubicBezTo>
                      <a:pt x="26" y="1189"/>
                      <a:pt x="36" y="1187"/>
                      <a:pt x="45" y="1185"/>
                    </a:cubicBezTo>
                    <a:cubicBezTo>
                      <a:pt x="45" y="1185"/>
                      <a:pt x="45" y="1185"/>
                      <a:pt x="45" y="1185"/>
                    </a:cubicBezTo>
                    <a:cubicBezTo>
                      <a:pt x="27" y="1202"/>
                      <a:pt x="20" y="1226"/>
                      <a:pt x="0" y="1241"/>
                    </a:cubicBezTo>
                    <a:cubicBezTo>
                      <a:pt x="0" y="1242"/>
                      <a:pt x="1" y="1242"/>
                      <a:pt x="1" y="1242"/>
                    </a:cubicBezTo>
                    <a:cubicBezTo>
                      <a:pt x="21" y="1229"/>
                      <a:pt x="28" y="1205"/>
                      <a:pt x="46" y="1190"/>
                    </a:cubicBezTo>
                    <a:cubicBezTo>
                      <a:pt x="55" y="1184"/>
                      <a:pt x="64" y="1179"/>
                      <a:pt x="73" y="1174"/>
                    </a:cubicBezTo>
                    <a:cubicBezTo>
                      <a:pt x="69" y="1178"/>
                      <a:pt x="65" y="1182"/>
                      <a:pt x="61" y="1187"/>
                    </a:cubicBezTo>
                    <a:cubicBezTo>
                      <a:pt x="54" y="1197"/>
                      <a:pt x="49" y="1208"/>
                      <a:pt x="39" y="1215"/>
                    </a:cubicBezTo>
                    <a:cubicBezTo>
                      <a:pt x="38" y="1215"/>
                      <a:pt x="39" y="1216"/>
                      <a:pt x="39" y="1216"/>
                    </a:cubicBezTo>
                    <a:cubicBezTo>
                      <a:pt x="48" y="1211"/>
                      <a:pt x="54" y="1203"/>
                      <a:pt x="60" y="1195"/>
                    </a:cubicBezTo>
                    <a:cubicBezTo>
                      <a:pt x="67" y="1185"/>
                      <a:pt x="78" y="1178"/>
                      <a:pt x="84" y="1167"/>
                    </a:cubicBezTo>
                    <a:cubicBezTo>
                      <a:pt x="86" y="1166"/>
                      <a:pt x="88" y="1164"/>
                      <a:pt x="90" y="1163"/>
                    </a:cubicBezTo>
                    <a:cubicBezTo>
                      <a:pt x="89" y="1167"/>
                      <a:pt x="88" y="1172"/>
                      <a:pt x="86" y="1176"/>
                    </a:cubicBezTo>
                    <a:cubicBezTo>
                      <a:pt x="86" y="1177"/>
                      <a:pt x="85" y="1177"/>
                      <a:pt x="85" y="1178"/>
                    </a:cubicBezTo>
                    <a:cubicBezTo>
                      <a:pt x="85" y="1179"/>
                      <a:pt x="85" y="1180"/>
                      <a:pt x="85" y="1180"/>
                    </a:cubicBezTo>
                    <a:cubicBezTo>
                      <a:pt x="81" y="1195"/>
                      <a:pt x="77" y="1209"/>
                      <a:pt x="74" y="1223"/>
                    </a:cubicBezTo>
                    <a:cubicBezTo>
                      <a:pt x="71" y="1227"/>
                      <a:pt x="64" y="1230"/>
                      <a:pt x="60" y="1235"/>
                    </a:cubicBezTo>
                    <a:cubicBezTo>
                      <a:pt x="55" y="1241"/>
                      <a:pt x="50" y="1251"/>
                      <a:pt x="47" y="1258"/>
                    </a:cubicBezTo>
                    <a:cubicBezTo>
                      <a:pt x="39" y="1281"/>
                      <a:pt x="39" y="1306"/>
                      <a:pt x="25" y="1327"/>
                    </a:cubicBezTo>
                    <a:cubicBezTo>
                      <a:pt x="25" y="1327"/>
                      <a:pt x="26" y="1328"/>
                      <a:pt x="26" y="1328"/>
                    </a:cubicBezTo>
                    <a:cubicBezTo>
                      <a:pt x="26" y="1328"/>
                      <a:pt x="26" y="1327"/>
                      <a:pt x="27" y="1327"/>
                    </a:cubicBezTo>
                    <a:cubicBezTo>
                      <a:pt x="27" y="1327"/>
                      <a:pt x="27" y="1327"/>
                      <a:pt x="27" y="1327"/>
                    </a:cubicBezTo>
                    <a:cubicBezTo>
                      <a:pt x="38" y="1326"/>
                      <a:pt x="49" y="1268"/>
                      <a:pt x="52" y="1260"/>
                    </a:cubicBezTo>
                    <a:cubicBezTo>
                      <a:pt x="57" y="1248"/>
                      <a:pt x="63" y="1241"/>
                      <a:pt x="72" y="1232"/>
                    </a:cubicBezTo>
                    <a:cubicBezTo>
                      <a:pt x="69" y="1247"/>
                      <a:pt x="68" y="1261"/>
                      <a:pt x="68" y="1277"/>
                    </a:cubicBezTo>
                    <a:cubicBezTo>
                      <a:pt x="68" y="1278"/>
                      <a:pt x="70" y="1278"/>
                      <a:pt x="70" y="1277"/>
                    </a:cubicBezTo>
                    <a:cubicBezTo>
                      <a:pt x="70" y="1268"/>
                      <a:pt x="70" y="1260"/>
                      <a:pt x="72" y="1251"/>
                    </a:cubicBezTo>
                    <a:cubicBezTo>
                      <a:pt x="72" y="1262"/>
                      <a:pt x="73" y="1272"/>
                      <a:pt x="72" y="1284"/>
                    </a:cubicBezTo>
                    <a:cubicBezTo>
                      <a:pt x="72" y="1295"/>
                      <a:pt x="68" y="1306"/>
                      <a:pt x="64" y="1317"/>
                    </a:cubicBezTo>
                    <a:cubicBezTo>
                      <a:pt x="61" y="1325"/>
                      <a:pt x="57" y="1344"/>
                      <a:pt x="49" y="1351"/>
                    </a:cubicBezTo>
                    <a:cubicBezTo>
                      <a:pt x="49" y="1351"/>
                      <a:pt x="50" y="1352"/>
                      <a:pt x="50" y="1351"/>
                    </a:cubicBezTo>
                    <a:cubicBezTo>
                      <a:pt x="62" y="1343"/>
                      <a:pt x="69" y="1316"/>
                      <a:pt x="73" y="1303"/>
                    </a:cubicBezTo>
                    <a:cubicBezTo>
                      <a:pt x="74" y="1298"/>
                      <a:pt x="75" y="1293"/>
                      <a:pt x="76" y="1288"/>
                    </a:cubicBezTo>
                    <a:cubicBezTo>
                      <a:pt x="76" y="1288"/>
                      <a:pt x="76" y="1288"/>
                      <a:pt x="76" y="1288"/>
                    </a:cubicBezTo>
                    <a:cubicBezTo>
                      <a:pt x="87" y="1280"/>
                      <a:pt x="87" y="1256"/>
                      <a:pt x="89" y="1244"/>
                    </a:cubicBezTo>
                    <a:cubicBezTo>
                      <a:pt x="91" y="1227"/>
                      <a:pt x="91" y="1209"/>
                      <a:pt x="91" y="1192"/>
                    </a:cubicBezTo>
                    <a:cubicBezTo>
                      <a:pt x="92" y="1190"/>
                      <a:pt x="93" y="1187"/>
                      <a:pt x="93" y="1184"/>
                    </a:cubicBezTo>
                    <a:cubicBezTo>
                      <a:pt x="94" y="1182"/>
                      <a:pt x="92" y="1181"/>
                      <a:pt x="91" y="1181"/>
                    </a:cubicBezTo>
                    <a:cubicBezTo>
                      <a:pt x="91" y="1180"/>
                      <a:pt x="91" y="1179"/>
                      <a:pt x="91" y="1178"/>
                    </a:cubicBezTo>
                    <a:cubicBezTo>
                      <a:pt x="91" y="1178"/>
                      <a:pt x="91" y="1178"/>
                      <a:pt x="90" y="1178"/>
                    </a:cubicBezTo>
                    <a:cubicBezTo>
                      <a:pt x="91" y="1175"/>
                      <a:pt x="92" y="1172"/>
                      <a:pt x="93" y="1169"/>
                    </a:cubicBezTo>
                    <a:cubicBezTo>
                      <a:pt x="97" y="1186"/>
                      <a:pt x="103" y="1202"/>
                      <a:pt x="106" y="1219"/>
                    </a:cubicBezTo>
                    <a:cubicBezTo>
                      <a:pt x="111" y="1242"/>
                      <a:pt x="108" y="1264"/>
                      <a:pt x="108" y="1288"/>
                    </a:cubicBezTo>
                    <a:cubicBezTo>
                      <a:pt x="108" y="1288"/>
                      <a:pt x="109" y="1288"/>
                      <a:pt x="109" y="1288"/>
                    </a:cubicBezTo>
                    <a:cubicBezTo>
                      <a:pt x="110" y="1266"/>
                      <a:pt x="114" y="1246"/>
                      <a:pt x="112" y="1224"/>
                    </a:cubicBezTo>
                    <a:cubicBezTo>
                      <a:pt x="109" y="1201"/>
                      <a:pt x="102" y="1178"/>
                      <a:pt x="96" y="1157"/>
                    </a:cubicBezTo>
                    <a:cubicBezTo>
                      <a:pt x="97" y="1156"/>
                      <a:pt x="97" y="1156"/>
                      <a:pt x="98" y="1155"/>
                    </a:cubicBezTo>
                    <a:cubicBezTo>
                      <a:pt x="99" y="1154"/>
                      <a:pt x="98" y="1152"/>
                      <a:pt x="98" y="1152"/>
                    </a:cubicBezTo>
                    <a:cubicBezTo>
                      <a:pt x="98" y="1149"/>
                      <a:pt x="99" y="1146"/>
                      <a:pt x="99" y="1143"/>
                    </a:cubicBezTo>
                    <a:cubicBezTo>
                      <a:pt x="100" y="1139"/>
                      <a:pt x="101" y="1135"/>
                      <a:pt x="101" y="1131"/>
                    </a:cubicBezTo>
                    <a:cubicBezTo>
                      <a:pt x="102" y="1134"/>
                      <a:pt x="103" y="1137"/>
                      <a:pt x="104" y="1140"/>
                    </a:cubicBezTo>
                    <a:cubicBezTo>
                      <a:pt x="108" y="1150"/>
                      <a:pt x="114" y="1160"/>
                      <a:pt x="115" y="1171"/>
                    </a:cubicBezTo>
                    <a:cubicBezTo>
                      <a:pt x="116" y="1180"/>
                      <a:pt x="114" y="1188"/>
                      <a:pt x="113" y="1197"/>
                    </a:cubicBezTo>
                    <a:cubicBezTo>
                      <a:pt x="113" y="1197"/>
                      <a:pt x="114" y="1197"/>
                      <a:pt x="114" y="1197"/>
                    </a:cubicBezTo>
                    <a:cubicBezTo>
                      <a:pt x="116" y="1184"/>
                      <a:pt x="120" y="1172"/>
                      <a:pt x="117" y="1159"/>
                    </a:cubicBezTo>
                    <a:cubicBezTo>
                      <a:pt x="116" y="1151"/>
                      <a:pt x="111" y="1143"/>
                      <a:pt x="109" y="1135"/>
                    </a:cubicBezTo>
                    <a:cubicBezTo>
                      <a:pt x="105" y="1124"/>
                      <a:pt x="107" y="1113"/>
                      <a:pt x="110" y="1102"/>
                    </a:cubicBezTo>
                    <a:cubicBezTo>
                      <a:pt x="110" y="1101"/>
                      <a:pt x="110" y="1101"/>
                      <a:pt x="110" y="1101"/>
                    </a:cubicBezTo>
                    <a:cubicBezTo>
                      <a:pt x="123" y="1078"/>
                      <a:pt x="142" y="1059"/>
                      <a:pt x="155" y="1036"/>
                    </a:cubicBezTo>
                    <a:cubicBezTo>
                      <a:pt x="180" y="1006"/>
                      <a:pt x="193" y="962"/>
                      <a:pt x="198" y="925"/>
                    </a:cubicBezTo>
                    <a:cubicBezTo>
                      <a:pt x="201" y="905"/>
                      <a:pt x="200" y="887"/>
                      <a:pt x="197" y="867"/>
                    </a:cubicBezTo>
                    <a:cubicBezTo>
                      <a:pt x="195" y="854"/>
                      <a:pt x="192" y="841"/>
                      <a:pt x="192" y="828"/>
                    </a:cubicBezTo>
                    <a:cubicBezTo>
                      <a:pt x="192" y="822"/>
                      <a:pt x="192" y="816"/>
                      <a:pt x="193" y="810"/>
                    </a:cubicBezTo>
                    <a:cubicBezTo>
                      <a:pt x="199" y="792"/>
                      <a:pt x="203" y="774"/>
                      <a:pt x="206" y="755"/>
                    </a:cubicBezTo>
                    <a:cubicBezTo>
                      <a:pt x="207" y="767"/>
                      <a:pt x="208" y="779"/>
                      <a:pt x="206" y="792"/>
                    </a:cubicBezTo>
                    <a:cubicBezTo>
                      <a:pt x="203" y="809"/>
                      <a:pt x="200" y="824"/>
                      <a:pt x="202" y="841"/>
                    </a:cubicBezTo>
                    <a:cubicBezTo>
                      <a:pt x="202" y="842"/>
                      <a:pt x="203" y="842"/>
                      <a:pt x="203" y="841"/>
                    </a:cubicBezTo>
                    <a:cubicBezTo>
                      <a:pt x="202" y="820"/>
                      <a:pt x="209" y="801"/>
                      <a:pt x="212" y="780"/>
                    </a:cubicBezTo>
                    <a:cubicBezTo>
                      <a:pt x="215" y="763"/>
                      <a:pt x="212" y="747"/>
                      <a:pt x="210" y="730"/>
                    </a:cubicBezTo>
                    <a:cubicBezTo>
                      <a:pt x="214" y="703"/>
                      <a:pt x="217" y="675"/>
                      <a:pt x="220" y="648"/>
                    </a:cubicBezTo>
                    <a:cubicBezTo>
                      <a:pt x="225" y="639"/>
                      <a:pt x="230" y="631"/>
                      <a:pt x="232" y="629"/>
                    </a:cubicBezTo>
                    <a:cubicBezTo>
                      <a:pt x="233" y="627"/>
                      <a:pt x="234" y="625"/>
                      <a:pt x="234" y="624"/>
                    </a:cubicBezTo>
                    <a:cubicBezTo>
                      <a:pt x="236" y="632"/>
                      <a:pt x="237" y="640"/>
                      <a:pt x="236" y="648"/>
                    </a:cubicBezTo>
                    <a:cubicBezTo>
                      <a:pt x="235" y="663"/>
                      <a:pt x="227" y="676"/>
                      <a:pt x="227" y="690"/>
                    </a:cubicBezTo>
                    <a:cubicBezTo>
                      <a:pt x="227" y="690"/>
                      <a:pt x="227" y="690"/>
                      <a:pt x="227" y="690"/>
                    </a:cubicBezTo>
                    <a:cubicBezTo>
                      <a:pt x="230" y="673"/>
                      <a:pt x="240" y="657"/>
                      <a:pt x="240" y="639"/>
                    </a:cubicBezTo>
                    <a:cubicBezTo>
                      <a:pt x="240" y="633"/>
                      <a:pt x="239" y="626"/>
                      <a:pt x="238" y="619"/>
                    </a:cubicBezTo>
                    <a:cubicBezTo>
                      <a:pt x="247" y="605"/>
                      <a:pt x="255" y="590"/>
                      <a:pt x="262" y="575"/>
                    </a:cubicBezTo>
                    <a:cubicBezTo>
                      <a:pt x="269" y="558"/>
                      <a:pt x="272" y="540"/>
                      <a:pt x="271" y="522"/>
                    </a:cubicBezTo>
                    <a:cubicBezTo>
                      <a:pt x="270" y="498"/>
                      <a:pt x="261" y="472"/>
                      <a:pt x="269" y="449"/>
                    </a:cubicBezTo>
                    <a:cubicBezTo>
                      <a:pt x="270" y="448"/>
                      <a:pt x="269" y="447"/>
                      <a:pt x="269" y="447"/>
                    </a:cubicBezTo>
                    <a:cubicBezTo>
                      <a:pt x="271" y="445"/>
                      <a:pt x="272" y="442"/>
                      <a:pt x="273" y="440"/>
                    </a:cubicBezTo>
                    <a:cubicBezTo>
                      <a:pt x="275" y="437"/>
                      <a:pt x="277" y="435"/>
                      <a:pt x="279" y="432"/>
                    </a:cubicBezTo>
                    <a:cubicBezTo>
                      <a:pt x="280" y="432"/>
                      <a:pt x="280" y="432"/>
                      <a:pt x="280" y="432"/>
                    </a:cubicBezTo>
                    <a:cubicBezTo>
                      <a:pt x="281" y="431"/>
                      <a:pt x="281" y="431"/>
                      <a:pt x="282" y="430"/>
                    </a:cubicBezTo>
                    <a:cubicBezTo>
                      <a:pt x="283" y="433"/>
                      <a:pt x="283" y="435"/>
                      <a:pt x="284" y="438"/>
                    </a:cubicBezTo>
                    <a:cubicBezTo>
                      <a:pt x="286" y="441"/>
                      <a:pt x="289" y="444"/>
                      <a:pt x="290" y="448"/>
                    </a:cubicBezTo>
                    <a:cubicBezTo>
                      <a:pt x="293" y="453"/>
                      <a:pt x="301" y="470"/>
                      <a:pt x="294" y="474"/>
                    </a:cubicBezTo>
                    <a:cubicBezTo>
                      <a:pt x="293" y="474"/>
                      <a:pt x="294" y="474"/>
                      <a:pt x="294" y="474"/>
                    </a:cubicBezTo>
                    <a:cubicBezTo>
                      <a:pt x="300" y="472"/>
                      <a:pt x="297" y="461"/>
                      <a:pt x="296" y="456"/>
                    </a:cubicBezTo>
                    <a:cubicBezTo>
                      <a:pt x="295" y="451"/>
                      <a:pt x="294" y="445"/>
                      <a:pt x="292" y="440"/>
                    </a:cubicBezTo>
                    <a:cubicBezTo>
                      <a:pt x="290" y="436"/>
                      <a:pt x="289" y="431"/>
                      <a:pt x="287" y="426"/>
                    </a:cubicBezTo>
                    <a:cubicBezTo>
                      <a:pt x="292" y="422"/>
                      <a:pt x="298" y="418"/>
                      <a:pt x="304" y="415"/>
                    </a:cubicBezTo>
                    <a:cubicBezTo>
                      <a:pt x="311" y="411"/>
                      <a:pt x="317" y="407"/>
                      <a:pt x="325" y="405"/>
                    </a:cubicBezTo>
                    <a:cubicBezTo>
                      <a:pt x="334" y="403"/>
                      <a:pt x="344" y="406"/>
                      <a:pt x="354" y="405"/>
                    </a:cubicBezTo>
                    <a:cubicBezTo>
                      <a:pt x="356" y="404"/>
                      <a:pt x="357" y="403"/>
                      <a:pt x="358" y="401"/>
                    </a:cubicBezTo>
                    <a:cubicBezTo>
                      <a:pt x="362" y="402"/>
                      <a:pt x="367" y="403"/>
                      <a:pt x="373" y="405"/>
                    </a:cubicBezTo>
                    <a:cubicBezTo>
                      <a:pt x="385" y="409"/>
                      <a:pt x="394" y="416"/>
                      <a:pt x="402" y="425"/>
                    </a:cubicBezTo>
                    <a:cubicBezTo>
                      <a:pt x="402" y="428"/>
                      <a:pt x="403" y="430"/>
                      <a:pt x="404" y="433"/>
                    </a:cubicBezTo>
                    <a:cubicBezTo>
                      <a:pt x="405" y="434"/>
                      <a:pt x="407" y="433"/>
                      <a:pt x="407" y="432"/>
                    </a:cubicBezTo>
                    <a:cubicBezTo>
                      <a:pt x="406" y="431"/>
                      <a:pt x="406" y="430"/>
                      <a:pt x="406" y="429"/>
                    </a:cubicBezTo>
                    <a:cubicBezTo>
                      <a:pt x="408" y="431"/>
                      <a:pt x="410" y="433"/>
                      <a:pt x="411" y="436"/>
                    </a:cubicBezTo>
                    <a:cubicBezTo>
                      <a:pt x="415" y="441"/>
                      <a:pt x="417" y="445"/>
                      <a:pt x="420" y="451"/>
                    </a:cubicBezTo>
                    <a:cubicBezTo>
                      <a:pt x="422" y="455"/>
                      <a:pt x="429" y="468"/>
                      <a:pt x="432" y="470"/>
                    </a:cubicBezTo>
                    <a:cubicBezTo>
                      <a:pt x="431" y="470"/>
                      <a:pt x="429" y="471"/>
                      <a:pt x="430" y="472"/>
                    </a:cubicBezTo>
                    <a:cubicBezTo>
                      <a:pt x="431" y="473"/>
                      <a:pt x="431" y="473"/>
                      <a:pt x="432" y="473"/>
                    </a:cubicBezTo>
                    <a:cubicBezTo>
                      <a:pt x="433" y="474"/>
                      <a:pt x="434" y="474"/>
                      <a:pt x="434" y="472"/>
                    </a:cubicBezTo>
                    <a:cubicBezTo>
                      <a:pt x="436" y="458"/>
                      <a:pt x="424" y="439"/>
                      <a:pt x="416" y="427"/>
                    </a:cubicBezTo>
                    <a:moveTo>
                      <a:pt x="87" y="1230"/>
                    </a:moveTo>
                    <a:cubicBezTo>
                      <a:pt x="86" y="1242"/>
                      <a:pt x="85" y="1254"/>
                      <a:pt x="83" y="1266"/>
                    </a:cubicBezTo>
                    <a:cubicBezTo>
                      <a:pt x="82" y="1272"/>
                      <a:pt x="81" y="1282"/>
                      <a:pt x="76" y="1287"/>
                    </a:cubicBezTo>
                    <a:cubicBezTo>
                      <a:pt x="78" y="1268"/>
                      <a:pt x="75" y="1248"/>
                      <a:pt x="77" y="1228"/>
                    </a:cubicBezTo>
                    <a:cubicBezTo>
                      <a:pt x="78" y="1227"/>
                      <a:pt x="78" y="1227"/>
                      <a:pt x="78" y="1226"/>
                    </a:cubicBezTo>
                    <a:cubicBezTo>
                      <a:pt x="79" y="1224"/>
                      <a:pt x="80" y="1222"/>
                      <a:pt x="80" y="1219"/>
                    </a:cubicBezTo>
                    <a:cubicBezTo>
                      <a:pt x="82" y="1214"/>
                      <a:pt x="85" y="1209"/>
                      <a:pt x="87" y="1204"/>
                    </a:cubicBezTo>
                    <a:cubicBezTo>
                      <a:pt x="87" y="1213"/>
                      <a:pt x="87" y="1222"/>
                      <a:pt x="87" y="1230"/>
                    </a:cubicBezTo>
                    <a:moveTo>
                      <a:pt x="159" y="1014"/>
                    </a:moveTo>
                    <a:cubicBezTo>
                      <a:pt x="147" y="1044"/>
                      <a:pt x="123" y="1069"/>
                      <a:pt x="107" y="1098"/>
                    </a:cubicBezTo>
                    <a:cubicBezTo>
                      <a:pt x="107" y="1098"/>
                      <a:pt x="107" y="1098"/>
                      <a:pt x="106" y="1098"/>
                    </a:cubicBezTo>
                    <a:cubicBezTo>
                      <a:pt x="109" y="1073"/>
                      <a:pt x="113" y="1048"/>
                      <a:pt x="119" y="1024"/>
                    </a:cubicBezTo>
                    <a:cubicBezTo>
                      <a:pt x="120" y="1024"/>
                      <a:pt x="120" y="1023"/>
                      <a:pt x="120" y="1022"/>
                    </a:cubicBezTo>
                    <a:cubicBezTo>
                      <a:pt x="129" y="990"/>
                      <a:pt x="132" y="957"/>
                      <a:pt x="145" y="926"/>
                    </a:cubicBezTo>
                    <a:cubicBezTo>
                      <a:pt x="156" y="899"/>
                      <a:pt x="169" y="873"/>
                      <a:pt x="180" y="846"/>
                    </a:cubicBezTo>
                    <a:cubicBezTo>
                      <a:pt x="181" y="856"/>
                      <a:pt x="183" y="865"/>
                      <a:pt x="184" y="875"/>
                    </a:cubicBezTo>
                    <a:cubicBezTo>
                      <a:pt x="188" y="897"/>
                      <a:pt x="187" y="917"/>
                      <a:pt x="183" y="939"/>
                    </a:cubicBezTo>
                    <a:cubicBezTo>
                      <a:pt x="181" y="954"/>
                      <a:pt x="176" y="969"/>
                      <a:pt x="172" y="984"/>
                    </a:cubicBezTo>
                    <a:cubicBezTo>
                      <a:pt x="169" y="994"/>
                      <a:pt x="164" y="1003"/>
                      <a:pt x="160" y="1013"/>
                    </a:cubicBezTo>
                    <a:cubicBezTo>
                      <a:pt x="160" y="1013"/>
                      <a:pt x="159" y="1014"/>
                      <a:pt x="159" y="1014"/>
                    </a:cubicBezTo>
                    <a:moveTo>
                      <a:pt x="182" y="973"/>
                    </a:moveTo>
                    <a:cubicBezTo>
                      <a:pt x="177" y="990"/>
                      <a:pt x="170" y="1008"/>
                      <a:pt x="161" y="1024"/>
                    </a:cubicBezTo>
                    <a:cubicBezTo>
                      <a:pt x="162" y="1022"/>
                      <a:pt x="163" y="1019"/>
                      <a:pt x="164" y="1016"/>
                    </a:cubicBezTo>
                    <a:cubicBezTo>
                      <a:pt x="164" y="1015"/>
                      <a:pt x="164" y="1014"/>
                      <a:pt x="164" y="1014"/>
                    </a:cubicBezTo>
                    <a:cubicBezTo>
                      <a:pt x="175" y="990"/>
                      <a:pt x="185" y="967"/>
                      <a:pt x="190" y="940"/>
                    </a:cubicBezTo>
                    <a:cubicBezTo>
                      <a:pt x="188" y="951"/>
                      <a:pt x="186" y="962"/>
                      <a:pt x="182" y="973"/>
                    </a:cubicBezTo>
                    <a:moveTo>
                      <a:pt x="221" y="639"/>
                    </a:moveTo>
                    <a:cubicBezTo>
                      <a:pt x="222" y="637"/>
                      <a:pt x="222" y="635"/>
                      <a:pt x="222" y="633"/>
                    </a:cubicBezTo>
                    <a:cubicBezTo>
                      <a:pt x="224" y="621"/>
                      <a:pt x="225" y="609"/>
                      <a:pt x="227" y="596"/>
                    </a:cubicBezTo>
                    <a:cubicBezTo>
                      <a:pt x="229" y="603"/>
                      <a:pt x="232" y="611"/>
                      <a:pt x="233" y="618"/>
                    </a:cubicBezTo>
                    <a:cubicBezTo>
                      <a:pt x="230" y="624"/>
                      <a:pt x="225" y="631"/>
                      <a:pt x="221" y="639"/>
                    </a:cubicBezTo>
                    <a:moveTo>
                      <a:pt x="266" y="522"/>
                    </a:moveTo>
                    <a:cubicBezTo>
                      <a:pt x="268" y="552"/>
                      <a:pt x="256" y="579"/>
                      <a:pt x="242" y="605"/>
                    </a:cubicBezTo>
                    <a:cubicBezTo>
                      <a:pt x="241" y="606"/>
                      <a:pt x="239" y="609"/>
                      <a:pt x="236" y="613"/>
                    </a:cubicBezTo>
                    <a:cubicBezTo>
                      <a:pt x="235" y="605"/>
                      <a:pt x="232" y="597"/>
                      <a:pt x="229" y="589"/>
                    </a:cubicBezTo>
                    <a:cubicBezTo>
                      <a:pt x="229" y="589"/>
                      <a:pt x="228" y="588"/>
                      <a:pt x="228" y="588"/>
                    </a:cubicBezTo>
                    <a:cubicBezTo>
                      <a:pt x="230" y="572"/>
                      <a:pt x="232" y="556"/>
                      <a:pt x="235" y="539"/>
                    </a:cubicBezTo>
                    <a:cubicBezTo>
                      <a:pt x="236" y="541"/>
                      <a:pt x="236" y="542"/>
                      <a:pt x="237" y="543"/>
                    </a:cubicBezTo>
                    <a:cubicBezTo>
                      <a:pt x="238" y="546"/>
                      <a:pt x="239" y="548"/>
                      <a:pt x="240" y="551"/>
                    </a:cubicBezTo>
                    <a:cubicBezTo>
                      <a:pt x="242" y="558"/>
                      <a:pt x="242" y="565"/>
                      <a:pt x="242" y="572"/>
                    </a:cubicBezTo>
                    <a:cubicBezTo>
                      <a:pt x="242" y="573"/>
                      <a:pt x="244" y="573"/>
                      <a:pt x="244" y="572"/>
                    </a:cubicBezTo>
                    <a:cubicBezTo>
                      <a:pt x="245" y="564"/>
                      <a:pt x="245" y="557"/>
                      <a:pt x="243" y="550"/>
                    </a:cubicBezTo>
                    <a:cubicBezTo>
                      <a:pt x="242" y="546"/>
                      <a:pt x="240" y="543"/>
                      <a:pt x="239" y="539"/>
                    </a:cubicBezTo>
                    <a:cubicBezTo>
                      <a:pt x="238" y="537"/>
                      <a:pt x="238" y="534"/>
                      <a:pt x="237" y="532"/>
                    </a:cubicBezTo>
                    <a:cubicBezTo>
                      <a:pt x="242" y="508"/>
                      <a:pt x="249" y="485"/>
                      <a:pt x="260" y="463"/>
                    </a:cubicBezTo>
                    <a:cubicBezTo>
                      <a:pt x="258" y="483"/>
                      <a:pt x="264" y="503"/>
                      <a:pt x="266" y="522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3BA38850-13F4-43F8-B57C-46A034E28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0438" y="4002088"/>
                <a:ext cx="149225" cy="144463"/>
              </a:xfrm>
              <a:custGeom>
                <a:avLst/>
                <a:gdLst>
                  <a:gd name="T0" fmla="*/ 30 w 33"/>
                  <a:gd name="T1" fmla="*/ 1 h 32"/>
                  <a:gd name="T2" fmla="*/ 22 w 33"/>
                  <a:gd name="T3" fmla="*/ 9 h 32"/>
                  <a:gd name="T4" fmla="*/ 13 w 33"/>
                  <a:gd name="T5" fmla="*/ 16 h 32"/>
                  <a:gd name="T6" fmla="*/ 1 w 33"/>
                  <a:gd name="T7" fmla="*/ 30 h 32"/>
                  <a:gd name="T8" fmla="*/ 2 w 33"/>
                  <a:gd name="T9" fmla="*/ 31 h 32"/>
                  <a:gd name="T10" fmla="*/ 21 w 33"/>
                  <a:gd name="T11" fmla="*/ 14 h 32"/>
                  <a:gd name="T12" fmla="*/ 33 w 33"/>
                  <a:gd name="T13" fmla="*/ 2 h 32"/>
                  <a:gd name="T14" fmla="*/ 30 w 33"/>
                  <a:gd name="T1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2">
                    <a:moveTo>
                      <a:pt x="30" y="1"/>
                    </a:moveTo>
                    <a:cubicBezTo>
                      <a:pt x="29" y="4"/>
                      <a:pt x="24" y="7"/>
                      <a:pt x="22" y="9"/>
                    </a:cubicBezTo>
                    <a:cubicBezTo>
                      <a:pt x="19" y="12"/>
                      <a:pt x="16" y="14"/>
                      <a:pt x="13" y="16"/>
                    </a:cubicBezTo>
                    <a:cubicBezTo>
                      <a:pt x="8" y="20"/>
                      <a:pt x="4" y="25"/>
                      <a:pt x="1" y="30"/>
                    </a:cubicBezTo>
                    <a:cubicBezTo>
                      <a:pt x="0" y="31"/>
                      <a:pt x="2" y="32"/>
                      <a:pt x="2" y="31"/>
                    </a:cubicBezTo>
                    <a:cubicBezTo>
                      <a:pt x="6" y="24"/>
                      <a:pt x="14" y="19"/>
                      <a:pt x="21" y="14"/>
                    </a:cubicBezTo>
                    <a:cubicBezTo>
                      <a:pt x="25" y="11"/>
                      <a:pt x="33" y="7"/>
                      <a:pt x="33" y="2"/>
                    </a:cubicBezTo>
                    <a:cubicBezTo>
                      <a:pt x="33" y="0"/>
                      <a:pt x="30" y="0"/>
                      <a:pt x="30" y="1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E2E1DFBF-4682-441B-9AFE-008BBB9EF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6426" y="5697538"/>
                <a:ext cx="280988" cy="782638"/>
              </a:xfrm>
              <a:custGeom>
                <a:avLst/>
                <a:gdLst>
                  <a:gd name="T0" fmla="*/ 55 w 62"/>
                  <a:gd name="T1" fmla="*/ 3 h 173"/>
                  <a:gd name="T2" fmla="*/ 32 w 62"/>
                  <a:gd name="T3" fmla="*/ 76 h 173"/>
                  <a:gd name="T4" fmla="*/ 0 w 62"/>
                  <a:gd name="T5" fmla="*/ 172 h 173"/>
                  <a:gd name="T6" fmla="*/ 1 w 62"/>
                  <a:gd name="T7" fmla="*/ 172 h 173"/>
                  <a:gd name="T8" fmla="*/ 32 w 62"/>
                  <a:gd name="T9" fmla="*/ 102 h 173"/>
                  <a:gd name="T10" fmla="*/ 41 w 62"/>
                  <a:gd name="T11" fmla="*/ 50 h 173"/>
                  <a:gd name="T12" fmla="*/ 60 w 62"/>
                  <a:gd name="T13" fmla="*/ 6 h 173"/>
                  <a:gd name="T14" fmla="*/ 55 w 62"/>
                  <a:gd name="T15" fmla="*/ 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73">
                    <a:moveTo>
                      <a:pt x="55" y="3"/>
                    </a:moveTo>
                    <a:cubicBezTo>
                      <a:pt x="44" y="28"/>
                      <a:pt x="36" y="49"/>
                      <a:pt x="32" y="76"/>
                    </a:cubicBezTo>
                    <a:cubicBezTo>
                      <a:pt x="28" y="108"/>
                      <a:pt x="21" y="145"/>
                      <a:pt x="0" y="172"/>
                    </a:cubicBezTo>
                    <a:cubicBezTo>
                      <a:pt x="0" y="172"/>
                      <a:pt x="1" y="173"/>
                      <a:pt x="1" y="172"/>
                    </a:cubicBezTo>
                    <a:cubicBezTo>
                      <a:pt x="17" y="153"/>
                      <a:pt x="26" y="127"/>
                      <a:pt x="32" y="102"/>
                    </a:cubicBezTo>
                    <a:cubicBezTo>
                      <a:pt x="36" y="85"/>
                      <a:pt x="37" y="67"/>
                      <a:pt x="41" y="50"/>
                    </a:cubicBezTo>
                    <a:cubicBezTo>
                      <a:pt x="45" y="34"/>
                      <a:pt x="53" y="21"/>
                      <a:pt x="60" y="6"/>
                    </a:cubicBezTo>
                    <a:cubicBezTo>
                      <a:pt x="62" y="3"/>
                      <a:pt x="57" y="0"/>
                      <a:pt x="55" y="3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0627593-2A84-4B1D-A4B5-E11D10DE36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1113" y="4625975"/>
                <a:ext cx="1585913" cy="7548563"/>
              </a:xfrm>
              <a:custGeom>
                <a:avLst/>
                <a:gdLst>
                  <a:gd name="T0" fmla="*/ 304 w 350"/>
                  <a:gd name="T1" fmla="*/ 448 h 1669"/>
                  <a:gd name="T2" fmla="*/ 308 w 350"/>
                  <a:gd name="T3" fmla="*/ 373 h 1669"/>
                  <a:gd name="T4" fmla="*/ 185 w 350"/>
                  <a:gd name="T5" fmla="*/ 227 h 1669"/>
                  <a:gd name="T6" fmla="*/ 203 w 350"/>
                  <a:gd name="T7" fmla="*/ 9 h 1669"/>
                  <a:gd name="T8" fmla="*/ 175 w 350"/>
                  <a:gd name="T9" fmla="*/ 83 h 1669"/>
                  <a:gd name="T10" fmla="*/ 167 w 350"/>
                  <a:gd name="T11" fmla="*/ 206 h 1669"/>
                  <a:gd name="T12" fmla="*/ 168 w 350"/>
                  <a:gd name="T13" fmla="*/ 232 h 1669"/>
                  <a:gd name="T14" fmla="*/ 78 w 350"/>
                  <a:gd name="T15" fmla="*/ 338 h 1669"/>
                  <a:gd name="T16" fmla="*/ 36 w 350"/>
                  <a:gd name="T17" fmla="*/ 408 h 1669"/>
                  <a:gd name="T18" fmla="*/ 57 w 350"/>
                  <a:gd name="T19" fmla="*/ 775 h 1669"/>
                  <a:gd name="T20" fmla="*/ 57 w 350"/>
                  <a:gd name="T21" fmla="*/ 783 h 1669"/>
                  <a:gd name="T22" fmla="*/ 50 w 350"/>
                  <a:gd name="T23" fmla="*/ 674 h 1669"/>
                  <a:gd name="T24" fmla="*/ 73 w 350"/>
                  <a:gd name="T25" fmla="*/ 893 h 1669"/>
                  <a:gd name="T26" fmla="*/ 62 w 350"/>
                  <a:gd name="T27" fmla="*/ 976 h 1669"/>
                  <a:gd name="T28" fmla="*/ 52 w 350"/>
                  <a:gd name="T29" fmla="*/ 1104 h 1669"/>
                  <a:gd name="T30" fmla="*/ 50 w 350"/>
                  <a:gd name="T31" fmla="*/ 1188 h 1669"/>
                  <a:gd name="T32" fmla="*/ 84 w 350"/>
                  <a:gd name="T33" fmla="*/ 1458 h 1669"/>
                  <a:gd name="T34" fmla="*/ 57 w 350"/>
                  <a:gd name="T35" fmla="*/ 1514 h 1669"/>
                  <a:gd name="T36" fmla="*/ 71 w 350"/>
                  <a:gd name="T37" fmla="*/ 1559 h 1669"/>
                  <a:gd name="T38" fmla="*/ 13 w 350"/>
                  <a:gd name="T39" fmla="*/ 1660 h 1669"/>
                  <a:gd name="T40" fmla="*/ 74 w 350"/>
                  <a:gd name="T41" fmla="*/ 1588 h 1669"/>
                  <a:gd name="T42" fmla="*/ 58 w 350"/>
                  <a:gd name="T43" fmla="*/ 1617 h 1669"/>
                  <a:gd name="T44" fmla="*/ 79 w 350"/>
                  <a:gd name="T45" fmla="*/ 1580 h 1669"/>
                  <a:gd name="T46" fmla="*/ 96 w 350"/>
                  <a:gd name="T47" fmla="*/ 1559 h 1669"/>
                  <a:gd name="T48" fmla="*/ 66 w 350"/>
                  <a:gd name="T49" fmla="*/ 1331 h 1669"/>
                  <a:gd name="T50" fmla="*/ 96 w 350"/>
                  <a:gd name="T51" fmla="*/ 1342 h 1669"/>
                  <a:gd name="T52" fmla="*/ 107 w 350"/>
                  <a:gd name="T53" fmla="*/ 1288 h 1669"/>
                  <a:gd name="T54" fmla="*/ 92 w 350"/>
                  <a:gd name="T55" fmla="*/ 1083 h 1669"/>
                  <a:gd name="T56" fmla="*/ 100 w 350"/>
                  <a:gd name="T57" fmla="*/ 706 h 1669"/>
                  <a:gd name="T58" fmla="*/ 96 w 350"/>
                  <a:gd name="T59" fmla="*/ 651 h 1669"/>
                  <a:gd name="T60" fmla="*/ 70 w 350"/>
                  <a:gd name="T61" fmla="*/ 469 h 1669"/>
                  <a:gd name="T62" fmla="*/ 202 w 350"/>
                  <a:gd name="T63" fmla="*/ 315 h 1669"/>
                  <a:gd name="T64" fmla="*/ 247 w 350"/>
                  <a:gd name="T65" fmla="*/ 618 h 1669"/>
                  <a:gd name="T66" fmla="*/ 205 w 350"/>
                  <a:gd name="T67" fmla="*/ 700 h 1669"/>
                  <a:gd name="T68" fmla="*/ 205 w 350"/>
                  <a:gd name="T69" fmla="*/ 918 h 1669"/>
                  <a:gd name="T70" fmla="*/ 230 w 350"/>
                  <a:gd name="T71" fmla="*/ 1108 h 1669"/>
                  <a:gd name="T72" fmla="*/ 238 w 350"/>
                  <a:gd name="T73" fmla="*/ 1199 h 1669"/>
                  <a:gd name="T74" fmla="*/ 246 w 350"/>
                  <a:gd name="T75" fmla="*/ 1403 h 1669"/>
                  <a:gd name="T76" fmla="*/ 265 w 350"/>
                  <a:gd name="T77" fmla="*/ 1506 h 1669"/>
                  <a:gd name="T78" fmla="*/ 257 w 350"/>
                  <a:gd name="T79" fmla="*/ 1554 h 1669"/>
                  <a:gd name="T80" fmla="*/ 262 w 350"/>
                  <a:gd name="T81" fmla="*/ 1542 h 1669"/>
                  <a:gd name="T82" fmla="*/ 321 w 350"/>
                  <a:gd name="T83" fmla="*/ 1662 h 1669"/>
                  <a:gd name="T84" fmla="*/ 275 w 350"/>
                  <a:gd name="T85" fmla="*/ 1526 h 1669"/>
                  <a:gd name="T86" fmla="*/ 288 w 350"/>
                  <a:gd name="T87" fmla="*/ 1141 h 1669"/>
                  <a:gd name="T88" fmla="*/ 298 w 350"/>
                  <a:gd name="T89" fmla="*/ 997 h 1669"/>
                  <a:gd name="T90" fmla="*/ 275 w 350"/>
                  <a:gd name="T91" fmla="*/ 824 h 1669"/>
                  <a:gd name="T92" fmla="*/ 278 w 350"/>
                  <a:gd name="T93" fmla="*/ 660 h 1669"/>
                  <a:gd name="T94" fmla="*/ 292 w 350"/>
                  <a:gd name="T95" fmla="*/ 681 h 1669"/>
                  <a:gd name="T96" fmla="*/ 302 w 350"/>
                  <a:gd name="T97" fmla="*/ 498 h 1669"/>
                  <a:gd name="T98" fmla="*/ 349 w 350"/>
                  <a:gd name="T99" fmla="*/ 588 h 1669"/>
                  <a:gd name="T100" fmla="*/ 74 w 350"/>
                  <a:gd name="T101" fmla="*/ 1554 h 1669"/>
                  <a:gd name="T102" fmla="*/ 275 w 350"/>
                  <a:gd name="T103" fmla="*/ 1448 h 1669"/>
                  <a:gd name="T104" fmla="*/ 253 w 350"/>
                  <a:gd name="T105" fmla="*/ 1374 h 1669"/>
                  <a:gd name="T106" fmla="*/ 241 w 350"/>
                  <a:gd name="T107" fmla="*/ 1120 h 1669"/>
                  <a:gd name="T108" fmla="*/ 256 w 350"/>
                  <a:gd name="T109" fmla="*/ 921 h 1669"/>
                  <a:gd name="T110" fmla="*/ 301 w 350"/>
                  <a:gd name="T111" fmla="*/ 1028 h 1669"/>
                  <a:gd name="T112" fmla="*/ 215 w 350"/>
                  <a:gd name="T113" fmla="*/ 957 h 1669"/>
                  <a:gd name="T114" fmla="*/ 239 w 350"/>
                  <a:gd name="T115" fmla="*/ 976 h 1669"/>
                  <a:gd name="T116" fmla="*/ 235 w 350"/>
                  <a:gd name="T117" fmla="*/ 804 h 1669"/>
                  <a:gd name="T118" fmla="*/ 303 w 350"/>
                  <a:gd name="T119" fmla="*/ 609 h 1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0" h="1669">
                    <a:moveTo>
                      <a:pt x="349" y="588"/>
                    </a:moveTo>
                    <a:cubicBezTo>
                      <a:pt x="340" y="570"/>
                      <a:pt x="341" y="547"/>
                      <a:pt x="333" y="528"/>
                    </a:cubicBezTo>
                    <a:cubicBezTo>
                      <a:pt x="328" y="517"/>
                      <a:pt x="320" y="506"/>
                      <a:pt x="310" y="497"/>
                    </a:cubicBezTo>
                    <a:cubicBezTo>
                      <a:pt x="310" y="496"/>
                      <a:pt x="310" y="496"/>
                      <a:pt x="310" y="496"/>
                    </a:cubicBezTo>
                    <a:cubicBezTo>
                      <a:pt x="309" y="494"/>
                      <a:pt x="295" y="466"/>
                      <a:pt x="293" y="469"/>
                    </a:cubicBezTo>
                    <a:cubicBezTo>
                      <a:pt x="295" y="467"/>
                      <a:pt x="294" y="465"/>
                      <a:pt x="292" y="463"/>
                    </a:cubicBezTo>
                    <a:cubicBezTo>
                      <a:pt x="292" y="452"/>
                      <a:pt x="291" y="441"/>
                      <a:pt x="289" y="430"/>
                    </a:cubicBezTo>
                    <a:cubicBezTo>
                      <a:pt x="295" y="435"/>
                      <a:pt x="301" y="443"/>
                      <a:pt x="304" y="448"/>
                    </a:cubicBezTo>
                    <a:cubicBezTo>
                      <a:pt x="308" y="455"/>
                      <a:pt x="313" y="466"/>
                      <a:pt x="315" y="475"/>
                    </a:cubicBezTo>
                    <a:cubicBezTo>
                      <a:pt x="315" y="475"/>
                      <a:pt x="315" y="475"/>
                      <a:pt x="315" y="475"/>
                    </a:cubicBezTo>
                    <a:cubicBezTo>
                      <a:pt x="315" y="464"/>
                      <a:pt x="310" y="451"/>
                      <a:pt x="305" y="442"/>
                    </a:cubicBezTo>
                    <a:cubicBezTo>
                      <a:pt x="301" y="436"/>
                      <a:pt x="295" y="426"/>
                      <a:pt x="288" y="422"/>
                    </a:cubicBezTo>
                    <a:cubicBezTo>
                      <a:pt x="282" y="396"/>
                      <a:pt x="272" y="371"/>
                      <a:pt x="255" y="347"/>
                    </a:cubicBezTo>
                    <a:cubicBezTo>
                      <a:pt x="261" y="349"/>
                      <a:pt x="266" y="351"/>
                      <a:pt x="272" y="355"/>
                    </a:cubicBezTo>
                    <a:cubicBezTo>
                      <a:pt x="279" y="359"/>
                      <a:pt x="304" y="365"/>
                      <a:pt x="306" y="374"/>
                    </a:cubicBezTo>
                    <a:cubicBezTo>
                      <a:pt x="306" y="375"/>
                      <a:pt x="308" y="374"/>
                      <a:pt x="308" y="373"/>
                    </a:cubicBezTo>
                    <a:cubicBezTo>
                      <a:pt x="306" y="364"/>
                      <a:pt x="291" y="360"/>
                      <a:pt x="284" y="357"/>
                    </a:cubicBezTo>
                    <a:cubicBezTo>
                      <a:pt x="277" y="353"/>
                      <a:pt x="272" y="349"/>
                      <a:pt x="266" y="346"/>
                    </a:cubicBezTo>
                    <a:cubicBezTo>
                      <a:pt x="260" y="343"/>
                      <a:pt x="253" y="341"/>
                      <a:pt x="248" y="338"/>
                    </a:cubicBezTo>
                    <a:cubicBezTo>
                      <a:pt x="247" y="337"/>
                      <a:pt x="246" y="336"/>
                      <a:pt x="246" y="335"/>
                    </a:cubicBezTo>
                    <a:cubicBezTo>
                      <a:pt x="237" y="326"/>
                      <a:pt x="229" y="316"/>
                      <a:pt x="219" y="308"/>
                    </a:cubicBezTo>
                    <a:cubicBezTo>
                      <a:pt x="209" y="298"/>
                      <a:pt x="193" y="291"/>
                      <a:pt x="187" y="278"/>
                    </a:cubicBezTo>
                    <a:cubicBezTo>
                      <a:pt x="187" y="275"/>
                      <a:pt x="187" y="272"/>
                      <a:pt x="187" y="268"/>
                    </a:cubicBezTo>
                    <a:cubicBezTo>
                      <a:pt x="186" y="254"/>
                      <a:pt x="185" y="241"/>
                      <a:pt x="185" y="227"/>
                    </a:cubicBezTo>
                    <a:cubicBezTo>
                      <a:pt x="186" y="214"/>
                      <a:pt x="188" y="202"/>
                      <a:pt x="188" y="190"/>
                    </a:cubicBezTo>
                    <a:cubicBezTo>
                      <a:pt x="190" y="143"/>
                      <a:pt x="188" y="97"/>
                      <a:pt x="194" y="51"/>
                    </a:cubicBezTo>
                    <a:cubicBezTo>
                      <a:pt x="194" y="51"/>
                      <a:pt x="194" y="51"/>
                      <a:pt x="195" y="51"/>
                    </a:cubicBezTo>
                    <a:cubicBezTo>
                      <a:pt x="208" y="67"/>
                      <a:pt x="219" y="87"/>
                      <a:pt x="204" y="105"/>
                    </a:cubicBezTo>
                    <a:cubicBezTo>
                      <a:pt x="203" y="106"/>
                      <a:pt x="204" y="108"/>
                      <a:pt x="205" y="107"/>
                    </a:cubicBezTo>
                    <a:cubicBezTo>
                      <a:pt x="224" y="86"/>
                      <a:pt x="212" y="62"/>
                      <a:pt x="197" y="44"/>
                    </a:cubicBezTo>
                    <a:cubicBezTo>
                      <a:pt x="197" y="42"/>
                      <a:pt x="197" y="41"/>
                      <a:pt x="197" y="39"/>
                    </a:cubicBezTo>
                    <a:cubicBezTo>
                      <a:pt x="199" y="29"/>
                      <a:pt x="204" y="19"/>
                      <a:pt x="203" y="9"/>
                    </a:cubicBezTo>
                    <a:cubicBezTo>
                      <a:pt x="203" y="6"/>
                      <a:pt x="201" y="5"/>
                      <a:pt x="199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197" y="0"/>
                      <a:pt x="196" y="2"/>
                    </a:cubicBezTo>
                    <a:cubicBezTo>
                      <a:pt x="196" y="2"/>
                      <a:pt x="196" y="2"/>
                      <a:pt x="196" y="2"/>
                    </a:cubicBezTo>
                    <a:cubicBezTo>
                      <a:pt x="193" y="2"/>
                      <a:pt x="190" y="3"/>
                      <a:pt x="188" y="7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88" y="8"/>
                      <a:pt x="187" y="10"/>
                      <a:pt x="187" y="12"/>
                    </a:cubicBezTo>
                    <a:cubicBezTo>
                      <a:pt x="180" y="35"/>
                      <a:pt x="177" y="59"/>
                      <a:pt x="175" y="83"/>
                    </a:cubicBezTo>
                    <a:cubicBezTo>
                      <a:pt x="172" y="102"/>
                      <a:pt x="170" y="122"/>
                      <a:pt x="168" y="141"/>
                    </a:cubicBezTo>
                    <a:cubicBezTo>
                      <a:pt x="167" y="147"/>
                      <a:pt x="167" y="153"/>
                      <a:pt x="167" y="160"/>
                    </a:cubicBezTo>
                    <a:cubicBezTo>
                      <a:pt x="160" y="166"/>
                      <a:pt x="153" y="172"/>
                      <a:pt x="148" y="179"/>
                    </a:cubicBezTo>
                    <a:cubicBezTo>
                      <a:pt x="139" y="190"/>
                      <a:pt x="137" y="203"/>
                      <a:pt x="131" y="215"/>
                    </a:cubicBezTo>
                    <a:cubicBezTo>
                      <a:pt x="130" y="216"/>
                      <a:pt x="131" y="216"/>
                      <a:pt x="131" y="216"/>
                    </a:cubicBezTo>
                    <a:cubicBezTo>
                      <a:pt x="138" y="204"/>
                      <a:pt x="142" y="191"/>
                      <a:pt x="151" y="181"/>
                    </a:cubicBezTo>
                    <a:cubicBezTo>
                      <a:pt x="156" y="176"/>
                      <a:pt x="161" y="171"/>
                      <a:pt x="167" y="167"/>
                    </a:cubicBezTo>
                    <a:cubicBezTo>
                      <a:pt x="166" y="180"/>
                      <a:pt x="166" y="193"/>
                      <a:pt x="167" y="206"/>
                    </a:cubicBezTo>
                    <a:cubicBezTo>
                      <a:pt x="156" y="215"/>
                      <a:pt x="146" y="225"/>
                      <a:pt x="141" y="238"/>
                    </a:cubicBezTo>
                    <a:cubicBezTo>
                      <a:pt x="138" y="244"/>
                      <a:pt x="137" y="250"/>
                      <a:pt x="135" y="256"/>
                    </a:cubicBezTo>
                    <a:cubicBezTo>
                      <a:pt x="133" y="259"/>
                      <a:pt x="127" y="278"/>
                      <a:pt x="123" y="280"/>
                    </a:cubicBezTo>
                    <a:cubicBezTo>
                      <a:pt x="122" y="280"/>
                      <a:pt x="122" y="280"/>
                      <a:pt x="123" y="280"/>
                    </a:cubicBezTo>
                    <a:cubicBezTo>
                      <a:pt x="131" y="279"/>
                      <a:pt x="136" y="263"/>
                      <a:pt x="138" y="257"/>
                    </a:cubicBezTo>
                    <a:cubicBezTo>
                      <a:pt x="142" y="249"/>
                      <a:pt x="145" y="239"/>
                      <a:pt x="151" y="232"/>
                    </a:cubicBezTo>
                    <a:cubicBezTo>
                      <a:pt x="155" y="226"/>
                      <a:pt x="161" y="220"/>
                      <a:pt x="167" y="215"/>
                    </a:cubicBezTo>
                    <a:cubicBezTo>
                      <a:pt x="167" y="221"/>
                      <a:pt x="168" y="227"/>
                      <a:pt x="168" y="232"/>
                    </a:cubicBezTo>
                    <a:cubicBezTo>
                      <a:pt x="168" y="233"/>
                      <a:pt x="168" y="233"/>
                      <a:pt x="168" y="234"/>
                    </a:cubicBezTo>
                    <a:cubicBezTo>
                      <a:pt x="167" y="244"/>
                      <a:pt x="167" y="254"/>
                      <a:pt x="167" y="263"/>
                    </a:cubicBezTo>
                    <a:cubicBezTo>
                      <a:pt x="167" y="270"/>
                      <a:pt x="168" y="275"/>
                      <a:pt x="170" y="280"/>
                    </a:cubicBezTo>
                    <a:cubicBezTo>
                      <a:pt x="169" y="287"/>
                      <a:pt x="166" y="292"/>
                      <a:pt x="162" y="296"/>
                    </a:cubicBezTo>
                    <a:cubicBezTo>
                      <a:pt x="160" y="295"/>
                      <a:pt x="158" y="295"/>
                      <a:pt x="157" y="295"/>
                    </a:cubicBezTo>
                    <a:cubicBezTo>
                      <a:pt x="142" y="301"/>
                      <a:pt x="129" y="312"/>
                      <a:pt x="118" y="324"/>
                    </a:cubicBezTo>
                    <a:cubicBezTo>
                      <a:pt x="117" y="323"/>
                      <a:pt x="116" y="323"/>
                      <a:pt x="115" y="323"/>
                    </a:cubicBezTo>
                    <a:cubicBezTo>
                      <a:pt x="103" y="327"/>
                      <a:pt x="91" y="333"/>
                      <a:pt x="78" y="338"/>
                    </a:cubicBezTo>
                    <a:cubicBezTo>
                      <a:pt x="68" y="342"/>
                      <a:pt x="60" y="345"/>
                      <a:pt x="53" y="353"/>
                    </a:cubicBezTo>
                    <a:cubicBezTo>
                      <a:pt x="52" y="354"/>
                      <a:pt x="53" y="355"/>
                      <a:pt x="54" y="354"/>
                    </a:cubicBezTo>
                    <a:cubicBezTo>
                      <a:pt x="63" y="345"/>
                      <a:pt x="75" y="342"/>
                      <a:pt x="87" y="339"/>
                    </a:cubicBezTo>
                    <a:cubicBezTo>
                      <a:pt x="96" y="336"/>
                      <a:pt x="104" y="332"/>
                      <a:pt x="113" y="330"/>
                    </a:cubicBezTo>
                    <a:cubicBezTo>
                      <a:pt x="107" y="337"/>
                      <a:pt x="102" y="344"/>
                      <a:pt x="97" y="352"/>
                    </a:cubicBezTo>
                    <a:cubicBezTo>
                      <a:pt x="83" y="358"/>
                      <a:pt x="67" y="364"/>
                      <a:pt x="54" y="375"/>
                    </a:cubicBezTo>
                    <a:cubicBezTo>
                      <a:pt x="46" y="382"/>
                      <a:pt x="34" y="396"/>
                      <a:pt x="35" y="408"/>
                    </a:cubicBezTo>
                    <a:cubicBezTo>
                      <a:pt x="35" y="408"/>
                      <a:pt x="36" y="408"/>
                      <a:pt x="36" y="408"/>
                    </a:cubicBezTo>
                    <a:cubicBezTo>
                      <a:pt x="38" y="393"/>
                      <a:pt x="55" y="378"/>
                      <a:pt x="67" y="371"/>
                    </a:cubicBezTo>
                    <a:cubicBezTo>
                      <a:pt x="75" y="367"/>
                      <a:pt x="84" y="363"/>
                      <a:pt x="92" y="360"/>
                    </a:cubicBezTo>
                    <a:cubicBezTo>
                      <a:pt x="92" y="361"/>
                      <a:pt x="91" y="363"/>
                      <a:pt x="90" y="364"/>
                    </a:cubicBezTo>
                    <a:cubicBezTo>
                      <a:pt x="77" y="384"/>
                      <a:pt x="66" y="407"/>
                      <a:pt x="60" y="430"/>
                    </a:cubicBezTo>
                    <a:cubicBezTo>
                      <a:pt x="55" y="446"/>
                      <a:pt x="53" y="463"/>
                      <a:pt x="52" y="481"/>
                    </a:cubicBezTo>
                    <a:cubicBezTo>
                      <a:pt x="21" y="523"/>
                      <a:pt x="19" y="581"/>
                      <a:pt x="33" y="630"/>
                    </a:cubicBezTo>
                    <a:cubicBezTo>
                      <a:pt x="42" y="665"/>
                      <a:pt x="52" y="700"/>
                      <a:pt x="56" y="736"/>
                    </a:cubicBezTo>
                    <a:cubicBezTo>
                      <a:pt x="57" y="749"/>
                      <a:pt x="57" y="762"/>
                      <a:pt x="57" y="775"/>
                    </a:cubicBezTo>
                    <a:cubicBezTo>
                      <a:pt x="45" y="790"/>
                      <a:pt x="37" y="808"/>
                      <a:pt x="36" y="829"/>
                    </a:cubicBezTo>
                    <a:cubicBezTo>
                      <a:pt x="35" y="850"/>
                      <a:pt x="38" y="871"/>
                      <a:pt x="41" y="892"/>
                    </a:cubicBezTo>
                    <a:cubicBezTo>
                      <a:pt x="45" y="918"/>
                      <a:pt x="43" y="940"/>
                      <a:pt x="38" y="965"/>
                    </a:cubicBezTo>
                    <a:cubicBezTo>
                      <a:pt x="38" y="968"/>
                      <a:pt x="43" y="970"/>
                      <a:pt x="44" y="966"/>
                    </a:cubicBezTo>
                    <a:cubicBezTo>
                      <a:pt x="47" y="951"/>
                      <a:pt x="52" y="937"/>
                      <a:pt x="51" y="921"/>
                    </a:cubicBezTo>
                    <a:cubicBezTo>
                      <a:pt x="51" y="900"/>
                      <a:pt x="46" y="879"/>
                      <a:pt x="44" y="858"/>
                    </a:cubicBezTo>
                    <a:cubicBezTo>
                      <a:pt x="42" y="837"/>
                      <a:pt x="42" y="815"/>
                      <a:pt x="50" y="795"/>
                    </a:cubicBezTo>
                    <a:cubicBezTo>
                      <a:pt x="52" y="791"/>
                      <a:pt x="55" y="787"/>
                      <a:pt x="57" y="783"/>
                    </a:cubicBezTo>
                    <a:cubicBezTo>
                      <a:pt x="57" y="785"/>
                      <a:pt x="57" y="786"/>
                      <a:pt x="57" y="788"/>
                    </a:cubicBezTo>
                    <a:cubicBezTo>
                      <a:pt x="57" y="806"/>
                      <a:pt x="60" y="828"/>
                      <a:pt x="50" y="844"/>
                    </a:cubicBezTo>
                    <a:cubicBezTo>
                      <a:pt x="49" y="845"/>
                      <a:pt x="51" y="846"/>
                      <a:pt x="51" y="845"/>
                    </a:cubicBezTo>
                    <a:cubicBezTo>
                      <a:pt x="64" y="826"/>
                      <a:pt x="61" y="799"/>
                      <a:pt x="61" y="777"/>
                    </a:cubicBezTo>
                    <a:cubicBezTo>
                      <a:pt x="68" y="766"/>
                      <a:pt x="77" y="757"/>
                      <a:pt x="87" y="747"/>
                    </a:cubicBezTo>
                    <a:cubicBezTo>
                      <a:pt x="88" y="746"/>
                      <a:pt x="86" y="744"/>
                      <a:pt x="85" y="745"/>
                    </a:cubicBezTo>
                    <a:cubicBezTo>
                      <a:pt x="76" y="753"/>
                      <a:pt x="68" y="761"/>
                      <a:pt x="61" y="769"/>
                    </a:cubicBezTo>
                    <a:cubicBezTo>
                      <a:pt x="61" y="737"/>
                      <a:pt x="57" y="706"/>
                      <a:pt x="50" y="674"/>
                    </a:cubicBezTo>
                    <a:cubicBezTo>
                      <a:pt x="43" y="640"/>
                      <a:pt x="31" y="605"/>
                      <a:pt x="32" y="570"/>
                    </a:cubicBezTo>
                    <a:cubicBezTo>
                      <a:pt x="33" y="543"/>
                      <a:pt x="40" y="521"/>
                      <a:pt x="52" y="500"/>
                    </a:cubicBezTo>
                    <a:cubicBezTo>
                      <a:pt x="52" y="508"/>
                      <a:pt x="52" y="516"/>
                      <a:pt x="52" y="525"/>
                    </a:cubicBezTo>
                    <a:cubicBezTo>
                      <a:pt x="52" y="554"/>
                      <a:pt x="53" y="585"/>
                      <a:pt x="64" y="613"/>
                    </a:cubicBezTo>
                    <a:cubicBezTo>
                      <a:pt x="65" y="615"/>
                      <a:pt x="67" y="616"/>
                      <a:pt x="69" y="616"/>
                    </a:cubicBezTo>
                    <a:cubicBezTo>
                      <a:pt x="73" y="640"/>
                      <a:pt x="78" y="664"/>
                      <a:pt x="82" y="688"/>
                    </a:cubicBezTo>
                    <a:cubicBezTo>
                      <a:pt x="90" y="740"/>
                      <a:pt x="98" y="791"/>
                      <a:pt x="105" y="843"/>
                    </a:cubicBezTo>
                    <a:cubicBezTo>
                      <a:pt x="91" y="856"/>
                      <a:pt x="80" y="878"/>
                      <a:pt x="73" y="893"/>
                    </a:cubicBezTo>
                    <a:cubicBezTo>
                      <a:pt x="61" y="917"/>
                      <a:pt x="57" y="942"/>
                      <a:pt x="54" y="968"/>
                    </a:cubicBezTo>
                    <a:cubicBezTo>
                      <a:pt x="53" y="985"/>
                      <a:pt x="50" y="1001"/>
                      <a:pt x="44" y="1017"/>
                    </a:cubicBezTo>
                    <a:cubicBezTo>
                      <a:pt x="39" y="1029"/>
                      <a:pt x="32" y="1039"/>
                      <a:pt x="28" y="1051"/>
                    </a:cubicBezTo>
                    <a:cubicBezTo>
                      <a:pt x="22" y="1071"/>
                      <a:pt x="29" y="1087"/>
                      <a:pt x="42" y="1103"/>
                    </a:cubicBezTo>
                    <a:cubicBezTo>
                      <a:pt x="44" y="1104"/>
                      <a:pt x="47" y="1102"/>
                      <a:pt x="45" y="1100"/>
                    </a:cubicBezTo>
                    <a:cubicBezTo>
                      <a:pt x="36" y="1088"/>
                      <a:pt x="29" y="1075"/>
                      <a:pt x="33" y="1059"/>
                    </a:cubicBezTo>
                    <a:cubicBezTo>
                      <a:pt x="36" y="1047"/>
                      <a:pt x="43" y="1037"/>
                      <a:pt x="48" y="1026"/>
                    </a:cubicBezTo>
                    <a:cubicBezTo>
                      <a:pt x="56" y="1010"/>
                      <a:pt x="59" y="993"/>
                      <a:pt x="62" y="976"/>
                    </a:cubicBezTo>
                    <a:cubicBezTo>
                      <a:pt x="65" y="948"/>
                      <a:pt x="67" y="922"/>
                      <a:pt x="79" y="896"/>
                    </a:cubicBezTo>
                    <a:cubicBezTo>
                      <a:pt x="86" y="881"/>
                      <a:pt x="94" y="863"/>
                      <a:pt x="106" y="848"/>
                    </a:cubicBezTo>
                    <a:cubicBezTo>
                      <a:pt x="106" y="851"/>
                      <a:pt x="106" y="854"/>
                      <a:pt x="107" y="857"/>
                    </a:cubicBezTo>
                    <a:cubicBezTo>
                      <a:pt x="113" y="913"/>
                      <a:pt x="104" y="971"/>
                      <a:pt x="84" y="1023"/>
                    </a:cubicBezTo>
                    <a:cubicBezTo>
                      <a:pt x="77" y="1043"/>
                      <a:pt x="67" y="1061"/>
                      <a:pt x="59" y="1081"/>
                    </a:cubicBezTo>
                    <a:cubicBezTo>
                      <a:pt x="58" y="1081"/>
                      <a:pt x="57" y="1082"/>
                      <a:pt x="57" y="1083"/>
                    </a:cubicBezTo>
                    <a:cubicBezTo>
                      <a:pt x="55" y="1089"/>
                      <a:pt x="54" y="1095"/>
                      <a:pt x="53" y="1101"/>
                    </a:cubicBezTo>
                    <a:cubicBezTo>
                      <a:pt x="53" y="1102"/>
                      <a:pt x="52" y="1103"/>
                      <a:pt x="52" y="1104"/>
                    </a:cubicBezTo>
                    <a:cubicBezTo>
                      <a:pt x="47" y="1125"/>
                      <a:pt x="47" y="1147"/>
                      <a:pt x="49" y="1168"/>
                    </a:cubicBezTo>
                    <a:cubicBezTo>
                      <a:pt x="46" y="1179"/>
                      <a:pt x="42" y="1190"/>
                      <a:pt x="38" y="1200"/>
                    </a:cubicBezTo>
                    <a:cubicBezTo>
                      <a:pt x="31" y="1218"/>
                      <a:pt x="17" y="1231"/>
                      <a:pt x="10" y="1249"/>
                    </a:cubicBezTo>
                    <a:cubicBezTo>
                      <a:pt x="9" y="1252"/>
                      <a:pt x="13" y="1253"/>
                      <a:pt x="14" y="1251"/>
                    </a:cubicBezTo>
                    <a:cubicBezTo>
                      <a:pt x="23" y="1232"/>
                      <a:pt x="39" y="1218"/>
                      <a:pt x="45" y="1198"/>
                    </a:cubicBezTo>
                    <a:cubicBezTo>
                      <a:pt x="47" y="1193"/>
                      <a:pt x="48" y="1188"/>
                      <a:pt x="50" y="1183"/>
                    </a:cubicBezTo>
                    <a:cubicBezTo>
                      <a:pt x="50" y="1185"/>
                      <a:pt x="50" y="1187"/>
                      <a:pt x="50" y="1188"/>
                    </a:cubicBezTo>
                    <a:cubicBezTo>
                      <a:pt x="50" y="1188"/>
                      <a:pt x="50" y="1188"/>
                      <a:pt x="50" y="1188"/>
                    </a:cubicBezTo>
                    <a:cubicBezTo>
                      <a:pt x="48" y="1232"/>
                      <a:pt x="49" y="1276"/>
                      <a:pt x="56" y="1320"/>
                    </a:cubicBezTo>
                    <a:cubicBezTo>
                      <a:pt x="58" y="1332"/>
                      <a:pt x="60" y="1344"/>
                      <a:pt x="63" y="1356"/>
                    </a:cubicBezTo>
                    <a:cubicBezTo>
                      <a:pt x="62" y="1368"/>
                      <a:pt x="59" y="1381"/>
                      <a:pt x="58" y="1390"/>
                    </a:cubicBezTo>
                    <a:cubicBezTo>
                      <a:pt x="56" y="1409"/>
                      <a:pt x="56" y="1428"/>
                      <a:pt x="58" y="1447"/>
                    </a:cubicBezTo>
                    <a:cubicBezTo>
                      <a:pt x="58" y="1450"/>
                      <a:pt x="62" y="1450"/>
                      <a:pt x="62" y="1447"/>
                    </a:cubicBezTo>
                    <a:cubicBezTo>
                      <a:pt x="61" y="1423"/>
                      <a:pt x="64" y="1399"/>
                      <a:pt x="65" y="1375"/>
                    </a:cubicBezTo>
                    <a:cubicBezTo>
                      <a:pt x="65" y="1373"/>
                      <a:pt x="65" y="1370"/>
                      <a:pt x="65" y="1368"/>
                    </a:cubicBezTo>
                    <a:cubicBezTo>
                      <a:pt x="73" y="1398"/>
                      <a:pt x="81" y="1428"/>
                      <a:pt x="84" y="1458"/>
                    </a:cubicBezTo>
                    <a:cubicBezTo>
                      <a:pt x="84" y="1458"/>
                      <a:pt x="84" y="1459"/>
                      <a:pt x="84" y="1459"/>
                    </a:cubicBezTo>
                    <a:cubicBezTo>
                      <a:pt x="84" y="1460"/>
                      <a:pt x="83" y="1462"/>
                      <a:pt x="82" y="1464"/>
                    </a:cubicBezTo>
                    <a:cubicBezTo>
                      <a:pt x="80" y="1452"/>
                      <a:pt x="78" y="1436"/>
                      <a:pt x="69" y="1431"/>
                    </a:cubicBezTo>
                    <a:cubicBezTo>
                      <a:pt x="68" y="1430"/>
                      <a:pt x="67" y="1432"/>
                      <a:pt x="68" y="1433"/>
                    </a:cubicBezTo>
                    <a:cubicBezTo>
                      <a:pt x="74" y="1437"/>
                      <a:pt x="74" y="1447"/>
                      <a:pt x="76" y="1454"/>
                    </a:cubicBezTo>
                    <a:cubicBezTo>
                      <a:pt x="77" y="1460"/>
                      <a:pt x="78" y="1465"/>
                      <a:pt x="79" y="1471"/>
                    </a:cubicBezTo>
                    <a:cubicBezTo>
                      <a:pt x="75" y="1481"/>
                      <a:pt x="71" y="1491"/>
                      <a:pt x="64" y="1500"/>
                    </a:cubicBezTo>
                    <a:cubicBezTo>
                      <a:pt x="61" y="1504"/>
                      <a:pt x="59" y="1509"/>
                      <a:pt x="57" y="1514"/>
                    </a:cubicBezTo>
                    <a:cubicBezTo>
                      <a:pt x="56" y="1517"/>
                      <a:pt x="55" y="1525"/>
                      <a:pt x="52" y="1527"/>
                    </a:cubicBezTo>
                    <a:cubicBezTo>
                      <a:pt x="51" y="1528"/>
                      <a:pt x="52" y="1528"/>
                      <a:pt x="52" y="1528"/>
                    </a:cubicBezTo>
                    <a:cubicBezTo>
                      <a:pt x="56" y="1525"/>
                      <a:pt x="55" y="1523"/>
                      <a:pt x="57" y="1518"/>
                    </a:cubicBezTo>
                    <a:cubicBezTo>
                      <a:pt x="61" y="1511"/>
                      <a:pt x="66" y="1505"/>
                      <a:pt x="71" y="1498"/>
                    </a:cubicBezTo>
                    <a:cubicBezTo>
                      <a:pt x="75" y="1493"/>
                      <a:pt x="79" y="1488"/>
                      <a:pt x="81" y="1482"/>
                    </a:cubicBezTo>
                    <a:cubicBezTo>
                      <a:pt x="81" y="1485"/>
                      <a:pt x="82" y="1488"/>
                      <a:pt x="82" y="1490"/>
                    </a:cubicBezTo>
                    <a:cubicBezTo>
                      <a:pt x="82" y="1510"/>
                      <a:pt x="66" y="1525"/>
                      <a:pt x="68" y="1544"/>
                    </a:cubicBezTo>
                    <a:cubicBezTo>
                      <a:pt x="68" y="1549"/>
                      <a:pt x="69" y="1554"/>
                      <a:pt x="71" y="1559"/>
                    </a:cubicBezTo>
                    <a:cubicBezTo>
                      <a:pt x="71" y="1559"/>
                      <a:pt x="71" y="1560"/>
                      <a:pt x="71" y="1561"/>
                    </a:cubicBezTo>
                    <a:cubicBezTo>
                      <a:pt x="70" y="1561"/>
                      <a:pt x="70" y="1561"/>
                      <a:pt x="69" y="1562"/>
                    </a:cubicBezTo>
                    <a:cubicBezTo>
                      <a:pt x="58" y="1575"/>
                      <a:pt x="41" y="1588"/>
                      <a:pt x="33" y="1604"/>
                    </a:cubicBezTo>
                    <a:cubicBezTo>
                      <a:pt x="30" y="1611"/>
                      <a:pt x="28" y="1618"/>
                      <a:pt x="26" y="1625"/>
                    </a:cubicBezTo>
                    <a:cubicBezTo>
                      <a:pt x="20" y="1634"/>
                      <a:pt x="6" y="1636"/>
                      <a:pt x="1" y="1646"/>
                    </a:cubicBezTo>
                    <a:cubicBezTo>
                      <a:pt x="0" y="1647"/>
                      <a:pt x="2" y="1647"/>
                      <a:pt x="2" y="1647"/>
                    </a:cubicBezTo>
                    <a:cubicBezTo>
                      <a:pt x="7" y="1639"/>
                      <a:pt x="17" y="1637"/>
                      <a:pt x="25" y="1632"/>
                    </a:cubicBezTo>
                    <a:cubicBezTo>
                      <a:pt x="22" y="1642"/>
                      <a:pt x="19" y="1652"/>
                      <a:pt x="13" y="1660"/>
                    </a:cubicBezTo>
                    <a:cubicBezTo>
                      <a:pt x="12" y="1661"/>
                      <a:pt x="14" y="1662"/>
                      <a:pt x="14" y="1661"/>
                    </a:cubicBezTo>
                    <a:cubicBezTo>
                      <a:pt x="23" y="1652"/>
                      <a:pt x="26" y="1640"/>
                      <a:pt x="29" y="1628"/>
                    </a:cubicBezTo>
                    <a:cubicBezTo>
                      <a:pt x="29" y="1628"/>
                      <a:pt x="30" y="1627"/>
                      <a:pt x="31" y="1626"/>
                    </a:cubicBezTo>
                    <a:cubicBezTo>
                      <a:pt x="31" y="1625"/>
                      <a:pt x="31" y="1624"/>
                      <a:pt x="30" y="1624"/>
                    </a:cubicBezTo>
                    <a:cubicBezTo>
                      <a:pt x="31" y="1621"/>
                      <a:pt x="31" y="1619"/>
                      <a:pt x="32" y="1617"/>
                    </a:cubicBezTo>
                    <a:cubicBezTo>
                      <a:pt x="39" y="1596"/>
                      <a:pt x="58" y="1583"/>
                      <a:pt x="71" y="1566"/>
                    </a:cubicBezTo>
                    <a:cubicBezTo>
                      <a:pt x="72" y="1570"/>
                      <a:pt x="72" y="1573"/>
                      <a:pt x="73" y="1576"/>
                    </a:cubicBezTo>
                    <a:cubicBezTo>
                      <a:pt x="73" y="1580"/>
                      <a:pt x="74" y="1584"/>
                      <a:pt x="74" y="1588"/>
                    </a:cubicBezTo>
                    <a:cubicBezTo>
                      <a:pt x="74" y="1588"/>
                      <a:pt x="74" y="1589"/>
                      <a:pt x="74" y="1589"/>
                    </a:cubicBezTo>
                    <a:cubicBezTo>
                      <a:pt x="73" y="1589"/>
                      <a:pt x="73" y="1590"/>
                      <a:pt x="73" y="1591"/>
                    </a:cubicBezTo>
                    <a:cubicBezTo>
                      <a:pt x="73" y="1594"/>
                      <a:pt x="72" y="1597"/>
                      <a:pt x="71" y="1600"/>
                    </a:cubicBezTo>
                    <a:cubicBezTo>
                      <a:pt x="68" y="1604"/>
                      <a:pt x="65" y="1608"/>
                      <a:pt x="62" y="1611"/>
                    </a:cubicBezTo>
                    <a:cubicBezTo>
                      <a:pt x="58" y="1614"/>
                      <a:pt x="54" y="1616"/>
                      <a:pt x="51" y="1619"/>
                    </a:cubicBezTo>
                    <a:cubicBezTo>
                      <a:pt x="48" y="1623"/>
                      <a:pt x="43" y="1629"/>
                      <a:pt x="43" y="1634"/>
                    </a:cubicBezTo>
                    <a:cubicBezTo>
                      <a:pt x="43" y="1635"/>
                      <a:pt x="44" y="1635"/>
                      <a:pt x="44" y="1634"/>
                    </a:cubicBezTo>
                    <a:cubicBezTo>
                      <a:pt x="44" y="1628"/>
                      <a:pt x="52" y="1620"/>
                      <a:pt x="58" y="1617"/>
                    </a:cubicBezTo>
                    <a:cubicBezTo>
                      <a:pt x="60" y="1615"/>
                      <a:pt x="63" y="1614"/>
                      <a:pt x="66" y="1612"/>
                    </a:cubicBezTo>
                    <a:cubicBezTo>
                      <a:pt x="66" y="1612"/>
                      <a:pt x="66" y="1612"/>
                      <a:pt x="66" y="1612"/>
                    </a:cubicBezTo>
                    <a:cubicBezTo>
                      <a:pt x="63" y="1617"/>
                      <a:pt x="59" y="1623"/>
                      <a:pt x="55" y="1629"/>
                    </a:cubicBezTo>
                    <a:cubicBezTo>
                      <a:pt x="50" y="1637"/>
                      <a:pt x="50" y="1644"/>
                      <a:pt x="50" y="1653"/>
                    </a:cubicBezTo>
                    <a:cubicBezTo>
                      <a:pt x="50" y="1654"/>
                      <a:pt x="51" y="1654"/>
                      <a:pt x="51" y="1653"/>
                    </a:cubicBezTo>
                    <a:cubicBezTo>
                      <a:pt x="52" y="1638"/>
                      <a:pt x="58" y="1630"/>
                      <a:pt x="67" y="1618"/>
                    </a:cubicBezTo>
                    <a:cubicBezTo>
                      <a:pt x="72" y="1611"/>
                      <a:pt x="76" y="1604"/>
                      <a:pt x="77" y="1595"/>
                    </a:cubicBezTo>
                    <a:cubicBezTo>
                      <a:pt x="79" y="1592"/>
                      <a:pt x="79" y="1583"/>
                      <a:pt x="79" y="1580"/>
                    </a:cubicBezTo>
                    <a:cubicBezTo>
                      <a:pt x="79" y="1579"/>
                      <a:pt x="78" y="1577"/>
                      <a:pt x="78" y="1576"/>
                    </a:cubicBezTo>
                    <a:cubicBezTo>
                      <a:pt x="83" y="1586"/>
                      <a:pt x="86" y="1597"/>
                      <a:pt x="83" y="1609"/>
                    </a:cubicBezTo>
                    <a:cubicBezTo>
                      <a:pt x="80" y="1620"/>
                      <a:pt x="73" y="1628"/>
                      <a:pt x="69" y="1638"/>
                    </a:cubicBezTo>
                    <a:cubicBezTo>
                      <a:pt x="65" y="1646"/>
                      <a:pt x="64" y="1655"/>
                      <a:pt x="62" y="1663"/>
                    </a:cubicBezTo>
                    <a:cubicBezTo>
                      <a:pt x="62" y="1664"/>
                      <a:pt x="63" y="1665"/>
                      <a:pt x="64" y="1664"/>
                    </a:cubicBezTo>
                    <a:cubicBezTo>
                      <a:pt x="67" y="1649"/>
                      <a:pt x="72" y="1636"/>
                      <a:pt x="80" y="1623"/>
                    </a:cubicBezTo>
                    <a:cubicBezTo>
                      <a:pt x="84" y="1617"/>
                      <a:pt x="86" y="1612"/>
                      <a:pt x="87" y="1605"/>
                    </a:cubicBezTo>
                    <a:cubicBezTo>
                      <a:pt x="97" y="1592"/>
                      <a:pt x="98" y="1575"/>
                      <a:pt x="96" y="1559"/>
                    </a:cubicBezTo>
                    <a:cubicBezTo>
                      <a:pt x="95" y="1549"/>
                      <a:pt x="92" y="1539"/>
                      <a:pt x="90" y="1528"/>
                    </a:cubicBezTo>
                    <a:cubicBezTo>
                      <a:pt x="88" y="1517"/>
                      <a:pt x="90" y="1506"/>
                      <a:pt x="88" y="1494"/>
                    </a:cubicBezTo>
                    <a:cubicBezTo>
                      <a:pt x="88" y="1493"/>
                      <a:pt x="87" y="1493"/>
                      <a:pt x="86" y="1493"/>
                    </a:cubicBezTo>
                    <a:cubicBezTo>
                      <a:pt x="86" y="1487"/>
                      <a:pt x="86" y="1480"/>
                      <a:pt x="84" y="1473"/>
                    </a:cubicBezTo>
                    <a:cubicBezTo>
                      <a:pt x="85" y="1472"/>
                      <a:pt x="85" y="1470"/>
                      <a:pt x="86" y="1469"/>
                    </a:cubicBezTo>
                    <a:cubicBezTo>
                      <a:pt x="86" y="1474"/>
                      <a:pt x="86" y="1479"/>
                      <a:pt x="87" y="1484"/>
                    </a:cubicBezTo>
                    <a:cubicBezTo>
                      <a:pt x="87" y="1487"/>
                      <a:pt x="91" y="1487"/>
                      <a:pt x="91" y="1484"/>
                    </a:cubicBezTo>
                    <a:cubicBezTo>
                      <a:pt x="93" y="1431"/>
                      <a:pt x="75" y="1383"/>
                      <a:pt x="66" y="1331"/>
                    </a:cubicBezTo>
                    <a:cubicBezTo>
                      <a:pt x="59" y="1286"/>
                      <a:pt x="58" y="1242"/>
                      <a:pt x="56" y="1197"/>
                    </a:cubicBezTo>
                    <a:cubicBezTo>
                      <a:pt x="57" y="1200"/>
                      <a:pt x="57" y="1203"/>
                      <a:pt x="58" y="1205"/>
                    </a:cubicBezTo>
                    <a:cubicBezTo>
                      <a:pt x="58" y="1206"/>
                      <a:pt x="59" y="1206"/>
                      <a:pt x="59" y="1206"/>
                    </a:cubicBezTo>
                    <a:cubicBezTo>
                      <a:pt x="63" y="1219"/>
                      <a:pt x="67" y="1233"/>
                      <a:pt x="71" y="1246"/>
                    </a:cubicBezTo>
                    <a:cubicBezTo>
                      <a:pt x="82" y="1274"/>
                      <a:pt x="88" y="1304"/>
                      <a:pt x="91" y="1334"/>
                    </a:cubicBezTo>
                    <a:cubicBezTo>
                      <a:pt x="94" y="1367"/>
                      <a:pt x="88" y="1398"/>
                      <a:pt x="88" y="1430"/>
                    </a:cubicBezTo>
                    <a:cubicBezTo>
                      <a:pt x="88" y="1432"/>
                      <a:pt x="90" y="1432"/>
                      <a:pt x="90" y="1430"/>
                    </a:cubicBezTo>
                    <a:cubicBezTo>
                      <a:pt x="91" y="1400"/>
                      <a:pt x="97" y="1372"/>
                      <a:pt x="96" y="1342"/>
                    </a:cubicBezTo>
                    <a:cubicBezTo>
                      <a:pt x="95" y="1315"/>
                      <a:pt x="91" y="1287"/>
                      <a:pt x="84" y="1262"/>
                    </a:cubicBezTo>
                    <a:cubicBezTo>
                      <a:pt x="77" y="1235"/>
                      <a:pt x="67" y="1208"/>
                      <a:pt x="62" y="1181"/>
                    </a:cubicBezTo>
                    <a:cubicBezTo>
                      <a:pt x="62" y="1180"/>
                      <a:pt x="62" y="1180"/>
                      <a:pt x="62" y="1180"/>
                    </a:cubicBezTo>
                    <a:cubicBezTo>
                      <a:pt x="64" y="1168"/>
                      <a:pt x="67" y="1155"/>
                      <a:pt x="73" y="1144"/>
                    </a:cubicBezTo>
                    <a:cubicBezTo>
                      <a:pt x="80" y="1133"/>
                      <a:pt x="88" y="1123"/>
                      <a:pt x="96" y="1113"/>
                    </a:cubicBezTo>
                    <a:cubicBezTo>
                      <a:pt x="97" y="1117"/>
                      <a:pt x="98" y="1120"/>
                      <a:pt x="99" y="1124"/>
                    </a:cubicBezTo>
                    <a:cubicBezTo>
                      <a:pt x="104" y="1144"/>
                      <a:pt x="105" y="1163"/>
                      <a:pt x="106" y="1183"/>
                    </a:cubicBezTo>
                    <a:cubicBezTo>
                      <a:pt x="108" y="1218"/>
                      <a:pt x="106" y="1253"/>
                      <a:pt x="107" y="1288"/>
                    </a:cubicBezTo>
                    <a:cubicBezTo>
                      <a:pt x="107" y="1291"/>
                      <a:pt x="111" y="1291"/>
                      <a:pt x="111" y="1288"/>
                    </a:cubicBezTo>
                    <a:cubicBezTo>
                      <a:pt x="113" y="1253"/>
                      <a:pt x="115" y="1218"/>
                      <a:pt x="112" y="1183"/>
                    </a:cubicBezTo>
                    <a:cubicBezTo>
                      <a:pt x="111" y="1168"/>
                      <a:pt x="111" y="1152"/>
                      <a:pt x="107" y="1137"/>
                    </a:cubicBezTo>
                    <a:cubicBezTo>
                      <a:pt x="105" y="1128"/>
                      <a:pt x="101" y="1119"/>
                      <a:pt x="98" y="1109"/>
                    </a:cubicBezTo>
                    <a:cubicBezTo>
                      <a:pt x="100" y="1107"/>
                      <a:pt x="102" y="1104"/>
                      <a:pt x="104" y="1101"/>
                    </a:cubicBezTo>
                    <a:cubicBezTo>
                      <a:pt x="106" y="1098"/>
                      <a:pt x="100" y="1095"/>
                      <a:pt x="98" y="1098"/>
                    </a:cubicBezTo>
                    <a:cubicBezTo>
                      <a:pt x="97" y="1099"/>
                      <a:pt x="97" y="1101"/>
                      <a:pt x="96" y="1102"/>
                    </a:cubicBezTo>
                    <a:cubicBezTo>
                      <a:pt x="94" y="1095"/>
                      <a:pt x="93" y="1089"/>
                      <a:pt x="92" y="1083"/>
                    </a:cubicBezTo>
                    <a:cubicBezTo>
                      <a:pt x="92" y="1082"/>
                      <a:pt x="91" y="1082"/>
                      <a:pt x="91" y="1083"/>
                    </a:cubicBezTo>
                    <a:cubicBezTo>
                      <a:pt x="91" y="1090"/>
                      <a:pt x="92" y="1097"/>
                      <a:pt x="94" y="1104"/>
                    </a:cubicBezTo>
                    <a:cubicBezTo>
                      <a:pt x="81" y="1122"/>
                      <a:pt x="67" y="1140"/>
                      <a:pt x="60" y="1160"/>
                    </a:cubicBezTo>
                    <a:cubicBezTo>
                      <a:pt x="60" y="1139"/>
                      <a:pt x="59" y="1118"/>
                      <a:pt x="66" y="1096"/>
                    </a:cubicBezTo>
                    <a:cubicBezTo>
                      <a:pt x="74" y="1068"/>
                      <a:pt x="90" y="1043"/>
                      <a:pt x="99" y="1016"/>
                    </a:cubicBezTo>
                    <a:cubicBezTo>
                      <a:pt x="116" y="967"/>
                      <a:pt x="127" y="914"/>
                      <a:pt x="123" y="863"/>
                    </a:cubicBezTo>
                    <a:cubicBezTo>
                      <a:pt x="121" y="838"/>
                      <a:pt x="120" y="812"/>
                      <a:pt x="116" y="787"/>
                    </a:cubicBezTo>
                    <a:cubicBezTo>
                      <a:pt x="111" y="760"/>
                      <a:pt x="105" y="733"/>
                      <a:pt x="100" y="706"/>
                    </a:cubicBezTo>
                    <a:cubicBezTo>
                      <a:pt x="95" y="679"/>
                      <a:pt x="89" y="652"/>
                      <a:pt x="82" y="626"/>
                    </a:cubicBezTo>
                    <a:cubicBezTo>
                      <a:pt x="80" y="618"/>
                      <a:pt x="78" y="610"/>
                      <a:pt x="76" y="603"/>
                    </a:cubicBezTo>
                    <a:cubicBezTo>
                      <a:pt x="80" y="585"/>
                      <a:pt x="74" y="561"/>
                      <a:pt x="73" y="544"/>
                    </a:cubicBezTo>
                    <a:cubicBezTo>
                      <a:pt x="72" y="526"/>
                      <a:pt x="72" y="507"/>
                      <a:pt x="71" y="488"/>
                    </a:cubicBezTo>
                    <a:cubicBezTo>
                      <a:pt x="75" y="496"/>
                      <a:pt x="78" y="505"/>
                      <a:pt x="81" y="513"/>
                    </a:cubicBezTo>
                    <a:cubicBezTo>
                      <a:pt x="86" y="526"/>
                      <a:pt x="92" y="540"/>
                      <a:pt x="96" y="554"/>
                    </a:cubicBezTo>
                    <a:cubicBezTo>
                      <a:pt x="100" y="568"/>
                      <a:pt x="103" y="584"/>
                      <a:pt x="103" y="599"/>
                    </a:cubicBezTo>
                    <a:cubicBezTo>
                      <a:pt x="103" y="605"/>
                      <a:pt x="100" y="651"/>
                      <a:pt x="96" y="651"/>
                    </a:cubicBezTo>
                    <a:cubicBezTo>
                      <a:pt x="94" y="651"/>
                      <a:pt x="94" y="654"/>
                      <a:pt x="96" y="654"/>
                    </a:cubicBezTo>
                    <a:cubicBezTo>
                      <a:pt x="96" y="654"/>
                      <a:pt x="97" y="654"/>
                      <a:pt x="98" y="654"/>
                    </a:cubicBezTo>
                    <a:cubicBezTo>
                      <a:pt x="99" y="654"/>
                      <a:pt x="99" y="653"/>
                      <a:pt x="99" y="653"/>
                    </a:cubicBezTo>
                    <a:cubicBezTo>
                      <a:pt x="107" y="621"/>
                      <a:pt x="111" y="590"/>
                      <a:pt x="104" y="559"/>
                    </a:cubicBezTo>
                    <a:cubicBezTo>
                      <a:pt x="101" y="542"/>
                      <a:pt x="94" y="527"/>
                      <a:pt x="89" y="511"/>
                    </a:cubicBezTo>
                    <a:cubicBezTo>
                      <a:pt x="84" y="498"/>
                      <a:pt x="81" y="484"/>
                      <a:pt x="73" y="473"/>
                    </a:cubicBezTo>
                    <a:cubicBezTo>
                      <a:pt x="72" y="471"/>
                      <a:pt x="71" y="471"/>
                      <a:pt x="70" y="471"/>
                    </a:cubicBezTo>
                    <a:cubicBezTo>
                      <a:pt x="70" y="470"/>
                      <a:pt x="70" y="469"/>
                      <a:pt x="70" y="469"/>
                    </a:cubicBezTo>
                    <a:cubicBezTo>
                      <a:pt x="71" y="457"/>
                      <a:pt x="72" y="445"/>
                      <a:pt x="75" y="433"/>
                    </a:cubicBezTo>
                    <a:cubicBezTo>
                      <a:pt x="77" y="423"/>
                      <a:pt x="79" y="412"/>
                      <a:pt x="83" y="401"/>
                    </a:cubicBezTo>
                    <a:cubicBezTo>
                      <a:pt x="86" y="395"/>
                      <a:pt x="89" y="388"/>
                      <a:pt x="93" y="382"/>
                    </a:cubicBezTo>
                    <a:cubicBezTo>
                      <a:pt x="99" y="370"/>
                      <a:pt x="107" y="358"/>
                      <a:pt x="115" y="347"/>
                    </a:cubicBezTo>
                    <a:cubicBezTo>
                      <a:pt x="126" y="338"/>
                      <a:pt x="138" y="329"/>
                      <a:pt x="149" y="320"/>
                    </a:cubicBezTo>
                    <a:cubicBezTo>
                      <a:pt x="151" y="321"/>
                      <a:pt x="154" y="322"/>
                      <a:pt x="156" y="320"/>
                    </a:cubicBezTo>
                    <a:cubicBezTo>
                      <a:pt x="169" y="313"/>
                      <a:pt x="177" y="306"/>
                      <a:pt x="182" y="298"/>
                    </a:cubicBezTo>
                    <a:cubicBezTo>
                      <a:pt x="187" y="303"/>
                      <a:pt x="195" y="308"/>
                      <a:pt x="202" y="315"/>
                    </a:cubicBezTo>
                    <a:cubicBezTo>
                      <a:pt x="249" y="353"/>
                      <a:pt x="274" y="410"/>
                      <a:pt x="279" y="467"/>
                    </a:cubicBezTo>
                    <a:cubicBezTo>
                      <a:pt x="278" y="467"/>
                      <a:pt x="278" y="468"/>
                      <a:pt x="278" y="468"/>
                    </a:cubicBezTo>
                    <a:cubicBezTo>
                      <a:pt x="246" y="498"/>
                      <a:pt x="245" y="550"/>
                      <a:pt x="246" y="593"/>
                    </a:cubicBezTo>
                    <a:cubicBezTo>
                      <a:pt x="242" y="596"/>
                      <a:pt x="237" y="597"/>
                      <a:pt x="232" y="600"/>
                    </a:cubicBezTo>
                    <a:cubicBezTo>
                      <a:pt x="219" y="607"/>
                      <a:pt x="207" y="618"/>
                      <a:pt x="200" y="631"/>
                    </a:cubicBezTo>
                    <a:cubicBezTo>
                      <a:pt x="199" y="632"/>
                      <a:pt x="201" y="633"/>
                      <a:pt x="201" y="632"/>
                    </a:cubicBezTo>
                    <a:cubicBezTo>
                      <a:pt x="212" y="614"/>
                      <a:pt x="228" y="606"/>
                      <a:pt x="247" y="599"/>
                    </a:cubicBezTo>
                    <a:cubicBezTo>
                      <a:pt x="247" y="606"/>
                      <a:pt x="247" y="612"/>
                      <a:pt x="247" y="618"/>
                    </a:cubicBezTo>
                    <a:cubicBezTo>
                      <a:pt x="247" y="619"/>
                      <a:pt x="249" y="619"/>
                      <a:pt x="249" y="618"/>
                    </a:cubicBezTo>
                    <a:cubicBezTo>
                      <a:pt x="249" y="612"/>
                      <a:pt x="249" y="605"/>
                      <a:pt x="249" y="598"/>
                    </a:cubicBezTo>
                    <a:cubicBezTo>
                      <a:pt x="256" y="595"/>
                      <a:pt x="262" y="591"/>
                      <a:pt x="268" y="586"/>
                    </a:cubicBezTo>
                    <a:cubicBezTo>
                      <a:pt x="267" y="593"/>
                      <a:pt x="266" y="600"/>
                      <a:pt x="265" y="607"/>
                    </a:cubicBezTo>
                    <a:cubicBezTo>
                      <a:pt x="254" y="618"/>
                      <a:pt x="240" y="625"/>
                      <a:pt x="228" y="636"/>
                    </a:cubicBezTo>
                    <a:cubicBezTo>
                      <a:pt x="220" y="643"/>
                      <a:pt x="215" y="653"/>
                      <a:pt x="210" y="663"/>
                    </a:cubicBezTo>
                    <a:cubicBezTo>
                      <a:pt x="208" y="669"/>
                      <a:pt x="197" y="694"/>
                      <a:pt x="204" y="700"/>
                    </a:cubicBezTo>
                    <a:cubicBezTo>
                      <a:pt x="205" y="700"/>
                      <a:pt x="205" y="700"/>
                      <a:pt x="205" y="700"/>
                    </a:cubicBezTo>
                    <a:cubicBezTo>
                      <a:pt x="201" y="696"/>
                      <a:pt x="207" y="682"/>
                      <a:pt x="208" y="678"/>
                    </a:cubicBezTo>
                    <a:cubicBezTo>
                      <a:pt x="213" y="665"/>
                      <a:pt x="220" y="652"/>
                      <a:pt x="230" y="642"/>
                    </a:cubicBezTo>
                    <a:cubicBezTo>
                      <a:pt x="241" y="632"/>
                      <a:pt x="253" y="626"/>
                      <a:pt x="264" y="617"/>
                    </a:cubicBezTo>
                    <a:cubicBezTo>
                      <a:pt x="263" y="631"/>
                      <a:pt x="262" y="645"/>
                      <a:pt x="263" y="659"/>
                    </a:cubicBezTo>
                    <a:cubicBezTo>
                      <a:pt x="254" y="713"/>
                      <a:pt x="234" y="765"/>
                      <a:pt x="217" y="817"/>
                    </a:cubicBezTo>
                    <a:cubicBezTo>
                      <a:pt x="207" y="846"/>
                      <a:pt x="202" y="881"/>
                      <a:pt x="205" y="912"/>
                    </a:cubicBezTo>
                    <a:cubicBezTo>
                      <a:pt x="205" y="913"/>
                      <a:pt x="205" y="915"/>
                      <a:pt x="206" y="916"/>
                    </a:cubicBezTo>
                    <a:cubicBezTo>
                      <a:pt x="205" y="917"/>
                      <a:pt x="205" y="917"/>
                      <a:pt x="205" y="918"/>
                    </a:cubicBezTo>
                    <a:cubicBezTo>
                      <a:pt x="205" y="948"/>
                      <a:pt x="205" y="978"/>
                      <a:pt x="210" y="1008"/>
                    </a:cubicBezTo>
                    <a:cubicBezTo>
                      <a:pt x="210" y="1011"/>
                      <a:pt x="211" y="1015"/>
                      <a:pt x="211" y="1018"/>
                    </a:cubicBezTo>
                    <a:cubicBezTo>
                      <a:pt x="211" y="1020"/>
                      <a:pt x="212" y="1022"/>
                      <a:pt x="212" y="1024"/>
                    </a:cubicBezTo>
                    <a:cubicBezTo>
                      <a:pt x="212" y="1024"/>
                      <a:pt x="212" y="1025"/>
                      <a:pt x="212" y="1025"/>
                    </a:cubicBezTo>
                    <a:cubicBezTo>
                      <a:pt x="213" y="1027"/>
                      <a:pt x="213" y="1028"/>
                      <a:pt x="213" y="1029"/>
                    </a:cubicBezTo>
                    <a:cubicBezTo>
                      <a:pt x="213" y="1030"/>
                      <a:pt x="213" y="1030"/>
                      <a:pt x="213" y="1031"/>
                    </a:cubicBezTo>
                    <a:cubicBezTo>
                      <a:pt x="214" y="1032"/>
                      <a:pt x="214" y="1033"/>
                      <a:pt x="214" y="1034"/>
                    </a:cubicBezTo>
                    <a:cubicBezTo>
                      <a:pt x="219" y="1059"/>
                      <a:pt x="224" y="1084"/>
                      <a:pt x="230" y="1108"/>
                    </a:cubicBezTo>
                    <a:cubicBezTo>
                      <a:pt x="231" y="1112"/>
                      <a:pt x="232" y="1115"/>
                      <a:pt x="233" y="1119"/>
                    </a:cubicBezTo>
                    <a:cubicBezTo>
                      <a:pt x="232" y="1127"/>
                      <a:pt x="229" y="1136"/>
                      <a:pt x="228" y="1144"/>
                    </a:cubicBezTo>
                    <a:cubicBezTo>
                      <a:pt x="227" y="1165"/>
                      <a:pt x="231" y="1185"/>
                      <a:pt x="233" y="1206"/>
                    </a:cubicBezTo>
                    <a:cubicBezTo>
                      <a:pt x="235" y="1228"/>
                      <a:pt x="234" y="1251"/>
                      <a:pt x="236" y="1273"/>
                    </a:cubicBezTo>
                    <a:cubicBezTo>
                      <a:pt x="237" y="1293"/>
                      <a:pt x="234" y="1312"/>
                      <a:pt x="234" y="1332"/>
                    </a:cubicBezTo>
                    <a:cubicBezTo>
                      <a:pt x="234" y="1332"/>
                      <a:pt x="235" y="1332"/>
                      <a:pt x="235" y="1332"/>
                    </a:cubicBezTo>
                    <a:cubicBezTo>
                      <a:pt x="237" y="1312"/>
                      <a:pt x="240" y="1293"/>
                      <a:pt x="239" y="1273"/>
                    </a:cubicBezTo>
                    <a:cubicBezTo>
                      <a:pt x="239" y="1248"/>
                      <a:pt x="240" y="1224"/>
                      <a:pt x="238" y="1199"/>
                    </a:cubicBezTo>
                    <a:cubicBezTo>
                      <a:pt x="236" y="1178"/>
                      <a:pt x="233" y="1158"/>
                      <a:pt x="237" y="1137"/>
                    </a:cubicBezTo>
                    <a:cubicBezTo>
                      <a:pt x="242" y="1162"/>
                      <a:pt x="246" y="1187"/>
                      <a:pt x="249" y="1212"/>
                    </a:cubicBezTo>
                    <a:cubicBezTo>
                      <a:pt x="253" y="1246"/>
                      <a:pt x="248" y="1278"/>
                      <a:pt x="247" y="1312"/>
                    </a:cubicBezTo>
                    <a:cubicBezTo>
                      <a:pt x="247" y="1316"/>
                      <a:pt x="247" y="1320"/>
                      <a:pt x="247" y="1325"/>
                    </a:cubicBezTo>
                    <a:cubicBezTo>
                      <a:pt x="247" y="1325"/>
                      <a:pt x="247" y="1326"/>
                      <a:pt x="247" y="1326"/>
                    </a:cubicBezTo>
                    <a:cubicBezTo>
                      <a:pt x="247" y="1331"/>
                      <a:pt x="247" y="1335"/>
                      <a:pt x="247" y="1340"/>
                    </a:cubicBezTo>
                    <a:cubicBezTo>
                      <a:pt x="243" y="1360"/>
                      <a:pt x="241" y="1380"/>
                      <a:pt x="244" y="1402"/>
                    </a:cubicBezTo>
                    <a:cubicBezTo>
                      <a:pt x="245" y="1403"/>
                      <a:pt x="245" y="1403"/>
                      <a:pt x="246" y="1403"/>
                    </a:cubicBezTo>
                    <a:cubicBezTo>
                      <a:pt x="248" y="1426"/>
                      <a:pt x="253" y="1447"/>
                      <a:pt x="260" y="1468"/>
                    </a:cubicBezTo>
                    <a:cubicBezTo>
                      <a:pt x="259" y="1469"/>
                      <a:pt x="259" y="1470"/>
                      <a:pt x="259" y="1470"/>
                    </a:cubicBezTo>
                    <a:cubicBezTo>
                      <a:pt x="262" y="1478"/>
                      <a:pt x="263" y="1486"/>
                      <a:pt x="264" y="1493"/>
                    </a:cubicBezTo>
                    <a:cubicBezTo>
                      <a:pt x="258" y="1519"/>
                      <a:pt x="237" y="1535"/>
                      <a:pt x="229" y="1559"/>
                    </a:cubicBezTo>
                    <a:cubicBezTo>
                      <a:pt x="223" y="1577"/>
                      <a:pt x="225" y="1592"/>
                      <a:pt x="232" y="1608"/>
                    </a:cubicBezTo>
                    <a:cubicBezTo>
                      <a:pt x="233" y="1609"/>
                      <a:pt x="234" y="1609"/>
                      <a:pt x="234" y="1608"/>
                    </a:cubicBezTo>
                    <a:cubicBezTo>
                      <a:pt x="224" y="1580"/>
                      <a:pt x="231" y="1561"/>
                      <a:pt x="247" y="1538"/>
                    </a:cubicBezTo>
                    <a:cubicBezTo>
                      <a:pt x="254" y="1528"/>
                      <a:pt x="261" y="1517"/>
                      <a:pt x="265" y="1506"/>
                    </a:cubicBezTo>
                    <a:cubicBezTo>
                      <a:pt x="266" y="1507"/>
                      <a:pt x="266" y="1508"/>
                      <a:pt x="266" y="1509"/>
                    </a:cubicBezTo>
                    <a:cubicBezTo>
                      <a:pt x="266" y="1512"/>
                      <a:pt x="266" y="1515"/>
                      <a:pt x="266" y="1518"/>
                    </a:cubicBezTo>
                    <a:cubicBezTo>
                      <a:pt x="260" y="1539"/>
                      <a:pt x="246" y="1559"/>
                      <a:pt x="244" y="1583"/>
                    </a:cubicBezTo>
                    <a:cubicBezTo>
                      <a:pt x="241" y="1612"/>
                      <a:pt x="259" y="1633"/>
                      <a:pt x="263" y="1659"/>
                    </a:cubicBezTo>
                    <a:cubicBezTo>
                      <a:pt x="263" y="1660"/>
                      <a:pt x="264" y="1660"/>
                      <a:pt x="264" y="1659"/>
                    </a:cubicBezTo>
                    <a:cubicBezTo>
                      <a:pt x="263" y="1648"/>
                      <a:pt x="258" y="1637"/>
                      <a:pt x="254" y="1626"/>
                    </a:cubicBezTo>
                    <a:cubicBezTo>
                      <a:pt x="248" y="1608"/>
                      <a:pt x="245" y="1589"/>
                      <a:pt x="251" y="1570"/>
                    </a:cubicBezTo>
                    <a:cubicBezTo>
                      <a:pt x="252" y="1565"/>
                      <a:pt x="255" y="1559"/>
                      <a:pt x="257" y="1554"/>
                    </a:cubicBezTo>
                    <a:cubicBezTo>
                      <a:pt x="253" y="1569"/>
                      <a:pt x="251" y="1581"/>
                      <a:pt x="261" y="1596"/>
                    </a:cubicBezTo>
                    <a:cubicBezTo>
                      <a:pt x="266" y="1605"/>
                      <a:pt x="273" y="1613"/>
                      <a:pt x="281" y="1619"/>
                    </a:cubicBezTo>
                    <a:cubicBezTo>
                      <a:pt x="297" y="1633"/>
                      <a:pt x="304" y="1648"/>
                      <a:pt x="305" y="1669"/>
                    </a:cubicBezTo>
                    <a:cubicBezTo>
                      <a:pt x="305" y="1669"/>
                      <a:pt x="306" y="1669"/>
                      <a:pt x="306" y="1669"/>
                    </a:cubicBezTo>
                    <a:cubicBezTo>
                      <a:pt x="306" y="1650"/>
                      <a:pt x="302" y="1633"/>
                      <a:pt x="289" y="1620"/>
                    </a:cubicBezTo>
                    <a:cubicBezTo>
                      <a:pt x="280" y="1611"/>
                      <a:pt x="270" y="1602"/>
                      <a:pt x="264" y="1591"/>
                    </a:cubicBezTo>
                    <a:cubicBezTo>
                      <a:pt x="256" y="1576"/>
                      <a:pt x="261" y="1561"/>
                      <a:pt x="264" y="1545"/>
                    </a:cubicBezTo>
                    <a:cubicBezTo>
                      <a:pt x="265" y="1544"/>
                      <a:pt x="263" y="1543"/>
                      <a:pt x="262" y="1542"/>
                    </a:cubicBezTo>
                    <a:cubicBezTo>
                      <a:pt x="264" y="1539"/>
                      <a:pt x="265" y="1535"/>
                      <a:pt x="267" y="1531"/>
                    </a:cubicBezTo>
                    <a:cubicBezTo>
                      <a:pt x="268" y="1544"/>
                      <a:pt x="273" y="1555"/>
                      <a:pt x="281" y="1566"/>
                    </a:cubicBezTo>
                    <a:cubicBezTo>
                      <a:pt x="289" y="1578"/>
                      <a:pt x="296" y="1588"/>
                      <a:pt x="300" y="1602"/>
                    </a:cubicBezTo>
                    <a:cubicBezTo>
                      <a:pt x="304" y="1612"/>
                      <a:pt x="312" y="1630"/>
                      <a:pt x="306" y="1641"/>
                    </a:cubicBezTo>
                    <a:cubicBezTo>
                      <a:pt x="306" y="1641"/>
                      <a:pt x="307" y="1641"/>
                      <a:pt x="307" y="1641"/>
                    </a:cubicBezTo>
                    <a:cubicBezTo>
                      <a:pt x="312" y="1632"/>
                      <a:pt x="309" y="1618"/>
                      <a:pt x="305" y="1605"/>
                    </a:cubicBezTo>
                    <a:cubicBezTo>
                      <a:pt x="314" y="1623"/>
                      <a:pt x="320" y="1642"/>
                      <a:pt x="320" y="1662"/>
                    </a:cubicBezTo>
                    <a:cubicBezTo>
                      <a:pt x="320" y="1662"/>
                      <a:pt x="321" y="1662"/>
                      <a:pt x="321" y="1662"/>
                    </a:cubicBezTo>
                    <a:cubicBezTo>
                      <a:pt x="323" y="1636"/>
                      <a:pt x="317" y="1609"/>
                      <a:pt x="301" y="1587"/>
                    </a:cubicBezTo>
                    <a:cubicBezTo>
                      <a:pt x="300" y="1586"/>
                      <a:pt x="299" y="1586"/>
                      <a:pt x="299" y="1586"/>
                    </a:cubicBezTo>
                    <a:cubicBezTo>
                      <a:pt x="295" y="1578"/>
                      <a:pt x="290" y="1571"/>
                      <a:pt x="285" y="1563"/>
                    </a:cubicBezTo>
                    <a:cubicBezTo>
                      <a:pt x="281" y="1557"/>
                      <a:pt x="278" y="1551"/>
                      <a:pt x="276" y="1545"/>
                    </a:cubicBezTo>
                    <a:cubicBezTo>
                      <a:pt x="285" y="1561"/>
                      <a:pt x="302" y="1571"/>
                      <a:pt x="306" y="1591"/>
                    </a:cubicBezTo>
                    <a:cubicBezTo>
                      <a:pt x="306" y="1592"/>
                      <a:pt x="307" y="1591"/>
                      <a:pt x="307" y="1591"/>
                    </a:cubicBezTo>
                    <a:cubicBezTo>
                      <a:pt x="304" y="1570"/>
                      <a:pt x="290" y="1561"/>
                      <a:pt x="281" y="1543"/>
                    </a:cubicBezTo>
                    <a:cubicBezTo>
                      <a:pt x="278" y="1538"/>
                      <a:pt x="276" y="1532"/>
                      <a:pt x="275" y="1526"/>
                    </a:cubicBezTo>
                    <a:cubicBezTo>
                      <a:pt x="276" y="1521"/>
                      <a:pt x="278" y="1515"/>
                      <a:pt x="278" y="1514"/>
                    </a:cubicBezTo>
                    <a:cubicBezTo>
                      <a:pt x="278" y="1511"/>
                      <a:pt x="278" y="1508"/>
                      <a:pt x="279" y="1505"/>
                    </a:cubicBezTo>
                    <a:cubicBezTo>
                      <a:pt x="283" y="1478"/>
                      <a:pt x="281" y="1455"/>
                      <a:pt x="274" y="1428"/>
                    </a:cubicBezTo>
                    <a:cubicBezTo>
                      <a:pt x="268" y="1399"/>
                      <a:pt x="259" y="1373"/>
                      <a:pt x="255" y="1344"/>
                    </a:cubicBezTo>
                    <a:cubicBezTo>
                      <a:pt x="255" y="1343"/>
                      <a:pt x="255" y="1342"/>
                      <a:pt x="255" y="1341"/>
                    </a:cubicBezTo>
                    <a:cubicBezTo>
                      <a:pt x="257" y="1330"/>
                      <a:pt x="261" y="1319"/>
                      <a:pt x="264" y="1307"/>
                    </a:cubicBezTo>
                    <a:cubicBezTo>
                      <a:pt x="272" y="1279"/>
                      <a:pt x="273" y="1255"/>
                      <a:pt x="273" y="1226"/>
                    </a:cubicBezTo>
                    <a:cubicBezTo>
                      <a:pt x="272" y="1196"/>
                      <a:pt x="278" y="1169"/>
                      <a:pt x="288" y="1141"/>
                    </a:cubicBezTo>
                    <a:cubicBezTo>
                      <a:pt x="289" y="1141"/>
                      <a:pt x="289" y="1140"/>
                      <a:pt x="289" y="1140"/>
                    </a:cubicBezTo>
                    <a:cubicBezTo>
                      <a:pt x="292" y="1149"/>
                      <a:pt x="295" y="1159"/>
                      <a:pt x="298" y="1169"/>
                    </a:cubicBezTo>
                    <a:cubicBezTo>
                      <a:pt x="304" y="1190"/>
                      <a:pt x="310" y="1210"/>
                      <a:pt x="317" y="1230"/>
                    </a:cubicBezTo>
                    <a:cubicBezTo>
                      <a:pt x="317" y="1232"/>
                      <a:pt x="319" y="1231"/>
                      <a:pt x="319" y="1230"/>
                    </a:cubicBezTo>
                    <a:cubicBezTo>
                      <a:pt x="313" y="1211"/>
                      <a:pt x="308" y="1191"/>
                      <a:pt x="303" y="1172"/>
                    </a:cubicBezTo>
                    <a:cubicBezTo>
                      <a:pt x="299" y="1158"/>
                      <a:pt x="297" y="1145"/>
                      <a:pt x="292" y="1132"/>
                    </a:cubicBezTo>
                    <a:cubicBezTo>
                      <a:pt x="300" y="1111"/>
                      <a:pt x="311" y="1090"/>
                      <a:pt x="314" y="1068"/>
                    </a:cubicBezTo>
                    <a:cubicBezTo>
                      <a:pt x="317" y="1041"/>
                      <a:pt x="305" y="1022"/>
                      <a:pt x="298" y="997"/>
                    </a:cubicBezTo>
                    <a:cubicBezTo>
                      <a:pt x="290" y="970"/>
                      <a:pt x="298" y="941"/>
                      <a:pt x="291" y="914"/>
                    </a:cubicBezTo>
                    <a:cubicBezTo>
                      <a:pt x="286" y="896"/>
                      <a:pt x="275" y="883"/>
                      <a:pt x="265" y="869"/>
                    </a:cubicBezTo>
                    <a:cubicBezTo>
                      <a:pt x="263" y="864"/>
                      <a:pt x="261" y="860"/>
                      <a:pt x="256" y="857"/>
                    </a:cubicBezTo>
                    <a:cubicBezTo>
                      <a:pt x="256" y="856"/>
                      <a:pt x="255" y="854"/>
                      <a:pt x="254" y="853"/>
                    </a:cubicBezTo>
                    <a:cubicBezTo>
                      <a:pt x="242" y="832"/>
                      <a:pt x="239" y="813"/>
                      <a:pt x="239" y="793"/>
                    </a:cubicBezTo>
                    <a:cubicBezTo>
                      <a:pt x="248" y="769"/>
                      <a:pt x="257" y="743"/>
                      <a:pt x="265" y="717"/>
                    </a:cubicBezTo>
                    <a:cubicBezTo>
                      <a:pt x="266" y="740"/>
                      <a:pt x="271" y="761"/>
                      <a:pt x="274" y="784"/>
                    </a:cubicBezTo>
                    <a:cubicBezTo>
                      <a:pt x="275" y="797"/>
                      <a:pt x="276" y="811"/>
                      <a:pt x="275" y="824"/>
                    </a:cubicBezTo>
                    <a:cubicBezTo>
                      <a:pt x="275" y="831"/>
                      <a:pt x="276" y="856"/>
                      <a:pt x="270" y="860"/>
                    </a:cubicBezTo>
                    <a:cubicBezTo>
                      <a:pt x="269" y="860"/>
                      <a:pt x="270" y="861"/>
                      <a:pt x="270" y="861"/>
                    </a:cubicBezTo>
                    <a:cubicBezTo>
                      <a:pt x="275" y="858"/>
                      <a:pt x="275" y="853"/>
                      <a:pt x="276" y="848"/>
                    </a:cubicBezTo>
                    <a:cubicBezTo>
                      <a:pt x="278" y="834"/>
                      <a:pt x="278" y="819"/>
                      <a:pt x="279" y="805"/>
                    </a:cubicBezTo>
                    <a:cubicBezTo>
                      <a:pt x="279" y="790"/>
                      <a:pt x="279" y="774"/>
                      <a:pt x="276" y="760"/>
                    </a:cubicBezTo>
                    <a:cubicBezTo>
                      <a:pt x="275" y="749"/>
                      <a:pt x="271" y="738"/>
                      <a:pt x="270" y="727"/>
                    </a:cubicBezTo>
                    <a:cubicBezTo>
                      <a:pt x="270" y="717"/>
                      <a:pt x="270" y="708"/>
                      <a:pt x="270" y="698"/>
                    </a:cubicBezTo>
                    <a:cubicBezTo>
                      <a:pt x="273" y="685"/>
                      <a:pt x="276" y="673"/>
                      <a:pt x="278" y="660"/>
                    </a:cubicBezTo>
                    <a:cubicBezTo>
                      <a:pt x="282" y="672"/>
                      <a:pt x="285" y="683"/>
                      <a:pt x="287" y="695"/>
                    </a:cubicBezTo>
                    <a:cubicBezTo>
                      <a:pt x="290" y="714"/>
                      <a:pt x="288" y="733"/>
                      <a:pt x="290" y="753"/>
                    </a:cubicBezTo>
                    <a:cubicBezTo>
                      <a:pt x="293" y="775"/>
                      <a:pt x="298" y="796"/>
                      <a:pt x="297" y="818"/>
                    </a:cubicBezTo>
                    <a:cubicBezTo>
                      <a:pt x="296" y="840"/>
                      <a:pt x="295" y="862"/>
                      <a:pt x="292" y="884"/>
                    </a:cubicBezTo>
                    <a:cubicBezTo>
                      <a:pt x="292" y="885"/>
                      <a:pt x="294" y="885"/>
                      <a:pt x="294" y="884"/>
                    </a:cubicBezTo>
                    <a:cubicBezTo>
                      <a:pt x="301" y="842"/>
                      <a:pt x="305" y="801"/>
                      <a:pt x="298" y="759"/>
                    </a:cubicBezTo>
                    <a:cubicBezTo>
                      <a:pt x="294" y="736"/>
                      <a:pt x="297" y="714"/>
                      <a:pt x="294" y="691"/>
                    </a:cubicBezTo>
                    <a:cubicBezTo>
                      <a:pt x="293" y="688"/>
                      <a:pt x="293" y="684"/>
                      <a:pt x="292" y="681"/>
                    </a:cubicBezTo>
                    <a:cubicBezTo>
                      <a:pt x="292" y="681"/>
                      <a:pt x="293" y="680"/>
                      <a:pt x="293" y="680"/>
                    </a:cubicBezTo>
                    <a:cubicBezTo>
                      <a:pt x="295" y="664"/>
                      <a:pt x="302" y="648"/>
                      <a:pt x="306" y="633"/>
                    </a:cubicBezTo>
                    <a:cubicBezTo>
                      <a:pt x="309" y="619"/>
                      <a:pt x="311" y="604"/>
                      <a:pt x="311" y="589"/>
                    </a:cubicBezTo>
                    <a:cubicBezTo>
                      <a:pt x="311" y="567"/>
                      <a:pt x="308" y="534"/>
                      <a:pt x="291" y="516"/>
                    </a:cubicBezTo>
                    <a:cubicBezTo>
                      <a:pt x="292" y="505"/>
                      <a:pt x="292" y="493"/>
                      <a:pt x="293" y="482"/>
                    </a:cubicBezTo>
                    <a:cubicBezTo>
                      <a:pt x="294" y="484"/>
                      <a:pt x="296" y="487"/>
                      <a:pt x="298" y="490"/>
                    </a:cubicBezTo>
                    <a:cubicBezTo>
                      <a:pt x="297" y="491"/>
                      <a:pt x="296" y="493"/>
                      <a:pt x="298" y="494"/>
                    </a:cubicBezTo>
                    <a:cubicBezTo>
                      <a:pt x="299" y="495"/>
                      <a:pt x="301" y="496"/>
                      <a:pt x="302" y="498"/>
                    </a:cubicBezTo>
                    <a:cubicBezTo>
                      <a:pt x="302" y="498"/>
                      <a:pt x="303" y="499"/>
                      <a:pt x="303" y="500"/>
                    </a:cubicBezTo>
                    <a:cubicBezTo>
                      <a:pt x="308" y="515"/>
                      <a:pt x="312" y="530"/>
                      <a:pt x="313" y="545"/>
                    </a:cubicBezTo>
                    <a:cubicBezTo>
                      <a:pt x="317" y="577"/>
                      <a:pt x="320" y="611"/>
                      <a:pt x="312" y="643"/>
                    </a:cubicBezTo>
                    <a:cubicBezTo>
                      <a:pt x="312" y="644"/>
                      <a:pt x="314" y="645"/>
                      <a:pt x="315" y="643"/>
                    </a:cubicBezTo>
                    <a:cubicBezTo>
                      <a:pt x="325" y="609"/>
                      <a:pt x="323" y="573"/>
                      <a:pt x="319" y="538"/>
                    </a:cubicBezTo>
                    <a:cubicBezTo>
                      <a:pt x="318" y="528"/>
                      <a:pt x="316" y="519"/>
                      <a:pt x="314" y="509"/>
                    </a:cubicBezTo>
                    <a:cubicBezTo>
                      <a:pt x="323" y="520"/>
                      <a:pt x="331" y="532"/>
                      <a:pt x="335" y="546"/>
                    </a:cubicBezTo>
                    <a:cubicBezTo>
                      <a:pt x="339" y="559"/>
                      <a:pt x="341" y="576"/>
                      <a:pt x="349" y="588"/>
                    </a:cubicBezTo>
                    <a:cubicBezTo>
                      <a:pt x="349" y="588"/>
                      <a:pt x="350" y="588"/>
                      <a:pt x="349" y="588"/>
                    </a:cubicBezTo>
                    <a:moveTo>
                      <a:pt x="85" y="1506"/>
                    </a:moveTo>
                    <a:cubicBezTo>
                      <a:pt x="85" y="1517"/>
                      <a:pt x="85" y="1527"/>
                      <a:pt x="88" y="1539"/>
                    </a:cubicBezTo>
                    <a:cubicBezTo>
                      <a:pt x="93" y="1559"/>
                      <a:pt x="99" y="1585"/>
                      <a:pt x="87" y="1604"/>
                    </a:cubicBezTo>
                    <a:cubicBezTo>
                      <a:pt x="88" y="1594"/>
                      <a:pt x="85" y="1583"/>
                      <a:pt x="82" y="1574"/>
                    </a:cubicBezTo>
                    <a:cubicBezTo>
                      <a:pt x="82" y="1574"/>
                      <a:pt x="79" y="1566"/>
                      <a:pt x="77" y="1560"/>
                    </a:cubicBezTo>
                    <a:cubicBezTo>
                      <a:pt x="77" y="1559"/>
                      <a:pt x="76" y="1558"/>
                      <a:pt x="76" y="1557"/>
                    </a:cubicBezTo>
                    <a:cubicBezTo>
                      <a:pt x="76" y="1555"/>
                      <a:pt x="75" y="1554"/>
                      <a:pt x="74" y="1554"/>
                    </a:cubicBezTo>
                    <a:cubicBezTo>
                      <a:pt x="72" y="1543"/>
                      <a:pt x="76" y="1532"/>
                      <a:pt x="80" y="1521"/>
                    </a:cubicBezTo>
                    <a:cubicBezTo>
                      <a:pt x="82" y="1516"/>
                      <a:pt x="84" y="1511"/>
                      <a:pt x="85" y="1506"/>
                    </a:cubicBezTo>
                    <a:moveTo>
                      <a:pt x="230" y="1071"/>
                    </a:moveTo>
                    <a:cubicBezTo>
                      <a:pt x="229" y="1068"/>
                      <a:pt x="228" y="1066"/>
                      <a:pt x="228" y="1064"/>
                    </a:cubicBezTo>
                    <a:cubicBezTo>
                      <a:pt x="229" y="1066"/>
                      <a:pt x="231" y="1068"/>
                      <a:pt x="232" y="1069"/>
                    </a:cubicBezTo>
                    <a:cubicBezTo>
                      <a:pt x="231" y="1070"/>
                      <a:pt x="230" y="1070"/>
                      <a:pt x="230" y="1071"/>
                    </a:cubicBezTo>
                    <a:moveTo>
                      <a:pt x="264" y="1408"/>
                    </a:moveTo>
                    <a:cubicBezTo>
                      <a:pt x="268" y="1421"/>
                      <a:pt x="272" y="1435"/>
                      <a:pt x="275" y="1448"/>
                    </a:cubicBezTo>
                    <a:cubicBezTo>
                      <a:pt x="277" y="1462"/>
                      <a:pt x="278" y="1473"/>
                      <a:pt x="278" y="1485"/>
                    </a:cubicBezTo>
                    <a:cubicBezTo>
                      <a:pt x="277" y="1484"/>
                      <a:pt x="275" y="1485"/>
                      <a:pt x="275" y="1487"/>
                    </a:cubicBezTo>
                    <a:cubicBezTo>
                      <a:pt x="275" y="1498"/>
                      <a:pt x="275" y="1509"/>
                      <a:pt x="273" y="1520"/>
                    </a:cubicBezTo>
                    <a:cubicBezTo>
                      <a:pt x="273" y="1517"/>
                      <a:pt x="273" y="1515"/>
                      <a:pt x="272" y="1512"/>
                    </a:cubicBezTo>
                    <a:cubicBezTo>
                      <a:pt x="273" y="1505"/>
                      <a:pt x="274" y="1498"/>
                      <a:pt x="272" y="1490"/>
                    </a:cubicBezTo>
                    <a:cubicBezTo>
                      <a:pt x="270" y="1477"/>
                      <a:pt x="261" y="1465"/>
                      <a:pt x="258" y="1452"/>
                    </a:cubicBezTo>
                    <a:cubicBezTo>
                      <a:pt x="255" y="1436"/>
                      <a:pt x="253" y="1419"/>
                      <a:pt x="252" y="1403"/>
                    </a:cubicBezTo>
                    <a:cubicBezTo>
                      <a:pt x="251" y="1393"/>
                      <a:pt x="252" y="1383"/>
                      <a:pt x="253" y="1374"/>
                    </a:cubicBezTo>
                    <a:cubicBezTo>
                      <a:pt x="256" y="1385"/>
                      <a:pt x="261" y="1397"/>
                      <a:pt x="264" y="1408"/>
                    </a:cubicBezTo>
                    <a:moveTo>
                      <a:pt x="276" y="1151"/>
                    </a:moveTo>
                    <a:cubicBezTo>
                      <a:pt x="267" y="1176"/>
                      <a:pt x="264" y="1200"/>
                      <a:pt x="264" y="1226"/>
                    </a:cubicBezTo>
                    <a:cubicBezTo>
                      <a:pt x="264" y="1243"/>
                      <a:pt x="266" y="1260"/>
                      <a:pt x="263" y="1277"/>
                    </a:cubicBezTo>
                    <a:cubicBezTo>
                      <a:pt x="261" y="1289"/>
                      <a:pt x="258" y="1301"/>
                      <a:pt x="254" y="1313"/>
                    </a:cubicBezTo>
                    <a:cubicBezTo>
                      <a:pt x="254" y="1311"/>
                      <a:pt x="254" y="1309"/>
                      <a:pt x="254" y="1308"/>
                    </a:cubicBezTo>
                    <a:cubicBezTo>
                      <a:pt x="256" y="1274"/>
                      <a:pt x="261" y="1242"/>
                      <a:pt x="257" y="1208"/>
                    </a:cubicBezTo>
                    <a:cubicBezTo>
                      <a:pt x="253" y="1178"/>
                      <a:pt x="248" y="1149"/>
                      <a:pt x="241" y="1120"/>
                    </a:cubicBezTo>
                    <a:cubicBezTo>
                      <a:pt x="241" y="1118"/>
                      <a:pt x="240" y="1115"/>
                      <a:pt x="239" y="1113"/>
                    </a:cubicBezTo>
                    <a:cubicBezTo>
                      <a:pt x="240" y="1099"/>
                      <a:pt x="238" y="1087"/>
                      <a:pt x="235" y="1073"/>
                    </a:cubicBezTo>
                    <a:cubicBezTo>
                      <a:pt x="245" y="1085"/>
                      <a:pt x="257" y="1096"/>
                      <a:pt x="270" y="1109"/>
                    </a:cubicBezTo>
                    <a:cubicBezTo>
                      <a:pt x="276" y="1115"/>
                      <a:pt x="281" y="1122"/>
                      <a:pt x="284" y="1130"/>
                    </a:cubicBezTo>
                    <a:cubicBezTo>
                      <a:pt x="281" y="1137"/>
                      <a:pt x="278" y="1144"/>
                      <a:pt x="276" y="1151"/>
                    </a:cubicBezTo>
                    <a:moveTo>
                      <a:pt x="240" y="837"/>
                    </a:moveTo>
                    <a:cubicBezTo>
                      <a:pt x="244" y="847"/>
                      <a:pt x="250" y="856"/>
                      <a:pt x="256" y="865"/>
                    </a:cubicBezTo>
                    <a:cubicBezTo>
                      <a:pt x="265" y="882"/>
                      <a:pt x="258" y="902"/>
                      <a:pt x="256" y="921"/>
                    </a:cubicBezTo>
                    <a:cubicBezTo>
                      <a:pt x="254" y="937"/>
                      <a:pt x="265" y="959"/>
                      <a:pt x="260" y="973"/>
                    </a:cubicBezTo>
                    <a:cubicBezTo>
                      <a:pt x="259" y="974"/>
                      <a:pt x="261" y="975"/>
                      <a:pt x="261" y="974"/>
                    </a:cubicBezTo>
                    <a:cubicBezTo>
                      <a:pt x="264" y="968"/>
                      <a:pt x="263" y="962"/>
                      <a:pt x="262" y="955"/>
                    </a:cubicBezTo>
                    <a:cubicBezTo>
                      <a:pt x="259" y="936"/>
                      <a:pt x="260" y="923"/>
                      <a:pt x="264" y="904"/>
                    </a:cubicBezTo>
                    <a:cubicBezTo>
                      <a:pt x="265" y="897"/>
                      <a:pt x="267" y="889"/>
                      <a:pt x="266" y="880"/>
                    </a:cubicBezTo>
                    <a:cubicBezTo>
                      <a:pt x="271" y="887"/>
                      <a:pt x="275" y="893"/>
                      <a:pt x="278" y="900"/>
                    </a:cubicBezTo>
                    <a:cubicBezTo>
                      <a:pt x="290" y="929"/>
                      <a:pt x="283" y="958"/>
                      <a:pt x="287" y="988"/>
                    </a:cubicBezTo>
                    <a:cubicBezTo>
                      <a:pt x="290" y="1003"/>
                      <a:pt x="296" y="1014"/>
                      <a:pt x="301" y="1028"/>
                    </a:cubicBezTo>
                    <a:cubicBezTo>
                      <a:pt x="307" y="1045"/>
                      <a:pt x="307" y="1062"/>
                      <a:pt x="303" y="1080"/>
                    </a:cubicBezTo>
                    <a:cubicBezTo>
                      <a:pt x="300" y="1094"/>
                      <a:pt x="293" y="1108"/>
                      <a:pt x="287" y="1122"/>
                    </a:cubicBezTo>
                    <a:cubicBezTo>
                      <a:pt x="287" y="1121"/>
                      <a:pt x="287" y="1121"/>
                      <a:pt x="286" y="1120"/>
                    </a:cubicBezTo>
                    <a:cubicBezTo>
                      <a:pt x="278" y="1106"/>
                      <a:pt x="265" y="1095"/>
                      <a:pt x="253" y="1083"/>
                    </a:cubicBezTo>
                    <a:cubicBezTo>
                      <a:pt x="237" y="1066"/>
                      <a:pt x="227" y="1052"/>
                      <a:pt x="221" y="1029"/>
                    </a:cubicBezTo>
                    <a:cubicBezTo>
                      <a:pt x="220" y="1026"/>
                      <a:pt x="219" y="1023"/>
                      <a:pt x="219" y="1020"/>
                    </a:cubicBezTo>
                    <a:cubicBezTo>
                      <a:pt x="218" y="1014"/>
                      <a:pt x="217" y="1008"/>
                      <a:pt x="216" y="1002"/>
                    </a:cubicBezTo>
                    <a:cubicBezTo>
                      <a:pt x="216" y="987"/>
                      <a:pt x="215" y="972"/>
                      <a:pt x="215" y="957"/>
                    </a:cubicBezTo>
                    <a:cubicBezTo>
                      <a:pt x="217" y="970"/>
                      <a:pt x="217" y="984"/>
                      <a:pt x="222" y="996"/>
                    </a:cubicBezTo>
                    <a:cubicBezTo>
                      <a:pt x="222" y="997"/>
                      <a:pt x="223" y="997"/>
                      <a:pt x="223" y="996"/>
                    </a:cubicBezTo>
                    <a:cubicBezTo>
                      <a:pt x="218" y="981"/>
                      <a:pt x="220" y="964"/>
                      <a:pt x="218" y="949"/>
                    </a:cubicBezTo>
                    <a:cubicBezTo>
                      <a:pt x="216" y="934"/>
                      <a:pt x="212" y="920"/>
                      <a:pt x="213" y="905"/>
                    </a:cubicBezTo>
                    <a:cubicBezTo>
                      <a:pt x="213" y="893"/>
                      <a:pt x="214" y="881"/>
                      <a:pt x="217" y="869"/>
                    </a:cubicBezTo>
                    <a:cubicBezTo>
                      <a:pt x="217" y="882"/>
                      <a:pt x="218" y="894"/>
                      <a:pt x="219" y="906"/>
                    </a:cubicBezTo>
                    <a:cubicBezTo>
                      <a:pt x="219" y="919"/>
                      <a:pt x="219" y="931"/>
                      <a:pt x="221" y="943"/>
                    </a:cubicBezTo>
                    <a:cubicBezTo>
                      <a:pt x="224" y="956"/>
                      <a:pt x="231" y="965"/>
                      <a:pt x="239" y="976"/>
                    </a:cubicBezTo>
                    <a:cubicBezTo>
                      <a:pt x="249" y="991"/>
                      <a:pt x="261" y="1004"/>
                      <a:pt x="269" y="1020"/>
                    </a:cubicBezTo>
                    <a:cubicBezTo>
                      <a:pt x="281" y="1043"/>
                      <a:pt x="285" y="1075"/>
                      <a:pt x="280" y="1100"/>
                    </a:cubicBezTo>
                    <a:cubicBezTo>
                      <a:pt x="280" y="1101"/>
                      <a:pt x="281" y="1101"/>
                      <a:pt x="282" y="1100"/>
                    </a:cubicBezTo>
                    <a:cubicBezTo>
                      <a:pt x="290" y="1065"/>
                      <a:pt x="282" y="1028"/>
                      <a:pt x="262" y="997"/>
                    </a:cubicBezTo>
                    <a:cubicBezTo>
                      <a:pt x="253" y="983"/>
                      <a:pt x="242" y="969"/>
                      <a:pt x="233" y="954"/>
                    </a:cubicBezTo>
                    <a:cubicBezTo>
                      <a:pt x="222" y="934"/>
                      <a:pt x="226" y="909"/>
                      <a:pt x="223" y="887"/>
                    </a:cubicBezTo>
                    <a:cubicBezTo>
                      <a:pt x="223" y="869"/>
                      <a:pt x="224" y="850"/>
                      <a:pt x="226" y="832"/>
                    </a:cubicBezTo>
                    <a:cubicBezTo>
                      <a:pt x="228" y="823"/>
                      <a:pt x="232" y="814"/>
                      <a:pt x="235" y="804"/>
                    </a:cubicBezTo>
                    <a:cubicBezTo>
                      <a:pt x="235" y="815"/>
                      <a:pt x="236" y="826"/>
                      <a:pt x="240" y="837"/>
                    </a:cubicBezTo>
                    <a:moveTo>
                      <a:pt x="269" y="577"/>
                    </a:moveTo>
                    <a:cubicBezTo>
                      <a:pt x="265" y="580"/>
                      <a:pt x="261" y="584"/>
                      <a:pt x="257" y="587"/>
                    </a:cubicBezTo>
                    <a:cubicBezTo>
                      <a:pt x="255" y="589"/>
                      <a:pt x="252" y="591"/>
                      <a:pt x="250" y="592"/>
                    </a:cubicBezTo>
                    <a:cubicBezTo>
                      <a:pt x="250" y="552"/>
                      <a:pt x="252" y="505"/>
                      <a:pt x="279" y="478"/>
                    </a:cubicBezTo>
                    <a:cubicBezTo>
                      <a:pt x="279" y="478"/>
                      <a:pt x="279" y="479"/>
                      <a:pt x="279" y="479"/>
                    </a:cubicBezTo>
                    <a:cubicBezTo>
                      <a:pt x="280" y="512"/>
                      <a:pt x="274" y="544"/>
                      <a:pt x="269" y="577"/>
                    </a:cubicBezTo>
                    <a:moveTo>
                      <a:pt x="303" y="609"/>
                    </a:moveTo>
                    <a:cubicBezTo>
                      <a:pt x="301" y="623"/>
                      <a:pt x="299" y="637"/>
                      <a:pt x="297" y="650"/>
                    </a:cubicBezTo>
                    <a:cubicBezTo>
                      <a:pt x="295" y="659"/>
                      <a:pt x="292" y="668"/>
                      <a:pt x="291" y="677"/>
                    </a:cubicBezTo>
                    <a:cubicBezTo>
                      <a:pt x="288" y="665"/>
                      <a:pt x="284" y="653"/>
                      <a:pt x="280" y="641"/>
                    </a:cubicBezTo>
                    <a:cubicBezTo>
                      <a:pt x="281" y="632"/>
                      <a:pt x="282" y="623"/>
                      <a:pt x="282" y="614"/>
                    </a:cubicBezTo>
                    <a:cubicBezTo>
                      <a:pt x="282" y="612"/>
                      <a:pt x="281" y="610"/>
                      <a:pt x="279" y="609"/>
                    </a:cubicBezTo>
                    <a:cubicBezTo>
                      <a:pt x="282" y="582"/>
                      <a:pt x="287" y="556"/>
                      <a:pt x="289" y="529"/>
                    </a:cubicBezTo>
                    <a:cubicBezTo>
                      <a:pt x="304" y="550"/>
                      <a:pt x="305" y="586"/>
                      <a:pt x="303" y="609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15AC0001-806E-4A72-9762-0115E8C13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4576" y="6032500"/>
                <a:ext cx="227013" cy="73025"/>
              </a:xfrm>
              <a:custGeom>
                <a:avLst/>
                <a:gdLst>
                  <a:gd name="T0" fmla="*/ 37 w 50"/>
                  <a:gd name="T1" fmla="*/ 6 h 16"/>
                  <a:gd name="T2" fmla="*/ 4 w 50"/>
                  <a:gd name="T3" fmla="*/ 0 h 16"/>
                  <a:gd name="T4" fmla="*/ 4 w 50"/>
                  <a:gd name="T5" fmla="*/ 6 h 16"/>
                  <a:gd name="T6" fmla="*/ 31 w 50"/>
                  <a:gd name="T7" fmla="*/ 9 h 16"/>
                  <a:gd name="T8" fmla="*/ 48 w 50"/>
                  <a:gd name="T9" fmla="*/ 15 h 16"/>
                  <a:gd name="T10" fmla="*/ 50 w 50"/>
                  <a:gd name="T11" fmla="*/ 15 h 16"/>
                  <a:gd name="T12" fmla="*/ 37 w 50"/>
                  <a:gd name="T1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6">
                    <a:moveTo>
                      <a:pt x="37" y="6"/>
                    </a:moveTo>
                    <a:cubicBezTo>
                      <a:pt x="27" y="2"/>
                      <a:pt x="15" y="0"/>
                      <a:pt x="4" y="0"/>
                    </a:cubicBezTo>
                    <a:cubicBezTo>
                      <a:pt x="0" y="0"/>
                      <a:pt x="0" y="6"/>
                      <a:pt x="4" y="6"/>
                    </a:cubicBezTo>
                    <a:cubicBezTo>
                      <a:pt x="13" y="7"/>
                      <a:pt x="22" y="7"/>
                      <a:pt x="31" y="9"/>
                    </a:cubicBezTo>
                    <a:cubicBezTo>
                      <a:pt x="34" y="9"/>
                      <a:pt x="47" y="12"/>
                      <a:pt x="48" y="15"/>
                    </a:cubicBezTo>
                    <a:cubicBezTo>
                      <a:pt x="48" y="16"/>
                      <a:pt x="50" y="16"/>
                      <a:pt x="50" y="15"/>
                    </a:cubicBezTo>
                    <a:cubicBezTo>
                      <a:pt x="49" y="10"/>
                      <a:pt x="41" y="8"/>
                      <a:pt x="37" y="6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8D3D0F0C-BF6E-4DDB-B663-DB6FD89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8363" y="5083175"/>
                <a:ext cx="107950" cy="447675"/>
              </a:xfrm>
              <a:custGeom>
                <a:avLst/>
                <a:gdLst>
                  <a:gd name="T0" fmla="*/ 7 w 24"/>
                  <a:gd name="T1" fmla="*/ 4 h 99"/>
                  <a:gd name="T2" fmla="*/ 2 w 24"/>
                  <a:gd name="T3" fmla="*/ 7 h 99"/>
                  <a:gd name="T4" fmla="*/ 18 w 24"/>
                  <a:gd name="T5" fmla="*/ 57 h 99"/>
                  <a:gd name="T6" fmla="*/ 10 w 24"/>
                  <a:gd name="T7" fmla="*/ 99 h 99"/>
                  <a:gd name="T8" fmla="*/ 10 w 24"/>
                  <a:gd name="T9" fmla="*/ 99 h 99"/>
                  <a:gd name="T10" fmla="*/ 24 w 24"/>
                  <a:gd name="T11" fmla="*/ 44 h 99"/>
                  <a:gd name="T12" fmla="*/ 7 w 24"/>
                  <a:gd name="T1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9">
                    <a:moveTo>
                      <a:pt x="7" y="4"/>
                    </a:moveTo>
                    <a:cubicBezTo>
                      <a:pt x="5" y="0"/>
                      <a:pt x="0" y="3"/>
                      <a:pt x="2" y="7"/>
                    </a:cubicBezTo>
                    <a:cubicBezTo>
                      <a:pt x="14" y="22"/>
                      <a:pt x="20" y="37"/>
                      <a:pt x="18" y="57"/>
                    </a:cubicBezTo>
                    <a:cubicBezTo>
                      <a:pt x="17" y="71"/>
                      <a:pt x="9" y="84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2" y="79"/>
                      <a:pt x="24" y="64"/>
                      <a:pt x="24" y="44"/>
                    </a:cubicBezTo>
                    <a:cubicBezTo>
                      <a:pt x="24" y="28"/>
                      <a:pt x="16" y="16"/>
                      <a:pt x="7" y="4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C1C2865F-2C8B-4C4F-B1F2-491AD17CF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2613" y="4838700"/>
                <a:ext cx="239713" cy="325438"/>
              </a:xfrm>
              <a:custGeom>
                <a:avLst/>
                <a:gdLst>
                  <a:gd name="T0" fmla="*/ 47 w 53"/>
                  <a:gd name="T1" fmla="*/ 2 h 72"/>
                  <a:gd name="T2" fmla="*/ 20 w 53"/>
                  <a:gd name="T3" fmla="*/ 35 h 72"/>
                  <a:gd name="T4" fmla="*/ 1 w 53"/>
                  <a:gd name="T5" fmla="*/ 70 h 72"/>
                  <a:gd name="T6" fmla="*/ 1 w 53"/>
                  <a:gd name="T7" fmla="*/ 72 h 72"/>
                  <a:gd name="T8" fmla="*/ 17 w 53"/>
                  <a:gd name="T9" fmla="*/ 54 h 72"/>
                  <a:gd name="T10" fmla="*/ 51 w 53"/>
                  <a:gd name="T11" fmla="*/ 6 h 72"/>
                  <a:gd name="T12" fmla="*/ 47 w 53"/>
                  <a:gd name="T13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2">
                    <a:moveTo>
                      <a:pt x="47" y="2"/>
                    </a:moveTo>
                    <a:cubicBezTo>
                      <a:pt x="35" y="11"/>
                      <a:pt x="26" y="22"/>
                      <a:pt x="20" y="35"/>
                    </a:cubicBezTo>
                    <a:cubicBezTo>
                      <a:pt x="16" y="44"/>
                      <a:pt x="14" y="70"/>
                      <a:pt x="1" y="70"/>
                    </a:cubicBezTo>
                    <a:cubicBezTo>
                      <a:pt x="0" y="70"/>
                      <a:pt x="0" y="72"/>
                      <a:pt x="1" y="72"/>
                    </a:cubicBezTo>
                    <a:cubicBezTo>
                      <a:pt x="11" y="72"/>
                      <a:pt x="14" y="62"/>
                      <a:pt x="17" y="54"/>
                    </a:cubicBezTo>
                    <a:cubicBezTo>
                      <a:pt x="24" y="34"/>
                      <a:pt x="34" y="19"/>
                      <a:pt x="51" y="6"/>
                    </a:cubicBezTo>
                    <a:cubicBezTo>
                      <a:pt x="53" y="4"/>
                      <a:pt x="49" y="0"/>
                      <a:pt x="47" y="2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3F3E1FD3-B2BB-459D-B161-DB40EA77D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2613" y="5127625"/>
                <a:ext cx="207963" cy="239713"/>
              </a:xfrm>
              <a:custGeom>
                <a:avLst/>
                <a:gdLst>
                  <a:gd name="T0" fmla="*/ 40 w 46"/>
                  <a:gd name="T1" fmla="*/ 2 h 53"/>
                  <a:gd name="T2" fmla="*/ 22 w 46"/>
                  <a:gd name="T3" fmla="*/ 22 h 53"/>
                  <a:gd name="T4" fmla="*/ 15 w 46"/>
                  <a:gd name="T5" fmla="*/ 36 h 53"/>
                  <a:gd name="T6" fmla="*/ 1 w 46"/>
                  <a:gd name="T7" fmla="*/ 51 h 53"/>
                  <a:gd name="T8" fmla="*/ 1 w 46"/>
                  <a:gd name="T9" fmla="*/ 52 h 53"/>
                  <a:gd name="T10" fmla="*/ 17 w 46"/>
                  <a:gd name="T11" fmla="*/ 39 h 53"/>
                  <a:gd name="T12" fmla="*/ 43 w 46"/>
                  <a:gd name="T13" fmla="*/ 6 h 53"/>
                  <a:gd name="T14" fmla="*/ 40 w 46"/>
                  <a:gd name="T1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53">
                    <a:moveTo>
                      <a:pt x="40" y="2"/>
                    </a:moveTo>
                    <a:cubicBezTo>
                      <a:pt x="33" y="8"/>
                      <a:pt x="27" y="14"/>
                      <a:pt x="22" y="22"/>
                    </a:cubicBezTo>
                    <a:cubicBezTo>
                      <a:pt x="20" y="26"/>
                      <a:pt x="17" y="31"/>
                      <a:pt x="15" y="36"/>
                    </a:cubicBezTo>
                    <a:cubicBezTo>
                      <a:pt x="12" y="40"/>
                      <a:pt x="6" y="51"/>
                      <a:pt x="1" y="51"/>
                    </a:cubicBezTo>
                    <a:cubicBezTo>
                      <a:pt x="0" y="51"/>
                      <a:pt x="0" y="52"/>
                      <a:pt x="1" y="52"/>
                    </a:cubicBezTo>
                    <a:cubicBezTo>
                      <a:pt x="8" y="53"/>
                      <a:pt x="13" y="43"/>
                      <a:pt x="17" y="39"/>
                    </a:cubicBezTo>
                    <a:cubicBezTo>
                      <a:pt x="25" y="27"/>
                      <a:pt x="30" y="15"/>
                      <a:pt x="43" y="6"/>
                    </a:cubicBezTo>
                    <a:cubicBezTo>
                      <a:pt x="46" y="5"/>
                      <a:pt x="43" y="0"/>
                      <a:pt x="40" y="2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FA0D177-A24A-4E0D-B491-770F6CF2C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088" y="3897313"/>
                <a:ext cx="9525" cy="47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7CBC8D64-35DB-44B8-AFC8-D0DFB4603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3788" y="3911600"/>
                <a:ext cx="185738" cy="198438"/>
              </a:xfrm>
              <a:custGeom>
                <a:avLst/>
                <a:gdLst>
                  <a:gd name="T0" fmla="*/ 35 w 41"/>
                  <a:gd name="T1" fmla="*/ 3 h 44"/>
                  <a:gd name="T2" fmla="*/ 26 w 41"/>
                  <a:gd name="T3" fmla="*/ 27 h 44"/>
                  <a:gd name="T4" fmla="*/ 1 w 41"/>
                  <a:gd name="T5" fmla="*/ 42 h 44"/>
                  <a:gd name="T6" fmla="*/ 1 w 41"/>
                  <a:gd name="T7" fmla="*/ 44 h 44"/>
                  <a:gd name="T8" fmla="*/ 15 w 41"/>
                  <a:gd name="T9" fmla="*/ 39 h 44"/>
                  <a:gd name="T10" fmla="*/ 29 w 41"/>
                  <a:gd name="T11" fmla="*/ 30 h 44"/>
                  <a:gd name="T12" fmla="*/ 41 w 41"/>
                  <a:gd name="T13" fmla="*/ 3 h 44"/>
                  <a:gd name="T14" fmla="*/ 35 w 41"/>
                  <a:gd name="T15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4">
                    <a:moveTo>
                      <a:pt x="35" y="3"/>
                    </a:moveTo>
                    <a:cubicBezTo>
                      <a:pt x="34" y="12"/>
                      <a:pt x="32" y="20"/>
                      <a:pt x="26" y="27"/>
                    </a:cubicBezTo>
                    <a:cubicBezTo>
                      <a:pt x="21" y="33"/>
                      <a:pt x="9" y="41"/>
                      <a:pt x="1" y="42"/>
                    </a:cubicBezTo>
                    <a:cubicBezTo>
                      <a:pt x="0" y="42"/>
                      <a:pt x="0" y="44"/>
                      <a:pt x="1" y="44"/>
                    </a:cubicBezTo>
                    <a:cubicBezTo>
                      <a:pt x="7" y="44"/>
                      <a:pt x="11" y="42"/>
                      <a:pt x="15" y="39"/>
                    </a:cubicBezTo>
                    <a:cubicBezTo>
                      <a:pt x="20" y="36"/>
                      <a:pt x="25" y="34"/>
                      <a:pt x="29" y="30"/>
                    </a:cubicBezTo>
                    <a:cubicBezTo>
                      <a:pt x="37" y="23"/>
                      <a:pt x="40" y="13"/>
                      <a:pt x="41" y="3"/>
                    </a:cubicBezTo>
                    <a:cubicBezTo>
                      <a:pt x="41" y="0"/>
                      <a:pt x="35" y="0"/>
                      <a:pt x="35" y="3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AFAB8E49-D1A2-4C61-80A4-BA39707B2B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15826" y="3517900"/>
                <a:ext cx="1693863" cy="4214813"/>
              </a:xfrm>
              <a:custGeom>
                <a:avLst/>
                <a:gdLst>
                  <a:gd name="T0" fmla="*/ 303 w 374"/>
                  <a:gd name="T1" fmla="*/ 643 h 932"/>
                  <a:gd name="T2" fmla="*/ 301 w 374"/>
                  <a:gd name="T3" fmla="*/ 678 h 932"/>
                  <a:gd name="T4" fmla="*/ 294 w 374"/>
                  <a:gd name="T5" fmla="*/ 653 h 932"/>
                  <a:gd name="T6" fmla="*/ 289 w 374"/>
                  <a:gd name="T7" fmla="*/ 619 h 932"/>
                  <a:gd name="T8" fmla="*/ 309 w 374"/>
                  <a:gd name="T9" fmla="*/ 592 h 932"/>
                  <a:gd name="T10" fmla="*/ 307 w 374"/>
                  <a:gd name="T11" fmla="*/ 583 h 932"/>
                  <a:gd name="T12" fmla="*/ 250 w 374"/>
                  <a:gd name="T13" fmla="*/ 468 h 932"/>
                  <a:gd name="T14" fmla="*/ 224 w 374"/>
                  <a:gd name="T15" fmla="*/ 354 h 932"/>
                  <a:gd name="T16" fmla="*/ 284 w 374"/>
                  <a:gd name="T17" fmla="*/ 456 h 932"/>
                  <a:gd name="T18" fmla="*/ 288 w 374"/>
                  <a:gd name="T19" fmla="*/ 455 h 932"/>
                  <a:gd name="T20" fmla="*/ 300 w 374"/>
                  <a:gd name="T21" fmla="*/ 465 h 932"/>
                  <a:gd name="T22" fmla="*/ 280 w 374"/>
                  <a:gd name="T23" fmla="*/ 425 h 932"/>
                  <a:gd name="T24" fmla="*/ 229 w 374"/>
                  <a:gd name="T25" fmla="*/ 334 h 932"/>
                  <a:gd name="T26" fmla="*/ 238 w 374"/>
                  <a:gd name="T27" fmla="*/ 198 h 932"/>
                  <a:gd name="T28" fmla="*/ 267 w 374"/>
                  <a:gd name="T29" fmla="*/ 337 h 932"/>
                  <a:gd name="T30" fmla="*/ 278 w 374"/>
                  <a:gd name="T31" fmla="*/ 407 h 932"/>
                  <a:gd name="T32" fmla="*/ 247 w 374"/>
                  <a:gd name="T33" fmla="*/ 205 h 932"/>
                  <a:gd name="T34" fmla="*/ 186 w 374"/>
                  <a:gd name="T35" fmla="*/ 63 h 932"/>
                  <a:gd name="T36" fmla="*/ 129 w 374"/>
                  <a:gd name="T37" fmla="*/ 4 h 932"/>
                  <a:gd name="T38" fmla="*/ 22 w 374"/>
                  <a:gd name="T39" fmla="*/ 39 h 932"/>
                  <a:gd name="T40" fmla="*/ 17 w 374"/>
                  <a:gd name="T41" fmla="*/ 58 h 932"/>
                  <a:gd name="T42" fmla="*/ 10 w 374"/>
                  <a:gd name="T43" fmla="*/ 90 h 932"/>
                  <a:gd name="T44" fmla="*/ 190 w 374"/>
                  <a:gd name="T45" fmla="*/ 133 h 932"/>
                  <a:gd name="T46" fmla="*/ 183 w 374"/>
                  <a:gd name="T47" fmla="*/ 258 h 932"/>
                  <a:gd name="T48" fmla="*/ 193 w 374"/>
                  <a:gd name="T49" fmla="*/ 143 h 932"/>
                  <a:gd name="T50" fmla="*/ 195 w 374"/>
                  <a:gd name="T51" fmla="*/ 160 h 932"/>
                  <a:gd name="T52" fmla="*/ 216 w 374"/>
                  <a:gd name="T53" fmla="*/ 385 h 932"/>
                  <a:gd name="T54" fmla="*/ 220 w 374"/>
                  <a:gd name="T55" fmla="*/ 537 h 932"/>
                  <a:gd name="T56" fmla="*/ 253 w 374"/>
                  <a:gd name="T57" fmla="*/ 609 h 932"/>
                  <a:gd name="T58" fmla="*/ 225 w 374"/>
                  <a:gd name="T59" fmla="*/ 511 h 932"/>
                  <a:gd name="T60" fmla="*/ 249 w 374"/>
                  <a:gd name="T61" fmla="*/ 487 h 932"/>
                  <a:gd name="T62" fmla="*/ 266 w 374"/>
                  <a:gd name="T63" fmla="*/ 532 h 932"/>
                  <a:gd name="T64" fmla="*/ 288 w 374"/>
                  <a:gd name="T65" fmla="*/ 660 h 932"/>
                  <a:gd name="T66" fmla="*/ 252 w 374"/>
                  <a:gd name="T67" fmla="*/ 573 h 932"/>
                  <a:gd name="T68" fmla="*/ 288 w 374"/>
                  <a:gd name="T69" fmla="*/ 677 h 932"/>
                  <a:gd name="T70" fmla="*/ 303 w 374"/>
                  <a:gd name="T71" fmla="*/ 828 h 932"/>
                  <a:gd name="T72" fmla="*/ 305 w 374"/>
                  <a:gd name="T73" fmla="*/ 880 h 932"/>
                  <a:gd name="T74" fmla="*/ 307 w 374"/>
                  <a:gd name="T75" fmla="*/ 878 h 932"/>
                  <a:gd name="T76" fmla="*/ 338 w 374"/>
                  <a:gd name="T77" fmla="*/ 905 h 932"/>
                  <a:gd name="T78" fmla="*/ 294 w 374"/>
                  <a:gd name="T79" fmla="*/ 695 h 932"/>
                  <a:gd name="T80" fmla="*/ 300 w 374"/>
                  <a:gd name="T81" fmla="*/ 726 h 932"/>
                  <a:gd name="T82" fmla="*/ 299 w 374"/>
                  <a:gd name="T83" fmla="*/ 687 h 932"/>
                  <a:gd name="T84" fmla="*/ 307 w 374"/>
                  <a:gd name="T85" fmla="*/ 729 h 932"/>
                  <a:gd name="T86" fmla="*/ 361 w 374"/>
                  <a:gd name="T87" fmla="*/ 931 h 932"/>
                  <a:gd name="T88" fmla="*/ 312 w 374"/>
                  <a:gd name="T89" fmla="*/ 733 h 932"/>
                  <a:gd name="T90" fmla="*/ 371 w 374"/>
                  <a:gd name="T91" fmla="*/ 875 h 932"/>
                  <a:gd name="T92" fmla="*/ 332 w 374"/>
                  <a:gd name="T93" fmla="*/ 764 h 932"/>
                  <a:gd name="T94" fmla="*/ 372 w 374"/>
                  <a:gd name="T95" fmla="*/ 866 h 932"/>
                  <a:gd name="T96" fmla="*/ 220 w 374"/>
                  <a:gd name="T97" fmla="*/ 330 h 932"/>
                  <a:gd name="T98" fmla="*/ 212 w 374"/>
                  <a:gd name="T99" fmla="*/ 243 h 932"/>
                  <a:gd name="T100" fmla="*/ 209 w 374"/>
                  <a:gd name="T101" fmla="*/ 154 h 932"/>
                  <a:gd name="T102" fmla="*/ 205 w 374"/>
                  <a:gd name="T103" fmla="*/ 128 h 932"/>
                  <a:gd name="T104" fmla="*/ 200 w 374"/>
                  <a:gd name="T105" fmla="*/ 91 h 932"/>
                  <a:gd name="T106" fmla="*/ 227 w 374"/>
                  <a:gd name="T107" fmla="*/ 162 h 932"/>
                  <a:gd name="T108" fmla="*/ 233 w 374"/>
                  <a:gd name="T109" fmla="*/ 292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4" h="932">
                    <a:moveTo>
                      <a:pt x="357" y="769"/>
                    </a:moveTo>
                    <a:cubicBezTo>
                      <a:pt x="346" y="742"/>
                      <a:pt x="324" y="721"/>
                      <a:pt x="310" y="696"/>
                    </a:cubicBezTo>
                    <a:cubicBezTo>
                      <a:pt x="307" y="679"/>
                      <a:pt x="307" y="660"/>
                      <a:pt x="303" y="643"/>
                    </a:cubicBezTo>
                    <a:cubicBezTo>
                      <a:pt x="302" y="640"/>
                      <a:pt x="298" y="640"/>
                      <a:pt x="298" y="643"/>
                    </a:cubicBezTo>
                    <a:cubicBezTo>
                      <a:pt x="300" y="656"/>
                      <a:pt x="301" y="668"/>
                      <a:pt x="302" y="680"/>
                    </a:cubicBezTo>
                    <a:cubicBezTo>
                      <a:pt x="302" y="679"/>
                      <a:pt x="301" y="678"/>
                      <a:pt x="301" y="678"/>
                    </a:cubicBezTo>
                    <a:cubicBezTo>
                      <a:pt x="301" y="676"/>
                      <a:pt x="300" y="674"/>
                      <a:pt x="300" y="673"/>
                    </a:cubicBezTo>
                    <a:cubicBezTo>
                      <a:pt x="300" y="672"/>
                      <a:pt x="299" y="672"/>
                      <a:pt x="299" y="672"/>
                    </a:cubicBezTo>
                    <a:cubicBezTo>
                      <a:pt x="297" y="665"/>
                      <a:pt x="295" y="659"/>
                      <a:pt x="294" y="653"/>
                    </a:cubicBezTo>
                    <a:cubicBezTo>
                      <a:pt x="294" y="652"/>
                      <a:pt x="294" y="651"/>
                      <a:pt x="294" y="650"/>
                    </a:cubicBezTo>
                    <a:cubicBezTo>
                      <a:pt x="294" y="649"/>
                      <a:pt x="293" y="648"/>
                      <a:pt x="293" y="648"/>
                    </a:cubicBezTo>
                    <a:cubicBezTo>
                      <a:pt x="291" y="638"/>
                      <a:pt x="289" y="629"/>
                      <a:pt x="289" y="619"/>
                    </a:cubicBezTo>
                    <a:cubicBezTo>
                      <a:pt x="289" y="603"/>
                      <a:pt x="291" y="586"/>
                      <a:pt x="288" y="569"/>
                    </a:cubicBezTo>
                    <a:cubicBezTo>
                      <a:pt x="288" y="570"/>
                      <a:pt x="288" y="570"/>
                      <a:pt x="289" y="571"/>
                    </a:cubicBezTo>
                    <a:cubicBezTo>
                      <a:pt x="295" y="578"/>
                      <a:pt x="303" y="584"/>
                      <a:pt x="309" y="592"/>
                    </a:cubicBezTo>
                    <a:cubicBezTo>
                      <a:pt x="316" y="602"/>
                      <a:pt x="318" y="614"/>
                      <a:pt x="320" y="626"/>
                    </a:cubicBezTo>
                    <a:cubicBezTo>
                      <a:pt x="320" y="627"/>
                      <a:pt x="322" y="627"/>
                      <a:pt x="322" y="626"/>
                    </a:cubicBezTo>
                    <a:cubicBezTo>
                      <a:pt x="320" y="610"/>
                      <a:pt x="318" y="595"/>
                      <a:pt x="307" y="583"/>
                    </a:cubicBezTo>
                    <a:cubicBezTo>
                      <a:pt x="294" y="568"/>
                      <a:pt x="284" y="552"/>
                      <a:pt x="276" y="535"/>
                    </a:cubicBezTo>
                    <a:cubicBezTo>
                      <a:pt x="273" y="529"/>
                      <a:pt x="270" y="523"/>
                      <a:pt x="268" y="517"/>
                    </a:cubicBezTo>
                    <a:cubicBezTo>
                      <a:pt x="263" y="501"/>
                      <a:pt x="257" y="484"/>
                      <a:pt x="250" y="468"/>
                    </a:cubicBezTo>
                    <a:cubicBezTo>
                      <a:pt x="239" y="443"/>
                      <a:pt x="227" y="416"/>
                      <a:pt x="224" y="388"/>
                    </a:cubicBezTo>
                    <a:cubicBezTo>
                      <a:pt x="226" y="390"/>
                      <a:pt x="230" y="388"/>
                      <a:pt x="229" y="384"/>
                    </a:cubicBezTo>
                    <a:cubicBezTo>
                      <a:pt x="228" y="374"/>
                      <a:pt x="226" y="364"/>
                      <a:pt x="224" y="354"/>
                    </a:cubicBezTo>
                    <a:cubicBezTo>
                      <a:pt x="225" y="350"/>
                      <a:pt x="225" y="346"/>
                      <a:pt x="227" y="342"/>
                    </a:cubicBezTo>
                    <a:cubicBezTo>
                      <a:pt x="242" y="365"/>
                      <a:pt x="258" y="386"/>
                      <a:pt x="269" y="413"/>
                    </a:cubicBezTo>
                    <a:cubicBezTo>
                      <a:pt x="275" y="427"/>
                      <a:pt x="279" y="442"/>
                      <a:pt x="284" y="456"/>
                    </a:cubicBezTo>
                    <a:cubicBezTo>
                      <a:pt x="290" y="470"/>
                      <a:pt x="298" y="484"/>
                      <a:pt x="302" y="499"/>
                    </a:cubicBezTo>
                    <a:cubicBezTo>
                      <a:pt x="303" y="500"/>
                      <a:pt x="304" y="499"/>
                      <a:pt x="304" y="498"/>
                    </a:cubicBezTo>
                    <a:cubicBezTo>
                      <a:pt x="301" y="483"/>
                      <a:pt x="294" y="470"/>
                      <a:pt x="288" y="455"/>
                    </a:cubicBezTo>
                    <a:cubicBezTo>
                      <a:pt x="285" y="447"/>
                      <a:pt x="283" y="438"/>
                      <a:pt x="280" y="430"/>
                    </a:cubicBezTo>
                    <a:cubicBezTo>
                      <a:pt x="285" y="435"/>
                      <a:pt x="290" y="439"/>
                      <a:pt x="294" y="445"/>
                    </a:cubicBezTo>
                    <a:cubicBezTo>
                      <a:pt x="296" y="448"/>
                      <a:pt x="303" y="461"/>
                      <a:pt x="300" y="465"/>
                    </a:cubicBezTo>
                    <a:cubicBezTo>
                      <a:pt x="300" y="466"/>
                      <a:pt x="300" y="467"/>
                      <a:pt x="301" y="466"/>
                    </a:cubicBezTo>
                    <a:cubicBezTo>
                      <a:pt x="305" y="462"/>
                      <a:pt x="300" y="453"/>
                      <a:pt x="299" y="449"/>
                    </a:cubicBezTo>
                    <a:cubicBezTo>
                      <a:pt x="295" y="439"/>
                      <a:pt x="287" y="432"/>
                      <a:pt x="280" y="425"/>
                    </a:cubicBezTo>
                    <a:cubicBezTo>
                      <a:pt x="280" y="424"/>
                      <a:pt x="279" y="424"/>
                      <a:pt x="278" y="424"/>
                    </a:cubicBezTo>
                    <a:cubicBezTo>
                      <a:pt x="277" y="419"/>
                      <a:pt x="275" y="413"/>
                      <a:pt x="273" y="408"/>
                    </a:cubicBezTo>
                    <a:cubicBezTo>
                      <a:pt x="262" y="380"/>
                      <a:pt x="247" y="357"/>
                      <a:pt x="229" y="334"/>
                    </a:cubicBezTo>
                    <a:cubicBezTo>
                      <a:pt x="234" y="322"/>
                      <a:pt x="240" y="310"/>
                      <a:pt x="241" y="297"/>
                    </a:cubicBezTo>
                    <a:cubicBezTo>
                      <a:pt x="243" y="279"/>
                      <a:pt x="239" y="259"/>
                      <a:pt x="238" y="240"/>
                    </a:cubicBezTo>
                    <a:cubicBezTo>
                      <a:pt x="238" y="226"/>
                      <a:pt x="238" y="212"/>
                      <a:pt x="238" y="198"/>
                    </a:cubicBezTo>
                    <a:cubicBezTo>
                      <a:pt x="239" y="201"/>
                      <a:pt x="239" y="204"/>
                      <a:pt x="240" y="207"/>
                    </a:cubicBezTo>
                    <a:cubicBezTo>
                      <a:pt x="245" y="230"/>
                      <a:pt x="243" y="254"/>
                      <a:pt x="248" y="277"/>
                    </a:cubicBezTo>
                    <a:cubicBezTo>
                      <a:pt x="251" y="298"/>
                      <a:pt x="263" y="316"/>
                      <a:pt x="267" y="337"/>
                    </a:cubicBezTo>
                    <a:cubicBezTo>
                      <a:pt x="270" y="348"/>
                      <a:pt x="271" y="359"/>
                      <a:pt x="273" y="370"/>
                    </a:cubicBezTo>
                    <a:cubicBezTo>
                      <a:pt x="275" y="380"/>
                      <a:pt x="281" y="397"/>
                      <a:pt x="277" y="406"/>
                    </a:cubicBezTo>
                    <a:cubicBezTo>
                      <a:pt x="276" y="407"/>
                      <a:pt x="278" y="408"/>
                      <a:pt x="278" y="407"/>
                    </a:cubicBezTo>
                    <a:cubicBezTo>
                      <a:pt x="285" y="395"/>
                      <a:pt x="277" y="372"/>
                      <a:pt x="275" y="359"/>
                    </a:cubicBezTo>
                    <a:cubicBezTo>
                      <a:pt x="271" y="333"/>
                      <a:pt x="261" y="310"/>
                      <a:pt x="255" y="285"/>
                    </a:cubicBezTo>
                    <a:cubicBezTo>
                      <a:pt x="248" y="259"/>
                      <a:pt x="252" y="231"/>
                      <a:pt x="247" y="205"/>
                    </a:cubicBezTo>
                    <a:cubicBezTo>
                      <a:pt x="245" y="191"/>
                      <a:pt x="241" y="176"/>
                      <a:pt x="236" y="162"/>
                    </a:cubicBezTo>
                    <a:cubicBezTo>
                      <a:pt x="235" y="152"/>
                      <a:pt x="233" y="141"/>
                      <a:pt x="229" y="131"/>
                    </a:cubicBezTo>
                    <a:cubicBezTo>
                      <a:pt x="220" y="104"/>
                      <a:pt x="206" y="82"/>
                      <a:pt x="186" y="63"/>
                    </a:cubicBezTo>
                    <a:cubicBezTo>
                      <a:pt x="186" y="63"/>
                      <a:pt x="186" y="63"/>
                      <a:pt x="186" y="63"/>
                    </a:cubicBezTo>
                    <a:cubicBezTo>
                      <a:pt x="183" y="55"/>
                      <a:pt x="180" y="48"/>
                      <a:pt x="175" y="41"/>
                    </a:cubicBezTo>
                    <a:cubicBezTo>
                      <a:pt x="164" y="23"/>
                      <a:pt x="149" y="11"/>
                      <a:pt x="129" y="4"/>
                    </a:cubicBezTo>
                    <a:cubicBezTo>
                      <a:pt x="117" y="1"/>
                      <a:pt x="105" y="0"/>
                      <a:pt x="94" y="2"/>
                    </a:cubicBezTo>
                    <a:cubicBezTo>
                      <a:pt x="93" y="2"/>
                      <a:pt x="92" y="1"/>
                      <a:pt x="90" y="1"/>
                    </a:cubicBezTo>
                    <a:cubicBezTo>
                      <a:pt x="62" y="1"/>
                      <a:pt x="40" y="21"/>
                      <a:pt x="22" y="39"/>
                    </a:cubicBezTo>
                    <a:cubicBezTo>
                      <a:pt x="21" y="41"/>
                      <a:pt x="21" y="43"/>
                      <a:pt x="21" y="44"/>
                    </a:cubicBezTo>
                    <a:cubicBezTo>
                      <a:pt x="19" y="47"/>
                      <a:pt x="17" y="50"/>
                      <a:pt x="15" y="53"/>
                    </a:cubicBezTo>
                    <a:cubicBezTo>
                      <a:pt x="13" y="55"/>
                      <a:pt x="15" y="57"/>
                      <a:pt x="17" y="58"/>
                    </a:cubicBezTo>
                    <a:cubicBezTo>
                      <a:pt x="17" y="58"/>
                      <a:pt x="17" y="59"/>
                      <a:pt x="16" y="59"/>
                    </a:cubicBezTo>
                    <a:cubicBezTo>
                      <a:pt x="11" y="68"/>
                      <a:pt x="6" y="77"/>
                      <a:pt x="2" y="87"/>
                    </a:cubicBezTo>
                    <a:cubicBezTo>
                      <a:pt x="0" y="91"/>
                      <a:pt x="8" y="94"/>
                      <a:pt x="10" y="90"/>
                    </a:cubicBezTo>
                    <a:cubicBezTo>
                      <a:pt x="29" y="51"/>
                      <a:pt x="59" y="10"/>
                      <a:pt x="110" y="23"/>
                    </a:cubicBezTo>
                    <a:cubicBezTo>
                      <a:pt x="124" y="27"/>
                      <a:pt x="135" y="34"/>
                      <a:pt x="146" y="42"/>
                    </a:cubicBezTo>
                    <a:cubicBezTo>
                      <a:pt x="169" y="69"/>
                      <a:pt x="180" y="100"/>
                      <a:pt x="190" y="133"/>
                    </a:cubicBezTo>
                    <a:cubicBezTo>
                      <a:pt x="190" y="136"/>
                      <a:pt x="189" y="138"/>
                      <a:pt x="189" y="140"/>
                    </a:cubicBezTo>
                    <a:cubicBezTo>
                      <a:pt x="188" y="156"/>
                      <a:pt x="184" y="171"/>
                      <a:pt x="181" y="186"/>
                    </a:cubicBezTo>
                    <a:cubicBezTo>
                      <a:pt x="177" y="211"/>
                      <a:pt x="178" y="234"/>
                      <a:pt x="183" y="258"/>
                    </a:cubicBezTo>
                    <a:cubicBezTo>
                      <a:pt x="184" y="262"/>
                      <a:pt x="190" y="261"/>
                      <a:pt x="189" y="257"/>
                    </a:cubicBezTo>
                    <a:cubicBezTo>
                      <a:pt x="184" y="221"/>
                      <a:pt x="188" y="189"/>
                      <a:pt x="191" y="153"/>
                    </a:cubicBezTo>
                    <a:cubicBezTo>
                      <a:pt x="192" y="151"/>
                      <a:pt x="192" y="147"/>
                      <a:pt x="193" y="143"/>
                    </a:cubicBezTo>
                    <a:cubicBezTo>
                      <a:pt x="193" y="143"/>
                      <a:pt x="193" y="144"/>
                      <a:pt x="193" y="145"/>
                    </a:cubicBezTo>
                    <a:cubicBezTo>
                      <a:pt x="194" y="148"/>
                      <a:pt x="194" y="150"/>
                      <a:pt x="195" y="153"/>
                    </a:cubicBezTo>
                    <a:cubicBezTo>
                      <a:pt x="195" y="156"/>
                      <a:pt x="195" y="158"/>
                      <a:pt x="195" y="160"/>
                    </a:cubicBezTo>
                    <a:cubicBezTo>
                      <a:pt x="198" y="187"/>
                      <a:pt x="199" y="213"/>
                      <a:pt x="201" y="240"/>
                    </a:cubicBezTo>
                    <a:cubicBezTo>
                      <a:pt x="204" y="280"/>
                      <a:pt x="207" y="320"/>
                      <a:pt x="215" y="359"/>
                    </a:cubicBezTo>
                    <a:cubicBezTo>
                      <a:pt x="214" y="368"/>
                      <a:pt x="215" y="377"/>
                      <a:pt x="216" y="385"/>
                    </a:cubicBezTo>
                    <a:cubicBezTo>
                      <a:pt x="217" y="396"/>
                      <a:pt x="219" y="405"/>
                      <a:pt x="221" y="415"/>
                    </a:cubicBezTo>
                    <a:cubicBezTo>
                      <a:pt x="220" y="416"/>
                      <a:pt x="220" y="417"/>
                      <a:pt x="220" y="418"/>
                    </a:cubicBezTo>
                    <a:cubicBezTo>
                      <a:pt x="226" y="457"/>
                      <a:pt x="216" y="498"/>
                      <a:pt x="220" y="537"/>
                    </a:cubicBezTo>
                    <a:cubicBezTo>
                      <a:pt x="222" y="558"/>
                      <a:pt x="232" y="596"/>
                      <a:pt x="251" y="611"/>
                    </a:cubicBezTo>
                    <a:cubicBezTo>
                      <a:pt x="251" y="611"/>
                      <a:pt x="251" y="611"/>
                      <a:pt x="251" y="611"/>
                    </a:cubicBezTo>
                    <a:cubicBezTo>
                      <a:pt x="252" y="610"/>
                      <a:pt x="252" y="610"/>
                      <a:pt x="253" y="609"/>
                    </a:cubicBezTo>
                    <a:cubicBezTo>
                      <a:pt x="253" y="609"/>
                      <a:pt x="253" y="608"/>
                      <a:pt x="253" y="609"/>
                    </a:cubicBezTo>
                    <a:cubicBezTo>
                      <a:pt x="247" y="612"/>
                      <a:pt x="231" y="568"/>
                      <a:pt x="230" y="565"/>
                    </a:cubicBezTo>
                    <a:cubicBezTo>
                      <a:pt x="224" y="547"/>
                      <a:pt x="224" y="530"/>
                      <a:pt x="225" y="511"/>
                    </a:cubicBezTo>
                    <a:cubicBezTo>
                      <a:pt x="226" y="494"/>
                      <a:pt x="225" y="477"/>
                      <a:pt x="227" y="460"/>
                    </a:cubicBezTo>
                    <a:cubicBezTo>
                      <a:pt x="227" y="452"/>
                      <a:pt x="228" y="445"/>
                      <a:pt x="228" y="437"/>
                    </a:cubicBezTo>
                    <a:cubicBezTo>
                      <a:pt x="235" y="454"/>
                      <a:pt x="244" y="470"/>
                      <a:pt x="249" y="487"/>
                    </a:cubicBezTo>
                    <a:cubicBezTo>
                      <a:pt x="253" y="499"/>
                      <a:pt x="257" y="510"/>
                      <a:pt x="262" y="521"/>
                    </a:cubicBezTo>
                    <a:cubicBezTo>
                      <a:pt x="262" y="521"/>
                      <a:pt x="262" y="521"/>
                      <a:pt x="262" y="522"/>
                    </a:cubicBezTo>
                    <a:cubicBezTo>
                      <a:pt x="264" y="525"/>
                      <a:pt x="265" y="528"/>
                      <a:pt x="266" y="532"/>
                    </a:cubicBezTo>
                    <a:cubicBezTo>
                      <a:pt x="271" y="542"/>
                      <a:pt x="275" y="553"/>
                      <a:pt x="278" y="564"/>
                    </a:cubicBezTo>
                    <a:cubicBezTo>
                      <a:pt x="284" y="583"/>
                      <a:pt x="281" y="603"/>
                      <a:pt x="282" y="623"/>
                    </a:cubicBezTo>
                    <a:cubicBezTo>
                      <a:pt x="283" y="636"/>
                      <a:pt x="285" y="648"/>
                      <a:pt x="288" y="660"/>
                    </a:cubicBezTo>
                    <a:cubicBezTo>
                      <a:pt x="288" y="661"/>
                      <a:pt x="288" y="663"/>
                      <a:pt x="288" y="664"/>
                    </a:cubicBezTo>
                    <a:cubicBezTo>
                      <a:pt x="287" y="661"/>
                      <a:pt x="286" y="659"/>
                      <a:pt x="284" y="657"/>
                    </a:cubicBezTo>
                    <a:cubicBezTo>
                      <a:pt x="270" y="628"/>
                      <a:pt x="257" y="604"/>
                      <a:pt x="252" y="573"/>
                    </a:cubicBezTo>
                    <a:cubicBezTo>
                      <a:pt x="251" y="569"/>
                      <a:pt x="245" y="571"/>
                      <a:pt x="246" y="574"/>
                    </a:cubicBezTo>
                    <a:cubicBezTo>
                      <a:pt x="250" y="600"/>
                      <a:pt x="257" y="619"/>
                      <a:pt x="270" y="642"/>
                    </a:cubicBezTo>
                    <a:cubicBezTo>
                      <a:pt x="277" y="654"/>
                      <a:pt x="283" y="665"/>
                      <a:pt x="288" y="677"/>
                    </a:cubicBezTo>
                    <a:cubicBezTo>
                      <a:pt x="287" y="710"/>
                      <a:pt x="287" y="742"/>
                      <a:pt x="294" y="775"/>
                    </a:cubicBezTo>
                    <a:cubicBezTo>
                      <a:pt x="297" y="792"/>
                      <a:pt x="302" y="809"/>
                      <a:pt x="308" y="826"/>
                    </a:cubicBezTo>
                    <a:cubicBezTo>
                      <a:pt x="307" y="824"/>
                      <a:pt x="303" y="825"/>
                      <a:pt x="303" y="828"/>
                    </a:cubicBezTo>
                    <a:cubicBezTo>
                      <a:pt x="305" y="839"/>
                      <a:pt x="306" y="849"/>
                      <a:pt x="305" y="860"/>
                    </a:cubicBezTo>
                    <a:cubicBezTo>
                      <a:pt x="304" y="866"/>
                      <a:pt x="301" y="873"/>
                      <a:pt x="304" y="879"/>
                    </a:cubicBezTo>
                    <a:cubicBezTo>
                      <a:pt x="304" y="879"/>
                      <a:pt x="305" y="880"/>
                      <a:pt x="305" y="880"/>
                    </a:cubicBezTo>
                    <a:cubicBezTo>
                      <a:pt x="305" y="880"/>
                      <a:pt x="306" y="879"/>
                      <a:pt x="306" y="879"/>
                    </a:cubicBezTo>
                    <a:cubicBezTo>
                      <a:pt x="306" y="879"/>
                      <a:pt x="307" y="879"/>
                      <a:pt x="307" y="879"/>
                    </a:cubicBezTo>
                    <a:cubicBezTo>
                      <a:pt x="307" y="878"/>
                      <a:pt x="307" y="878"/>
                      <a:pt x="307" y="878"/>
                    </a:cubicBezTo>
                    <a:cubicBezTo>
                      <a:pt x="307" y="877"/>
                      <a:pt x="306" y="877"/>
                      <a:pt x="305" y="877"/>
                    </a:cubicBezTo>
                    <a:cubicBezTo>
                      <a:pt x="311" y="862"/>
                      <a:pt x="312" y="844"/>
                      <a:pt x="309" y="828"/>
                    </a:cubicBezTo>
                    <a:cubicBezTo>
                      <a:pt x="318" y="854"/>
                      <a:pt x="329" y="879"/>
                      <a:pt x="338" y="905"/>
                    </a:cubicBezTo>
                    <a:cubicBezTo>
                      <a:pt x="339" y="906"/>
                      <a:pt x="339" y="905"/>
                      <a:pt x="339" y="905"/>
                    </a:cubicBezTo>
                    <a:cubicBezTo>
                      <a:pt x="326" y="864"/>
                      <a:pt x="310" y="823"/>
                      <a:pt x="300" y="780"/>
                    </a:cubicBezTo>
                    <a:cubicBezTo>
                      <a:pt x="294" y="752"/>
                      <a:pt x="293" y="724"/>
                      <a:pt x="294" y="695"/>
                    </a:cubicBezTo>
                    <a:cubicBezTo>
                      <a:pt x="294" y="698"/>
                      <a:pt x="295" y="700"/>
                      <a:pt x="296" y="703"/>
                    </a:cubicBezTo>
                    <a:cubicBezTo>
                      <a:pt x="296" y="703"/>
                      <a:pt x="296" y="703"/>
                      <a:pt x="296" y="703"/>
                    </a:cubicBezTo>
                    <a:cubicBezTo>
                      <a:pt x="298" y="711"/>
                      <a:pt x="299" y="718"/>
                      <a:pt x="300" y="726"/>
                    </a:cubicBezTo>
                    <a:cubicBezTo>
                      <a:pt x="300" y="727"/>
                      <a:pt x="301" y="727"/>
                      <a:pt x="301" y="726"/>
                    </a:cubicBezTo>
                    <a:cubicBezTo>
                      <a:pt x="302" y="713"/>
                      <a:pt x="300" y="700"/>
                      <a:pt x="297" y="688"/>
                    </a:cubicBezTo>
                    <a:cubicBezTo>
                      <a:pt x="297" y="688"/>
                      <a:pt x="298" y="687"/>
                      <a:pt x="299" y="687"/>
                    </a:cubicBezTo>
                    <a:cubicBezTo>
                      <a:pt x="300" y="690"/>
                      <a:pt x="302" y="693"/>
                      <a:pt x="304" y="696"/>
                    </a:cubicBezTo>
                    <a:cubicBezTo>
                      <a:pt x="305" y="707"/>
                      <a:pt x="307" y="717"/>
                      <a:pt x="310" y="727"/>
                    </a:cubicBezTo>
                    <a:cubicBezTo>
                      <a:pt x="308" y="727"/>
                      <a:pt x="306" y="727"/>
                      <a:pt x="307" y="729"/>
                    </a:cubicBezTo>
                    <a:cubicBezTo>
                      <a:pt x="311" y="765"/>
                      <a:pt x="307" y="806"/>
                      <a:pt x="326" y="840"/>
                    </a:cubicBezTo>
                    <a:cubicBezTo>
                      <a:pt x="342" y="869"/>
                      <a:pt x="347" y="902"/>
                      <a:pt x="360" y="932"/>
                    </a:cubicBezTo>
                    <a:cubicBezTo>
                      <a:pt x="360" y="932"/>
                      <a:pt x="361" y="932"/>
                      <a:pt x="361" y="931"/>
                    </a:cubicBezTo>
                    <a:cubicBezTo>
                      <a:pt x="352" y="904"/>
                      <a:pt x="350" y="873"/>
                      <a:pt x="337" y="848"/>
                    </a:cubicBezTo>
                    <a:cubicBezTo>
                      <a:pt x="326" y="828"/>
                      <a:pt x="321" y="811"/>
                      <a:pt x="319" y="789"/>
                    </a:cubicBezTo>
                    <a:cubicBezTo>
                      <a:pt x="317" y="770"/>
                      <a:pt x="315" y="752"/>
                      <a:pt x="312" y="733"/>
                    </a:cubicBezTo>
                    <a:cubicBezTo>
                      <a:pt x="314" y="740"/>
                      <a:pt x="316" y="746"/>
                      <a:pt x="319" y="753"/>
                    </a:cubicBezTo>
                    <a:cubicBezTo>
                      <a:pt x="328" y="773"/>
                      <a:pt x="338" y="792"/>
                      <a:pt x="345" y="813"/>
                    </a:cubicBezTo>
                    <a:cubicBezTo>
                      <a:pt x="353" y="834"/>
                      <a:pt x="366" y="854"/>
                      <a:pt x="371" y="875"/>
                    </a:cubicBezTo>
                    <a:cubicBezTo>
                      <a:pt x="371" y="875"/>
                      <a:pt x="372" y="875"/>
                      <a:pt x="372" y="875"/>
                    </a:cubicBezTo>
                    <a:cubicBezTo>
                      <a:pt x="369" y="854"/>
                      <a:pt x="357" y="835"/>
                      <a:pt x="351" y="815"/>
                    </a:cubicBezTo>
                    <a:cubicBezTo>
                      <a:pt x="346" y="798"/>
                      <a:pt x="339" y="781"/>
                      <a:pt x="332" y="764"/>
                    </a:cubicBezTo>
                    <a:cubicBezTo>
                      <a:pt x="324" y="746"/>
                      <a:pt x="317" y="729"/>
                      <a:pt x="313" y="710"/>
                    </a:cubicBezTo>
                    <a:cubicBezTo>
                      <a:pt x="323" y="725"/>
                      <a:pt x="334" y="739"/>
                      <a:pt x="344" y="755"/>
                    </a:cubicBezTo>
                    <a:cubicBezTo>
                      <a:pt x="364" y="788"/>
                      <a:pt x="372" y="827"/>
                      <a:pt x="372" y="866"/>
                    </a:cubicBezTo>
                    <a:cubicBezTo>
                      <a:pt x="372" y="867"/>
                      <a:pt x="373" y="867"/>
                      <a:pt x="373" y="866"/>
                    </a:cubicBezTo>
                    <a:cubicBezTo>
                      <a:pt x="374" y="834"/>
                      <a:pt x="370" y="799"/>
                      <a:pt x="357" y="769"/>
                    </a:cubicBezTo>
                    <a:moveTo>
                      <a:pt x="220" y="330"/>
                    </a:moveTo>
                    <a:cubicBezTo>
                      <a:pt x="218" y="320"/>
                      <a:pt x="217" y="310"/>
                      <a:pt x="216" y="299"/>
                    </a:cubicBezTo>
                    <a:cubicBezTo>
                      <a:pt x="215" y="281"/>
                      <a:pt x="213" y="262"/>
                      <a:pt x="212" y="244"/>
                    </a:cubicBezTo>
                    <a:cubicBezTo>
                      <a:pt x="212" y="244"/>
                      <a:pt x="212" y="244"/>
                      <a:pt x="212" y="243"/>
                    </a:cubicBezTo>
                    <a:cubicBezTo>
                      <a:pt x="211" y="234"/>
                      <a:pt x="211" y="224"/>
                      <a:pt x="211" y="215"/>
                    </a:cubicBezTo>
                    <a:cubicBezTo>
                      <a:pt x="212" y="215"/>
                      <a:pt x="213" y="213"/>
                      <a:pt x="213" y="211"/>
                    </a:cubicBezTo>
                    <a:cubicBezTo>
                      <a:pt x="213" y="192"/>
                      <a:pt x="211" y="173"/>
                      <a:pt x="209" y="154"/>
                    </a:cubicBezTo>
                    <a:cubicBezTo>
                      <a:pt x="210" y="153"/>
                      <a:pt x="210" y="152"/>
                      <a:pt x="210" y="150"/>
                    </a:cubicBezTo>
                    <a:cubicBezTo>
                      <a:pt x="209" y="145"/>
                      <a:pt x="207" y="139"/>
                      <a:pt x="206" y="134"/>
                    </a:cubicBezTo>
                    <a:cubicBezTo>
                      <a:pt x="206" y="132"/>
                      <a:pt x="205" y="130"/>
                      <a:pt x="205" y="128"/>
                    </a:cubicBezTo>
                    <a:cubicBezTo>
                      <a:pt x="204" y="122"/>
                      <a:pt x="203" y="113"/>
                      <a:pt x="201" y="104"/>
                    </a:cubicBezTo>
                    <a:cubicBezTo>
                      <a:pt x="202" y="103"/>
                      <a:pt x="203" y="101"/>
                      <a:pt x="203" y="100"/>
                    </a:cubicBezTo>
                    <a:cubicBezTo>
                      <a:pt x="202" y="97"/>
                      <a:pt x="201" y="94"/>
                      <a:pt x="200" y="91"/>
                    </a:cubicBezTo>
                    <a:cubicBezTo>
                      <a:pt x="209" y="103"/>
                      <a:pt x="215" y="116"/>
                      <a:pt x="219" y="130"/>
                    </a:cubicBezTo>
                    <a:cubicBezTo>
                      <a:pt x="217" y="130"/>
                      <a:pt x="214" y="133"/>
                      <a:pt x="215" y="136"/>
                    </a:cubicBezTo>
                    <a:cubicBezTo>
                      <a:pt x="220" y="144"/>
                      <a:pt x="224" y="153"/>
                      <a:pt x="227" y="162"/>
                    </a:cubicBezTo>
                    <a:cubicBezTo>
                      <a:pt x="228" y="172"/>
                      <a:pt x="229" y="181"/>
                      <a:pt x="230" y="191"/>
                    </a:cubicBezTo>
                    <a:cubicBezTo>
                      <a:pt x="230" y="207"/>
                      <a:pt x="229" y="223"/>
                      <a:pt x="230" y="240"/>
                    </a:cubicBezTo>
                    <a:cubicBezTo>
                      <a:pt x="230" y="257"/>
                      <a:pt x="234" y="274"/>
                      <a:pt x="233" y="292"/>
                    </a:cubicBezTo>
                    <a:cubicBezTo>
                      <a:pt x="233" y="304"/>
                      <a:pt x="228" y="316"/>
                      <a:pt x="223" y="327"/>
                    </a:cubicBezTo>
                    <a:cubicBezTo>
                      <a:pt x="221" y="327"/>
                      <a:pt x="220" y="328"/>
                      <a:pt x="220" y="330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60EC896C-A5D1-4AB9-97D5-0928AE627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8363" y="1612900"/>
                <a:ext cx="288925" cy="1973263"/>
              </a:xfrm>
              <a:custGeom>
                <a:avLst/>
                <a:gdLst>
                  <a:gd name="T0" fmla="*/ 62 w 64"/>
                  <a:gd name="T1" fmla="*/ 101 h 436"/>
                  <a:gd name="T2" fmla="*/ 56 w 64"/>
                  <a:gd name="T3" fmla="*/ 75 h 436"/>
                  <a:gd name="T4" fmla="*/ 57 w 64"/>
                  <a:gd name="T5" fmla="*/ 74 h 436"/>
                  <a:gd name="T6" fmla="*/ 52 w 64"/>
                  <a:gd name="T7" fmla="*/ 45 h 436"/>
                  <a:gd name="T8" fmla="*/ 49 w 64"/>
                  <a:gd name="T9" fmla="*/ 13 h 436"/>
                  <a:gd name="T10" fmla="*/ 45 w 64"/>
                  <a:gd name="T11" fmla="*/ 14 h 436"/>
                  <a:gd name="T12" fmla="*/ 48 w 64"/>
                  <a:gd name="T13" fmla="*/ 49 h 436"/>
                  <a:gd name="T14" fmla="*/ 49 w 64"/>
                  <a:gd name="T15" fmla="*/ 54 h 436"/>
                  <a:gd name="T16" fmla="*/ 39 w 64"/>
                  <a:gd name="T17" fmla="*/ 31 h 436"/>
                  <a:gd name="T18" fmla="*/ 35 w 64"/>
                  <a:gd name="T19" fmla="*/ 5 h 436"/>
                  <a:gd name="T20" fmla="*/ 32 w 64"/>
                  <a:gd name="T21" fmla="*/ 6 h 436"/>
                  <a:gd name="T22" fmla="*/ 36 w 64"/>
                  <a:gd name="T23" fmla="*/ 25 h 436"/>
                  <a:gd name="T24" fmla="*/ 26 w 64"/>
                  <a:gd name="T25" fmla="*/ 2 h 436"/>
                  <a:gd name="T26" fmla="*/ 22 w 64"/>
                  <a:gd name="T27" fmla="*/ 4 h 436"/>
                  <a:gd name="T28" fmla="*/ 57 w 64"/>
                  <a:gd name="T29" fmla="*/ 114 h 436"/>
                  <a:gd name="T30" fmla="*/ 37 w 64"/>
                  <a:gd name="T31" fmla="*/ 57 h 436"/>
                  <a:gd name="T32" fmla="*/ 33 w 64"/>
                  <a:gd name="T33" fmla="*/ 58 h 436"/>
                  <a:gd name="T34" fmla="*/ 47 w 64"/>
                  <a:gd name="T35" fmla="*/ 101 h 436"/>
                  <a:gd name="T36" fmla="*/ 57 w 64"/>
                  <a:gd name="T37" fmla="*/ 124 h 436"/>
                  <a:gd name="T38" fmla="*/ 47 w 64"/>
                  <a:gd name="T39" fmla="*/ 194 h 436"/>
                  <a:gd name="T40" fmla="*/ 46 w 64"/>
                  <a:gd name="T41" fmla="*/ 182 h 436"/>
                  <a:gd name="T42" fmla="*/ 40 w 64"/>
                  <a:gd name="T43" fmla="*/ 130 h 436"/>
                  <a:gd name="T44" fmla="*/ 35 w 64"/>
                  <a:gd name="T45" fmla="*/ 132 h 436"/>
                  <a:gd name="T46" fmla="*/ 42 w 64"/>
                  <a:gd name="T47" fmla="*/ 173 h 436"/>
                  <a:gd name="T48" fmla="*/ 44 w 64"/>
                  <a:gd name="T49" fmla="*/ 206 h 436"/>
                  <a:gd name="T50" fmla="*/ 42 w 64"/>
                  <a:gd name="T51" fmla="*/ 212 h 436"/>
                  <a:gd name="T52" fmla="*/ 41 w 64"/>
                  <a:gd name="T53" fmla="*/ 215 h 436"/>
                  <a:gd name="T54" fmla="*/ 41 w 64"/>
                  <a:gd name="T55" fmla="*/ 216 h 436"/>
                  <a:gd name="T56" fmla="*/ 34 w 64"/>
                  <a:gd name="T57" fmla="*/ 240 h 436"/>
                  <a:gd name="T58" fmla="*/ 33 w 64"/>
                  <a:gd name="T59" fmla="*/ 243 h 436"/>
                  <a:gd name="T60" fmla="*/ 22 w 64"/>
                  <a:gd name="T61" fmla="*/ 179 h 436"/>
                  <a:gd name="T62" fmla="*/ 18 w 64"/>
                  <a:gd name="T63" fmla="*/ 180 h 436"/>
                  <a:gd name="T64" fmla="*/ 29 w 64"/>
                  <a:gd name="T65" fmla="*/ 255 h 436"/>
                  <a:gd name="T66" fmla="*/ 8 w 64"/>
                  <a:gd name="T67" fmla="*/ 346 h 436"/>
                  <a:gd name="T68" fmla="*/ 4 w 64"/>
                  <a:gd name="T69" fmla="*/ 397 h 436"/>
                  <a:gd name="T70" fmla="*/ 7 w 64"/>
                  <a:gd name="T71" fmla="*/ 435 h 436"/>
                  <a:gd name="T72" fmla="*/ 8 w 64"/>
                  <a:gd name="T73" fmla="*/ 435 h 436"/>
                  <a:gd name="T74" fmla="*/ 9 w 64"/>
                  <a:gd name="T75" fmla="*/ 433 h 436"/>
                  <a:gd name="T76" fmla="*/ 9 w 64"/>
                  <a:gd name="T77" fmla="*/ 432 h 436"/>
                  <a:gd name="T78" fmla="*/ 9 w 64"/>
                  <a:gd name="T79" fmla="*/ 407 h 436"/>
                  <a:gd name="T80" fmla="*/ 12 w 64"/>
                  <a:gd name="T81" fmla="*/ 380 h 436"/>
                  <a:gd name="T82" fmla="*/ 23 w 64"/>
                  <a:gd name="T83" fmla="*/ 313 h 436"/>
                  <a:gd name="T84" fmla="*/ 53 w 64"/>
                  <a:gd name="T85" fmla="*/ 205 h 436"/>
                  <a:gd name="T86" fmla="*/ 63 w 64"/>
                  <a:gd name="T87" fmla="*/ 150 h 436"/>
                  <a:gd name="T88" fmla="*/ 64 w 64"/>
                  <a:gd name="T89" fmla="*/ 138 h 436"/>
                  <a:gd name="T90" fmla="*/ 62 w 64"/>
                  <a:gd name="T91" fmla="*/ 101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" h="436">
                    <a:moveTo>
                      <a:pt x="62" y="101"/>
                    </a:moveTo>
                    <a:cubicBezTo>
                      <a:pt x="61" y="92"/>
                      <a:pt x="59" y="83"/>
                      <a:pt x="56" y="75"/>
                    </a:cubicBezTo>
                    <a:cubicBezTo>
                      <a:pt x="56" y="75"/>
                      <a:pt x="57" y="75"/>
                      <a:pt x="57" y="74"/>
                    </a:cubicBezTo>
                    <a:cubicBezTo>
                      <a:pt x="55" y="64"/>
                      <a:pt x="52" y="55"/>
                      <a:pt x="52" y="45"/>
                    </a:cubicBezTo>
                    <a:cubicBezTo>
                      <a:pt x="51" y="34"/>
                      <a:pt x="50" y="24"/>
                      <a:pt x="49" y="13"/>
                    </a:cubicBezTo>
                    <a:cubicBezTo>
                      <a:pt x="48" y="12"/>
                      <a:pt x="45" y="12"/>
                      <a:pt x="45" y="14"/>
                    </a:cubicBezTo>
                    <a:cubicBezTo>
                      <a:pt x="47" y="26"/>
                      <a:pt x="47" y="37"/>
                      <a:pt x="48" y="49"/>
                    </a:cubicBezTo>
                    <a:cubicBezTo>
                      <a:pt x="49" y="51"/>
                      <a:pt x="49" y="52"/>
                      <a:pt x="49" y="54"/>
                    </a:cubicBezTo>
                    <a:cubicBezTo>
                      <a:pt x="46" y="46"/>
                      <a:pt x="43" y="38"/>
                      <a:pt x="39" y="31"/>
                    </a:cubicBezTo>
                    <a:cubicBezTo>
                      <a:pt x="40" y="22"/>
                      <a:pt x="38" y="13"/>
                      <a:pt x="35" y="5"/>
                    </a:cubicBezTo>
                    <a:cubicBezTo>
                      <a:pt x="34" y="4"/>
                      <a:pt x="31" y="5"/>
                      <a:pt x="32" y="6"/>
                    </a:cubicBezTo>
                    <a:cubicBezTo>
                      <a:pt x="34" y="12"/>
                      <a:pt x="36" y="18"/>
                      <a:pt x="36" y="25"/>
                    </a:cubicBezTo>
                    <a:cubicBezTo>
                      <a:pt x="33" y="17"/>
                      <a:pt x="29" y="10"/>
                      <a:pt x="26" y="2"/>
                    </a:cubicBezTo>
                    <a:cubicBezTo>
                      <a:pt x="24" y="0"/>
                      <a:pt x="21" y="2"/>
                      <a:pt x="22" y="4"/>
                    </a:cubicBezTo>
                    <a:cubicBezTo>
                      <a:pt x="38" y="41"/>
                      <a:pt x="55" y="75"/>
                      <a:pt x="57" y="114"/>
                    </a:cubicBezTo>
                    <a:cubicBezTo>
                      <a:pt x="49" y="95"/>
                      <a:pt x="43" y="76"/>
                      <a:pt x="37" y="57"/>
                    </a:cubicBezTo>
                    <a:cubicBezTo>
                      <a:pt x="36" y="54"/>
                      <a:pt x="32" y="55"/>
                      <a:pt x="33" y="58"/>
                    </a:cubicBezTo>
                    <a:cubicBezTo>
                      <a:pt x="37" y="72"/>
                      <a:pt x="41" y="87"/>
                      <a:pt x="47" y="101"/>
                    </a:cubicBezTo>
                    <a:cubicBezTo>
                      <a:pt x="50" y="109"/>
                      <a:pt x="54" y="116"/>
                      <a:pt x="57" y="124"/>
                    </a:cubicBezTo>
                    <a:cubicBezTo>
                      <a:pt x="57" y="147"/>
                      <a:pt x="53" y="171"/>
                      <a:pt x="47" y="194"/>
                    </a:cubicBezTo>
                    <a:cubicBezTo>
                      <a:pt x="47" y="189"/>
                      <a:pt x="46" y="185"/>
                      <a:pt x="46" y="182"/>
                    </a:cubicBezTo>
                    <a:cubicBezTo>
                      <a:pt x="45" y="165"/>
                      <a:pt x="42" y="147"/>
                      <a:pt x="40" y="130"/>
                    </a:cubicBezTo>
                    <a:cubicBezTo>
                      <a:pt x="39" y="128"/>
                      <a:pt x="35" y="129"/>
                      <a:pt x="35" y="132"/>
                    </a:cubicBezTo>
                    <a:cubicBezTo>
                      <a:pt x="37" y="145"/>
                      <a:pt x="40" y="159"/>
                      <a:pt x="42" y="173"/>
                    </a:cubicBezTo>
                    <a:cubicBezTo>
                      <a:pt x="43" y="181"/>
                      <a:pt x="45" y="195"/>
                      <a:pt x="44" y="206"/>
                    </a:cubicBezTo>
                    <a:cubicBezTo>
                      <a:pt x="43" y="208"/>
                      <a:pt x="43" y="210"/>
                      <a:pt x="42" y="212"/>
                    </a:cubicBezTo>
                    <a:cubicBezTo>
                      <a:pt x="42" y="213"/>
                      <a:pt x="41" y="214"/>
                      <a:pt x="41" y="215"/>
                    </a:cubicBezTo>
                    <a:cubicBezTo>
                      <a:pt x="40" y="215"/>
                      <a:pt x="40" y="216"/>
                      <a:pt x="41" y="216"/>
                    </a:cubicBezTo>
                    <a:cubicBezTo>
                      <a:pt x="39" y="224"/>
                      <a:pt x="36" y="232"/>
                      <a:pt x="34" y="240"/>
                    </a:cubicBezTo>
                    <a:cubicBezTo>
                      <a:pt x="34" y="241"/>
                      <a:pt x="33" y="242"/>
                      <a:pt x="33" y="243"/>
                    </a:cubicBezTo>
                    <a:cubicBezTo>
                      <a:pt x="33" y="221"/>
                      <a:pt x="26" y="199"/>
                      <a:pt x="22" y="179"/>
                    </a:cubicBezTo>
                    <a:cubicBezTo>
                      <a:pt x="21" y="177"/>
                      <a:pt x="17" y="178"/>
                      <a:pt x="18" y="180"/>
                    </a:cubicBezTo>
                    <a:cubicBezTo>
                      <a:pt x="23" y="204"/>
                      <a:pt x="32" y="230"/>
                      <a:pt x="29" y="255"/>
                    </a:cubicBezTo>
                    <a:cubicBezTo>
                      <a:pt x="21" y="285"/>
                      <a:pt x="13" y="315"/>
                      <a:pt x="8" y="346"/>
                    </a:cubicBezTo>
                    <a:cubicBezTo>
                      <a:pt x="5" y="363"/>
                      <a:pt x="4" y="380"/>
                      <a:pt x="4" y="397"/>
                    </a:cubicBezTo>
                    <a:cubicBezTo>
                      <a:pt x="3" y="407"/>
                      <a:pt x="0" y="426"/>
                      <a:pt x="7" y="435"/>
                    </a:cubicBezTo>
                    <a:cubicBezTo>
                      <a:pt x="7" y="436"/>
                      <a:pt x="8" y="435"/>
                      <a:pt x="8" y="435"/>
                    </a:cubicBezTo>
                    <a:cubicBezTo>
                      <a:pt x="8" y="434"/>
                      <a:pt x="9" y="433"/>
                      <a:pt x="9" y="433"/>
                    </a:cubicBezTo>
                    <a:cubicBezTo>
                      <a:pt x="9" y="432"/>
                      <a:pt x="9" y="432"/>
                      <a:pt x="9" y="432"/>
                    </a:cubicBezTo>
                    <a:cubicBezTo>
                      <a:pt x="10" y="430"/>
                      <a:pt x="9" y="411"/>
                      <a:pt x="9" y="407"/>
                    </a:cubicBezTo>
                    <a:cubicBezTo>
                      <a:pt x="10" y="398"/>
                      <a:pt x="11" y="389"/>
                      <a:pt x="12" y="380"/>
                    </a:cubicBezTo>
                    <a:cubicBezTo>
                      <a:pt x="14" y="357"/>
                      <a:pt x="19" y="335"/>
                      <a:pt x="23" y="313"/>
                    </a:cubicBezTo>
                    <a:cubicBezTo>
                      <a:pt x="30" y="276"/>
                      <a:pt x="44" y="241"/>
                      <a:pt x="53" y="205"/>
                    </a:cubicBezTo>
                    <a:cubicBezTo>
                      <a:pt x="58" y="187"/>
                      <a:pt x="61" y="168"/>
                      <a:pt x="63" y="150"/>
                    </a:cubicBezTo>
                    <a:cubicBezTo>
                      <a:pt x="64" y="146"/>
                      <a:pt x="64" y="142"/>
                      <a:pt x="64" y="138"/>
                    </a:cubicBezTo>
                    <a:cubicBezTo>
                      <a:pt x="64" y="126"/>
                      <a:pt x="64" y="113"/>
                      <a:pt x="62" y="101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B76EC0BB-EE87-4198-BEE8-256F9BE3EC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88813" y="3495675"/>
                <a:ext cx="644525" cy="1233488"/>
              </a:xfrm>
              <a:custGeom>
                <a:avLst/>
                <a:gdLst>
                  <a:gd name="T0" fmla="*/ 135 w 142"/>
                  <a:gd name="T1" fmla="*/ 215 h 273"/>
                  <a:gd name="T2" fmla="*/ 127 w 142"/>
                  <a:gd name="T3" fmla="*/ 201 h 273"/>
                  <a:gd name="T4" fmla="*/ 125 w 142"/>
                  <a:gd name="T5" fmla="*/ 197 h 273"/>
                  <a:gd name="T6" fmla="*/ 114 w 142"/>
                  <a:gd name="T7" fmla="*/ 178 h 273"/>
                  <a:gd name="T8" fmla="*/ 105 w 142"/>
                  <a:gd name="T9" fmla="*/ 162 h 273"/>
                  <a:gd name="T10" fmla="*/ 80 w 142"/>
                  <a:gd name="T11" fmla="*/ 145 h 273"/>
                  <a:gd name="T12" fmla="*/ 79 w 142"/>
                  <a:gd name="T13" fmla="*/ 145 h 273"/>
                  <a:gd name="T14" fmla="*/ 76 w 142"/>
                  <a:gd name="T15" fmla="*/ 145 h 273"/>
                  <a:gd name="T16" fmla="*/ 72 w 142"/>
                  <a:gd name="T17" fmla="*/ 144 h 273"/>
                  <a:gd name="T18" fmla="*/ 78 w 142"/>
                  <a:gd name="T19" fmla="*/ 124 h 273"/>
                  <a:gd name="T20" fmla="*/ 64 w 142"/>
                  <a:gd name="T21" fmla="*/ 93 h 273"/>
                  <a:gd name="T22" fmla="*/ 63 w 142"/>
                  <a:gd name="T23" fmla="*/ 93 h 273"/>
                  <a:gd name="T24" fmla="*/ 63 w 142"/>
                  <a:gd name="T25" fmla="*/ 77 h 273"/>
                  <a:gd name="T26" fmla="*/ 59 w 142"/>
                  <a:gd name="T27" fmla="*/ 22 h 273"/>
                  <a:gd name="T28" fmla="*/ 63 w 142"/>
                  <a:gd name="T29" fmla="*/ 5 h 273"/>
                  <a:gd name="T30" fmla="*/ 58 w 142"/>
                  <a:gd name="T31" fmla="*/ 1 h 273"/>
                  <a:gd name="T32" fmla="*/ 51 w 142"/>
                  <a:gd name="T33" fmla="*/ 7 h 273"/>
                  <a:gd name="T34" fmla="*/ 47 w 142"/>
                  <a:gd name="T35" fmla="*/ 10 h 273"/>
                  <a:gd name="T36" fmla="*/ 47 w 142"/>
                  <a:gd name="T37" fmla="*/ 11 h 273"/>
                  <a:gd name="T38" fmla="*/ 43 w 142"/>
                  <a:gd name="T39" fmla="*/ 37 h 273"/>
                  <a:gd name="T40" fmla="*/ 45 w 142"/>
                  <a:gd name="T41" fmla="*/ 48 h 273"/>
                  <a:gd name="T42" fmla="*/ 45 w 142"/>
                  <a:gd name="T43" fmla="*/ 97 h 273"/>
                  <a:gd name="T44" fmla="*/ 43 w 142"/>
                  <a:gd name="T45" fmla="*/ 98 h 273"/>
                  <a:gd name="T46" fmla="*/ 38 w 142"/>
                  <a:gd name="T47" fmla="*/ 67 h 273"/>
                  <a:gd name="T48" fmla="*/ 25 w 142"/>
                  <a:gd name="T49" fmla="*/ 40 h 273"/>
                  <a:gd name="T50" fmla="*/ 21 w 142"/>
                  <a:gd name="T51" fmla="*/ 41 h 273"/>
                  <a:gd name="T52" fmla="*/ 15 w 142"/>
                  <a:gd name="T53" fmla="*/ 54 h 273"/>
                  <a:gd name="T54" fmla="*/ 24 w 142"/>
                  <a:gd name="T55" fmla="*/ 82 h 273"/>
                  <a:gd name="T56" fmla="*/ 24 w 142"/>
                  <a:gd name="T57" fmla="*/ 83 h 273"/>
                  <a:gd name="T58" fmla="*/ 29 w 142"/>
                  <a:gd name="T59" fmla="*/ 106 h 273"/>
                  <a:gd name="T60" fmla="*/ 29 w 142"/>
                  <a:gd name="T61" fmla="*/ 108 h 273"/>
                  <a:gd name="T62" fmla="*/ 21 w 142"/>
                  <a:gd name="T63" fmla="*/ 112 h 273"/>
                  <a:gd name="T64" fmla="*/ 21 w 142"/>
                  <a:gd name="T65" fmla="*/ 116 h 273"/>
                  <a:gd name="T66" fmla="*/ 24 w 142"/>
                  <a:gd name="T67" fmla="*/ 121 h 273"/>
                  <a:gd name="T68" fmla="*/ 23 w 142"/>
                  <a:gd name="T69" fmla="*/ 134 h 273"/>
                  <a:gd name="T70" fmla="*/ 23 w 142"/>
                  <a:gd name="T71" fmla="*/ 134 h 273"/>
                  <a:gd name="T72" fmla="*/ 22 w 142"/>
                  <a:gd name="T73" fmla="*/ 139 h 273"/>
                  <a:gd name="T74" fmla="*/ 21 w 142"/>
                  <a:gd name="T75" fmla="*/ 140 h 273"/>
                  <a:gd name="T76" fmla="*/ 18 w 142"/>
                  <a:gd name="T77" fmla="*/ 158 h 273"/>
                  <a:gd name="T78" fmla="*/ 20 w 142"/>
                  <a:gd name="T79" fmla="*/ 160 h 273"/>
                  <a:gd name="T80" fmla="*/ 20 w 142"/>
                  <a:gd name="T81" fmla="*/ 161 h 273"/>
                  <a:gd name="T82" fmla="*/ 20 w 142"/>
                  <a:gd name="T83" fmla="*/ 162 h 273"/>
                  <a:gd name="T84" fmla="*/ 0 w 142"/>
                  <a:gd name="T85" fmla="*/ 197 h 273"/>
                  <a:gd name="T86" fmla="*/ 80 w 142"/>
                  <a:gd name="T87" fmla="*/ 267 h 273"/>
                  <a:gd name="T88" fmla="*/ 112 w 142"/>
                  <a:gd name="T89" fmla="*/ 270 h 273"/>
                  <a:gd name="T90" fmla="*/ 131 w 142"/>
                  <a:gd name="T91" fmla="*/ 260 h 273"/>
                  <a:gd name="T92" fmla="*/ 135 w 142"/>
                  <a:gd name="T93" fmla="*/ 215 h 273"/>
                  <a:gd name="T94" fmla="*/ 115 w 142"/>
                  <a:gd name="T95" fmla="*/ 198 h 273"/>
                  <a:gd name="T96" fmla="*/ 91 w 142"/>
                  <a:gd name="T97" fmla="*/ 257 h 273"/>
                  <a:gd name="T98" fmla="*/ 35 w 142"/>
                  <a:gd name="T99" fmla="*/ 229 h 273"/>
                  <a:gd name="T100" fmla="*/ 25 w 142"/>
                  <a:gd name="T101" fmla="*/ 177 h 273"/>
                  <a:gd name="T102" fmla="*/ 48 w 142"/>
                  <a:gd name="T103" fmla="*/ 159 h 273"/>
                  <a:gd name="T104" fmla="*/ 48 w 142"/>
                  <a:gd name="T105" fmla="*/ 158 h 273"/>
                  <a:gd name="T106" fmla="*/ 57 w 142"/>
                  <a:gd name="T107" fmla="*/ 156 h 273"/>
                  <a:gd name="T108" fmla="*/ 58 w 142"/>
                  <a:gd name="T109" fmla="*/ 155 h 273"/>
                  <a:gd name="T110" fmla="*/ 113 w 142"/>
                  <a:gd name="T111" fmla="*/ 194 h 273"/>
                  <a:gd name="T112" fmla="*/ 113 w 142"/>
                  <a:gd name="T113" fmla="*/ 195 h 273"/>
                  <a:gd name="T114" fmla="*/ 115 w 142"/>
                  <a:gd name="T115" fmla="*/ 198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2" h="273">
                    <a:moveTo>
                      <a:pt x="135" y="215"/>
                    </a:moveTo>
                    <a:cubicBezTo>
                      <a:pt x="133" y="210"/>
                      <a:pt x="130" y="206"/>
                      <a:pt x="127" y="201"/>
                    </a:cubicBezTo>
                    <a:cubicBezTo>
                      <a:pt x="126" y="199"/>
                      <a:pt x="126" y="198"/>
                      <a:pt x="125" y="197"/>
                    </a:cubicBezTo>
                    <a:cubicBezTo>
                      <a:pt x="122" y="191"/>
                      <a:pt x="118" y="184"/>
                      <a:pt x="114" y="178"/>
                    </a:cubicBezTo>
                    <a:cubicBezTo>
                      <a:pt x="111" y="172"/>
                      <a:pt x="109" y="167"/>
                      <a:pt x="105" y="162"/>
                    </a:cubicBezTo>
                    <a:cubicBezTo>
                      <a:pt x="99" y="153"/>
                      <a:pt x="90" y="148"/>
                      <a:pt x="80" y="145"/>
                    </a:cubicBezTo>
                    <a:cubicBezTo>
                      <a:pt x="80" y="145"/>
                      <a:pt x="80" y="145"/>
                      <a:pt x="79" y="145"/>
                    </a:cubicBezTo>
                    <a:cubicBezTo>
                      <a:pt x="78" y="145"/>
                      <a:pt x="77" y="145"/>
                      <a:pt x="76" y="145"/>
                    </a:cubicBezTo>
                    <a:cubicBezTo>
                      <a:pt x="75" y="145"/>
                      <a:pt x="74" y="144"/>
                      <a:pt x="72" y="144"/>
                    </a:cubicBezTo>
                    <a:cubicBezTo>
                      <a:pt x="78" y="140"/>
                      <a:pt x="78" y="130"/>
                      <a:pt x="78" y="124"/>
                    </a:cubicBezTo>
                    <a:cubicBezTo>
                      <a:pt x="79" y="113"/>
                      <a:pt x="76" y="98"/>
                      <a:pt x="64" y="93"/>
                    </a:cubicBezTo>
                    <a:cubicBezTo>
                      <a:pt x="64" y="93"/>
                      <a:pt x="63" y="93"/>
                      <a:pt x="63" y="93"/>
                    </a:cubicBezTo>
                    <a:cubicBezTo>
                      <a:pt x="63" y="87"/>
                      <a:pt x="63" y="82"/>
                      <a:pt x="63" y="77"/>
                    </a:cubicBezTo>
                    <a:cubicBezTo>
                      <a:pt x="61" y="59"/>
                      <a:pt x="61" y="40"/>
                      <a:pt x="59" y="22"/>
                    </a:cubicBezTo>
                    <a:cubicBezTo>
                      <a:pt x="60" y="16"/>
                      <a:pt x="61" y="10"/>
                      <a:pt x="63" y="5"/>
                    </a:cubicBezTo>
                    <a:cubicBezTo>
                      <a:pt x="63" y="2"/>
                      <a:pt x="61" y="0"/>
                      <a:pt x="58" y="1"/>
                    </a:cubicBezTo>
                    <a:cubicBezTo>
                      <a:pt x="55" y="3"/>
                      <a:pt x="53" y="5"/>
                      <a:pt x="51" y="7"/>
                    </a:cubicBezTo>
                    <a:cubicBezTo>
                      <a:pt x="49" y="7"/>
                      <a:pt x="47" y="8"/>
                      <a:pt x="47" y="10"/>
                    </a:cubicBezTo>
                    <a:cubicBezTo>
                      <a:pt x="47" y="10"/>
                      <a:pt x="47" y="10"/>
                      <a:pt x="47" y="11"/>
                    </a:cubicBezTo>
                    <a:cubicBezTo>
                      <a:pt x="43" y="17"/>
                      <a:pt x="43" y="24"/>
                      <a:pt x="43" y="37"/>
                    </a:cubicBezTo>
                    <a:cubicBezTo>
                      <a:pt x="43" y="40"/>
                      <a:pt x="44" y="44"/>
                      <a:pt x="45" y="48"/>
                    </a:cubicBezTo>
                    <a:cubicBezTo>
                      <a:pt x="44" y="62"/>
                      <a:pt x="43" y="81"/>
                      <a:pt x="45" y="97"/>
                    </a:cubicBezTo>
                    <a:cubicBezTo>
                      <a:pt x="44" y="97"/>
                      <a:pt x="43" y="98"/>
                      <a:pt x="43" y="98"/>
                    </a:cubicBezTo>
                    <a:cubicBezTo>
                      <a:pt x="42" y="88"/>
                      <a:pt x="41" y="78"/>
                      <a:pt x="38" y="67"/>
                    </a:cubicBezTo>
                    <a:cubicBezTo>
                      <a:pt x="36" y="59"/>
                      <a:pt x="34" y="45"/>
                      <a:pt x="25" y="40"/>
                    </a:cubicBezTo>
                    <a:cubicBezTo>
                      <a:pt x="24" y="40"/>
                      <a:pt x="22" y="40"/>
                      <a:pt x="21" y="41"/>
                    </a:cubicBezTo>
                    <a:cubicBezTo>
                      <a:pt x="17" y="45"/>
                      <a:pt x="14" y="48"/>
                      <a:pt x="15" y="54"/>
                    </a:cubicBezTo>
                    <a:cubicBezTo>
                      <a:pt x="16" y="64"/>
                      <a:pt x="21" y="73"/>
                      <a:pt x="24" y="82"/>
                    </a:cubicBezTo>
                    <a:cubicBezTo>
                      <a:pt x="24" y="82"/>
                      <a:pt x="24" y="83"/>
                      <a:pt x="24" y="83"/>
                    </a:cubicBezTo>
                    <a:cubicBezTo>
                      <a:pt x="25" y="90"/>
                      <a:pt x="26" y="99"/>
                      <a:pt x="29" y="106"/>
                    </a:cubicBezTo>
                    <a:cubicBezTo>
                      <a:pt x="29" y="106"/>
                      <a:pt x="29" y="107"/>
                      <a:pt x="29" y="108"/>
                    </a:cubicBezTo>
                    <a:cubicBezTo>
                      <a:pt x="27" y="109"/>
                      <a:pt x="24" y="110"/>
                      <a:pt x="21" y="112"/>
                    </a:cubicBezTo>
                    <a:cubicBezTo>
                      <a:pt x="21" y="113"/>
                      <a:pt x="20" y="115"/>
                      <a:pt x="21" y="116"/>
                    </a:cubicBezTo>
                    <a:cubicBezTo>
                      <a:pt x="22" y="117"/>
                      <a:pt x="23" y="119"/>
                      <a:pt x="24" y="121"/>
                    </a:cubicBezTo>
                    <a:cubicBezTo>
                      <a:pt x="23" y="125"/>
                      <a:pt x="23" y="129"/>
                      <a:pt x="23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6"/>
                      <a:pt x="22" y="137"/>
                      <a:pt x="22" y="139"/>
                    </a:cubicBezTo>
                    <a:cubicBezTo>
                      <a:pt x="21" y="139"/>
                      <a:pt x="21" y="139"/>
                      <a:pt x="21" y="140"/>
                    </a:cubicBezTo>
                    <a:cubicBezTo>
                      <a:pt x="19" y="145"/>
                      <a:pt x="14" y="152"/>
                      <a:pt x="18" y="158"/>
                    </a:cubicBezTo>
                    <a:cubicBezTo>
                      <a:pt x="19" y="159"/>
                      <a:pt x="19" y="159"/>
                      <a:pt x="20" y="160"/>
                    </a:cubicBezTo>
                    <a:cubicBezTo>
                      <a:pt x="20" y="160"/>
                      <a:pt x="20" y="160"/>
                      <a:pt x="20" y="161"/>
                    </a:cubicBezTo>
                    <a:cubicBezTo>
                      <a:pt x="19" y="161"/>
                      <a:pt x="19" y="161"/>
                      <a:pt x="20" y="162"/>
                    </a:cubicBezTo>
                    <a:cubicBezTo>
                      <a:pt x="8" y="170"/>
                      <a:pt x="0" y="182"/>
                      <a:pt x="0" y="197"/>
                    </a:cubicBezTo>
                    <a:cubicBezTo>
                      <a:pt x="1" y="233"/>
                      <a:pt x="46" y="260"/>
                      <a:pt x="80" y="267"/>
                    </a:cubicBezTo>
                    <a:cubicBezTo>
                      <a:pt x="92" y="271"/>
                      <a:pt x="102" y="273"/>
                      <a:pt x="112" y="270"/>
                    </a:cubicBezTo>
                    <a:cubicBezTo>
                      <a:pt x="119" y="269"/>
                      <a:pt x="126" y="266"/>
                      <a:pt x="131" y="260"/>
                    </a:cubicBezTo>
                    <a:cubicBezTo>
                      <a:pt x="142" y="248"/>
                      <a:pt x="141" y="230"/>
                      <a:pt x="135" y="215"/>
                    </a:cubicBezTo>
                    <a:moveTo>
                      <a:pt x="115" y="198"/>
                    </a:moveTo>
                    <a:cubicBezTo>
                      <a:pt x="128" y="222"/>
                      <a:pt x="135" y="266"/>
                      <a:pt x="91" y="257"/>
                    </a:cubicBezTo>
                    <a:cubicBezTo>
                      <a:pt x="72" y="253"/>
                      <a:pt x="51" y="240"/>
                      <a:pt x="35" y="229"/>
                    </a:cubicBezTo>
                    <a:cubicBezTo>
                      <a:pt x="17" y="217"/>
                      <a:pt x="10" y="194"/>
                      <a:pt x="25" y="177"/>
                    </a:cubicBezTo>
                    <a:cubicBezTo>
                      <a:pt x="32" y="170"/>
                      <a:pt x="41" y="166"/>
                      <a:pt x="48" y="159"/>
                    </a:cubicBezTo>
                    <a:cubicBezTo>
                      <a:pt x="48" y="158"/>
                      <a:pt x="48" y="158"/>
                      <a:pt x="48" y="158"/>
                    </a:cubicBezTo>
                    <a:cubicBezTo>
                      <a:pt x="51" y="157"/>
                      <a:pt x="54" y="156"/>
                      <a:pt x="57" y="156"/>
                    </a:cubicBezTo>
                    <a:cubicBezTo>
                      <a:pt x="58" y="156"/>
                      <a:pt x="58" y="155"/>
                      <a:pt x="58" y="155"/>
                    </a:cubicBezTo>
                    <a:cubicBezTo>
                      <a:pt x="87" y="154"/>
                      <a:pt x="98" y="172"/>
                      <a:pt x="113" y="194"/>
                    </a:cubicBezTo>
                    <a:cubicBezTo>
                      <a:pt x="113" y="195"/>
                      <a:pt x="113" y="195"/>
                      <a:pt x="113" y="195"/>
                    </a:cubicBezTo>
                    <a:cubicBezTo>
                      <a:pt x="114" y="196"/>
                      <a:pt x="114" y="197"/>
                      <a:pt x="115" y="198"/>
                    </a:cubicBezTo>
                  </a:path>
                </a:pathLst>
              </a:custGeom>
              <a:solidFill>
                <a:srgbClr val="C33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B0BAC3B8-43E4-48ED-80B2-E7AFB321E9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8751" y="1585913"/>
                <a:ext cx="3800475" cy="6021388"/>
              </a:xfrm>
              <a:custGeom>
                <a:avLst/>
                <a:gdLst>
                  <a:gd name="T0" fmla="*/ 757 w 839"/>
                  <a:gd name="T1" fmla="*/ 1057 h 1331"/>
                  <a:gd name="T2" fmla="*/ 749 w 839"/>
                  <a:gd name="T3" fmla="*/ 933 h 1331"/>
                  <a:gd name="T4" fmla="*/ 714 w 839"/>
                  <a:gd name="T5" fmla="*/ 841 h 1331"/>
                  <a:gd name="T6" fmla="*/ 698 w 839"/>
                  <a:gd name="T7" fmla="*/ 655 h 1331"/>
                  <a:gd name="T8" fmla="*/ 703 w 839"/>
                  <a:gd name="T9" fmla="*/ 615 h 1331"/>
                  <a:gd name="T10" fmla="*/ 669 w 839"/>
                  <a:gd name="T11" fmla="*/ 498 h 1331"/>
                  <a:gd name="T12" fmla="*/ 594 w 839"/>
                  <a:gd name="T13" fmla="*/ 406 h 1331"/>
                  <a:gd name="T14" fmla="*/ 505 w 839"/>
                  <a:gd name="T15" fmla="*/ 390 h 1331"/>
                  <a:gd name="T16" fmla="*/ 512 w 839"/>
                  <a:gd name="T17" fmla="*/ 135 h 1331"/>
                  <a:gd name="T18" fmla="*/ 506 w 839"/>
                  <a:gd name="T19" fmla="*/ 67 h 1331"/>
                  <a:gd name="T20" fmla="*/ 486 w 839"/>
                  <a:gd name="T21" fmla="*/ 126 h 1331"/>
                  <a:gd name="T22" fmla="*/ 455 w 839"/>
                  <a:gd name="T23" fmla="*/ 362 h 1331"/>
                  <a:gd name="T24" fmla="*/ 381 w 839"/>
                  <a:gd name="T25" fmla="*/ 332 h 1331"/>
                  <a:gd name="T26" fmla="*/ 356 w 839"/>
                  <a:gd name="T27" fmla="*/ 136 h 1331"/>
                  <a:gd name="T28" fmla="*/ 345 w 839"/>
                  <a:gd name="T29" fmla="*/ 43 h 1331"/>
                  <a:gd name="T30" fmla="*/ 327 w 839"/>
                  <a:gd name="T31" fmla="*/ 59 h 1331"/>
                  <a:gd name="T32" fmla="*/ 369 w 839"/>
                  <a:gd name="T33" fmla="*/ 376 h 1331"/>
                  <a:gd name="T34" fmla="*/ 197 w 839"/>
                  <a:gd name="T35" fmla="*/ 444 h 1331"/>
                  <a:gd name="T36" fmla="*/ 137 w 839"/>
                  <a:gd name="T37" fmla="*/ 552 h 1331"/>
                  <a:gd name="T38" fmla="*/ 121 w 839"/>
                  <a:gd name="T39" fmla="*/ 690 h 1331"/>
                  <a:gd name="T40" fmla="*/ 111 w 839"/>
                  <a:gd name="T41" fmla="*/ 852 h 1331"/>
                  <a:gd name="T42" fmla="*/ 136 w 839"/>
                  <a:gd name="T43" fmla="*/ 764 h 1331"/>
                  <a:gd name="T44" fmla="*/ 54 w 839"/>
                  <a:gd name="T45" fmla="*/ 1174 h 1331"/>
                  <a:gd name="T46" fmla="*/ 26 w 839"/>
                  <a:gd name="T47" fmla="*/ 1205 h 1331"/>
                  <a:gd name="T48" fmla="*/ 37 w 839"/>
                  <a:gd name="T49" fmla="*/ 1253 h 1331"/>
                  <a:gd name="T50" fmla="*/ 53 w 839"/>
                  <a:gd name="T51" fmla="*/ 1262 h 1331"/>
                  <a:gd name="T52" fmla="*/ 75 w 839"/>
                  <a:gd name="T53" fmla="*/ 1229 h 1331"/>
                  <a:gd name="T54" fmla="*/ 79 w 839"/>
                  <a:gd name="T55" fmla="*/ 1147 h 1331"/>
                  <a:gd name="T56" fmla="*/ 114 w 839"/>
                  <a:gd name="T57" fmla="*/ 1000 h 1331"/>
                  <a:gd name="T58" fmla="*/ 151 w 839"/>
                  <a:gd name="T59" fmla="*/ 926 h 1331"/>
                  <a:gd name="T60" fmla="*/ 139 w 839"/>
                  <a:gd name="T61" fmla="*/ 1004 h 1331"/>
                  <a:gd name="T62" fmla="*/ 59 w 839"/>
                  <a:gd name="T63" fmla="*/ 1327 h 1331"/>
                  <a:gd name="T64" fmla="*/ 109 w 839"/>
                  <a:gd name="T65" fmla="*/ 1190 h 1331"/>
                  <a:gd name="T66" fmla="*/ 162 w 839"/>
                  <a:gd name="T67" fmla="*/ 729 h 1331"/>
                  <a:gd name="T68" fmla="*/ 181 w 839"/>
                  <a:gd name="T69" fmla="*/ 734 h 1331"/>
                  <a:gd name="T70" fmla="*/ 200 w 839"/>
                  <a:gd name="T71" fmla="*/ 464 h 1331"/>
                  <a:gd name="T72" fmla="*/ 240 w 839"/>
                  <a:gd name="T73" fmla="*/ 456 h 1331"/>
                  <a:gd name="T74" fmla="*/ 399 w 839"/>
                  <a:gd name="T75" fmla="*/ 585 h 1331"/>
                  <a:gd name="T76" fmla="*/ 401 w 839"/>
                  <a:gd name="T77" fmla="*/ 596 h 1331"/>
                  <a:gd name="T78" fmla="*/ 519 w 839"/>
                  <a:gd name="T79" fmla="*/ 411 h 1331"/>
                  <a:gd name="T80" fmla="*/ 580 w 839"/>
                  <a:gd name="T81" fmla="*/ 428 h 1331"/>
                  <a:gd name="T82" fmla="*/ 634 w 839"/>
                  <a:gd name="T83" fmla="*/ 528 h 1331"/>
                  <a:gd name="T84" fmla="*/ 649 w 839"/>
                  <a:gd name="T85" fmla="*/ 580 h 1331"/>
                  <a:gd name="T86" fmla="*/ 653 w 839"/>
                  <a:gd name="T87" fmla="*/ 685 h 1331"/>
                  <a:gd name="T88" fmla="*/ 663 w 839"/>
                  <a:gd name="T89" fmla="*/ 796 h 1331"/>
                  <a:gd name="T90" fmla="*/ 674 w 839"/>
                  <a:gd name="T91" fmla="*/ 887 h 1331"/>
                  <a:gd name="T92" fmla="*/ 682 w 839"/>
                  <a:gd name="T93" fmla="*/ 994 h 1331"/>
                  <a:gd name="T94" fmla="*/ 733 w 839"/>
                  <a:gd name="T95" fmla="*/ 1263 h 1331"/>
                  <a:gd name="T96" fmla="*/ 772 w 839"/>
                  <a:gd name="T97" fmla="*/ 1326 h 1331"/>
                  <a:gd name="T98" fmla="*/ 683 w 839"/>
                  <a:gd name="T99" fmla="*/ 939 h 1331"/>
                  <a:gd name="T100" fmla="*/ 696 w 839"/>
                  <a:gd name="T101" fmla="*/ 942 h 1331"/>
                  <a:gd name="T102" fmla="*/ 740 w 839"/>
                  <a:gd name="T103" fmla="*/ 1089 h 1331"/>
                  <a:gd name="T104" fmla="*/ 758 w 839"/>
                  <a:gd name="T105" fmla="*/ 1221 h 1331"/>
                  <a:gd name="T106" fmla="*/ 761 w 839"/>
                  <a:gd name="T107" fmla="*/ 1207 h 1331"/>
                  <a:gd name="T108" fmla="*/ 755 w 839"/>
                  <a:gd name="T109" fmla="*/ 1178 h 1331"/>
                  <a:gd name="T110" fmla="*/ 816 w 839"/>
                  <a:gd name="T111" fmla="*/ 1217 h 1331"/>
                  <a:gd name="T112" fmla="*/ 160 w 839"/>
                  <a:gd name="T113" fmla="*/ 601 h 1331"/>
                  <a:gd name="T114" fmla="*/ 279 w 839"/>
                  <a:gd name="T115" fmla="*/ 399 h 1331"/>
                  <a:gd name="T116" fmla="*/ 409 w 839"/>
                  <a:gd name="T117" fmla="*/ 523 h 1331"/>
                  <a:gd name="T118" fmla="*/ 479 w 839"/>
                  <a:gd name="T119" fmla="*/ 409 h 1331"/>
                  <a:gd name="T120" fmla="*/ 744 w 839"/>
                  <a:gd name="T121" fmla="*/ 1044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39" h="1331">
                    <a:moveTo>
                      <a:pt x="805" y="1200"/>
                    </a:moveTo>
                    <a:cubicBezTo>
                      <a:pt x="804" y="1200"/>
                      <a:pt x="804" y="1199"/>
                      <a:pt x="803" y="1199"/>
                    </a:cubicBezTo>
                    <a:cubicBezTo>
                      <a:pt x="810" y="1199"/>
                      <a:pt x="818" y="1199"/>
                      <a:pt x="823" y="1201"/>
                    </a:cubicBezTo>
                    <a:cubicBezTo>
                      <a:pt x="824" y="1202"/>
                      <a:pt x="825" y="1200"/>
                      <a:pt x="824" y="1200"/>
                    </a:cubicBezTo>
                    <a:cubicBezTo>
                      <a:pt x="819" y="1197"/>
                      <a:pt x="812" y="1197"/>
                      <a:pt x="806" y="1196"/>
                    </a:cubicBezTo>
                    <a:cubicBezTo>
                      <a:pt x="803" y="1195"/>
                      <a:pt x="800" y="1194"/>
                      <a:pt x="797" y="1194"/>
                    </a:cubicBezTo>
                    <a:cubicBezTo>
                      <a:pt x="790" y="1188"/>
                      <a:pt x="783" y="1184"/>
                      <a:pt x="777" y="1177"/>
                    </a:cubicBezTo>
                    <a:cubicBezTo>
                      <a:pt x="768" y="1167"/>
                      <a:pt x="762" y="1156"/>
                      <a:pt x="755" y="1146"/>
                    </a:cubicBezTo>
                    <a:cubicBezTo>
                      <a:pt x="756" y="1116"/>
                      <a:pt x="758" y="1087"/>
                      <a:pt x="757" y="1057"/>
                    </a:cubicBezTo>
                    <a:cubicBezTo>
                      <a:pt x="757" y="1040"/>
                      <a:pt x="755" y="1024"/>
                      <a:pt x="752" y="1008"/>
                    </a:cubicBezTo>
                    <a:cubicBezTo>
                      <a:pt x="751" y="1002"/>
                      <a:pt x="751" y="997"/>
                      <a:pt x="750" y="992"/>
                    </a:cubicBezTo>
                    <a:cubicBezTo>
                      <a:pt x="750" y="990"/>
                      <a:pt x="750" y="988"/>
                      <a:pt x="749" y="986"/>
                    </a:cubicBezTo>
                    <a:cubicBezTo>
                      <a:pt x="748" y="966"/>
                      <a:pt x="744" y="945"/>
                      <a:pt x="734" y="927"/>
                    </a:cubicBezTo>
                    <a:cubicBezTo>
                      <a:pt x="731" y="920"/>
                      <a:pt x="726" y="912"/>
                      <a:pt x="722" y="905"/>
                    </a:cubicBezTo>
                    <a:cubicBezTo>
                      <a:pt x="720" y="901"/>
                      <a:pt x="719" y="897"/>
                      <a:pt x="717" y="894"/>
                    </a:cubicBezTo>
                    <a:cubicBezTo>
                      <a:pt x="719" y="895"/>
                      <a:pt x="721" y="896"/>
                      <a:pt x="723" y="897"/>
                    </a:cubicBezTo>
                    <a:cubicBezTo>
                      <a:pt x="730" y="901"/>
                      <a:pt x="735" y="905"/>
                      <a:pt x="739" y="911"/>
                    </a:cubicBezTo>
                    <a:cubicBezTo>
                      <a:pt x="742" y="918"/>
                      <a:pt x="748" y="927"/>
                      <a:pt x="749" y="933"/>
                    </a:cubicBezTo>
                    <a:cubicBezTo>
                      <a:pt x="749" y="934"/>
                      <a:pt x="750" y="934"/>
                      <a:pt x="750" y="933"/>
                    </a:cubicBezTo>
                    <a:cubicBezTo>
                      <a:pt x="751" y="924"/>
                      <a:pt x="743" y="909"/>
                      <a:pt x="737" y="902"/>
                    </a:cubicBezTo>
                    <a:cubicBezTo>
                      <a:pt x="734" y="898"/>
                      <a:pt x="729" y="896"/>
                      <a:pt x="725" y="893"/>
                    </a:cubicBezTo>
                    <a:cubicBezTo>
                      <a:pt x="720" y="890"/>
                      <a:pt x="716" y="886"/>
                      <a:pt x="712" y="882"/>
                    </a:cubicBezTo>
                    <a:cubicBezTo>
                      <a:pt x="703" y="856"/>
                      <a:pt x="694" y="830"/>
                      <a:pt x="686" y="804"/>
                    </a:cubicBezTo>
                    <a:cubicBezTo>
                      <a:pt x="682" y="789"/>
                      <a:pt x="679" y="774"/>
                      <a:pt x="676" y="759"/>
                    </a:cubicBezTo>
                    <a:cubicBezTo>
                      <a:pt x="676" y="754"/>
                      <a:pt x="675" y="749"/>
                      <a:pt x="675" y="744"/>
                    </a:cubicBezTo>
                    <a:cubicBezTo>
                      <a:pt x="681" y="755"/>
                      <a:pt x="688" y="765"/>
                      <a:pt x="695" y="777"/>
                    </a:cubicBezTo>
                    <a:cubicBezTo>
                      <a:pt x="705" y="793"/>
                      <a:pt x="722" y="822"/>
                      <a:pt x="714" y="841"/>
                    </a:cubicBezTo>
                    <a:cubicBezTo>
                      <a:pt x="713" y="842"/>
                      <a:pt x="715" y="842"/>
                      <a:pt x="715" y="842"/>
                    </a:cubicBezTo>
                    <a:cubicBezTo>
                      <a:pt x="722" y="828"/>
                      <a:pt x="715" y="808"/>
                      <a:pt x="710" y="795"/>
                    </a:cubicBezTo>
                    <a:cubicBezTo>
                      <a:pt x="701" y="772"/>
                      <a:pt x="684" y="752"/>
                      <a:pt x="675" y="729"/>
                    </a:cubicBezTo>
                    <a:cubicBezTo>
                      <a:pt x="675" y="728"/>
                      <a:pt x="674" y="728"/>
                      <a:pt x="674" y="727"/>
                    </a:cubicBezTo>
                    <a:cubicBezTo>
                      <a:pt x="673" y="722"/>
                      <a:pt x="673" y="717"/>
                      <a:pt x="673" y="712"/>
                    </a:cubicBezTo>
                    <a:cubicBezTo>
                      <a:pt x="672" y="705"/>
                      <a:pt x="672" y="698"/>
                      <a:pt x="671" y="691"/>
                    </a:cubicBezTo>
                    <a:cubicBezTo>
                      <a:pt x="671" y="659"/>
                      <a:pt x="672" y="626"/>
                      <a:pt x="672" y="593"/>
                    </a:cubicBezTo>
                    <a:cubicBezTo>
                      <a:pt x="672" y="590"/>
                      <a:pt x="672" y="587"/>
                      <a:pt x="672" y="584"/>
                    </a:cubicBezTo>
                    <a:cubicBezTo>
                      <a:pt x="687" y="604"/>
                      <a:pt x="695" y="631"/>
                      <a:pt x="698" y="655"/>
                    </a:cubicBezTo>
                    <a:cubicBezTo>
                      <a:pt x="699" y="669"/>
                      <a:pt x="697" y="683"/>
                      <a:pt x="697" y="697"/>
                    </a:cubicBezTo>
                    <a:cubicBezTo>
                      <a:pt x="697" y="711"/>
                      <a:pt x="699" y="723"/>
                      <a:pt x="698" y="739"/>
                    </a:cubicBezTo>
                    <a:cubicBezTo>
                      <a:pt x="698" y="739"/>
                      <a:pt x="698" y="739"/>
                      <a:pt x="698" y="739"/>
                    </a:cubicBezTo>
                    <a:cubicBezTo>
                      <a:pt x="700" y="719"/>
                      <a:pt x="699" y="701"/>
                      <a:pt x="700" y="683"/>
                    </a:cubicBezTo>
                    <a:cubicBezTo>
                      <a:pt x="701" y="669"/>
                      <a:pt x="702" y="655"/>
                      <a:pt x="699" y="641"/>
                    </a:cubicBezTo>
                    <a:cubicBezTo>
                      <a:pt x="695" y="618"/>
                      <a:pt x="687" y="593"/>
                      <a:pt x="672" y="575"/>
                    </a:cubicBezTo>
                    <a:cubicBezTo>
                      <a:pt x="671" y="562"/>
                      <a:pt x="670" y="548"/>
                      <a:pt x="669" y="536"/>
                    </a:cubicBezTo>
                    <a:cubicBezTo>
                      <a:pt x="676" y="545"/>
                      <a:pt x="681" y="558"/>
                      <a:pt x="686" y="568"/>
                    </a:cubicBezTo>
                    <a:cubicBezTo>
                      <a:pt x="691" y="579"/>
                      <a:pt x="708" y="602"/>
                      <a:pt x="703" y="615"/>
                    </a:cubicBezTo>
                    <a:cubicBezTo>
                      <a:pt x="702" y="615"/>
                      <a:pt x="704" y="616"/>
                      <a:pt x="704" y="615"/>
                    </a:cubicBezTo>
                    <a:cubicBezTo>
                      <a:pt x="710" y="603"/>
                      <a:pt x="698" y="582"/>
                      <a:pt x="692" y="571"/>
                    </a:cubicBezTo>
                    <a:cubicBezTo>
                      <a:pt x="685" y="555"/>
                      <a:pt x="680" y="538"/>
                      <a:pt x="667" y="525"/>
                    </a:cubicBezTo>
                    <a:cubicBezTo>
                      <a:pt x="665" y="516"/>
                      <a:pt x="662" y="507"/>
                      <a:pt x="659" y="498"/>
                    </a:cubicBezTo>
                    <a:cubicBezTo>
                      <a:pt x="662" y="499"/>
                      <a:pt x="664" y="500"/>
                      <a:pt x="667" y="501"/>
                    </a:cubicBezTo>
                    <a:cubicBezTo>
                      <a:pt x="673" y="503"/>
                      <a:pt x="685" y="509"/>
                      <a:pt x="682" y="517"/>
                    </a:cubicBezTo>
                    <a:cubicBezTo>
                      <a:pt x="682" y="518"/>
                      <a:pt x="683" y="519"/>
                      <a:pt x="684" y="518"/>
                    </a:cubicBezTo>
                    <a:cubicBezTo>
                      <a:pt x="686" y="512"/>
                      <a:pt x="682" y="507"/>
                      <a:pt x="678" y="503"/>
                    </a:cubicBezTo>
                    <a:cubicBezTo>
                      <a:pt x="675" y="501"/>
                      <a:pt x="672" y="499"/>
                      <a:pt x="669" y="498"/>
                    </a:cubicBezTo>
                    <a:cubicBezTo>
                      <a:pt x="664" y="496"/>
                      <a:pt x="661" y="494"/>
                      <a:pt x="657" y="491"/>
                    </a:cubicBezTo>
                    <a:cubicBezTo>
                      <a:pt x="652" y="479"/>
                      <a:pt x="646" y="468"/>
                      <a:pt x="638" y="457"/>
                    </a:cubicBezTo>
                    <a:cubicBezTo>
                      <a:pt x="635" y="452"/>
                      <a:pt x="632" y="447"/>
                      <a:pt x="629" y="443"/>
                    </a:cubicBezTo>
                    <a:cubicBezTo>
                      <a:pt x="641" y="447"/>
                      <a:pt x="655" y="448"/>
                      <a:pt x="666" y="456"/>
                    </a:cubicBezTo>
                    <a:cubicBezTo>
                      <a:pt x="667" y="457"/>
                      <a:pt x="668" y="456"/>
                      <a:pt x="667" y="455"/>
                    </a:cubicBezTo>
                    <a:cubicBezTo>
                      <a:pt x="656" y="444"/>
                      <a:pt x="640" y="443"/>
                      <a:pt x="626" y="436"/>
                    </a:cubicBezTo>
                    <a:cubicBezTo>
                      <a:pt x="625" y="436"/>
                      <a:pt x="624" y="436"/>
                      <a:pt x="624" y="436"/>
                    </a:cubicBezTo>
                    <a:cubicBezTo>
                      <a:pt x="614" y="425"/>
                      <a:pt x="600" y="416"/>
                      <a:pt x="586" y="409"/>
                    </a:cubicBezTo>
                    <a:cubicBezTo>
                      <a:pt x="589" y="408"/>
                      <a:pt x="591" y="407"/>
                      <a:pt x="594" y="406"/>
                    </a:cubicBezTo>
                    <a:cubicBezTo>
                      <a:pt x="601" y="403"/>
                      <a:pt x="608" y="403"/>
                      <a:pt x="616" y="407"/>
                    </a:cubicBezTo>
                    <a:cubicBezTo>
                      <a:pt x="617" y="407"/>
                      <a:pt x="618" y="405"/>
                      <a:pt x="617" y="405"/>
                    </a:cubicBezTo>
                    <a:cubicBezTo>
                      <a:pt x="612" y="402"/>
                      <a:pt x="606" y="400"/>
                      <a:pt x="600" y="401"/>
                    </a:cubicBezTo>
                    <a:cubicBezTo>
                      <a:pt x="597" y="401"/>
                      <a:pt x="595" y="402"/>
                      <a:pt x="593" y="403"/>
                    </a:cubicBezTo>
                    <a:cubicBezTo>
                      <a:pt x="589" y="404"/>
                      <a:pt x="584" y="405"/>
                      <a:pt x="580" y="407"/>
                    </a:cubicBezTo>
                    <a:cubicBezTo>
                      <a:pt x="569" y="402"/>
                      <a:pt x="558" y="399"/>
                      <a:pt x="547" y="396"/>
                    </a:cubicBezTo>
                    <a:cubicBezTo>
                      <a:pt x="540" y="395"/>
                      <a:pt x="532" y="394"/>
                      <a:pt x="525" y="393"/>
                    </a:cubicBezTo>
                    <a:cubicBezTo>
                      <a:pt x="524" y="393"/>
                      <a:pt x="524" y="393"/>
                      <a:pt x="523" y="393"/>
                    </a:cubicBezTo>
                    <a:cubicBezTo>
                      <a:pt x="517" y="392"/>
                      <a:pt x="511" y="391"/>
                      <a:pt x="505" y="390"/>
                    </a:cubicBezTo>
                    <a:cubicBezTo>
                      <a:pt x="497" y="389"/>
                      <a:pt x="490" y="391"/>
                      <a:pt x="483" y="393"/>
                    </a:cubicBezTo>
                    <a:cubicBezTo>
                      <a:pt x="483" y="393"/>
                      <a:pt x="483" y="393"/>
                      <a:pt x="482" y="392"/>
                    </a:cubicBezTo>
                    <a:cubicBezTo>
                      <a:pt x="478" y="380"/>
                      <a:pt x="473" y="368"/>
                      <a:pt x="469" y="355"/>
                    </a:cubicBezTo>
                    <a:cubicBezTo>
                      <a:pt x="461" y="329"/>
                      <a:pt x="454" y="305"/>
                      <a:pt x="458" y="277"/>
                    </a:cubicBezTo>
                    <a:cubicBezTo>
                      <a:pt x="462" y="252"/>
                      <a:pt x="472" y="230"/>
                      <a:pt x="481" y="207"/>
                    </a:cubicBezTo>
                    <a:cubicBezTo>
                      <a:pt x="487" y="192"/>
                      <a:pt x="493" y="178"/>
                      <a:pt x="498" y="163"/>
                    </a:cubicBezTo>
                    <a:cubicBezTo>
                      <a:pt x="499" y="162"/>
                      <a:pt x="499" y="161"/>
                      <a:pt x="500" y="160"/>
                    </a:cubicBezTo>
                    <a:cubicBezTo>
                      <a:pt x="504" y="152"/>
                      <a:pt x="510" y="144"/>
                      <a:pt x="515" y="137"/>
                    </a:cubicBezTo>
                    <a:cubicBezTo>
                      <a:pt x="517" y="135"/>
                      <a:pt x="514" y="133"/>
                      <a:pt x="512" y="135"/>
                    </a:cubicBezTo>
                    <a:cubicBezTo>
                      <a:pt x="509" y="140"/>
                      <a:pt x="506" y="145"/>
                      <a:pt x="503" y="150"/>
                    </a:cubicBezTo>
                    <a:cubicBezTo>
                      <a:pt x="511" y="123"/>
                      <a:pt x="516" y="96"/>
                      <a:pt x="511" y="67"/>
                    </a:cubicBezTo>
                    <a:cubicBezTo>
                      <a:pt x="510" y="66"/>
                      <a:pt x="510" y="65"/>
                      <a:pt x="509" y="65"/>
                    </a:cubicBezTo>
                    <a:cubicBezTo>
                      <a:pt x="509" y="65"/>
                      <a:pt x="509" y="64"/>
                      <a:pt x="509" y="64"/>
                    </a:cubicBezTo>
                    <a:cubicBezTo>
                      <a:pt x="507" y="56"/>
                      <a:pt x="507" y="49"/>
                      <a:pt x="505" y="42"/>
                    </a:cubicBezTo>
                    <a:cubicBezTo>
                      <a:pt x="504" y="40"/>
                      <a:pt x="501" y="41"/>
                      <a:pt x="501" y="43"/>
                    </a:cubicBezTo>
                    <a:cubicBezTo>
                      <a:pt x="503" y="49"/>
                      <a:pt x="504" y="55"/>
                      <a:pt x="505" y="62"/>
                    </a:cubicBezTo>
                    <a:cubicBezTo>
                      <a:pt x="506" y="63"/>
                      <a:pt x="506" y="65"/>
                      <a:pt x="507" y="66"/>
                    </a:cubicBezTo>
                    <a:cubicBezTo>
                      <a:pt x="506" y="66"/>
                      <a:pt x="506" y="67"/>
                      <a:pt x="506" y="67"/>
                    </a:cubicBezTo>
                    <a:cubicBezTo>
                      <a:pt x="508" y="78"/>
                      <a:pt x="507" y="89"/>
                      <a:pt x="506" y="100"/>
                    </a:cubicBezTo>
                    <a:cubicBezTo>
                      <a:pt x="504" y="79"/>
                      <a:pt x="495" y="57"/>
                      <a:pt x="493" y="40"/>
                    </a:cubicBezTo>
                    <a:cubicBezTo>
                      <a:pt x="493" y="37"/>
                      <a:pt x="488" y="37"/>
                      <a:pt x="488" y="40"/>
                    </a:cubicBezTo>
                    <a:cubicBezTo>
                      <a:pt x="490" y="62"/>
                      <a:pt x="504" y="90"/>
                      <a:pt x="504" y="114"/>
                    </a:cubicBezTo>
                    <a:cubicBezTo>
                      <a:pt x="503" y="122"/>
                      <a:pt x="501" y="129"/>
                      <a:pt x="499" y="137"/>
                    </a:cubicBezTo>
                    <a:cubicBezTo>
                      <a:pt x="499" y="137"/>
                      <a:pt x="499" y="137"/>
                      <a:pt x="499" y="137"/>
                    </a:cubicBezTo>
                    <a:cubicBezTo>
                      <a:pt x="499" y="137"/>
                      <a:pt x="499" y="137"/>
                      <a:pt x="499" y="137"/>
                    </a:cubicBezTo>
                    <a:cubicBezTo>
                      <a:pt x="497" y="144"/>
                      <a:pt x="494" y="151"/>
                      <a:pt x="492" y="158"/>
                    </a:cubicBezTo>
                    <a:cubicBezTo>
                      <a:pt x="490" y="147"/>
                      <a:pt x="487" y="135"/>
                      <a:pt x="486" y="126"/>
                    </a:cubicBezTo>
                    <a:cubicBezTo>
                      <a:pt x="485" y="124"/>
                      <a:pt x="482" y="124"/>
                      <a:pt x="482" y="126"/>
                    </a:cubicBezTo>
                    <a:cubicBezTo>
                      <a:pt x="483" y="137"/>
                      <a:pt x="489" y="151"/>
                      <a:pt x="489" y="163"/>
                    </a:cubicBezTo>
                    <a:cubicBezTo>
                      <a:pt x="485" y="176"/>
                      <a:pt x="479" y="188"/>
                      <a:pt x="474" y="201"/>
                    </a:cubicBezTo>
                    <a:cubicBezTo>
                      <a:pt x="474" y="202"/>
                      <a:pt x="473" y="204"/>
                      <a:pt x="472" y="205"/>
                    </a:cubicBezTo>
                    <a:cubicBezTo>
                      <a:pt x="473" y="193"/>
                      <a:pt x="472" y="180"/>
                      <a:pt x="471" y="167"/>
                    </a:cubicBezTo>
                    <a:cubicBezTo>
                      <a:pt x="470" y="165"/>
                      <a:pt x="467" y="165"/>
                      <a:pt x="467" y="167"/>
                    </a:cubicBezTo>
                    <a:cubicBezTo>
                      <a:pt x="469" y="182"/>
                      <a:pt x="471" y="198"/>
                      <a:pt x="469" y="213"/>
                    </a:cubicBezTo>
                    <a:cubicBezTo>
                      <a:pt x="460" y="235"/>
                      <a:pt x="450" y="259"/>
                      <a:pt x="447" y="284"/>
                    </a:cubicBezTo>
                    <a:cubicBezTo>
                      <a:pt x="443" y="310"/>
                      <a:pt x="445" y="336"/>
                      <a:pt x="455" y="362"/>
                    </a:cubicBezTo>
                    <a:cubicBezTo>
                      <a:pt x="459" y="372"/>
                      <a:pt x="464" y="382"/>
                      <a:pt x="470" y="392"/>
                    </a:cubicBezTo>
                    <a:cubicBezTo>
                      <a:pt x="461" y="393"/>
                      <a:pt x="452" y="398"/>
                      <a:pt x="443" y="403"/>
                    </a:cubicBezTo>
                    <a:cubicBezTo>
                      <a:pt x="429" y="411"/>
                      <a:pt x="415" y="423"/>
                      <a:pt x="407" y="436"/>
                    </a:cubicBezTo>
                    <a:cubicBezTo>
                      <a:pt x="404" y="440"/>
                      <a:pt x="400" y="448"/>
                      <a:pt x="396" y="456"/>
                    </a:cubicBezTo>
                    <a:cubicBezTo>
                      <a:pt x="391" y="439"/>
                      <a:pt x="384" y="422"/>
                      <a:pt x="371" y="409"/>
                    </a:cubicBezTo>
                    <a:cubicBezTo>
                      <a:pt x="370" y="408"/>
                      <a:pt x="369" y="407"/>
                      <a:pt x="368" y="405"/>
                    </a:cubicBezTo>
                    <a:cubicBezTo>
                      <a:pt x="368" y="403"/>
                      <a:pt x="369" y="401"/>
                      <a:pt x="369" y="400"/>
                    </a:cubicBezTo>
                    <a:cubicBezTo>
                      <a:pt x="372" y="391"/>
                      <a:pt x="375" y="383"/>
                      <a:pt x="376" y="374"/>
                    </a:cubicBezTo>
                    <a:cubicBezTo>
                      <a:pt x="379" y="360"/>
                      <a:pt x="381" y="346"/>
                      <a:pt x="381" y="332"/>
                    </a:cubicBezTo>
                    <a:cubicBezTo>
                      <a:pt x="381" y="302"/>
                      <a:pt x="373" y="274"/>
                      <a:pt x="366" y="246"/>
                    </a:cubicBezTo>
                    <a:cubicBezTo>
                      <a:pt x="366" y="246"/>
                      <a:pt x="367" y="245"/>
                      <a:pt x="366" y="245"/>
                    </a:cubicBezTo>
                    <a:cubicBezTo>
                      <a:pt x="366" y="231"/>
                      <a:pt x="374" y="216"/>
                      <a:pt x="379" y="203"/>
                    </a:cubicBezTo>
                    <a:cubicBezTo>
                      <a:pt x="380" y="201"/>
                      <a:pt x="377" y="201"/>
                      <a:pt x="376" y="202"/>
                    </a:cubicBezTo>
                    <a:cubicBezTo>
                      <a:pt x="371" y="214"/>
                      <a:pt x="365" y="227"/>
                      <a:pt x="364" y="240"/>
                    </a:cubicBezTo>
                    <a:cubicBezTo>
                      <a:pt x="363" y="237"/>
                      <a:pt x="362" y="233"/>
                      <a:pt x="362" y="230"/>
                    </a:cubicBezTo>
                    <a:cubicBezTo>
                      <a:pt x="356" y="209"/>
                      <a:pt x="350" y="187"/>
                      <a:pt x="346" y="163"/>
                    </a:cubicBezTo>
                    <a:cubicBezTo>
                      <a:pt x="346" y="163"/>
                      <a:pt x="346" y="163"/>
                      <a:pt x="346" y="163"/>
                    </a:cubicBezTo>
                    <a:cubicBezTo>
                      <a:pt x="347" y="154"/>
                      <a:pt x="350" y="145"/>
                      <a:pt x="356" y="136"/>
                    </a:cubicBezTo>
                    <a:cubicBezTo>
                      <a:pt x="357" y="135"/>
                      <a:pt x="354" y="133"/>
                      <a:pt x="353" y="135"/>
                    </a:cubicBezTo>
                    <a:cubicBezTo>
                      <a:pt x="349" y="142"/>
                      <a:pt x="346" y="149"/>
                      <a:pt x="345" y="156"/>
                    </a:cubicBezTo>
                    <a:cubicBezTo>
                      <a:pt x="343" y="145"/>
                      <a:pt x="341" y="134"/>
                      <a:pt x="341" y="123"/>
                    </a:cubicBezTo>
                    <a:cubicBezTo>
                      <a:pt x="345" y="110"/>
                      <a:pt x="355" y="98"/>
                      <a:pt x="360" y="88"/>
                    </a:cubicBezTo>
                    <a:cubicBezTo>
                      <a:pt x="362" y="86"/>
                      <a:pt x="358" y="84"/>
                      <a:pt x="357" y="86"/>
                    </a:cubicBezTo>
                    <a:cubicBezTo>
                      <a:pt x="352" y="95"/>
                      <a:pt x="345" y="104"/>
                      <a:pt x="340" y="115"/>
                    </a:cubicBezTo>
                    <a:cubicBezTo>
                      <a:pt x="339" y="74"/>
                      <a:pt x="348" y="34"/>
                      <a:pt x="380" y="4"/>
                    </a:cubicBezTo>
                    <a:cubicBezTo>
                      <a:pt x="382" y="2"/>
                      <a:pt x="380" y="0"/>
                      <a:pt x="378" y="1"/>
                    </a:cubicBezTo>
                    <a:cubicBezTo>
                      <a:pt x="362" y="13"/>
                      <a:pt x="352" y="27"/>
                      <a:pt x="345" y="43"/>
                    </a:cubicBezTo>
                    <a:cubicBezTo>
                      <a:pt x="347" y="38"/>
                      <a:pt x="349" y="33"/>
                      <a:pt x="351" y="28"/>
                    </a:cubicBezTo>
                    <a:cubicBezTo>
                      <a:pt x="351" y="26"/>
                      <a:pt x="348" y="25"/>
                      <a:pt x="347" y="27"/>
                    </a:cubicBezTo>
                    <a:cubicBezTo>
                      <a:pt x="345" y="33"/>
                      <a:pt x="343" y="38"/>
                      <a:pt x="342" y="44"/>
                    </a:cubicBezTo>
                    <a:cubicBezTo>
                      <a:pt x="341" y="48"/>
                      <a:pt x="341" y="55"/>
                      <a:pt x="339" y="58"/>
                    </a:cubicBezTo>
                    <a:cubicBezTo>
                      <a:pt x="338" y="58"/>
                      <a:pt x="339" y="59"/>
                      <a:pt x="339" y="59"/>
                    </a:cubicBezTo>
                    <a:cubicBezTo>
                      <a:pt x="334" y="76"/>
                      <a:pt x="333" y="94"/>
                      <a:pt x="333" y="112"/>
                    </a:cubicBezTo>
                    <a:cubicBezTo>
                      <a:pt x="331" y="105"/>
                      <a:pt x="329" y="97"/>
                      <a:pt x="329" y="90"/>
                    </a:cubicBezTo>
                    <a:cubicBezTo>
                      <a:pt x="328" y="79"/>
                      <a:pt x="329" y="69"/>
                      <a:pt x="330" y="59"/>
                    </a:cubicBezTo>
                    <a:cubicBezTo>
                      <a:pt x="330" y="57"/>
                      <a:pt x="327" y="57"/>
                      <a:pt x="327" y="59"/>
                    </a:cubicBezTo>
                    <a:cubicBezTo>
                      <a:pt x="324" y="82"/>
                      <a:pt x="327" y="100"/>
                      <a:pt x="333" y="121"/>
                    </a:cubicBezTo>
                    <a:cubicBezTo>
                      <a:pt x="334" y="142"/>
                      <a:pt x="338" y="162"/>
                      <a:pt x="342" y="181"/>
                    </a:cubicBezTo>
                    <a:cubicBezTo>
                      <a:pt x="341" y="179"/>
                      <a:pt x="341" y="177"/>
                      <a:pt x="340" y="175"/>
                    </a:cubicBezTo>
                    <a:cubicBezTo>
                      <a:pt x="338" y="168"/>
                      <a:pt x="336" y="160"/>
                      <a:pt x="336" y="153"/>
                    </a:cubicBezTo>
                    <a:cubicBezTo>
                      <a:pt x="336" y="151"/>
                      <a:pt x="332" y="151"/>
                      <a:pt x="332" y="153"/>
                    </a:cubicBezTo>
                    <a:cubicBezTo>
                      <a:pt x="333" y="166"/>
                      <a:pt x="337" y="178"/>
                      <a:pt x="344" y="189"/>
                    </a:cubicBezTo>
                    <a:cubicBezTo>
                      <a:pt x="344" y="190"/>
                      <a:pt x="344" y="191"/>
                      <a:pt x="345" y="192"/>
                    </a:cubicBezTo>
                    <a:cubicBezTo>
                      <a:pt x="354" y="231"/>
                      <a:pt x="370" y="272"/>
                      <a:pt x="372" y="312"/>
                    </a:cubicBezTo>
                    <a:cubicBezTo>
                      <a:pt x="374" y="334"/>
                      <a:pt x="373" y="355"/>
                      <a:pt x="369" y="376"/>
                    </a:cubicBezTo>
                    <a:cubicBezTo>
                      <a:pt x="368" y="384"/>
                      <a:pt x="365" y="393"/>
                      <a:pt x="363" y="402"/>
                    </a:cubicBezTo>
                    <a:cubicBezTo>
                      <a:pt x="333" y="380"/>
                      <a:pt x="289" y="382"/>
                      <a:pt x="254" y="397"/>
                    </a:cubicBezTo>
                    <a:cubicBezTo>
                      <a:pt x="246" y="396"/>
                      <a:pt x="238" y="394"/>
                      <a:pt x="229" y="394"/>
                    </a:cubicBezTo>
                    <a:cubicBezTo>
                      <a:pt x="224" y="394"/>
                      <a:pt x="221" y="397"/>
                      <a:pt x="217" y="401"/>
                    </a:cubicBezTo>
                    <a:cubicBezTo>
                      <a:pt x="217" y="402"/>
                      <a:pt x="218" y="403"/>
                      <a:pt x="219" y="402"/>
                    </a:cubicBezTo>
                    <a:cubicBezTo>
                      <a:pt x="226" y="396"/>
                      <a:pt x="231" y="397"/>
                      <a:pt x="240" y="398"/>
                    </a:cubicBezTo>
                    <a:cubicBezTo>
                      <a:pt x="242" y="399"/>
                      <a:pt x="245" y="400"/>
                      <a:pt x="248" y="400"/>
                    </a:cubicBezTo>
                    <a:cubicBezTo>
                      <a:pt x="241" y="403"/>
                      <a:pt x="234" y="407"/>
                      <a:pt x="229" y="412"/>
                    </a:cubicBezTo>
                    <a:cubicBezTo>
                      <a:pt x="216" y="421"/>
                      <a:pt x="206" y="432"/>
                      <a:pt x="197" y="444"/>
                    </a:cubicBezTo>
                    <a:cubicBezTo>
                      <a:pt x="196" y="444"/>
                      <a:pt x="196" y="444"/>
                      <a:pt x="195" y="444"/>
                    </a:cubicBezTo>
                    <a:cubicBezTo>
                      <a:pt x="189" y="447"/>
                      <a:pt x="183" y="447"/>
                      <a:pt x="178" y="453"/>
                    </a:cubicBezTo>
                    <a:cubicBezTo>
                      <a:pt x="175" y="458"/>
                      <a:pt x="171" y="463"/>
                      <a:pt x="171" y="469"/>
                    </a:cubicBezTo>
                    <a:cubicBezTo>
                      <a:pt x="171" y="470"/>
                      <a:pt x="173" y="470"/>
                      <a:pt x="173" y="469"/>
                    </a:cubicBezTo>
                    <a:cubicBezTo>
                      <a:pt x="173" y="463"/>
                      <a:pt x="177" y="458"/>
                      <a:pt x="181" y="454"/>
                    </a:cubicBezTo>
                    <a:cubicBezTo>
                      <a:pt x="184" y="451"/>
                      <a:pt x="189" y="451"/>
                      <a:pt x="193" y="449"/>
                    </a:cubicBezTo>
                    <a:cubicBezTo>
                      <a:pt x="182" y="467"/>
                      <a:pt x="173" y="487"/>
                      <a:pt x="167" y="507"/>
                    </a:cubicBezTo>
                    <a:cubicBezTo>
                      <a:pt x="166" y="507"/>
                      <a:pt x="166" y="508"/>
                      <a:pt x="166" y="508"/>
                    </a:cubicBezTo>
                    <a:cubicBezTo>
                      <a:pt x="154" y="521"/>
                      <a:pt x="137" y="532"/>
                      <a:pt x="137" y="552"/>
                    </a:cubicBezTo>
                    <a:cubicBezTo>
                      <a:pt x="137" y="553"/>
                      <a:pt x="139" y="553"/>
                      <a:pt x="139" y="552"/>
                    </a:cubicBezTo>
                    <a:cubicBezTo>
                      <a:pt x="139" y="542"/>
                      <a:pt x="145" y="534"/>
                      <a:pt x="152" y="527"/>
                    </a:cubicBezTo>
                    <a:cubicBezTo>
                      <a:pt x="156" y="523"/>
                      <a:pt x="160" y="520"/>
                      <a:pt x="164" y="517"/>
                    </a:cubicBezTo>
                    <a:cubicBezTo>
                      <a:pt x="159" y="533"/>
                      <a:pt x="156" y="549"/>
                      <a:pt x="153" y="566"/>
                    </a:cubicBezTo>
                    <a:cubicBezTo>
                      <a:pt x="152" y="572"/>
                      <a:pt x="151" y="578"/>
                      <a:pt x="151" y="585"/>
                    </a:cubicBezTo>
                    <a:cubicBezTo>
                      <a:pt x="141" y="599"/>
                      <a:pt x="138" y="612"/>
                      <a:pt x="138" y="630"/>
                    </a:cubicBezTo>
                    <a:cubicBezTo>
                      <a:pt x="138" y="643"/>
                      <a:pt x="138" y="655"/>
                      <a:pt x="134" y="666"/>
                    </a:cubicBezTo>
                    <a:cubicBezTo>
                      <a:pt x="133" y="668"/>
                      <a:pt x="125" y="692"/>
                      <a:pt x="121" y="690"/>
                    </a:cubicBezTo>
                    <a:cubicBezTo>
                      <a:pt x="121" y="689"/>
                      <a:pt x="121" y="690"/>
                      <a:pt x="121" y="690"/>
                    </a:cubicBezTo>
                    <a:cubicBezTo>
                      <a:pt x="122" y="690"/>
                      <a:pt x="122" y="691"/>
                      <a:pt x="123" y="691"/>
                    </a:cubicBezTo>
                    <a:cubicBezTo>
                      <a:pt x="123" y="691"/>
                      <a:pt x="123" y="691"/>
                      <a:pt x="123" y="691"/>
                    </a:cubicBezTo>
                    <a:cubicBezTo>
                      <a:pt x="132" y="687"/>
                      <a:pt x="137" y="667"/>
                      <a:pt x="139" y="659"/>
                    </a:cubicBezTo>
                    <a:cubicBezTo>
                      <a:pt x="142" y="649"/>
                      <a:pt x="142" y="637"/>
                      <a:pt x="143" y="626"/>
                    </a:cubicBezTo>
                    <a:cubicBezTo>
                      <a:pt x="143" y="615"/>
                      <a:pt x="145" y="606"/>
                      <a:pt x="149" y="598"/>
                    </a:cubicBezTo>
                    <a:cubicBezTo>
                      <a:pt x="149" y="605"/>
                      <a:pt x="149" y="613"/>
                      <a:pt x="148" y="621"/>
                    </a:cubicBezTo>
                    <a:cubicBezTo>
                      <a:pt x="145" y="660"/>
                      <a:pt x="144" y="699"/>
                      <a:pt x="144" y="738"/>
                    </a:cubicBezTo>
                    <a:cubicBezTo>
                      <a:pt x="140" y="744"/>
                      <a:pt x="137" y="749"/>
                      <a:pt x="134" y="756"/>
                    </a:cubicBezTo>
                    <a:cubicBezTo>
                      <a:pt x="118" y="787"/>
                      <a:pt x="117" y="819"/>
                      <a:pt x="111" y="852"/>
                    </a:cubicBezTo>
                    <a:cubicBezTo>
                      <a:pt x="111" y="853"/>
                      <a:pt x="111" y="854"/>
                      <a:pt x="112" y="855"/>
                    </a:cubicBezTo>
                    <a:cubicBezTo>
                      <a:pt x="108" y="861"/>
                      <a:pt x="105" y="867"/>
                      <a:pt x="103" y="873"/>
                    </a:cubicBezTo>
                    <a:cubicBezTo>
                      <a:pt x="100" y="882"/>
                      <a:pt x="97" y="908"/>
                      <a:pt x="87" y="912"/>
                    </a:cubicBezTo>
                    <a:cubicBezTo>
                      <a:pt x="86" y="912"/>
                      <a:pt x="87" y="913"/>
                      <a:pt x="87" y="913"/>
                    </a:cubicBezTo>
                    <a:cubicBezTo>
                      <a:pt x="95" y="910"/>
                      <a:pt x="97" y="899"/>
                      <a:pt x="100" y="892"/>
                    </a:cubicBezTo>
                    <a:cubicBezTo>
                      <a:pt x="106" y="876"/>
                      <a:pt x="114" y="861"/>
                      <a:pt x="122" y="845"/>
                    </a:cubicBezTo>
                    <a:cubicBezTo>
                      <a:pt x="123" y="842"/>
                      <a:pt x="119" y="840"/>
                      <a:pt x="118" y="843"/>
                    </a:cubicBezTo>
                    <a:cubicBezTo>
                      <a:pt x="118" y="843"/>
                      <a:pt x="118" y="843"/>
                      <a:pt x="118" y="843"/>
                    </a:cubicBezTo>
                    <a:cubicBezTo>
                      <a:pt x="123" y="816"/>
                      <a:pt x="125" y="790"/>
                      <a:pt x="136" y="764"/>
                    </a:cubicBezTo>
                    <a:cubicBezTo>
                      <a:pt x="139" y="759"/>
                      <a:pt x="141" y="754"/>
                      <a:pt x="144" y="750"/>
                    </a:cubicBezTo>
                    <a:cubicBezTo>
                      <a:pt x="142" y="790"/>
                      <a:pt x="133" y="828"/>
                      <a:pt x="121" y="865"/>
                    </a:cubicBezTo>
                    <a:cubicBezTo>
                      <a:pt x="119" y="869"/>
                      <a:pt x="118" y="874"/>
                      <a:pt x="117" y="878"/>
                    </a:cubicBezTo>
                    <a:cubicBezTo>
                      <a:pt x="117" y="878"/>
                      <a:pt x="117" y="878"/>
                      <a:pt x="117" y="878"/>
                    </a:cubicBezTo>
                    <a:cubicBezTo>
                      <a:pt x="104" y="919"/>
                      <a:pt x="89" y="959"/>
                      <a:pt x="81" y="1001"/>
                    </a:cubicBezTo>
                    <a:cubicBezTo>
                      <a:pt x="71" y="1047"/>
                      <a:pt x="72" y="1095"/>
                      <a:pt x="73" y="1143"/>
                    </a:cubicBezTo>
                    <a:cubicBezTo>
                      <a:pt x="74" y="1147"/>
                      <a:pt x="73" y="1151"/>
                      <a:pt x="73" y="1155"/>
                    </a:cubicBezTo>
                    <a:cubicBezTo>
                      <a:pt x="69" y="1162"/>
                      <a:pt x="63" y="1168"/>
                      <a:pt x="57" y="1174"/>
                    </a:cubicBezTo>
                    <a:cubicBezTo>
                      <a:pt x="56" y="1173"/>
                      <a:pt x="55" y="1173"/>
                      <a:pt x="54" y="1174"/>
                    </a:cubicBezTo>
                    <a:cubicBezTo>
                      <a:pt x="49" y="1180"/>
                      <a:pt x="44" y="1183"/>
                      <a:pt x="36" y="1185"/>
                    </a:cubicBezTo>
                    <a:cubicBezTo>
                      <a:pt x="31" y="1186"/>
                      <a:pt x="26" y="1188"/>
                      <a:pt x="23" y="1191"/>
                    </a:cubicBezTo>
                    <a:cubicBezTo>
                      <a:pt x="23" y="1191"/>
                      <a:pt x="23" y="1192"/>
                      <a:pt x="23" y="1192"/>
                    </a:cubicBezTo>
                    <a:cubicBezTo>
                      <a:pt x="29" y="1188"/>
                      <a:pt x="36" y="1189"/>
                      <a:pt x="42" y="1187"/>
                    </a:cubicBezTo>
                    <a:cubicBezTo>
                      <a:pt x="40" y="1189"/>
                      <a:pt x="38" y="1191"/>
                      <a:pt x="36" y="1193"/>
                    </a:cubicBezTo>
                    <a:cubicBezTo>
                      <a:pt x="29" y="1198"/>
                      <a:pt x="22" y="1203"/>
                      <a:pt x="16" y="1208"/>
                    </a:cubicBezTo>
                    <a:cubicBezTo>
                      <a:pt x="9" y="1214"/>
                      <a:pt x="6" y="1221"/>
                      <a:pt x="1" y="1228"/>
                    </a:cubicBezTo>
                    <a:cubicBezTo>
                      <a:pt x="0" y="1229"/>
                      <a:pt x="1" y="1229"/>
                      <a:pt x="2" y="1229"/>
                    </a:cubicBezTo>
                    <a:cubicBezTo>
                      <a:pt x="9" y="1219"/>
                      <a:pt x="16" y="1212"/>
                      <a:pt x="26" y="1205"/>
                    </a:cubicBezTo>
                    <a:cubicBezTo>
                      <a:pt x="33" y="1200"/>
                      <a:pt x="39" y="1195"/>
                      <a:pt x="46" y="1190"/>
                    </a:cubicBezTo>
                    <a:cubicBezTo>
                      <a:pt x="55" y="1183"/>
                      <a:pt x="65" y="1175"/>
                      <a:pt x="73" y="1166"/>
                    </a:cubicBezTo>
                    <a:cubicBezTo>
                      <a:pt x="73" y="1174"/>
                      <a:pt x="73" y="1182"/>
                      <a:pt x="72" y="1191"/>
                    </a:cubicBezTo>
                    <a:cubicBezTo>
                      <a:pt x="72" y="1191"/>
                      <a:pt x="72" y="1191"/>
                      <a:pt x="72" y="1191"/>
                    </a:cubicBezTo>
                    <a:cubicBezTo>
                      <a:pt x="61" y="1211"/>
                      <a:pt x="42" y="1222"/>
                      <a:pt x="35" y="1245"/>
                    </a:cubicBezTo>
                    <a:cubicBezTo>
                      <a:pt x="30" y="1259"/>
                      <a:pt x="28" y="1273"/>
                      <a:pt x="25" y="1288"/>
                    </a:cubicBezTo>
                    <a:cubicBezTo>
                      <a:pt x="22" y="1300"/>
                      <a:pt x="18" y="1313"/>
                      <a:pt x="16" y="1325"/>
                    </a:cubicBezTo>
                    <a:cubicBezTo>
                      <a:pt x="15" y="1327"/>
                      <a:pt x="17" y="1327"/>
                      <a:pt x="17" y="1326"/>
                    </a:cubicBezTo>
                    <a:cubicBezTo>
                      <a:pt x="22" y="1302"/>
                      <a:pt x="30" y="1277"/>
                      <a:pt x="37" y="1253"/>
                    </a:cubicBezTo>
                    <a:cubicBezTo>
                      <a:pt x="42" y="1238"/>
                      <a:pt x="48" y="1227"/>
                      <a:pt x="59" y="1216"/>
                    </a:cubicBezTo>
                    <a:cubicBezTo>
                      <a:pt x="64" y="1212"/>
                      <a:pt x="68" y="1208"/>
                      <a:pt x="72" y="1204"/>
                    </a:cubicBezTo>
                    <a:cubicBezTo>
                      <a:pt x="71" y="1211"/>
                      <a:pt x="71" y="1218"/>
                      <a:pt x="70" y="1226"/>
                    </a:cubicBezTo>
                    <a:cubicBezTo>
                      <a:pt x="63" y="1235"/>
                      <a:pt x="57" y="1244"/>
                      <a:pt x="54" y="1254"/>
                    </a:cubicBezTo>
                    <a:cubicBezTo>
                      <a:pt x="52" y="1257"/>
                      <a:pt x="50" y="1260"/>
                      <a:pt x="48" y="1263"/>
                    </a:cubicBezTo>
                    <a:cubicBezTo>
                      <a:pt x="45" y="1267"/>
                      <a:pt x="43" y="1272"/>
                      <a:pt x="39" y="1276"/>
                    </a:cubicBezTo>
                    <a:cubicBezTo>
                      <a:pt x="38" y="1277"/>
                      <a:pt x="39" y="1278"/>
                      <a:pt x="40" y="1278"/>
                    </a:cubicBezTo>
                    <a:cubicBezTo>
                      <a:pt x="44" y="1274"/>
                      <a:pt x="47" y="1270"/>
                      <a:pt x="50" y="1266"/>
                    </a:cubicBezTo>
                    <a:cubicBezTo>
                      <a:pt x="51" y="1265"/>
                      <a:pt x="52" y="1263"/>
                      <a:pt x="53" y="1262"/>
                    </a:cubicBezTo>
                    <a:cubicBezTo>
                      <a:pt x="53" y="1263"/>
                      <a:pt x="53" y="1264"/>
                      <a:pt x="53" y="1264"/>
                    </a:cubicBezTo>
                    <a:cubicBezTo>
                      <a:pt x="51" y="1285"/>
                      <a:pt x="47" y="1306"/>
                      <a:pt x="46" y="1327"/>
                    </a:cubicBezTo>
                    <a:cubicBezTo>
                      <a:pt x="46" y="1328"/>
                      <a:pt x="47" y="1328"/>
                      <a:pt x="47" y="1327"/>
                    </a:cubicBezTo>
                    <a:cubicBezTo>
                      <a:pt x="49" y="1311"/>
                      <a:pt x="54" y="1295"/>
                      <a:pt x="56" y="1278"/>
                    </a:cubicBezTo>
                    <a:cubicBezTo>
                      <a:pt x="57" y="1267"/>
                      <a:pt x="57" y="1257"/>
                      <a:pt x="63" y="1247"/>
                    </a:cubicBezTo>
                    <a:cubicBezTo>
                      <a:pt x="65" y="1243"/>
                      <a:pt x="67" y="1240"/>
                      <a:pt x="70" y="1236"/>
                    </a:cubicBezTo>
                    <a:cubicBezTo>
                      <a:pt x="69" y="1252"/>
                      <a:pt x="69" y="1268"/>
                      <a:pt x="69" y="1284"/>
                    </a:cubicBezTo>
                    <a:cubicBezTo>
                      <a:pt x="69" y="1286"/>
                      <a:pt x="73" y="1286"/>
                      <a:pt x="73" y="1284"/>
                    </a:cubicBezTo>
                    <a:cubicBezTo>
                      <a:pt x="73" y="1265"/>
                      <a:pt x="74" y="1247"/>
                      <a:pt x="75" y="1229"/>
                    </a:cubicBezTo>
                    <a:cubicBezTo>
                      <a:pt x="76" y="1228"/>
                      <a:pt x="77" y="1227"/>
                      <a:pt x="78" y="1226"/>
                    </a:cubicBezTo>
                    <a:cubicBezTo>
                      <a:pt x="79" y="1224"/>
                      <a:pt x="77" y="1222"/>
                      <a:pt x="76" y="1222"/>
                    </a:cubicBezTo>
                    <a:cubicBezTo>
                      <a:pt x="76" y="1213"/>
                      <a:pt x="76" y="1205"/>
                      <a:pt x="77" y="1196"/>
                    </a:cubicBezTo>
                    <a:cubicBezTo>
                      <a:pt x="77" y="1196"/>
                      <a:pt x="78" y="1195"/>
                      <a:pt x="78" y="1194"/>
                    </a:cubicBezTo>
                    <a:cubicBezTo>
                      <a:pt x="79" y="1193"/>
                      <a:pt x="78" y="1192"/>
                      <a:pt x="77" y="1191"/>
                    </a:cubicBezTo>
                    <a:cubicBezTo>
                      <a:pt x="77" y="1185"/>
                      <a:pt x="78" y="1180"/>
                      <a:pt x="78" y="1175"/>
                    </a:cubicBezTo>
                    <a:cubicBezTo>
                      <a:pt x="78" y="1170"/>
                      <a:pt x="78" y="1164"/>
                      <a:pt x="79" y="1159"/>
                    </a:cubicBezTo>
                    <a:cubicBezTo>
                      <a:pt x="80" y="1156"/>
                      <a:pt x="82" y="1154"/>
                      <a:pt x="83" y="1151"/>
                    </a:cubicBezTo>
                    <a:cubicBezTo>
                      <a:pt x="84" y="1148"/>
                      <a:pt x="81" y="1145"/>
                      <a:pt x="79" y="1147"/>
                    </a:cubicBezTo>
                    <a:cubicBezTo>
                      <a:pt x="79" y="1118"/>
                      <a:pt x="79" y="1089"/>
                      <a:pt x="82" y="1061"/>
                    </a:cubicBezTo>
                    <a:cubicBezTo>
                      <a:pt x="85" y="1021"/>
                      <a:pt x="93" y="980"/>
                      <a:pt x="105" y="942"/>
                    </a:cubicBezTo>
                    <a:cubicBezTo>
                      <a:pt x="110" y="926"/>
                      <a:pt x="115" y="910"/>
                      <a:pt x="121" y="894"/>
                    </a:cubicBezTo>
                    <a:cubicBezTo>
                      <a:pt x="122" y="909"/>
                      <a:pt x="126" y="927"/>
                      <a:pt x="127" y="944"/>
                    </a:cubicBezTo>
                    <a:cubicBezTo>
                      <a:pt x="126" y="945"/>
                      <a:pt x="126" y="945"/>
                      <a:pt x="126" y="945"/>
                    </a:cubicBezTo>
                    <a:cubicBezTo>
                      <a:pt x="123" y="969"/>
                      <a:pt x="110" y="989"/>
                      <a:pt x="105" y="1013"/>
                    </a:cubicBezTo>
                    <a:cubicBezTo>
                      <a:pt x="102" y="1031"/>
                      <a:pt x="103" y="1052"/>
                      <a:pt x="107" y="1069"/>
                    </a:cubicBezTo>
                    <a:cubicBezTo>
                      <a:pt x="107" y="1070"/>
                      <a:pt x="108" y="1070"/>
                      <a:pt x="108" y="1069"/>
                    </a:cubicBezTo>
                    <a:cubicBezTo>
                      <a:pt x="106" y="1047"/>
                      <a:pt x="107" y="1021"/>
                      <a:pt x="114" y="1000"/>
                    </a:cubicBezTo>
                    <a:cubicBezTo>
                      <a:pt x="118" y="990"/>
                      <a:pt x="121" y="981"/>
                      <a:pt x="125" y="972"/>
                    </a:cubicBezTo>
                    <a:cubicBezTo>
                      <a:pt x="127" y="966"/>
                      <a:pt x="128" y="960"/>
                      <a:pt x="129" y="954"/>
                    </a:cubicBezTo>
                    <a:cubicBezTo>
                      <a:pt x="130" y="951"/>
                      <a:pt x="130" y="948"/>
                      <a:pt x="130" y="945"/>
                    </a:cubicBezTo>
                    <a:cubicBezTo>
                      <a:pt x="130" y="945"/>
                      <a:pt x="130" y="944"/>
                      <a:pt x="130" y="944"/>
                    </a:cubicBezTo>
                    <a:cubicBezTo>
                      <a:pt x="130" y="924"/>
                      <a:pt x="125" y="902"/>
                      <a:pt x="125" y="886"/>
                    </a:cubicBezTo>
                    <a:cubicBezTo>
                      <a:pt x="125" y="885"/>
                      <a:pt x="125" y="885"/>
                      <a:pt x="124" y="884"/>
                    </a:cubicBezTo>
                    <a:cubicBezTo>
                      <a:pt x="131" y="866"/>
                      <a:pt x="137" y="848"/>
                      <a:pt x="141" y="830"/>
                    </a:cubicBezTo>
                    <a:cubicBezTo>
                      <a:pt x="142" y="852"/>
                      <a:pt x="148" y="874"/>
                      <a:pt x="150" y="896"/>
                    </a:cubicBezTo>
                    <a:cubicBezTo>
                      <a:pt x="151" y="906"/>
                      <a:pt x="151" y="916"/>
                      <a:pt x="151" y="926"/>
                    </a:cubicBezTo>
                    <a:cubicBezTo>
                      <a:pt x="146" y="943"/>
                      <a:pt x="139" y="960"/>
                      <a:pt x="129" y="971"/>
                    </a:cubicBezTo>
                    <a:cubicBezTo>
                      <a:pt x="128" y="972"/>
                      <a:pt x="129" y="973"/>
                      <a:pt x="130" y="972"/>
                    </a:cubicBezTo>
                    <a:cubicBezTo>
                      <a:pt x="138" y="965"/>
                      <a:pt x="145" y="954"/>
                      <a:pt x="150" y="943"/>
                    </a:cubicBezTo>
                    <a:cubicBezTo>
                      <a:pt x="148" y="960"/>
                      <a:pt x="145" y="977"/>
                      <a:pt x="141" y="993"/>
                    </a:cubicBezTo>
                    <a:cubicBezTo>
                      <a:pt x="140" y="996"/>
                      <a:pt x="138" y="998"/>
                      <a:pt x="136" y="1001"/>
                    </a:cubicBezTo>
                    <a:cubicBezTo>
                      <a:pt x="133" y="1006"/>
                      <a:pt x="127" y="1016"/>
                      <a:pt x="121" y="1018"/>
                    </a:cubicBezTo>
                    <a:cubicBezTo>
                      <a:pt x="119" y="1018"/>
                      <a:pt x="120" y="1020"/>
                      <a:pt x="122" y="1020"/>
                    </a:cubicBezTo>
                    <a:cubicBezTo>
                      <a:pt x="127" y="1019"/>
                      <a:pt x="133" y="1011"/>
                      <a:pt x="136" y="1007"/>
                    </a:cubicBezTo>
                    <a:cubicBezTo>
                      <a:pt x="137" y="1006"/>
                      <a:pt x="138" y="1005"/>
                      <a:pt x="139" y="1004"/>
                    </a:cubicBezTo>
                    <a:cubicBezTo>
                      <a:pt x="138" y="1009"/>
                      <a:pt x="137" y="1014"/>
                      <a:pt x="135" y="1019"/>
                    </a:cubicBezTo>
                    <a:cubicBezTo>
                      <a:pt x="131" y="1039"/>
                      <a:pt x="120" y="1056"/>
                      <a:pt x="113" y="1075"/>
                    </a:cubicBezTo>
                    <a:cubicBezTo>
                      <a:pt x="108" y="1092"/>
                      <a:pt x="104" y="1110"/>
                      <a:pt x="102" y="1128"/>
                    </a:cubicBezTo>
                    <a:cubicBezTo>
                      <a:pt x="99" y="1149"/>
                      <a:pt x="102" y="1168"/>
                      <a:pt x="101" y="1189"/>
                    </a:cubicBezTo>
                    <a:cubicBezTo>
                      <a:pt x="101" y="1215"/>
                      <a:pt x="91" y="1239"/>
                      <a:pt x="85" y="1263"/>
                    </a:cubicBezTo>
                    <a:cubicBezTo>
                      <a:pt x="85" y="1265"/>
                      <a:pt x="86" y="1266"/>
                      <a:pt x="87" y="1266"/>
                    </a:cubicBezTo>
                    <a:cubicBezTo>
                      <a:pt x="84" y="1273"/>
                      <a:pt x="80" y="1280"/>
                      <a:pt x="76" y="1288"/>
                    </a:cubicBezTo>
                    <a:cubicBezTo>
                      <a:pt x="68" y="1300"/>
                      <a:pt x="61" y="1313"/>
                      <a:pt x="58" y="1327"/>
                    </a:cubicBezTo>
                    <a:cubicBezTo>
                      <a:pt x="58" y="1328"/>
                      <a:pt x="59" y="1328"/>
                      <a:pt x="59" y="1327"/>
                    </a:cubicBezTo>
                    <a:cubicBezTo>
                      <a:pt x="66" y="1307"/>
                      <a:pt x="81" y="1291"/>
                      <a:pt x="91" y="1273"/>
                    </a:cubicBezTo>
                    <a:cubicBezTo>
                      <a:pt x="99" y="1259"/>
                      <a:pt x="102" y="1244"/>
                      <a:pt x="101" y="1229"/>
                    </a:cubicBezTo>
                    <a:cubicBezTo>
                      <a:pt x="103" y="1223"/>
                      <a:pt x="104" y="1217"/>
                      <a:pt x="106" y="1211"/>
                    </a:cubicBezTo>
                    <a:cubicBezTo>
                      <a:pt x="107" y="1219"/>
                      <a:pt x="107" y="1227"/>
                      <a:pt x="106" y="1235"/>
                    </a:cubicBezTo>
                    <a:cubicBezTo>
                      <a:pt x="105" y="1251"/>
                      <a:pt x="100" y="1264"/>
                      <a:pt x="96" y="1279"/>
                    </a:cubicBezTo>
                    <a:cubicBezTo>
                      <a:pt x="96" y="1280"/>
                      <a:pt x="97" y="1280"/>
                      <a:pt x="97" y="1280"/>
                    </a:cubicBezTo>
                    <a:cubicBezTo>
                      <a:pt x="102" y="1265"/>
                      <a:pt x="108" y="1251"/>
                      <a:pt x="110" y="1235"/>
                    </a:cubicBezTo>
                    <a:cubicBezTo>
                      <a:pt x="112" y="1220"/>
                      <a:pt x="110" y="1206"/>
                      <a:pt x="109" y="1191"/>
                    </a:cubicBezTo>
                    <a:cubicBezTo>
                      <a:pt x="109" y="1191"/>
                      <a:pt x="109" y="1191"/>
                      <a:pt x="109" y="1190"/>
                    </a:cubicBezTo>
                    <a:cubicBezTo>
                      <a:pt x="109" y="1174"/>
                      <a:pt x="107" y="1158"/>
                      <a:pt x="108" y="1142"/>
                    </a:cubicBezTo>
                    <a:cubicBezTo>
                      <a:pt x="111" y="1120"/>
                      <a:pt x="115" y="1098"/>
                      <a:pt x="122" y="1077"/>
                    </a:cubicBezTo>
                    <a:cubicBezTo>
                      <a:pt x="128" y="1057"/>
                      <a:pt x="140" y="1039"/>
                      <a:pt x="144" y="1019"/>
                    </a:cubicBezTo>
                    <a:cubicBezTo>
                      <a:pt x="152" y="983"/>
                      <a:pt x="162" y="946"/>
                      <a:pt x="159" y="910"/>
                    </a:cubicBezTo>
                    <a:cubicBezTo>
                      <a:pt x="158" y="892"/>
                      <a:pt x="156" y="874"/>
                      <a:pt x="151" y="858"/>
                    </a:cubicBezTo>
                    <a:cubicBezTo>
                      <a:pt x="148" y="843"/>
                      <a:pt x="146" y="826"/>
                      <a:pt x="146" y="811"/>
                    </a:cubicBezTo>
                    <a:cubicBezTo>
                      <a:pt x="151" y="797"/>
                      <a:pt x="155" y="783"/>
                      <a:pt x="157" y="768"/>
                    </a:cubicBezTo>
                    <a:cubicBezTo>
                      <a:pt x="158" y="761"/>
                      <a:pt x="159" y="754"/>
                      <a:pt x="160" y="746"/>
                    </a:cubicBezTo>
                    <a:cubicBezTo>
                      <a:pt x="162" y="741"/>
                      <a:pt x="162" y="735"/>
                      <a:pt x="162" y="729"/>
                    </a:cubicBezTo>
                    <a:cubicBezTo>
                      <a:pt x="162" y="727"/>
                      <a:pt x="162" y="724"/>
                      <a:pt x="162" y="721"/>
                    </a:cubicBezTo>
                    <a:cubicBezTo>
                      <a:pt x="163" y="720"/>
                      <a:pt x="164" y="719"/>
                      <a:pt x="164" y="718"/>
                    </a:cubicBezTo>
                    <a:cubicBezTo>
                      <a:pt x="166" y="722"/>
                      <a:pt x="169" y="725"/>
                      <a:pt x="172" y="729"/>
                    </a:cubicBezTo>
                    <a:cubicBezTo>
                      <a:pt x="184" y="750"/>
                      <a:pt x="182" y="766"/>
                      <a:pt x="171" y="787"/>
                    </a:cubicBezTo>
                    <a:cubicBezTo>
                      <a:pt x="159" y="811"/>
                      <a:pt x="166" y="829"/>
                      <a:pt x="173" y="855"/>
                    </a:cubicBezTo>
                    <a:cubicBezTo>
                      <a:pt x="173" y="857"/>
                      <a:pt x="177" y="856"/>
                      <a:pt x="176" y="854"/>
                    </a:cubicBezTo>
                    <a:cubicBezTo>
                      <a:pt x="172" y="837"/>
                      <a:pt x="165" y="818"/>
                      <a:pt x="171" y="800"/>
                    </a:cubicBezTo>
                    <a:cubicBezTo>
                      <a:pt x="176" y="787"/>
                      <a:pt x="186" y="778"/>
                      <a:pt x="187" y="763"/>
                    </a:cubicBezTo>
                    <a:cubicBezTo>
                      <a:pt x="188" y="753"/>
                      <a:pt x="186" y="742"/>
                      <a:pt x="181" y="734"/>
                    </a:cubicBezTo>
                    <a:cubicBezTo>
                      <a:pt x="177" y="727"/>
                      <a:pt x="170" y="722"/>
                      <a:pt x="166" y="715"/>
                    </a:cubicBezTo>
                    <a:cubicBezTo>
                      <a:pt x="171" y="706"/>
                      <a:pt x="176" y="696"/>
                      <a:pt x="182" y="692"/>
                    </a:cubicBezTo>
                    <a:cubicBezTo>
                      <a:pt x="183" y="691"/>
                      <a:pt x="182" y="690"/>
                      <a:pt x="181" y="690"/>
                    </a:cubicBezTo>
                    <a:cubicBezTo>
                      <a:pt x="179" y="692"/>
                      <a:pt x="177" y="693"/>
                      <a:pt x="176" y="694"/>
                    </a:cubicBezTo>
                    <a:cubicBezTo>
                      <a:pt x="183" y="677"/>
                      <a:pt x="186" y="658"/>
                      <a:pt x="188" y="640"/>
                    </a:cubicBezTo>
                    <a:cubicBezTo>
                      <a:pt x="191" y="604"/>
                      <a:pt x="179" y="569"/>
                      <a:pt x="181" y="533"/>
                    </a:cubicBezTo>
                    <a:cubicBezTo>
                      <a:pt x="181" y="531"/>
                      <a:pt x="179" y="530"/>
                      <a:pt x="177" y="530"/>
                    </a:cubicBezTo>
                    <a:cubicBezTo>
                      <a:pt x="179" y="524"/>
                      <a:pt x="180" y="517"/>
                      <a:pt x="182" y="511"/>
                    </a:cubicBezTo>
                    <a:cubicBezTo>
                      <a:pt x="187" y="495"/>
                      <a:pt x="192" y="479"/>
                      <a:pt x="200" y="464"/>
                    </a:cubicBezTo>
                    <a:cubicBezTo>
                      <a:pt x="200" y="463"/>
                      <a:pt x="201" y="463"/>
                      <a:pt x="201" y="462"/>
                    </a:cubicBezTo>
                    <a:cubicBezTo>
                      <a:pt x="202" y="475"/>
                      <a:pt x="200" y="487"/>
                      <a:pt x="205" y="500"/>
                    </a:cubicBezTo>
                    <a:cubicBezTo>
                      <a:pt x="208" y="509"/>
                      <a:pt x="215" y="520"/>
                      <a:pt x="222" y="527"/>
                    </a:cubicBezTo>
                    <a:cubicBezTo>
                      <a:pt x="222" y="528"/>
                      <a:pt x="223" y="527"/>
                      <a:pt x="223" y="526"/>
                    </a:cubicBezTo>
                    <a:cubicBezTo>
                      <a:pt x="214" y="516"/>
                      <a:pt x="208" y="501"/>
                      <a:pt x="206" y="489"/>
                    </a:cubicBezTo>
                    <a:cubicBezTo>
                      <a:pt x="205" y="478"/>
                      <a:pt x="207" y="467"/>
                      <a:pt x="205" y="456"/>
                    </a:cubicBezTo>
                    <a:cubicBezTo>
                      <a:pt x="205" y="456"/>
                      <a:pt x="205" y="456"/>
                      <a:pt x="205" y="456"/>
                    </a:cubicBezTo>
                    <a:cubicBezTo>
                      <a:pt x="216" y="442"/>
                      <a:pt x="229" y="430"/>
                      <a:pt x="246" y="421"/>
                    </a:cubicBezTo>
                    <a:cubicBezTo>
                      <a:pt x="245" y="433"/>
                      <a:pt x="240" y="444"/>
                      <a:pt x="240" y="456"/>
                    </a:cubicBezTo>
                    <a:cubicBezTo>
                      <a:pt x="240" y="457"/>
                      <a:pt x="242" y="457"/>
                      <a:pt x="242" y="456"/>
                    </a:cubicBezTo>
                    <a:cubicBezTo>
                      <a:pt x="242" y="443"/>
                      <a:pt x="250" y="432"/>
                      <a:pt x="250" y="419"/>
                    </a:cubicBezTo>
                    <a:cubicBezTo>
                      <a:pt x="253" y="418"/>
                      <a:pt x="255" y="417"/>
                      <a:pt x="258" y="416"/>
                    </a:cubicBezTo>
                    <a:cubicBezTo>
                      <a:pt x="280" y="408"/>
                      <a:pt x="302" y="402"/>
                      <a:pt x="325" y="410"/>
                    </a:cubicBezTo>
                    <a:cubicBezTo>
                      <a:pt x="350" y="417"/>
                      <a:pt x="365" y="435"/>
                      <a:pt x="375" y="457"/>
                    </a:cubicBezTo>
                    <a:cubicBezTo>
                      <a:pt x="386" y="479"/>
                      <a:pt x="390" y="502"/>
                      <a:pt x="393" y="526"/>
                    </a:cubicBezTo>
                    <a:cubicBezTo>
                      <a:pt x="395" y="543"/>
                      <a:pt x="398" y="560"/>
                      <a:pt x="399" y="578"/>
                    </a:cubicBezTo>
                    <a:cubicBezTo>
                      <a:pt x="399" y="579"/>
                      <a:pt x="399" y="581"/>
                      <a:pt x="399" y="583"/>
                    </a:cubicBezTo>
                    <a:cubicBezTo>
                      <a:pt x="399" y="584"/>
                      <a:pt x="399" y="584"/>
                      <a:pt x="399" y="585"/>
                    </a:cubicBezTo>
                    <a:cubicBezTo>
                      <a:pt x="399" y="587"/>
                      <a:pt x="399" y="587"/>
                      <a:pt x="399" y="587"/>
                    </a:cubicBezTo>
                    <a:cubicBezTo>
                      <a:pt x="399" y="588"/>
                      <a:pt x="398" y="590"/>
                      <a:pt x="397" y="591"/>
                    </a:cubicBezTo>
                    <a:cubicBezTo>
                      <a:pt x="396" y="593"/>
                      <a:pt x="397" y="595"/>
                      <a:pt x="399" y="596"/>
                    </a:cubicBezTo>
                    <a:cubicBezTo>
                      <a:pt x="399" y="596"/>
                      <a:pt x="399" y="596"/>
                      <a:pt x="399" y="596"/>
                    </a:cubicBezTo>
                    <a:cubicBezTo>
                      <a:pt x="398" y="597"/>
                      <a:pt x="398" y="597"/>
                      <a:pt x="398" y="597"/>
                    </a:cubicBezTo>
                    <a:cubicBezTo>
                      <a:pt x="398" y="598"/>
                      <a:pt x="399" y="598"/>
                      <a:pt x="400" y="598"/>
                    </a:cubicBezTo>
                    <a:cubicBezTo>
                      <a:pt x="400" y="598"/>
                      <a:pt x="400" y="597"/>
                      <a:pt x="400" y="597"/>
                    </a:cubicBezTo>
                    <a:cubicBezTo>
                      <a:pt x="400" y="597"/>
                      <a:pt x="401" y="596"/>
                      <a:pt x="401" y="596"/>
                    </a:cubicBezTo>
                    <a:cubicBezTo>
                      <a:pt x="401" y="596"/>
                      <a:pt x="401" y="596"/>
                      <a:pt x="401" y="596"/>
                    </a:cubicBezTo>
                    <a:cubicBezTo>
                      <a:pt x="404" y="591"/>
                      <a:pt x="407" y="586"/>
                      <a:pt x="411" y="581"/>
                    </a:cubicBezTo>
                    <a:cubicBezTo>
                      <a:pt x="412" y="580"/>
                      <a:pt x="412" y="580"/>
                      <a:pt x="413" y="579"/>
                    </a:cubicBezTo>
                    <a:cubicBezTo>
                      <a:pt x="413" y="579"/>
                      <a:pt x="413" y="579"/>
                      <a:pt x="413" y="579"/>
                    </a:cubicBezTo>
                    <a:cubicBezTo>
                      <a:pt x="416" y="574"/>
                      <a:pt x="417" y="569"/>
                      <a:pt x="417" y="561"/>
                    </a:cubicBezTo>
                    <a:cubicBezTo>
                      <a:pt x="416" y="550"/>
                      <a:pt x="416" y="538"/>
                      <a:pt x="412" y="528"/>
                    </a:cubicBezTo>
                    <a:cubicBezTo>
                      <a:pt x="431" y="527"/>
                      <a:pt x="454" y="518"/>
                      <a:pt x="472" y="505"/>
                    </a:cubicBezTo>
                    <a:cubicBezTo>
                      <a:pt x="508" y="492"/>
                      <a:pt x="514" y="442"/>
                      <a:pt x="495" y="412"/>
                    </a:cubicBezTo>
                    <a:cubicBezTo>
                      <a:pt x="494" y="410"/>
                      <a:pt x="493" y="409"/>
                      <a:pt x="492" y="407"/>
                    </a:cubicBezTo>
                    <a:cubicBezTo>
                      <a:pt x="501" y="409"/>
                      <a:pt x="511" y="409"/>
                      <a:pt x="519" y="411"/>
                    </a:cubicBezTo>
                    <a:cubicBezTo>
                      <a:pt x="530" y="413"/>
                      <a:pt x="541" y="413"/>
                      <a:pt x="552" y="415"/>
                    </a:cubicBezTo>
                    <a:cubicBezTo>
                      <a:pt x="553" y="417"/>
                      <a:pt x="554" y="420"/>
                      <a:pt x="554" y="422"/>
                    </a:cubicBezTo>
                    <a:cubicBezTo>
                      <a:pt x="556" y="428"/>
                      <a:pt x="558" y="433"/>
                      <a:pt x="558" y="438"/>
                    </a:cubicBezTo>
                    <a:cubicBezTo>
                      <a:pt x="558" y="439"/>
                      <a:pt x="560" y="439"/>
                      <a:pt x="560" y="438"/>
                    </a:cubicBezTo>
                    <a:cubicBezTo>
                      <a:pt x="560" y="432"/>
                      <a:pt x="558" y="426"/>
                      <a:pt x="557" y="420"/>
                    </a:cubicBezTo>
                    <a:cubicBezTo>
                      <a:pt x="557" y="419"/>
                      <a:pt x="556" y="417"/>
                      <a:pt x="556" y="416"/>
                    </a:cubicBezTo>
                    <a:cubicBezTo>
                      <a:pt x="558" y="416"/>
                      <a:pt x="560" y="417"/>
                      <a:pt x="562" y="418"/>
                    </a:cubicBezTo>
                    <a:cubicBezTo>
                      <a:pt x="565" y="419"/>
                      <a:pt x="569" y="421"/>
                      <a:pt x="572" y="423"/>
                    </a:cubicBezTo>
                    <a:cubicBezTo>
                      <a:pt x="575" y="425"/>
                      <a:pt x="577" y="427"/>
                      <a:pt x="580" y="428"/>
                    </a:cubicBezTo>
                    <a:cubicBezTo>
                      <a:pt x="584" y="430"/>
                      <a:pt x="588" y="433"/>
                      <a:pt x="593" y="436"/>
                    </a:cubicBezTo>
                    <a:cubicBezTo>
                      <a:pt x="593" y="440"/>
                      <a:pt x="594" y="443"/>
                      <a:pt x="594" y="447"/>
                    </a:cubicBezTo>
                    <a:cubicBezTo>
                      <a:pt x="595" y="452"/>
                      <a:pt x="597" y="457"/>
                      <a:pt x="594" y="461"/>
                    </a:cubicBezTo>
                    <a:cubicBezTo>
                      <a:pt x="594" y="461"/>
                      <a:pt x="594" y="461"/>
                      <a:pt x="595" y="461"/>
                    </a:cubicBezTo>
                    <a:cubicBezTo>
                      <a:pt x="598" y="458"/>
                      <a:pt x="597" y="454"/>
                      <a:pt x="597" y="450"/>
                    </a:cubicBezTo>
                    <a:cubicBezTo>
                      <a:pt x="597" y="446"/>
                      <a:pt x="597" y="443"/>
                      <a:pt x="596" y="439"/>
                    </a:cubicBezTo>
                    <a:cubicBezTo>
                      <a:pt x="608" y="448"/>
                      <a:pt x="618" y="458"/>
                      <a:pt x="624" y="470"/>
                    </a:cubicBezTo>
                    <a:cubicBezTo>
                      <a:pt x="632" y="485"/>
                      <a:pt x="636" y="501"/>
                      <a:pt x="639" y="517"/>
                    </a:cubicBezTo>
                    <a:cubicBezTo>
                      <a:pt x="638" y="521"/>
                      <a:pt x="636" y="524"/>
                      <a:pt x="634" y="528"/>
                    </a:cubicBezTo>
                    <a:cubicBezTo>
                      <a:pt x="631" y="534"/>
                      <a:pt x="626" y="545"/>
                      <a:pt x="620" y="548"/>
                    </a:cubicBezTo>
                    <a:cubicBezTo>
                      <a:pt x="619" y="549"/>
                      <a:pt x="620" y="550"/>
                      <a:pt x="621" y="550"/>
                    </a:cubicBezTo>
                    <a:cubicBezTo>
                      <a:pt x="628" y="547"/>
                      <a:pt x="633" y="536"/>
                      <a:pt x="637" y="530"/>
                    </a:cubicBezTo>
                    <a:cubicBezTo>
                      <a:pt x="638" y="528"/>
                      <a:pt x="639" y="526"/>
                      <a:pt x="640" y="524"/>
                    </a:cubicBezTo>
                    <a:cubicBezTo>
                      <a:pt x="642" y="536"/>
                      <a:pt x="644" y="548"/>
                      <a:pt x="646" y="560"/>
                    </a:cubicBezTo>
                    <a:cubicBezTo>
                      <a:pt x="646" y="565"/>
                      <a:pt x="647" y="570"/>
                      <a:pt x="648" y="574"/>
                    </a:cubicBezTo>
                    <a:cubicBezTo>
                      <a:pt x="643" y="585"/>
                      <a:pt x="640" y="597"/>
                      <a:pt x="629" y="602"/>
                    </a:cubicBezTo>
                    <a:cubicBezTo>
                      <a:pt x="629" y="603"/>
                      <a:pt x="629" y="604"/>
                      <a:pt x="630" y="604"/>
                    </a:cubicBezTo>
                    <a:cubicBezTo>
                      <a:pt x="640" y="599"/>
                      <a:pt x="644" y="590"/>
                      <a:pt x="649" y="580"/>
                    </a:cubicBezTo>
                    <a:cubicBezTo>
                      <a:pt x="651" y="590"/>
                      <a:pt x="652" y="599"/>
                      <a:pt x="653" y="608"/>
                    </a:cubicBezTo>
                    <a:cubicBezTo>
                      <a:pt x="654" y="632"/>
                      <a:pt x="653" y="655"/>
                      <a:pt x="653" y="679"/>
                    </a:cubicBezTo>
                    <a:cubicBezTo>
                      <a:pt x="652" y="678"/>
                      <a:pt x="650" y="678"/>
                      <a:pt x="650" y="680"/>
                    </a:cubicBezTo>
                    <a:cubicBezTo>
                      <a:pt x="646" y="688"/>
                      <a:pt x="643" y="696"/>
                      <a:pt x="642" y="705"/>
                    </a:cubicBezTo>
                    <a:cubicBezTo>
                      <a:pt x="642" y="719"/>
                      <a:pt x="644" y="731"/>
                      <a:pt x="634" y="743"/>
                    </a:cubicBezTo>
                    <a:cubicBezTo>
                      <a:pt x="633" y="744"/>
                      <a:pt x="635" y="746"/>
                      <a:pt x="636" y="745"/>
                    </a:cubicBezTo>
                    <a:cubicBezTo>
                      <a:pt x="642" y="738"/>
                      <a:pt x="646" y="731"/>
                      <a:pt x="647" y="722"/>
                    </a:cubicBezTo>
                    <a:cubicBezTo>
                      <a:pt x="648" y="716"/>
                      <a:pt x="647" y="709"/>
                      <a:pt x="647" y="703"/>
                    </a:cubicBezTo>
                    <a:cubicBezTo>
                      <a:pt x="648" y="697"/>
                      <a:pt x="650" y="691"/>
                      <a:pt x="653" y="685"/>
                    </a:cubicBezTo>
                    <a:cubicBezTo>
                      <a:pt x="652" y="709"/>
                      <a:pt x="653" y="734"/>
                      <a:pt x="656" y="758"/>
                    </a:cubicBezTo>
                    <a:cubicBezTo>
                      <a:pt x="646" y="772"/>
                      <a:pt x="642" y="783"/>
                      <a:pt x="647" y="801"/>
                    </a:cubicBezTo>
                    <a:cubicBezTo>
                      <a:pt x="654" y="825"/>
                      <a:pt x="664" y="845"/>
                      <a:pt x="664" y="870"/>
                    </a:cubicBezTo>
                    <a:cubicBezTo>
                      <a:pt x="665" y="871"/>
                      <a:pt x="666" y="871"/>
                      <a:pt x="666" y="870"/>
                    </a:cubicBezTo>
                    <a:cubicBezTo>
                      <a:pt x="667" y="853"/>
                      <a:pt x="665" y="840"/>
                      <a:pt x="660" y="824"/>
                    </a:cubicBezTo>
                    <a:cubicBezTo>
                      <a:pt x="657" y="816"/>
                      <a:pt x="654" y="808"/>
                      <a:pt x="652" y="799"/>
                    </a:cubicBezTo>
                    <a:cubicBezTo>
                      <a:pt x="649" y="787"/>
                      <a:pt x="652" y="777"/>
                      <a:pt x="658" y="767"/>
                    </a:cubicBezTo>
                    <a:cubicBezTo>
                      <a:pt x="658" y="769"/>
                      <a:pt x="658" y="771"/>
                      <a:pt x="659" y="773"/>
                    </a:cubicBezTo>
                    <a:cubicBezTo>
                      <a:pt x="660" y="781"/>
                      <a:pt x="662" y="788"/>
                      <a:pt x="663" y="796"/>
                    </a:cubicBezTo>
                    <a:cubicBezTo>
                      <a:pt x="666" y="811"/>
                      <a:pt x="669" y="825"/>
                      <a:pt x="674" y="840"/>
                    </a:cubicBezTo>
                    <a:cubicBezTo>
                      <a:pt x="677" y="848"/>
                      <a:pt x="681" y="855"/>
                      <a:pt x="685" y="863"/>
                    </a:cubicBezTo>
                    <a:cubicBezTo>
                      <a:pt x="685" y="865"/>
                      <a:pt x="684" y="867"/>
                      <a:pt x="683" y="870"/>
                    </a:cubicBezTo>
                    <a:cubicBezTo>
                      <a:pt x="681" y="873"/>
                      <a:pt x="679" y="876"/>
                      <a:pt x="677" y="879"/>
                    </a:cubicBezTo>
                    <a:cubicBezTo>
                      <a:pt x="674" y="884"/>
                      <a:pt x="670" y="886"/>
                      <a:pt x="665" y="889"/>
                    </a:cubicBezTo>
                    <a:cubicBezTo>
                      <a:pt x="659" y="894"/>
                      <a:pt x="655" y="899"/>
                      <a:pt x="652" y="905"/>
                    </a:cubicBezTo>
                    <a:cubicBezTo>
                      <a:pt x="652" y="906"/>
                      <a:pt x="653" y="907"/>
                      <a:pt x="654" y="906"/>
                    </a:cubicBezTo>
                    <a:cubicBezTo>
                      <a:pt x="656" y="902"/>
                      <a:pt x="658" y="898"/>
                      <a:pt x="662" y="895"/>
                    </a:cubicBezTo>
                    <a:cubicBezTo>
                      <a:pt x="666" y="892"/>
                      <a:pt x="670" y="890"/>
                      <a:pt x="674" y="887"/>
                    </a:cubicBezTo>
                    <a:cubicBezTo>
                      <a:pt x="677" y="886"/>
                      <a:pt x="679" y="883"/>
                      <a:pt x="680" y="881"/>
                    </a:cubicBezTo>
                    <a:cubicBezTo>
                      <a:pt x="680" y="885"/>
                      <a:pt x="679" y="888"/>
                      <a:pt x="678" y="892"/>
                    </a:cubicBezTo>
                    <a:cubicBezTo>
                      <a:pt x="673" y="899"/>
                      <a:pt x="669" y="906"/>
                      <a:pt x="666" y="914"/>
                    </a:cubicBezTo>
                    <a:cubicBezTo>
                      <a:pt x="661" y="926"/>
                      <a:pt x="659" y="937"/>
                      <a:pt x="659" y="949"/>
                    </a:cubicBezTo>
                    <a:cubicBezTo>
                      <a:pt x="659" y="950"/>
                      <a:pt x="660" y="950"/>
                      <a:pt x="660" y="949"/>
                    </a:cubicBezTo>
                    <a:cubicBezTo>
                      <a:pt x="661" y="936"/>
                      <a:pt x="665" y="922"/>
                      <a:pt x="672" y="910"/>
                    </a:cubicBezTo>
                    <a:cubicBezTo>
                      <a:pt x="673" y="908"/>
                      <a:pt x="674" y="907"/>
                      <a:pt x="676" y="905"/>
                    </a:cubicBezTo>
                    <a:cubicBezTo>
                      <a:pt x="674" y="918"/>
                      <a:pt x="674" y="931"/>
                      <a:pt x="675" y="943"/>
                    </a:cubicBezTo>
                    <a:cubicBezTo>
                      <a:pt x="675" y="961"/>
                      <a:pt x="678" y="978"/>
                      <a:pt x="682" y="994"/>
                    </a:cubicBezTo>
                    <a:cubicBezTo>
                      <a:pt x="682" y="1001"/>
                      <a:pt x="683" y="1006"/>
                      <a:pt x="683" y="1006"/>
                    </a:cubicBezTo>
                    <a:cubicBezTo>
                      <a:pt x="682" y="1007"/>
                      <a:pt x="682" y="1008"/>
                      <a:pt x="683" y="1008"/>
                    </a:cubicBezTo>
                    <a:cubicBezTo>
                      <a:pt x="683" y="1008"/>
                      <a:pt x="684" y="1008"/>
                      <a:pt x="684" y="1008"/>
                    </a:cubicBezTo>
                    <a:cubicBezTo>
                      <a:pt x="685" y="1008"/>
                      <a:pt x="685" y="1008"/>
                      <a:pt x="685" y="1007"/>
                    </a:cubicBezTo>
                    <a:cubicBezTo>
                      <a:pt x="688" y="1019"/>
                      <a:pt x="692" y="1031"/>
                      <a:pt x="696" y="1042"/>
                    </a:cubicBezTo>
                    <a:cubicBezTo>
                      <a:pt x="707" y="1076"/>
                      <a:pt x="715" y="1108"/>
                      <a:pt x="722" y="1143"/>
                    </a:cubicBezTo>
                    <a:cubicBezTo>
                      <a:pt x="727" y="1170"/>
                      <a:pt x="727" y="1197"/>
                      <a:pt x="732" y="1224"/>
                    </a:cubicBezTo>
                    <a:cubicBezTo>
                      <a:pt x="731" y="1224"/>
                      <a:pt x="730" y="1225"/>
                      <a:pt x="730" y="1226"/>
                    </a:cubicBezTo>
                    <a:cubicBezTo>
                      <a:pt x="732" y="1238"/>
                      <a:pt x="731" y="1251"/>
                      <a:pt x="733" y="1263"/>
                    </a:cubicBezTo>
                    <a:cubicBezTo>
                      <a:pt x="735" y="1274"/>
                      <a:pt x="741" y="1284"/>
                      <a:pt x="742" y="1295"/>
                    </a:cubicBezTo>
                    <a:cubicBezTo>
                      <a:pt x="742" y="1296"/>
                      <a:pt x="744" y="1296"/>
                      <a:pt x="744" y="1295"/>
                    </a:cubicBezTo>
                    <a:cubicBezTo>
                      <a:pt x="744" y="1286"/>
                      <a:pt x="739" y="1276"/>
                      <a:pt x="737" y="1267"/>
                    </a:cubicBezTo>
                    <a:cubicBezTo>
                      <a:pt x="736" y="1258"/>
                      <a:pt x="736" y="1249"/>
                      <a:pt x="735" y="1239"/>
                    </a:cubicBezTo>
                    <a:cubicBezTo>
                      <a:pt x="736" y="1241"/>
                      <a:pt x="736" y="1243"/>
                      <a:pt x="737" y="1245"/>
                    </a:cubicBezTo>
                    <a:cubicBezTo>
                      <a:pt x="737" y="1246"/>
                      <a:pt x="738" y="1246"/>
                      <a:pt x="738" y="1245"/>
                    </a:cubicBezTo>
                    <a:cubicBezTo>
                      <a:pt x="738" y="1245"/>
                      <a:pt x="738" y="1245"/>
                      <a:pt x="738" y="1245"/>
                    </a:cubicBezTo>
                    <a:cubicBezTo>
                      <a:pt x="740" y="1253"/>
                      <a:pt x="742" y="1260"/>
                      <a:pt x="745" y="1268"/>
                    </a:cubicBezTo>
                    <a:cubicBezTo>
                      <a:pt x="753" y="1288"/>
                      <a:pt x="764" y="1306"/>
                      <a:pt x="772" y="1326"/>
                    </a:cubicBezTo>
                    <a:cubicBezTo>
                      <a:pt x="773" y="1326"/>
                      <a:pt x="774" y="1326"/>
                      <a:pt x="773" y="1326"/>
                    </a:cubicBezTo>
                    <a:cubicBezTo>
                      <a:pt x="767" y="1305"/>
                      <a:pt x="756" y="1287"/>
                      <a:pt x="749" y="1267"/>
                    </a:cubicBezTo>
                    <a:cubicBezTo>
                      <a:pt x="741" y="1246"/>
                      <a:pt x="740" y="1223"/>
                      <a:pt x="735" y="1201"/>
                    </a:cubicBezTo>
                    <a:cubicBezTo>
                      <a:pt x="735" y="1199"/>
                      <a:pt x="733" y="1199"/>
                      <a:pt x="732" y="1199"/>
                    </a:cubicBezTo>
                    <a:cubicBezTo>
                      <a:pt x="730" y="1181"/>
                      <a:pt x="729" y="1163"/>
                      <a:pt x="726" y="1145"/>
                    </a:cubicBezTo>
                    <a:cubicBezTo>
                      <a:pt x="721" y="1113"/>
                      <a:pt x="714" y="1082"/>
                      <a:pt x="705" y="1051"/>
                    </a:cubicBezTo>
                    <a:cubicBezTo>
                      <a:pt x="694" y="1018"/>
                      <a:pt x="684" y="985"/>
                      <a:pt x="683" y="951"/>
                    </a:cubicBezTo>
                    <a:cubicBezTo>
                      <a:pt x="683" y="949"/>
                      <a:pt x="683" y="947"/>
                      <a:pt x="683" y="946"/>
                    </a:cubicBezTo>
                    <a:cubicBezTo>
                      <a:pt x="683" y="943"/>
                      <a:pt x="683" y="941"/>
                      <a:pt x="683" y="939"/>
                    </a:cubicBezTo>
                    <a:cubicBezTo>
                      <a:pt x="683" y="935"/>
                      <a:pt x="683" y="931"/>
                      <a:pt x="683" y="928"/>
                    </a:cubicBezTo>
                    <a:cubicBezTo>
                      <a:pt x="685" y="930"/>
                      <a:pt x="686" y="932"/>
                      <a:pt x="687" y="935"/>
                    </a:cubicBezTo>
                    <a:cubicBezTo>
                      <a:pt x="694" y="947"/>
                      <a:pt x="695" y="962"/>
                      <a:pt x="696" y="977"/>
                    </a:cubicBezTo>
                    <a:cubicBezTo>
                      <a:pt x="697" y="984"/>
                      <a:pt x="698" y="990"/>
                      <a:pt x="701" y="997"/>
                    </a:cubicBezTo>
                    <a:cubicBezTo>
                      <a:pt x="703" y="1004"/>
                      <a:pt x="710" y="1016"/>
                      <a:pt x="709" y="1023"/>
                    </a:cubicBezTo>
                    <a:cubicBezTo>
                      <a:pt x="709" y="1024"/>
                      <a:pt x="711" y="1024"/>
                      <a:pt x="711" y="1023"/>
                    </a:cubicBezTo>
                    <a:cubicBezTo>
                      <a:pt x="712" y="1016"/>
                      <a:pt x="709" y="1011"/>
                      <a:pt x="706" y="1004"/>
                    </a:cubicBezTo>
                    <a:cubicBezTo>
                      <a:pt x="702" y="993"/>
                      <a:pt x="701" y="983"/>
                      <a:pt x="700" y="971"/>
                    </a:cubicBezTo>
                    <a:cubicBezTo>
                      <a:pt x="699" y="961"/>
                      <a:pt x="699" y="951"/>
                      <a:pt x="696" y="942"/>
                    </a:cubicBezTo>
                    <a:cubicBezTo>
                      <a:pt x="693" y="933"/>
                      <a:pt x="688" y="926"/>
                      <a:pt x="684" y="918"/>
                    </a:cubicBezTo>
                    <a:cubicBezTo>
                      <a:pt x="686" y="904"/>
                      <a:pt x="690" y="891"/>
                      <a:pt x="694" y="878"/>
                    </a:cubicBezTo>
                    <a:cubicBezTo>
                      <a:pt x="696" y="880"/>
                      <a:pt x="697" y="881"/>
                      <a:pt x="698" y="883"/>
                    </a:cubicBezTo>
                    <a:cubicBezTo>
                      <a:pt x="702" y="892"/>
                      <a:pt x="707" y="900"/>
                      <a:pt x="711" y="909"/>
                    </a:cubicBezTo>
                    <a:cubicBezTo>
                      <a:pt x="692" y="935"/>
                      <a:pt x="706" y="974"/>
                      <a:pt x="717" y="1001"/>
                    </a:cubicBezTo>
                    <a:cubicBezTo>
                      <a:pt x="725" y="1019"/>
                      <a:pt x="734" y="1036"/>
                      <a:pt x="738" y="1056"/>
                    </a:cubicBezTo>
                    <a:cubicBezTo>
                      <a:pt x="739" y="1065"/>
                      <a:pt x="740" y="1076"/>
                      <a:pt x="740" y="1086"/>
                    </a:cubicBezTo>
                    <a:cubicBezTo>
                      <a:pt x="740" y="1086"/>
                      <a:pt x="740" y="1087"/>
                      <a:pt x="740" y="1088"/>
                    </a:cubicBezTo>
                    <a:cubicBezTo>
                      <a:pt x="740" y="1088"/>
                      <a:pt x="740" y="1089"/>
                      <a:pt x="740" y="1089"/>
                    </a:cubicBezTo>
                    <a:cubicBezTo>
                      <a:pt x="735" y="1110"/>
                      <a:pt x="741" y="1133"/>
                      <a:pt x="744" y="1154"/>
                    </a:cubicBezTo>
                    <a:cubicBezTo>
                      <a:pt x="743" y="1171"/>
                      <a:pt x="746" y="1189"/>
                      <a:pt x="752" y="1206"/>
                    </a:cubicBezTo>
                    <a:cubicBezTo>
                      <a:pt x="753" y="1210"/>
                      <a:pt x="753" y="1214"/>
                      <a:pt x="754" y="1218"/>
                    </a:cubicBezTo>
                    <a:cubicBezTo>
                      <a:pt x="753" y="1219"/>
                      <a:pt x="753" y="1220"/>
                      <a:pt x="753" y="1221"/>
                    </a:cubicBezTo>
                    <a:cubicBezTo>
                      <a:pt x="757" y="1233"/>
                      <a:pt x="756" y="1245"/>
                      <a:pt x="759" y="1258"/>
                    </a:cubicBezTo>
                    <a:cubicBezTo>
                      <a:pt x="762" y="1268"/>
                      <a:pt x="767" y="1275"/>
                      <a:pt x="772" y="1284"/>
                    </a:cubicBezTo>
                    <a:cubicBezTo>
                      <a:pt x="773" y="1285"/>
                      <a:pt x="774" y="1284"/>
                      <a:pt x="774" y="1283"/>
                    </a:cubicBezTo>
                    <a:cubicBezTo>
                      <a:pt x="768" y="1272"/>
                      <a:pt x="763" y="1263"/>
                      <a:pt x="762" y="1251"/>
                    </a:cubicBezTo>
                    <a:cubicBezTo>
                      <a:pt x="761" y="1240"/>
                      <a:pt x="761" y="1231"/>
                      <a:pt x="758" y="1221"/>
                    </a:cubicBezTo>
                    <a:cubicBezTo>
                      <a:pt x="758" y="1221"/>
                      <a:pt x="758" y="1221"/>
                      <a:pt x="758" y="1220"/>
                    </a:cubicBezTo>
                    <a:cubicBezTo>
                      <a:pt x="760" y="1226"/>
                      <a:pt x="763" y="1231"/>
                      <a:pt x="767" y="1236"/>
                    </a:cubicBezTo>
                    <a:cubicBezTo>
                      <a:pt x="778" y="1253"/>
                      <a:pt x="784" y="1267"/>
                      <a:pt x="787" y="1286"/>
                    </a:cubicBezTo>
                    <a:cubicBezTo>
                      <a:pt x="790" y="1300"/>
                      <a:pt x="789" y="1317"/>
                      <a:pt x="797" y="1330"/>
                    </a:cubicBezTo>
                    <a:cubicBezTo>
                      <a:pt x="797" y="1331"/>
                      <a:pt x="799" y="1330"/>
                      <a:pt x="798" y="1329"/>
                    </a:cubicBezTo>
                    <a:cubicBezTo>
                      <a:pt x="790" y="1315"/>
                      <a:pt x="792" y="1294"/>
                      <a:pt x="789" y="1278"/>
                    </a:cubicBezTo>
                    <a:cubicBezTo>
                      <a:pt x="787" y="1265"/>
                      <a:pt x="784" y="1254"/>
                      <a:pt x="777" y="1243"/>
                    </a:cubicBezTo>
                    <a:cubicBezTo>
                      <a:pt x="769" y="1230"/>
                      <a:pt x="763" y="1218"/>
                      <a:pt x="759" y="1205"/>
                    </a:cubicBezTo>
                    <a:cubicBezTo>
                      <a:pt x="760" y="1206"/>
                      <a:pt x="761" y="1206"/>
                      <a:pt x="761" y="1207"/>
                    </a:cubicBezTo>
                    <a:cubicBezTo>
                      <a:pt x="773" y="1217"/>
                      <a:pt x="784" y="1227"/>
                      <a:pt x="791" y="1240"/>
                    </a:cubicBezTo>
                    <a:cubicBezTo>
                      <a:pt x="799" y="1257"/>
                      <a:pt x="802" y="1276"/>
                      <a:pt x="808" y="1293"/>
                    </a:cubicBezTo>
                    <a:cubicBezTo>
                      <a:pt x="811" y="1304"/>
                      <a:pt x="814" y="1319"/>
                      <a:pt x="822" y="1329"/>
                    </a:cubicBezTo>
                    <a:cubicBezTo>
                      <a:pt x="822" y="1329"/>
                      <a:pt x="822" y="1328"/>
                      <a:pt x="822" y="1328"/>
                    </a:cubicBezTo>
                    <a:cubicBezTo>
                      <a:pt x="814" y="1315"/>
                      <a:pt x="810" y="1293"/>
                      <a:pt x="807" y="1278"/>
                    </a:cubicBezTo>
                    <a:cubicBezTo>
                      <a:pt x="803" y="1264"/>
                      <a:pt x="801" y="1251"/>
                      <a:pt x="796" y="1238"/>
                    </a:cubicBezTo>
                    <a:cubicBezTo>
                      <a:pt x="791" y="1228"/>
                      <a:pt x="787" y="1223"/>
                      <a:pt x="779" y="1216"/>
                    </a:cubicBezTo>
                    <a:cubicBezTo>
                      <a:pt x="768" y="1204"/>
                      <a:pt x="759" y="1194"/>
                      <a:pt x="754" y="1180"/>
                    </a:cubicBezTo>
                    <a:cubicBezTo>
                      <a:pt x="755" y="1179"/>
                      <a:pt x="755" y="1179"/>
                      <a:pt x="755" y="1178"/>
                    </a:cubicBezTo>
                    <a:cubicBezTo>
                      <a:pt x="755" y="1175"/>
                      <a:pt x="755" y="1173"/>
                      <a:pt x="754" y="1170"/>
                    </a:cubicBezTo>
                    <a:cubicBezTo>
                      <a:pt x="754" y="1170"/>
                      <a:pt x="754" y="1169"/>
                      <a:pt x="754" y="1168"/>
                    </a:cubicBezTo>
                    <a:cubicBezTo>
                      <a:pt x="755" y="1168"/>
                      <a:pt x="755" y="1167"/>
                      <a:pt x="755" y="1166"/>
                    </a:cubicBezTo>
                    <a:cubicBezTo>
                      <a:pt x="755" y="1164"/>
                      <a:pt x="755" y="1162"/>
                      <a:pt x="755" y="1160"/>
                    </a:cubicBezTo>
                    <a:cubicBezTo>
                      <a:pt x="762" y="1171"/>
                      <a:pt x="770" y="1182"/>
                      <a:pt x="781" y="1190"/>
                    </a:cubicBezTo>
                    <a:cubicBezTo>
                      <a:pt x="781" y="1190"/>
                      <a:pt x="781" y="1191"/>
                      <a:pt x="782" y="1191"/>
                    </a:cubicBezTo>
                    <a:cubicBezTo>
                      <a:pt x="782" y="1192"/>
                      <a:pt x="782" y="1193"/>
                      <a:pt x="783" y="1193"/>
                    </a:cubicBezTo>
                    <a:cubicBezTo>
                      <a:pt x="785" y="1195"/>
                      <a:pt x="787" y="1196"/>
                      <a:pt x="790" y="1197"/>
                    </a:cubicBezTo>
                    <a:cubicBezTo>
                      <a:pt x="799" y="1203"/>
                      <a:pt x="808" y="1209"/>
                      <a:pt x="816" y="1217"/>
                    </a:cubicBezTo>
                    <a:cubicBezTo>
                      <a:pt x="822" y="1223"/>
                      <a:pt x="836" y="1233"/>
                      <a:pt x="838" y="1242"/>
                    </a:cubicBezTo>
                    <a:cubicBezTo>
                      <a:pt x="838" y="1242"/>
                      <a:pt x="839" y="1242"/>
                      <a:pt x="839" y="1241"/>
                    </a:cubicBezTo>
                    <a:cubicBezTo>
                      <a:pt x="837" y="1228"/>
                      <a:pt x="815" y="1208"/>
                      <a:pt x="805" y="1200"/>
                    </a:cubicBezTo>
                    <a:moveTo>
                      <a:pt x="160" y="601"/>
                    </a:moveTo>
                    <a:cubicBezTo>
                      <a:pt x="160" y="602"/>
                      <a:pt x="160" y="603"/>
                      <a:pt x="160" y="604"/>
                    </a:cubicBezTo>
                    <a:cubicBezTo>
                      <a:pt x="160" y="604"/>
                      <a:pt x="160" y="604"/>
                      <a:pt x="160" y="604"/>
                    </a:cubicBezTo>
                    <a:cubicBezTo>
                      <a:pt x="160" y="601"/>
                      <a:pt x="160" y="597"/>
                      <a:pt x="160" y="593"/>
                    </a:cubicBezTo>
                    <a:cubicBezTo>
                      <a:pt x="161" y="589"/>
                      <a:pt x="161" y="585"/>
                      <a:pt x="162" y="581"/>
                    </a:cubicBezTo>
                    <a:cubicBezTo>
                      <a:pt x="161" y="588"/>
                      <a:pt x="161" y="594"/>
                      <a:pt x="160" y="601"/>
                    </a:cubicBezTo>
                    <a:moveTo>
                      <a:pt x="182" y="626"/>
                    </a:moveTo>
                    <a:cubicBezTo>
                      <a:pt x="183" y="651"/>
                      <a:pt x="180" y="679"/>
                      <a:pt x="169" y="704"/>
                    </a:cubicBezTo>
                    <a:cubicBezTo>
                      <a:pt x="167" y="707"/>
                      <a:pt x="165" y="710"/>
                      <a:pt x="163" y="712"/>
                    </a:cubicBezTo>
                    <a:cubicBezTo>
                      <a:pt x="163" y="712"/>
                      <a:pt x="163" y="713"/>
                      <a:pt x="163" y="713"/>
                    </a:cubicBezTo>
                    <a:cubicBezTo>
                      <a:pt x="165" y="687"/>
                      <a:pt x="166" y="662"/>
                      <a:pt x="167" y="637"/>
                    </a:cubicBezTo>
                    <a:cubicBezTo>
                      <a:pt x="169" y="609"/>
                      <a:pt x="169" y="580"/>
                      <a:pt x="173" y="552"/>
                    </a:cubicBezTo>
                    <a:cubicBezTo>
                      <a:pt x="175" y="577"/>
                      <a:pt x="182" y="601"/>
                      <a:pt x="182" y="626"/>
                    </a:cubicBezTo>
                    <a:moveTo>
                      <a:pt x="300" y="395"/>
                    </a:moveTo>
                    <a:cubicBezTo>
                      <a:pt x="293" y="396"/>
                      <a:pt x="286" y="397"/>
                      <a:pt x="279" y="399"/>
                    </a:cubicBezTo>
                    <a:cubicBezTo>
                      <a:pt x="279" y="399"/>
                      <a:pt x="279" y="399"/>
                      <a:pt x="278" y="400"/>
                    </a:cubicBezTo>
                    <a:cubicBezTo>
                      <a:pt x="274" y="400"/>
                      <a:pt x="270" y="401"/>
                      <a:pt x="266" y="403"/>
                    </a:cubicBezTo>
                    <a:cubicBezTo>
                      <a:pt x="266" y="403"/>
                      <a:pt x="266" y="402"/>
                      <a:pt x="266" y="402"/>
                    </a:cubicBezTo>
                    <a:cubicBezTo>
                      <a:pt x="277" y="398"/>
                      <a:pt x="289" y="395"/>
                      <a:pt x="301" y="394"/>
                    </a:cubicBezTo>
                    <a:cubicBezTo>
                      <a:pt x="300" y="394"/>
                      <a:pt x="300" y="395"/>
                      <a:pt x="300" y="395"/>
                    </a:cubicBezTo>
                    <a:moveTo>
                      <a:pt x="491" y="469"/>
                    </a:moveTo>
                    <a:cubicBezTo>
                      <a:pt x="486" y="485"/>
                      <a:pt x="474" y="492"/>
                      <a:pt x="461" y="501"/>
                    </a:cubicBezTo>
                    <a:cubicBezTo>
                      <a:pt x="450" y="509"/>
                      <a:pt x="438" y="515"/>
                      <a:pt x="425" y="519"/>
                    </a:cubicBezTo>
                    <a:cubicBezTo>
                      <a:pt x="421" y="520"/>
                      <a:pt x="414" y="521"/>
                      <a:pt x="409" y="523"/>
                    </a:cubicBezTo>
                    <a:cubicBezTo>
                      <a:pt x="408" y="516"/>
                      <a:pt x="407" y="510"/>
                      <a:pt x="405" y="504"/>
                    </a:cubicBezTo>
                    <a:cubicBezTo>
                      <a:pt x="404" y="498"/>
                      <a:pt x="404" y="493"/>
                      <a:pt x="403" y="488"/>
                    </a:cubicBezTo>
                    <a:cubicBezTo>
                      <a:pt x="403" y="486"/>
                      <a:pt x="403" y="485"/>
                      <a:pt x="404" y="483"/>
                    </a:cubicBezTo>
                    <a:cubicBezTo>
                      <a:pt x="404" y="483"/>
                      <a:pt x="404" y="483"/>
                      <a:pt x="404" y="482"/>
                    </a:cubicBezTo>
                    <a:cubicBezTo>
                      <a:pt x="410" y="470"/>
                      <a:pt x="416" y="459"/>
                      <a:pt x="423" y="448"/>
                    </a:cubicBezTo>
                    <a:cubicBezTo>
                      <a:pt x="424" y="447"/>
                      <a:pt x="423" y="446"/>
                      <a:pt x="423" y="445"/>
                    </a:cubicBezTo>
                    <a:cubicBezTo>
                      <a:pt x="427" y="439"/>
                      <a:pt x="432" y="434"/>
                      <a:pt x="437" y="430"/>
                    </a:cubicBezTo>
                    <a:cubicBezTo>
                      <a:pt x="445" y="424"/>
                      <a:pt x="454" y="419"/>
                      <a:pt x="462" y="416"/>
                    </a:cubicBezTo>
                    <a:cubicBezTo>
                      <a:pt x="468" y="413"/>
                      <a:pt x="473" y="411"/>
                      <a:pt x="479" y="409"/>
                    </a:cubicBezTo>
                    <a:cubicBezTo>
                      <a:pt x="481" y="416"/>
                      <a:pt x="484" y="422"/>
                      <a:pt x="486" y="428"/>
                    </a:cubicBezTo>
                    <a:cubicBezTo>
                      <a:pt x="491" y="442"/>
                      <a:pt x="495" y="455"/>
                      <a:pt x="491" y="469"/>
                    </a:cubicBezTo>
                    <a:moveTo>
                      <a:pt x="744" y="1044"/>
                    </a:moveTo>
                    <a:cubicBezTo>
                      <a:pt x="743" y="1049"/>
                      <a:pt x="743" y="1054"/>
                      <a:pt x="743" y="1058"/>
                    </a:cubicBezTo>
                    <a:cubicBezTo>
                      <a:pt x="741" y="1046"/>
                      <a:pt x="738" y="1034"/>
                      <a:pt x="733" y="1022"/>
                    </a:cubicBezTo>
                    <a:cubicBezTo>
                      <a:pt x="719" y="991"/>
                      <a:pt x="697" y="949"/>
                      <a:pt x="714" y="915"/>
                    </a:cubicBezTo>
                    <a:cubicBezTo>
                      <a:pt x="719" y="927"/>
                      <a:pt x="724" y="939"/>
                      <a:pt x="728" y="952"/>
                    </a:cubicBezTo>
                    <a:cubicBezTo>
                      <a:pt x="735" y="975"/>
                      <a:pt x="741" y="998"/>
                      <a:pt x="744" y="1021"/>
                    </a:cubicBezTo>
                    <a:cubicBezTo>
                      <a:pt x="744" y="1029"/>
                      <a:pt x="744" y="1036"/>
                      <a:pt x="744" y="1044"/>
                    </a:cubicBezTo>
                    <a:moveTo>
                      <a:pt x="747" y="1096"/>
                    </a:moveTo>
                    <a:cubicBezTo>
                      <a:pt x="747" y="1096"/>
                      <a:pt x="747" y="1096"/>
                      <a:pt x="746" y="1096"/>
                    </a:cubicBezTo>
                    <a:cubicBezTo>
                      <a:pt x="746" y="1094"/>
                      <a:pt x="746" y="1093"/>
                      <a:pt x="746" y="1092"/>
                    </a:cubicBezTo>
                    <a:cubicBezTo>
                      <a:pt x="747" y="1088"/>
                      <a:pt x="747" y="1085"/>
                      <a:pt x="747" y="1081"/>
                    </a:cubicBezTo>
                    <a:cubicBezTo>
                      <a:pt x="747" y="1086"/>
                      <a:pt x="747" y="1091"/>
                      <a:pt x="747" y="1096"/>
                    </a:cubicBezTo>
                  </a:path>
                </a:pathLst>
              </a:custGeom>
              <a:solidFill>
                <a:srgbClr val="535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334E53C-56E5-477F-B37E-754E0E77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5426" y="3951288"/>
                <a:ext cx="461963" cy="574675"/>
              </a:xfrm>
              <a:custGeom>
                <a:avLst/>
                <a:gdLst>
                  <a:gd name="T0" fmla="*/ 101 w 102"/>
                  <a:gd name="T1" fmla="*/ 70 h 127"/>
                  <a:gd name="T2" fmla="*/ 59 w 102"/>
                  <a:gd name="T3" fmla="*/ 59 h 127"/>
                  <a:gd name="T4" fmla="*/ 51 w 102"/>
                  <a:gd name="T5" fmla="*/ 51 h 127"/>
                  <a:gd name="T6" fmla="*/ 48 w 102"/>
                  <a:gd name="T7" fmla="*/ 42 h 127"/>
                  <a:gd name="T8" fmla="*/ 68 w 102"/>
                  <a:gd name="T9" fmla="*/ 12 h 127"/>
                  <a:gd name="T10" fmla="*/ 65 w 102"/>
                  <a:gd name="T11" fmla="*/ 11 h 127"/>
                  <a:gd name="T12" fmla="*/ 48 w 102"/>
                  <a:gd name="T13" fmla="*/ 33 h 127"/>
                  <a:gd name="T14" fmla="*/ 53 w 102"/>
                  <a:gd name="T15" fmla="*/ 2 h 127"/>
                  <a:gd name="T16" fmla="*/ 49 w 102"/>
                  <a:gd name="T17" fmla="*/ 2 h 127"/>
                  <a:gd name="T18" fmla="*/ 45 w 102"/>
                  <a:gd name="T19" fmla="*/ 56 h 127"/>
                  <a:gd name="T20" fmla="*/ 65 w 102"/>
                  <a:gd name="T21" fmla="*/ 68 h 127"/>
                  <a:gd name="T22" fmla="*/ 64 w 102"/>
                  <a:gd name="T23" fmla="*/ 68 h 127"/>
                  <a:gd name="T24" fmla="*/ 47 w 102"/>
                  <a:gd name="T25" fmla="*/ 75 h 127"/>
                  <a:gd name="T26" fmla="*/ 17 w 102"/>
                  <a:gd name="T27" fmla="*/ 83 h 127"/>
                  <a:gd name="T28" fmla="*/ 5 w 102"/>
                  <a:gd name="T29" fmla="*/ 72 h 127"/>
                  <a:gd name="T30" fmla="*/ 2 w 102"/>
                  <a:gd name="T31" fmla="*/ 74 h 127"/>
                  <a:gd name="T32" fmla="*/ 13 w 102"/>
                  <a:gd name="T33" fmla="*/ 85 h 127"/>
                  <a:gd name="T34" fmla="*/ 16 w 102"/>
                  <a:gd name="T35" fmla="*/ 90 h 127"/>
                  <a:gd name="T36" fmla="*/ 34 w 102"/>
                  <a:gd name="T37" fmla="*/ 90 h 127"/>
                  <a:gd name="T38" fmla="*/ 31 w 102"/>
                  <a:gd name="T39" fmla="*/ 97 h 127"/>
                  <a:gd name="T40" fmla="*/ 31 w 102"/>
                  <a:gd name="T41" fmla="*/ 105 h 127"/>
                  <a:gd name="T42" fmla="*/ 31 w 102"/>
                  <a:gd name="T43" fmla="*/ 110 h 127"/>
                  <a:gd name="T44" fmla="*/ 29 w 102"/>
                  <a:gd name="T45" fmla="*/ 111 h 127"/>
                  <a:gd name="T46" fmla="*/ 18 w 102"/>
                  <a:gd name="T47" fmla="*/ 119 h 127"/>
                  <a:gd name="T48" fmla="*/ 20 w 102"/>
                  <a:gd name="T49" fmla="*/ 122 h 127"/>
                  <a:gd name="T50" fmla="*/ 30 w 102"/>
                  <a:gd name="T51" fmla="*/ 114 h 127"/>
                  <a:gd name="T52" fmla="*/ 31 w 102"/>
                  <a:gd name="T53" fmla="*/ 114 h 127"/>
                  <a:gd name="T54" fmla="*/ 28 w 102"/>
                  <a:gd name="T55" fmla="*/ 123 h 127"/>
                  <a:gd name="T56" fmla="*/ 33 w 102"/>
                  <a:gd name="T57" fmla="*/ 125 h 127"/>
                  <a:gd name="T58" fmla="*/ 38 w 102"/>
                  <a:gd name="T59" fmla="*/ 108 h 127"/>
                  <a:gd name="T60" fmla="*/ 40 w 102"/>
                  <a:gd name="T61" fmla="*/ 107 h 127"/>
                  <a:gd name="T62" fmla="*/ 38 w 102"/>
                  <a:gd name="T63" fmla="*/ 105 h 127"/>
                  <a:gd name="T64" fmla="*/ 38 w 102"/>
                  <a:gd name="T65" fmla="*/ 106 h 127"/>
                  <a:gd name="T66" fmla="*/ 46 w 102"/>
                  <a:gd name="T67" fmla="*/ 89 h 127"/>
                  <a:gd name="T68" fmla="*/ 66 w 102"/>
                  <a:gd name="T69" fmla="*/ 79 h 127"/>
                  <a:gd name="T70" fmla="*/ 74 w 102"/>
                  <a:gd name="T71" fmla="*/ 78 h 127"/>
                  <a:gd name="T72" fmla="*/ 93 w 102"/>
                  <a:gd name="T73" fmla="*/ 76 h 127"/>
                  <a:gd name="T74" fmla="*/ 95 w 102"/>
                  <a:gd name="T75" fmla="*/ 75 h 127"/>
                  <a:gd name="T76" fmla="*/ 96 w 102"/>
                  <a:gd name="T77" fmla="*/ 76 h 127"/>
                  <a:gd name="T78" fmla="*/ 101 w 102"/>
                  <a:gd name="T79" fmla="*/ 7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2" h="127">
                    <a:moveTo>
                      <a:pt x="101" y="70"/>
                    </a:moveTo>
                    <a:cubicBezTo>
                      <a:pt x="94" y="57"/>
                      <a:pt x="73" y="63"/>
                      <a:pt x="59" y="59"/>
                    </a:cubicBezTo>
                    <a:cubicBezTo>
                      <a:pt x="56" y="57"/>
                      <a:pt x="53" y="54"/>
                      <a:pt x="51" y="51"/>
                    </a:cubicBezTo>
                    <a:cubicBezTo>
                      <a:pt x="49" y="48"/>
                      <a:pt x="48" y="45"/>
                      <a:pt x="48" y="42"/>
                    </a:cubicBezTo>
                    <a:cubicBezTo>
                      <a:pt x="51" y="31"/>
                      <a:pt x="63" y="21"/>
                      <a:pt x="68" y="12"/>
                    </a:cubicBezTo>
                    <a:cubicBezTo>
                      <a:pt x="69" y="10"/>
                      <a:pt x="66" y="9"/>
                      <a:pt x="65" y="11"/>
                    </a:cubicBezTo>
                    <a:cubicBezTo>
                      <a:pt x="60" y="17"/>
                      <a:pt x="53" y="25"/>
                      <a:pt x="48" y="33"/>
                    </a:cubicBezTo>
                    <a:cubicBezTo>
                      <a:pt x="49" y="23"/>
                      <a:pt x="54" y="12"/>
                      <a:pt x="53" y="2"/>
                    </a:cubicBezTo>
                    <a:cubicBezTo>
                      <a:pt x="53" y="0"/>
                      <a:pt x="49" y="0"/>
                      <a:pt x="49" y="2"/>
                    </a:cubicBezTo>
                    <a:cubicBezTo>
                      <a:pt x="48" y="21"/>
                      <a:pt x="32" y="38"/>
                      <a:pt x="45" y="56"/>
                    </a:cubicBezTo>
                    <a:cubicBezTo>
                      <a:pt x="51" y="63"/>
                      <a:pt x="57" y="66"/>
                      <a:pt x="65" y="6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58" y="70"/>
                      <a:pt x="52" y="72"/>
                      <a:pt x="47" y="75"/>
                    </a:cubicBezTo>
                    <a:cubicBezTo>
                      <a:pt x="37" y="81"/>
                      <a:pt x="28" y="82"/>
                      <a:pt x="17" y="83"/>
                    </a:cubicBezTo>
                    <a:cubicBezTo>
                      <a:pt x="13" y="80"/>
                      <a:pt x="8" y="77"/>
                      <a:pt x="5" y="72"/>
                    </a:cubicBezTo>
                    <a:cubicBezTo>
                      <a:pt x="4" y="70"/>
                      <a:pt x="0" y="72"/>
                      <a:pt x="2" y="74"/>
                    </a:cubicBezTo>
                    <a:cubicBezTo>
                      <a:pt x="5" y="79"/>
                      <a:pt x="8" y="82"/>
                      <a:pt x="13" y="85"/>
                    </a:cubicBezTo>
                    <a:cubicBezTo>
                      <a:pt x="12" y="87"/>
                      <a:pt x="13" y="90"/>
                      <a:pt x="16" y="90"/>
                    </a:cubicBezTo>
                    <a:cubicBezTo>
                      <a:pt x="25" y="91"/>
                      <a:pt x="29" y="91"/>
                      <a:pt x="34" y="90"/>
                    </a:cubicBezTo>
                    <a:cubicBezTo>
                      <a:pt x="33" y="92"/>
                      <a:pt x="32" y="95"/>
                      <a:pt x="31" y="97"/>
                    </a:cubicBezTo>
                    <a:cubicBezTo>
                      <a:pt x="30" y="100"/>
                      <a:pt x="31" y="101"/>
                      <a:pt x="31" y="105"/>
                    </a:cubicBezTo>
                    <a:cubicBezTo>
                      <a:pt x="31" y="107"/>
                      <a:pt x="31" y="108"/>
                      <a:pt x="31" y="110"/>
                    </a:cubicBezTo>
                    <a:cubicBezTo>
                      <a:pt x="30" y="110"/>
                      <a:pt x="30" y="110"/>
                      <a:pt x="29" y="111"/>
                    </a:cubicBezTo>
                    <a:cubicBezTo>
                      <a:pt x="26" y="114"/>
                      <a:pt x="22" y="117"/>
                      <a:pt x="18" y="119"/>
                    </a:cubicBezTo>
                    <a:cubicBezTo>
                      <a:pt x="15" y="120"/>
                      <a:pt x="17" y="123"/>
                      <a:pt x="20" y="122"/>
                    </a:cubicBezTo>
                    <a:cubicBezTo>
                      <a:pt x="24" y="121"/>
                      <a:pt x="27" y="118"/>
                      <a:pt x="30" y="114"/>
                    </a:cubicBezTo>
                    <a:cubicBezTo>
                      <a:pt x="30" y="114"/>
                      <a:pt x="30" y="114"/>
                      <a:pt x="31" y="114"/>
                    </a:cubicBezTo>
                    <a:cubicBezTo>
                      <a:pt x="30" y="117"/>
                      <a:pt x="29" y="120"/>
                      <a:pt x="28" y="123"/>
                    </a:cubicBezTo>
                    <a:cubicBezTo>
                      <a:pt x="27" y="125"/>
                      <a:pt x="32" y="127"/>
                      <a:pt x="33" y="125"/>
                    </a:cubicBezTo>
                    <a:cubicBezTo>
                      <a:pt x="36" y="120"/>
                      <a:pt x="37" y="114"/>
                      <a:pt x="38" y="108"/>
                    </a:cubicBezTo>
                    <a:cubicBezTo>
                      <a:pt x="38" y="108"/>
                      <a:pt x="39" y="108"/>
                      <a:pt x="40" y="107"/>
                    </a:cubicBezTo>
                    <a:cubicBezTo>
                      <a:pt x="41" y="106"/>
                      <a:pt x="39" y="105"/>
                      <a:pt x="38" y="105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9" y="99"/>
                      <a:pt x="41" y="94"/>
                      <a:pt x="46" y="89"/>
                    </a:cubicBezTo>
                    <a:cubicBezTo>
                      <a:pt x="51" y="84"/>
                      <a:pt x="58" y="81"/>
                      <a:pt x="66" y="79"/>
                    </a:cubicBezTo>
                    <a:cubicBezTo>
                      <a:pt x="69" y="79"/>
                      <a:pt x="71" y="79"/>
                      <a:pt x="74" y="78"/>
                    </a:cubicBezTo>
                    <a:cubicBezTo>
                      <a:pt x="80" y="78"/>
                      <a:pt x="87" y="76"/>
                      <a:pt x="93" y="76"/>
                    </a:cubicBezTo>
                    <a:cubicBezTo>
                      <a:pt x="94" y="76"/>
                      <a:pt x="95" y="76"/>
                      <a:pt x="95" y="75"/>
                    </a:cubicBezTo>
                    <a:cubicBezTo>
                      <a:pt x="95" y="75"/>
                      <a:pt x="96" y="75"/>
                      <a:pt x="96" y="76"/>
                    </a:cubicBezTo>
                    <a:cubicBezTo>
                      <a:pt x="100" y="77"/>
                      <a:pt x="102" y="72"/>
                      <a:pt x="101" y="70"/>
                    </a:cubicBezTo>
                  </a:path>
                </a:pathLst>
              </a:custGeom>
              <a:solidFill>
                <a:srgbClr val="535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47237EF-AC80-4F40-B91E-DB6406B389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23638" y="4503738"/>
                <a:ext cx="1830388" cy="7639050"/>
              </a:xfrm>
              <a:custGeom>
                <a:avLst/>
                <a:gdLst>
                  <a:gd name="T0" fmla="*/ 243 w 404"/>
                  <a:gd name="T1" fmla="*/ 434 h 1689"/>
                  <a:gd name="T2" fmla="*/ 199 w 404"/>
                  <a:gd name="T3" fmla="*/ 375 h 1689"/>
                  <a:gd name="T4" fmla="*/ 212 w 404"/>
                  <a:gd name="T5" fmla="*/ 246 h 1689"/>
                  <a:gd name="T6" fmla="*/ 203 w 404"/>
                  <a:gd name="T7" fmla="*/ 118 h 1689"/>
                  <a:gd name="T8" fmla="*/ 199 w 404"/>
                  <a:gd name="T9" fmla="*/ 25 h 1689"/>
                  <a:gd name="T10" fmla="*/ 180 w 404"/>
                  <a:gd name="T11" fmla="*/ 61 h 1689"/>
                  <a:gd name="T12" fmla="*/ 155 w 404"/>
                  <a:gd name="T13" fmla="*/ 248 h 1689"/>
                  <a:gd name="T14" fmla="*/ 77 w 404"/>
                  <a:gd name="T15" fmla="*/ 452 h 1689"/>
                  <a:gd name="T16" fmla="*/ 120 w 404"/>
                  <a:gd name="T17" fmla="*/ 473 h 1689"/>
                  <a:gd name="T18" fmla="*/ 45 w 404"/>
                  <a:gd name="T19" fmla="*/ 666 h 1689"/>
                  <a:gd name="T20" fmla="*/ 35 w 404"/>
                  <a:gd name="T21" fmla="*/ 687 h 1689"/>
                  <a:gd name="T22" fmla="*/ 62 w 404"/>
                  <a:gd name="T23" fmla="*/ 709 h 1689"/>
                  <a:gd name="T24" fmla="*/ 54 w 404"/>
                  <a:gd name="T25" fmla="*/ 784 h 1689"/>
                  <a:gd name="T26" fmla="*/ 87 w 404"/>
                  <a:gd name="T27" fmla="*/ 778 h 1689"/>
                  <a:gd name="T28" fmla="*/ 101 w 404"/>
                  <a:gd name="T29" fmla="*/ 800 h 1689"/>
                  <a:gd name="T30" fmla="*/ 43 w 404"/>
                  <a:gd name="T31" fmla="*/ 1161 h 1689"/>
                  <a:gd name="T32" fmla="*/ 43 w 404"/>
                  <a:gd name="T33" fmla="*/ 1616 h 1689"/>
                  <a:gd name="T34" fmla="*/ 52 w 404"/>
                  <a:gd name="T35" fmla="*/ 1681 h 1689"/>
                  <a:gd name="T36" fmla="*/ 106 w 404"/>
                  <a:gd name="T37" fmla="*/ 1573 h 1689"/>
                  <a:gd name="T38" fmla="*/ 90 w 404"/>
                  <a:gd name="T39" fmla="*/ 1389 h 1689"/>
                  <a:gd name="T40" fmla="*/ 119 w 404"/>
                  <a:gd name="T41" fmla="*/ 1124 h 1689"/>
                  <a:gd name="T42" fmla="*/ 91 w 404"/>
                  <a:gd name="T43" fmla="*/ 1303 h 1689"/>
                  <a:gd name="T44" fmla="*/ 129 w 404"/>
                  <a:gd name="T45" fmla="*/ 1135 h 1689"/>
                  <a:gd name="T46" fmla="*/ 126 w 404"/>
                  <a:gd name="T47" fmla="*/ 1090 h 1689"/>
                  <a:gd name="T48" fmla="*/ 137 w 404"/>
                  <a:gd name="T49" fmla="*/ 784 h 1689"/>
                  <a:gd name="T50" fmla="*/ 166 w 404"/>
                  <a:gd name="T51" fmla="*/ 878 h 1689"/>
                  <a:gd name="T52" fmla="*/ 152 w 404"/>
                  <a:gd name="T53" fmla="*/ 651 h 1689"/>
                  <a:gd name="T54" fmla="*/ 138 w 404"/>
                  <a:gd name="T55" fmla="*/ 473 h 1689"/>
                  <a:gd name="T56" fmla="*/ 182 w 404"/>
                  <a:gd name="T57" fmla="*/ 460 h 1689"/>
                  <a:gd name="T58" fmla="*/ 224 w 404"/>
                  <a:gd name="T59" fmla="*/ 440 h 1689"/>
                  <a:gd name="T60" fmla="*/ 263 w 404"/>
                  <a:gd name="T61" fmla="*/ 566 h 1689"/>
                  <a:gd name="T62" fmla="*/ 240 w 404"/>
                  <a:gd name="T63" fmla="*/ 636 h 1689"/>
                  <a:gd name="T64" fmla="*/ 244 w 404"/>
                  <a:gd name="T65" fmla="*/ 718 h 1689"/>
                  <a:gd name="T66" fmla="*/ 243 w 404"/>
                  <a:gd name="T67" fmla="*/ 995 h 1689"/>
                  <a:gd name="T68" fmla="*/ 232 w 404"/>
                  <a:gd name="T69" fmla="*/ 896 h 1689"/>
                  <a:gd name="T70" fmla="*/ 242 w 404"/>
                  <a:gd name="T71" fmla="*/ 1148 h 1689"/>
                  <a:gd name="T72" fmla="*/ 287 w 404"/>
                  <a:gd name="T73" fmla="*/ 1103 h 1689"/>
                  <a:gd name="T74" fmla="*/ 329 w 404"/>
                  <a:gd name="T75" fmla="*/ 1232 h 1689"/>
                  <a:gd name="T76" fmla="*/ 248 w 404"/>
                  <a:gd name="T77" fmla="*/ 1552 h 1689"/>
                  <a:gd name="T78" fmla="*/ 294 w 404"/>
                  <a:gd name="T79" fmla="*/ 1685 h 1689"/>
                  <a:gd name="T80" fmla="*/ 305 w 404"/>
                  <a:gd name="T81" fmla="*/ 1608 h 1689"/>
                  <a:gd name="T82" fmla="*/ 353 w 404"/>
                  <a:gd name="T83" fmla="*/ 1648 h 1689"/>
                  <a:gd name="T84" fmla="*/ 302 w 404"/>
                  <a:gd name="T85" fmla="*/ 1458 h 1689"/>
                  <a:gd name="T86" fmla="*/ 331 w 404"/>
                  <a:gd name="T87" fmla="*/ 1203 h 1689"/>
                  <a:gd name="T88" fmla="*/ 263 w 404"/>
                  <a:gd name="T89" fmla="*/ 983 h 1689"/>
                  <a:gd name="T90" fmla="*/ 304 w 404"/>
                  <a:gd name="T91" fmla="*/ 1052 h 1689"/>
                  <a:gd name="T92" fmla="*/ 310 w 404"/>
                  <a:gd name="T93" fmla="*/ 823 h 1689"/>
                  <a:gd name="T94" fmla="*/ 331 w 404"/>
                  <a:gd name="T95" fmla="*/ 896 h 1689"/>
                  <a:gd name="T96" fmla="*/ 324 w 404"/>
                  <a:gd name="T97" fmla="*/ 726 h 1689"/>
                  <a:gd name="T98" fmla="*/ 373 w 404"/>
                  <a:gd name="T99" fmla="*/ 762 h 1689"/>
                  <a:gd name="T100" fmla="*/ 283 w 404"/>
                  <a:gd name="T101" fmla="*/ 635 h 1689"/>
                  <a:gd name="T102" fmla="*/ 341 w 404"/>
                  <a:gd name="T103" fmla="*/ 672 h 1689"/>
                  <a:gd name="T104" fmla="*/ 379 w 404"/>
                  <a:gd name="T105" fmla="*/ 698 h 1689"/>
                  <a:gd name="T106" fmla="*/ 350 w 404"/>
                  <a:gd name="T107" fmla="*/ 612 h 1689"/>
                  <a:gd name="T108" fmla="*/ 402 w 404"/>
                  <a:gd name="T109" fmla="*/ 624 h 1689"/>
                  <a:gd name="T110" fmla="*/ 101 w 404"/>
                  <a:gd name="T111" fmla="*/ 532 h 1689"/>
                  <a:gd name="T112" fmla="*/ 123 w 404"/>
                  <a:gd name="T113" fmla="*/ 491 h 1689"/>
                  <a:gd name="T114" fmla="*/ 195 w 404"/>
                  <a:gd name="T115" fmla="*/ 152 h 1689"/>
                  <a:gd name="T116" fmla="*/ 295 w 404"/>
                  <a:gd name="T117" fmla="*/ 712 h 1689"/>
                  <a:gd name="T118" fmla="*/ 276 w 404"/>
                  <a:gd name="T119" fmla="*/ 542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4" h="1689">
                    <a:moveTo>
                      <a:pt x="402" y="624"/>
                    </a:moveTo>
                    <a:cubicBezTo>
                      <a:pt x="394" y="624"/>
                      <a:pt x="385" y="623"/>
                      <a:pt x="377" y="621"/>
                    </a:cubicBezTo>
                    <a:cubicBezTo>
                      <a:pt x="368" y="619"/>
                      <a:pt x="361" y="613"/>
                      <a:pt x="354" y="608"/>
                    </a:cubicBezTo>
                    <a:cubicBezTo>
                      <a:pt x="344" y="592"/>
                      <a:pt x="336" y="576"/>
                      <a:pt x="334" y="573"/>
                    </a:cubicBezTo>
                    <a:cubicBezTo>
                      <a:pt x="328" y="566"/>
                      <a:pt x="322" y="561"/>
                      <a:pt x="315" y="556"/>
                    </a:cubicBezTo>
                    <a:cubicBezTo>
                      <a:pt x="315" y="551"/>
                      <a:pt x="315" y="545"/>
                      <a:pt x="314" y="540"/>
                    </a:cubicBezTo>
                    <a:cubicBezTo>
                      <a:pt x="312" y="519"/>
                      <a:pt x="307" y="498"/>
                      <a:pt x="294" y="481"/>
                    </a:cubicBezTo>
                    <a:cubicBezTo>
                      <a:pt x="289" y="474"/>
                      <a:pt x="283" y="469"/>
                      <a:pt x="276" y="464"/>
                    </a:cubicBezTo>
                    <a:cubicBezTo>
                      <a:pt x="267" y="457"/>
                      <a:pt x="259" y="456"/>
                      <a:pt x="250" y="452"/>
                    </a:cubicBezTo>
                    <a:cubicBezTo>
                      <a:pt x="248" y="446"/>
                      <a:pt x="245" y="440"/>
                      <a:pt x="243" y="434"/>
                    </a:cubicBezTo>
                    <a:cubicBezTo>
                      <a:pt x="236" y="422"/>
                      <a:pt x="227" y="411"/>
                      <a:pt x="219" y="400"/>
                    </a:cubicBezTo>
                    <a:cubicBezTo>
                      <a:pt x="226" y="401"/>
                      <a:pt x="233" y="401"/>
                      <a:pt x="240" y="403"/>
                    </a:cubicBezTo>
                    <a:cubicBezTo>
                      <a:pt x="250" y="405"/>
                      <a:pt x="258" y="411"/>
                      <a:pt x="267" y="416"/>
                    </a:cubicBezTo>
                    <a:cubicBezTo>
                      <a:pt x="277" y="421"/>
                      <a:pt x="288" y="426"/>
                      <a:pt x="299" y="425"/>
                    </a:cubicBezTo>
                    <a:cubicBezTo>
                      <a:pt x="300" y="425"/>
                      <a:pt x="300" y="423"/>
                      <a:pt x="299" y="423"/>
                    </a:cubicBezTo>
                    <a:cubicBezTo>
                      <a:pt x="282" y="425"/>
                      <a:pt x="267" y="411"/>
                      <a:pt x="253" y="403"/>
                    </a:cubicBezTo>
                    <a:cubicBezTo>
                      <a:pt x="241" y="396"/>
                      <a:pt x="231" y="398"/>
                      <a:pt x="218" y="394"/>
                    </a:cubicBezTo>
                    <a:cubicBezTo>
                      <a:pt x="217" y="394"/>
                      <a:pt x="216" y="394"/>
                      <a:pt x="216" y="394"/>
                    </a:cubicBezTo>
                    <a:cubicBezTo>
                      <a:pt x="215" y="394"/>
                      <a:pt x="215" y="393"/>
                      <a:pt x="215" y="393"/>
                    </a:cubicBezTo>
                    <a:cubicBezTo>
                      <a:pt x="210" y="385"/>
                      <a:pt x="205" y="380"/>
                      <a:pt x="199" y="375"/>
                    </a:cubicBezTo>
                    <a:cubicBezTo>
                      <a:pt x="199" y="375"/>
                      <a:pt x="199" y="375"/>
                      <a:pt x="199" y="374"/>
                    </a:cubicBezTo>
                    <a:cubicBezTo>
                      <a:pt x="199" y="374"/>
                      <a:pt x="199" y="374"/>
                      <a:pt x="199" y="374"/>
                    </a:cubicBezTo>
                    <a:cubicBezTo>
                      <a:pt x="201" y="358"/>
                      <a:pt x="200" y="341"/>
                      <a:pt x="201" y="325"/>
                    </a:cubicBezTo>
                    <a:cubicBezTo>
                      <a:pt x="202" y="299"/>
                      <a:pt x="204" y="273"/>
                      <a:pt x="204" y="247"/>
                    </a:cubicBezTo>
                    <a:cubicBezTo>
                      <a:pt x="205" y="248"/>
                      <a:pt x="206" y="249"/>
                      <a:pt x="207" y="250"/>
                    </a:cubicBezTo>
                    <a:cubicBezTo>
                      <a:pt x="210" y="253"/>
                      <a:pt x="213" y="255"/>
                      <a:pt x="216" y="257"/>
                    </a:cubicBezTo>
                    <a:cubicBezTo>
                      <a:pt x="225" y="263"/>
                      <a:pt x="230" y="271"/>
                      <a:pt x="231" y="282"/>
                    </a:cubicBezTo>
                    <a:cubicBezTo>
                      <a:pt x="231" y="283"/>
                      <a:pt x="233" y="283"/>
                      <a:pt x="233" y="282"/>
                    </a:cubicBezTo>
                    <a:cubicBezTo>
                      <a:pt x="233" y="274"/>
                      <a:pt x="230" y="261"/>
                      <a:pt x="224" y="255"/>
                    </a:cubicBezTo>
                    <a:cubicBezTo>
                      <a:pt x="220" y="252"/>
                      <a:pt x="215" y="250"/>
                      <a:pt x="212" y="246"/>
                    </a:cubicBezTo>
                    <a:cubicBezTo>
                      <a:pt x="209" y="243"/>
                      <a:pt x="206" y="239"/>
                      <a:pt x="204" y="235"/>
                    </a:cubicBezTo>
                    <a:cubicBezTo>
                      <a:pt x="204" y="233"/>
                      <a:pt x="204" y="231"/>
                      <a:pt x="204" y="229"/>
                    </a:cubicBezTo>
                    <a:cubicBezTo>
                      <a:pt x="204" y="194"/>
                      <a:pt x="203" y="160"/>
                      <a:pt x="203" y="125"/>
                    </a:cubicBezTo>
                    <a:cubicBezTo>
                      <a:pt x="206" y="127"/>
                      <a:pt x="209" y="129"/>
                      <a:pt x="212" y="131"/>
                    </a:cubicBezTo>
                    <a:cubicBezTo>
                      <a:pt x="217" y="136"/>
                      <a:pt x="218" y="143"/>
                      <a:pt x="223" y="148"/>
                    </a:cubicBezTo>
                    <a:cubicBezTo>
                      <a:pt x="228" y="155"/>
                      <a:pt x="237" y="163"/>
                      <a:pt x="245" y="167"/>
                    </a:cubicBezTo>
                    <a:cubicBezTo>
                      <a:pt x="246" y="167"/>
                      <a:pt x="247" y="166"/>
                      <a:pt x="246" y="165"/>
                    </a:cubicBezTo>
                    <a:cubicBezTo>
                      <a:pt x="240" y="162"/>
                      <a:pt x="235" y="155"/>
                      <a:pt x="231" y="150"/>
                    </a:cubicBezTo>
                    <a:cubicBezTo>
                      <a:pt x="226" y="145"/>
                      <a:pt x="225" y="138"/>
                      <a:pt x="221" y="132"/>
                    </a:cubicBezTo>
                    <a:cubicBezTo>
                      <a:pt x="217" y="126"/>
                      <a:pt x="210" y="121"/>
                      <a:pt x="203" y="118"/>
                    </a:cubicBezTo>
                    <a:cubicBezTo>
                      <a:pt x="203" y="109"/>
                      <a:pt x="202" y="100"/>
                      <a:pt x="202" y="92"/>
                    </a:cubicBezTo>
                    <a:cubicBezTo>
                      <a:pt x="202" y="92"/>
                      <a:pt x="202" y="92"/>
                      <a:pt x="203" y="92"/>
                    </a:cubicBezTo>
                    <a:cubicBezTo>
                      <a:pt x="208" y="98"/>
                      <a:pt x="216" y="100"/>
                      <a:pt x="221" y="106"/>
                    </a:cubicBezTo>
                    <a:cubicBezTo>
                      <a:pt x="227" y="112"/>
                      <a:pt x="229" y="123"/>
                      <a:pt x="240" y="122"/>
                    </a:cubicBezTo>
                    <a:cubicBezTo>
                      <a:pt x="241" y="122"/>
                      <a:pt x="242" y="120"/>
                      <a:pt x="240" y="120"/>
                    </a:cubicBezTo>
                    <a:cubicBezTo>
                      <a:pt x="229" y="121"/>
                      <a:pt x="228" y="107"/>
                      <a:pt x="223" y="101"/>
                    </a:cubicBezTo>
                    <a:cubicBezTo>
                      <a:pt x="215" y="92"/>
                      <a:pt x="205" y="88"/>
                      <a:pt x="201" y="77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0" y="64"/>
                      <a:pt x="199" y="51"/>
                      <a:pt x="199" y="38"/>
                    </a:cubicBezTo>
                    <a:cubicBezTo>
                      <a:pt x="199" y="34"/>
                      <a:pt x="199" y="30"/>
                      <a:pt x="199" y="25"/>
                    </a:cubicBezTo>
                    <a:cubicBezTo>
                      <a:pt x="199" y="24"/>
                      <a:pt x="199" y="24"/>
                      <a:pt x="198" y="23"/>
                    </a:cubicBezTo>
                    <a:cubicBezTo>
                      <a:pt x="198" y="22"/>
                      <a:pt x="198" y="20"/>
                      <a:pt x="198" y="19"/>
                    </a:cubicBezTo>
                    <a:cubicBezTo>
                      <a:pt x="197" y="19"/>
                      <a:pt x="197" y="18"/>
                      <a:pt x="196" y="18"/>
                    </a:cubicBezTo>
                    <a:cubicBezTo>
                      <a:pt x="195" y="17"/>
                      <a:pt x="194" y="17"/>
                      <a:pt x="193" y="16"/>
                    </a:cubicBezTo>
                    <a:cubicBezTo>
                      <a:pt x="192" y="14"/>
                      <a:pt x="190" y="12"/>
                      <a:pt x="188" y="11"/>
                    </a:cubicBezTo>
                    <a:cubicBezTo>
                      <a:pt x="185" y="7"/>
                      <a:pt x="183" y="4"/>
                      <a:pt x="181" y="0"/>
                    </a:cubicBezTo>
                    <a:cubicBezTo>
                      <a:pt x="180" y="3"/>
                      <a:pt x="180" y="5"/>
                      <a:pt x="180" y="8"/>
                    </a:cubicBezTo>
                    <a:cubicBezTo>
                      <a:pt x="180" y="11"/>
                      <a:pt x="180" y="13"/>
                      <a:pt x="180" y="16"/>
                    </a:cubicBezTo>
                    <a:cubicBezTo>
                      <a:pt x="180" y="31"/>
                      <a:pt x="181" y="45"/>
                      <a:pt x="181" y="60"/>
                    </a:cubicBezTo>
                    <a:cubicBezTo>
                      <a:pt x="181" y="60"/>
                      <a:pt x="181" y="60"/>
                      <a:pt x="180" y="61"/>
                    </a:cubicBezTo>
                    <a:cubicBezTo>
                      <a:pt x="175" y="70"/>
                      <a:pt x="166" y="76"/>
                      <a:pt x="161" y="85"/>
                    </a:cubicBezTo>
                    <a:cubicBezTo>
                      <a:pt x="159" y="89"/>
                      <a:pt x="158" y="93"/>
                      <a:pt x="158" y="98"/>
                    </a:cubicBezTo>
                    <a:cubicBezTo>
                      <a:pt x="158" y="102"/>
                      <a:pt x="161" y="110"/>
                      <a:pt x="158" y="114"/>
                    </a:cubicBezTo>
                    <a:cubicBezTo>
                      <a:pt x="157" y="115"/>
                      <a:pt x="158" y="116"/>
                      <a:pt x="159" y="115"/>
                    </a:cubicBezTo>
                    <a:cubicBezTo>
                      <a:pt x="163" y="110"/>
                      <a:pt x="160" y="102"/>
                      <a:pt x="161" y="96"/>
                    </a:cubicBezTo>
                    <a:cubicBezTo>
                      <a:pt x="163" y="82"/>
                      <a:pt x="174" y="78"/>
                      <a:pt x="181" y="69"/>
                    </a:cubicBezTo>
                    <a:cubicBezTo>
                      <a:pt x="181" y="79"/>
                      <a:pt x="181" y="88"/>
                      <a:pt x="181" y="98"/>
                    </a:cubicBezTo>
                    <a:cubicBezTo>
                      <a:pt x="179" y="127"/>
                      <a:pt x="179" y="156"/>
                      <a:pt x="179" y="185"/>
                    </a:cubicBezTo>
                    <a:cubicBezTo>
                      <a:pt x="178" y="184"/>
                      <a:pt x="177" y="185"/>
                      <a:pt x="177" y="186"/>
                    </a:cubicBezTo>
                    <a:cubicBezTo>
                      <a:pt x="166" y="207"/>
                      <a:pt x="154" y="224"/>
                      <a:pt x="155" y="248"/>
                    </a:cubicBezTo>
                    <a:cubicBezTo>
                      <a:pt x="155" y="249"/>
                      <a:pt x="155" y="249"/>
                      <a:pt x="155" y="248"/>
                    </a:cubicBezTo>
                    <a:cubicBezTo>
                      <a:pt x="155" y="225"/>
                      <a:pt x="169" y="210"/>
                      <a:pt x="177" y="191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228"/>
                      <a:pt x="178" y="265"/>
                      <a:pt x="178" y="301"/>
                    </a:cubicBezTo>
                    <a:cubicBezTo>
                      <a:pt x="178" y="323"/>
                      <a:pt x="176" y="347"/>
                      <a:pt x="177" y="369"/>
                    </a:cubicBezTo>
                    <a:cubicBezTo>
                      <a:pt x="176" y="370"/>
                      <a:pt x="176" y="371"/>
                      <a:pt x="176" y="372"/>
                    </a:cubicBezTo>
                    <a:cubicBezTo>
                      <a:pt x="169" y="379"/>
                      <a:pt x="164" y="387"/>
                      <a:pt x="160" y="395"/>
                    </a:cubicBezTo>
                    <a:cubicBezTo>
                      <a:pt x="145" y="397"/>
                      <a:pt x="131" y="395"/>
                      <a:pt x="118" y="404"/>
                    </a:cubicBezTo>
                    <a:cubicBezTo>
                      <a:pt x="101" y="416"/>
                      <a:pt x="90" y="437"/>
                      <a:pt x="76" y="451"/>
                    </a:cubicBezTo>
                    <a:cubicBezTo>
                      <a:pt x="75" y="452"/>
                      <a:pt x="76" y="453"/>
                      <a:pt x="77" y="452"/>
                    </a:cubicBezTo>
                    <a:cubicBezTo>
                      <a:pt x="90" y="440"/>
                      <a:pt x="100" y="427"/>
                      <a:pt x="112" y="415"/>
                    </a:cubicBezTo>
                    <a:cubicBezTo>
                      <a:pt x="125" y="401"/>
                      <a:pt x="140" y="401"/>
                      <a:pt x="157" y="401"/>
                    </a:cubicBezTo>
                    <a:cubicBezTo>
                      <a:pt x="155" y="404"/>
                      <a:pt x="153" y="408"/>
                      <a:pt x="151" y="412"/>
                    </a:cubicBezTo>
                    <a:cubicBezTo>
                      <a:pt x="142" y="424"/>
                      <a:pt x="134" y="438"/>
                      <a:pt x="128" y="452"/>
                    </a:cubicBezTo>
                    <a:cubicBezTo>
                      <a:pt x="118" y="457"/>
                      <a:pt x="107" y="461"/>
                      <a:pt x="98" y="468"/>
                    </a:cubicBezTo>
                    <a:cubicBezTo>
                      <a:pt x="89" y="474"/>
                      <a:pt x="78" y="489"/>
                      <a:pt x="66" y="486"/>
                    </a:cubicBezTo>
                    <a:cubicBezTo>
                      <a:pt x="65" y="486"/>
                      <a:pt x="65" y="488"/>
                      <a:pt x="65" y="488"/>
                    </a:cubicBezTo>
                    <a:cubicBezTo>
                      <a:pt x="75" y="490"/>
                      <a:pt x="79" y="486"/>
                      <a:pt x="86" y="481"/>
                    </a:cubicBezTo>
                    <a:cubicBezTo>
                      <a:pt x="98" y="471"/>
                      <a:pt x="111" y="464"/>
                      <a:pt x="125" y="458"/>
                    </a:cubicBezTo>
                    <a:cubicBezTo>
                      <a:pt x="123" y="463"/>
                      <a:pt x="121" y="468"/>
                      <a:pt x="120" y="473"/>
                    </a:cubicBezTo>
                    <a:cubicBezTo>
                      <a:pt x="111" y="481"/>
                      <a:pt x="102" y="489"/>
                      <a:pt x="95" y="499"/>
                    </a:cubicBezTo>
                    <a:cubicBezTo>
                      <a:pt x="86" y="513"/>
                      <a:pt x="77" y="528"/>
                      <a:pt x="72" y="544"/>
                    </a:cubicBezTo>
                    <a:cubicBezTo>
                      <a:pt x="65" y="549"/>
                      <a:pt x="58" y="555"/>
                      <a:pt x="53" y="563"/>
                    </a:cubicBezTo>
                    <a:cubicBezTo>
                      <a:pt x="40" y="580"/>
                      <a:pt x="29" y="633"/>
                      <a:pt x="2" y="635"/>
                    </a:cubicBezTo>
                    <a:cubicBezTo>
                      <a:pt x="0" y="635"/>
                      <a:pt x="0" y="637"/>
                      <a:pt x="2" y="637"/>
                    </a:cubicBezTo>
                    <a:cubicBezTo>
                      <a:pt x="19" y="636"/>
                      <a:pt x="29" y="618"/>
                      <a:pt x="37" y="605"/>
                    </a:cubicBezTo>
                    <a:cubicBezTo>
                      <a:pt x="46" y="591"/>
                      <a:pt x="51" y="575"/>
                      <a:pt x="62" y="562"/>
                    </a:cubicBezTo>
                    <a:cubicBezTo>
                      <a:pt x="64" y="560"/>
                      <a:pt x="67" y="557"/>
                      <a:pt x="70" y="555"/>
                    </a:cubicBezTo>
                    <a:cubicBezTo>
                      <a:pt x="67" y="567"/>
                      <a:pt x="67" y="580"/>
                      <a:pt x="65" y="592"/>
                    </a:cubicBezTo>
                    <a:cubicBezTo>
                      <a:pt x="62" y="618"/>
                      <a:pt x="56" y="642"/>
                      <a:pt x="45" y="666"/>
                    </a:cubicBezTo>
                    <a:cubicBezTo>
                      <a:pt x="44" y="669"/>
                      <a:pt x="47" y="671"/>
                      <a:pt x="48" y="669"/>
                    </a:cubicBezTo>
                    <a:cubicBezTo>
                      <a:pt x="66" y="632"/>
                      <a:pt x="67" y="595"/>
                      <a:pt x="75" y="556"/>
                    </a:cubicBezTo>
                    <a:cubicBezTo>
                      <a:pt x="75" y="554"/>
                      <a:pt x="76" y="552"/>
                      <a:pt x="76" y="550"/>
                    </a:cubicBezTo>
                    <a:cubicBezTo>
                      <a:pt x="84" y="545"/>
                      <a:pt x="92" y="542"/>
                      <a:pt x="101" y="540"/>
                    </a:cubicBezTo>
                    <a:cubicBezTo>
                      <a:pt x="99" y="550"/>
                      <a:pt x="97" y="561"/>
                      <a:pt x="96" y="572"/>
                    </a:cubicBezTo>
                    <a:cubicBezTo>
                      <a:pt x="79" y="586"/>
                      <a:pt x="76" y="603"/>
                      <a:pt x="73" y="624"/>
                    </a:cubicBezTo>
                    <a:cubicBezTo>
                      <a:pt x="71" y="638"/>
                      <a:pt x="68" y="652"/>
                      <a:pt x="64" y="665"/>
                    </a:cubicBezTo>
                    <a:cubicBezTo>
                      <a:pt x="61" y="666"/>
                      <a:pt x="59" y="667"/>
                      <a:pt x="56" y="668"/>
                    </a:cubicBezTo>
                    <a:cubicBezTo>
                      <a:pt x="47" y="672"/>
                      <a:pt x="40" y="679"/>
                      <a:pt x="33" y="685"/>
                    </a:cubicBezTo>
                    <a:cubicBezTo>
                      <a:pt x="32" y="686"/>
                      <a:pt x="34" y="688"/>
                      <a:pt x="35" y="687"/>
                    </a:cubicBezTo>
                    <a:cubicBezTo>
                      <a:pt x="43" y="680"/>
                      <a:pt x="52" y="672"/>
                      <a:pt x="63" y="670"/>
                    </a:cubicBezTo>
                    <a:cubicBezTo>
                      <a:pt x="58" y="683"/>
                      <a:pt x="52" y="696"/>
                      <a:pt x="43" y="708"/>
                    </a:cubicBezTo>
                    <a:cubicBezTo>
                      <a:pt x="42" y="709"/>
                      <a:pt x="44" y="710"/>
                      <a:pt x="45" y="709"/>
                    </a:cubicBezTo>
                    <a:cubicBezTo>
                      <a:pt x="54" y="697"/>
                      <a:pt x="62" y="683"/>
                      <a:pt x="68" y="669"/>
                    </a:cubicBezTo>
                    <a:cubicBezTo>
                      <a:pt x="68" y="669"/>
                      <a:pt x="68" y="669"/>
                      <a:pt x="68" y="669"/>
                    </a:cubicBezTo>
                    <a:cubicBezTo>
                      <a:pt x="75" y="668"/>
                      <a:pt x="80" y="668"/>
                      <a:pt x="85" y="666"/>
                    </a:cubicBezTo>
                    <a:cubicBezTo>
                      <a:pt x="83" y="669"/>
                      <a:pt x="80" y="673"/>
                      <a:pt x="78" y="677"/>
                    </a:cubicBezTo>
                    <a:cubicBezTo>
                      <a:pt x="72" y="686"/>
                      <a:pt x="68" y="696"/>
                      <a:pt x="64" y="707"/>
                    </a:cubicBezTo>
                    <a:cubicBezTo>
                      <a:pt x="64" y="707"/>
                      <a:pt x="64" y="708"/>
                      <a:pt x="64" y="708"/>
                    </a:cubicBezTo>
                    <a:cubicBezTo>
                      <a:pt x="63" y="708"/>
                      <a:pt x="62" y="709"/>
                      <a:pt x="62" y="709"/>
                    </a:cubicBezTo>
                    <a:cubicBezTo>
                      <a:pt x="59" y="713"/>
                      <a:pt x="51" y="717"/>
                      <a:pt x="48" y="720"/>
                    </a:cubicBezTo>
                    <a:cubicBezTo>
                      <a:pt x="43" y="724"/>
                      <a:pt x="40" y="728"/>
                      <a:pt x="39" y="735"/>
                    </a:cubicBezTo>
                    <a:cubicBezTo>
                      <a:pt x="37" y="743"/>
                      <a:pt x="37" y="752"/>
                      <a:pt x="35" y="760"/>
                    </a:cubicBezTo>
                    <a:cubicBezTo>
                      <a:pt x="33" y="767"/>
                      <a:pt x="30" y="773"/>
                      <a:pt x="29" y="779"/>
                    </a:cubicBezTo>
                    <a:cubicBezTo>
                      <a:pt x="29" y="780"/>
                      <a:pt x="31" y="780"/>
                      <a:pt x="31" y="779"/>
                    </a:cubicBezTo>
                    <a:cubicBezTo>
                      <a:pt x="32" y="774"/>
                      <a:pt x="36" y="768"/>
                      <a:pt x="38" y="763"/>
                    </a:cubicBezTo>
                    <a:cubicBezTo>
                      <a:pt x="40" y="755"/>
                      <a:pt x="40" y="748"/>
                      <a:pt x="42" y="740"/>
                    </a:cubicBezTo>
                    <a:cubicBezTo>
                      <a:pt x="44" y="730"/>
                      <a:pt x="50" y="724"/>
                      <a:pt x="58" y="719"/>
                    </a:cubicBezTo>
                    <a:cubicBezTo>
                      <a:pt x="59" y="718"/>
                      <a:pt x="60" y="718"/>
                      <a:pt x="61" y="718"/>
                    </a:cubicBezTo>
                    <a:cubicBezTo>
                      <a:pt x="54" y="739"/>
                      <a:pt x="54" y="761"/>
                      <a:pt x="54" y="784"/>
                    </a:cubicBezTo>
                    <a:cubicBezTo>
                      <a:pt x="54" y="813"/>
                      <a:pt x="39" y="840"/>
                      <a:pt x="40" y="868"/>
                    </a:cubicBezTo>
                    <a:cubicBezTo>
                      <a:pt x="42" y="899"/>
                      <a:pt x="58" y="925"/>
                      <a:pt x="60" y="956"/>
                    </a:cubicBezTo>
                    <a:cubicBezTo>
                      <a:pt x="60" y="958"/>
                      <a:pt x="63" y="958"/>
                      <a:pt x="63" y="956"/>
                    </a:cubicBezTo>
                    <a:cubicBezTo>
                      <a:pt x="63" y="926"/>
                      <a:pt x="47" y="901"/>
                      <a:pt x="45" y="872"/>
                    </a:cubicBezTo>
                    <a:cubicBezTo>
                      <a:pt x="43" y="842"/>
                      <a:pt x="61" y="815"/>
                      <a:pt x="61" y="784"/>
                    </a:cubicBezTo>
                    <a:cubicBezTo>
                      <a:pt x="61" y="754"/>
                      <a:pt x="62" y="727"/>
                      <a:pt x="73" y="699"/>
                    </a:cubicBezTo>
                    <a:cubicBezTo>
                      <a:pt x="78" y="689"/>
                      <a:pt x="85" y="678"/>
                      <a:pt x="92" y="666"/>
                    </a:cubicBezTo>
                    <a:cubicBezTo>
                      <a:pt x="93" y="691"/>
                      <a:pt x="94" y="716"/>
                      <a:pt x="96" y="741"/>
                    </a:cubicBezTo>
                    <a:cubicBezTo>
                      <a:pt x="89" y="752"/>
                      <a:pt x="85" y="765"/>
                      <a:pt x="85" y="778"/>
                    </a:cubicBezTo>
                    <a:cubicBezTo>
                      <a:pt x="85" y="779"/>
                      <a:pt x="87" y="779"/>
                      <a:pt x="87" y="778"/>
                    </a:cubicBezTo>
                    <a:cubicBezTo>
                      <a:pt x="88" y="768"/>
                      <a:pt x="91" y="758"/>
                      <a:pt x="97" y="749"/>
                    </a:cubicBezTo>
                    <a:cubicBezTo>
                      <a:pt x="98" y="764"/>
                      <a:pt x="99" y="779"/>
                      <a:pt x="100" y="795"/>
                    </a:cubicBezTo>
                    <a:cubicBezTo>
                      <a:pt x="90" y="802"/>
                      <a:pt x="81" y="816"/>
                      <a:pt x="77" y="824"/>
                    </a:cubicBezTo>
                    <a:cubicBezTo>
                      <a:pt x="67" y="843"/>
                      <a:pt x="70" y="866"/>
                      <a:pt x="71" y="886"/>
                    </a:cubicBezTo>
                    <a:cubicBezTo>
                      <a:pt x="75" y="945"/>
                      <a:pt x="93" y="998"/>
                      <a:pt x="69" y="1055"/>
                    </a:cubicBezTo>
                    <a:cubicBezTo>
                      <a:pt x="68" y="1057"/>
                      <a:pt x="70" y="1058"/>
                      <a:pt x="71" y="1056"/>
                    </a:cubicBezTo>
                    <a:cubicBezTo>
                      <a:pt x="90" y="1019"/>
                      <a:pt x="89" y="977"/>
                      <a:pt x="83" y="937"/>
                    </a:cubicBezTo>
                    <a:cubicBezTo>
                      <a:pt x="79" y="912"/>
                      <a:pt x="76" y="888"/>
                      <a:pt x="76" y="863"/>
                    </a:cubicBezTo>
                    <a:cubicBezTo>
                      <a:pt x="75" y="847"/>
                      <a:pt x="77" y="832"/>
                      <a:pt x="86" y="819"/>
                    </a:cubicBezTo>
                    <a:cubicBezTo>
                      <a:pt x="89" y="814"/>
                      <a:pt x="95" y="806"/>
                      <a:pt x="101" y="800"/>
                    </a:cubicBezTo>
                    <a:cubicBezTo>
                      <a:pt x="106" y="866"/>
                      <a:pt x="110" y="932"/>
                      <a:pt x="104" y="998"/>
                    </a:cubicBezTo>
                    <a:cubicBezTo>
                      <a:pt x="104" y="999"/>
                      <a:pt x="104" y="1000"/>
                      <a:pt x="105" y="1001"/>
                    </a:cubicBezTo>
                    <a:cubicBezTo>
                      <a:pt x="101" y="1018"/>
                      <a:pt x="96" y="1035"/>
                      <a:pt x="92" y="1052"/>
                    </a:cubicBezTo>
                    <a:cubicBezTo>
                      <a:pt x="91" y="1058"/>
                      <a:pt x="89" y="1064"/>
                      <a:pt x="87" y="1070"/>
                    </a:cubicBezTo>
                    <a:cubicBezTo>
                      <a:pt x="85" y="1075"/>
                      <a:pt x="84" y="1080"/>
                      <a:pt x="82" y="1085"/>
                    </a:cubicBezTo>
                    <a:cubicBezTo>
                      <a:pt x="75" y="1103"/>
                      <a:pt x="66" y="1122"/>
                      <a:pt x="60" y="1141"/>
                    </a:cubicBezTo>
                    <a:cubicBezTo>
                      <a:pt x="51" y="1149"/>
                      <a:pt x="41" y="1155"/>
                      <a:pt x="35" y="1165"/>
                    </a:cubicBezTo>
                    <a:cubicBezTo>
                      <a:pt x="28" y="1177"/>
                      <a:pt x="24" y="1192"/>
                      <a:pt x="23" y="1206"/>
                    </a:cubicBezTo>
                    <a:cubicBezTo>
                      <a:pt x="23" y="1206"/>
                      <a:pt x="24" y="1206"/>
                      <a:pt x="24" y="1206"/>
                    </a:cubicBezTo>
                    <a:cubicBezTo>
                      <a:pt x="26" y="1190"/>
                      <a:pt x="31" y="1172"/>
                      <a:pt x="43" y="1161"/>
                    </a:cubicBezTo>
                    <a:cubicBezTo>
                      <a:pt x="47" y="1157"/>
                      <a:pt x="52" y="1154"/>
                      <a:pt x="56" y="1151"/>
                    </a:cubicBezTo>
                    <a:cubicBezTo>
                      <a:pt x="51" y="1167"/>
                      <a:pt x="48" y="1184"/>
                      <a:pt x="47" y="1200"/>
                    </a:cubicBezTo>
                    <a:cubicBezTo>
                      <a:pt x="42" y="1220"/>
                      <a:pt x="39" y="1241"/>
                      <a:pt x="40" y="1262"/>
                    </a:cubicBezTo>
                    <a:cubicBezTo>
                      <a:pt x="40" y="1351"/>
                      <a:pt x="72" y="1435"/>
                      <a:pt x="94" y="1520"/>
                    </a:cubicBezTo>
                    <a:cubicBezTo>
                      <a:pt x="94" y="1522"/>
                      <a:pt x="98" y="1521"/>
                      <a:pt x="98" y="1519"/>
                    </a:cubicBezTo>
                    <a:cubicBezTo>
                      <a:pt x="92" y="1484"/>
                      <a:pt x="83" y="1449"/>
                      <a:pt x="74" y="1415"/>
                    </a:cubicBezTo>
                    <a:cubicBezTo>
                      <a:pt x="88" y="1442"/>
                      <a:pt x="103" y="1468"/>
                      <a:pt x="111" y="1496"/>
                    </a:cubicBezTo>
                    <a:cubicBezTo>
                      <a:pt x="117" y="1513"/>
                      <a:pt x="119" y="1535"/>
                      <a:pt x="114" y="1552"/>
                    </a:cubicBezTo>
                    <a:cubicBezTo>
                      <a:pt x="111" y="1560"/>
                      <a:pt x="107" y="1568"/>
                      <a:pt x="102" y="1575"/>
                    </a:cubicBezTo>
                    <a:cubicBezTo>
                      <a:pt x="83" y="1590"/>
                      <a:pt x="61" y="1601"/>
                      <a:pt x="43" y="1616"/>
                    </a:cubicBezTo>
                    <a:cubicBezTo>
                      <a:pt x="27" y="1630"/>
                      <a:pt x="24" y="1643"/>
                      <a:pt x="18" y="1661"/>
                    </a:cubicBezTo>
                    <a:cubicBezTo>
                      <a:pt x="17" y="1662"/>
                      <a:pt x="18" y="1662"/>
                      <a:pt x="18" y="1661"/>
                    </a:cubicBezTo>
                    <a:cubicBezTo>
                      <a:pt x="22" y="1653"/>
                      <a:pt x="23" y="1645"/>
                      <a:pt x="28" y="1637"/>
                    </a:cubicBezTo>
                    <a:cubicBezTo>
                      <a:pt x="36" y="1625"/>
                      <a:pt x="48" y="1616"/>
                      <a:pt x="60" y="1609"/>
                    </a:cubicBezTo>
                    <a:cubicBezTo>
                      <a:pt x="68" y="1604"/>
                      <a:pt x="76" y="1599"/>
                      <a:pt x="84" y="1594"/>
                    </a:cubicBezTo>
                    <a:cubicBezTo>
                      <a:pt x="79" y="1599"/>
                      <a:pt x="75" y="1603"/>
                      <a:pt x="71" y="1607"/>
                    </a:cubicBezTo>
                    <a:cubicBezTo>
                      <a:pt x="70" y="1607"/>
                      <a:pt x="71" y="1608"/>
                      <a:pt x="71" y="1608"/>
                    </a:cubicBezTo>
                    <a:cubicBezTo>
                      <a:pt x="77" y="1602"/>
                      <a:pt x="83" y="1597"/>
                      <a:pt x="89" y="1592"/>
                    </a:cubicBezTo>
                    <a:cubicBezTo>
                      <a:pt x="81" y="1606"/>
                      <a:pt x="77" y="1620"/>
                      <a:pt x="69" y="1635"/>
                    </a:cubicBezTo>
                    <a:cubicBezTo>
                      <a:pt x="60" y="1650"/>
                      <a:pt x="52" y="1664"/>
                      <a:pt x="52" y="1681"/>
                    </a:cubicBezTo>
                    <a:cubicBezTo>
                      <a:pt x="52" y="1681"/>
                      <a:pt x="52" y="1681"/>
                      <a:pt x="52" y="1681"/>
                    </a:cubicBezTo>
                    <a:cubicBezTo>
                      <a:pt x="55" y="1659"/>
                      <a:pt x="69" y="1645"/>
                      <a:pt x="78" y="1626"/>
                    </a:cubicBezTo>
                    <a:cubicBezTo>
                      <a:pt x="83" y="1617"/>
                      <a:pt x="87" y="1608"/>
                      <a:pt x="90" y="1599"/>
                    </a:cubicBezTo>
                    <a:cubicBezTo>
                      <a:pt x="93" y="1629"/>
                      <a:pt x="72" y="1659"/>
                      <a:pt x="85" y="1688"/>
                    </a:cubicBezTo>
                    <a:cubicBezTo>
                      <a:pt x="86" y="1689"/>
                      <a:pt x="87" y="1688"/>
                      <a:pt x="87" y="1687"/>
                    </a:cubicBezTo>
                    <a:cubicBezTo>
                      <a:pt x="79" y="1667"/>
                      <a:pt x="89" y="1649"/>
                      <a:pt x="93" y="1629"/>
                    </a:cubicBezTo>
                    <a:cubicBezTo>
                      <a:pt x="95" y="1616"/>
                      <a:pt x="97" y="1602"/>
                      <a:pt x="95" y="1590"/>
                    </a:cubicBezTo>
                    <a:cubicBezTo>
                      <a:pt x="95" y="1588"/>
                      <a:pt x="96" y="1586"/>
                      <a:pt x="97" y="1585"/>
                    </a:cubicBezTo>
                    <a:cubicBezTo>
                      <a:pt x="100" y="1582"/>
                      <a:pt x="103" y="1579"/>
                      <a:pt x="106" y="1576"/>
                    </a:cubicBezTo>
                    <a:cubicBezTo>
                      <a:pt x="107" y="1575"/>
                      <a:pt x="107" y="1574"/>
                      <a:pt x="106" y="1573"/>
                    </a:cubicBezTo>
                    <a:cubicBezTo>
                      <a:pt x="109" y="1569"/>
                      <a:pt x="112" y="1564"/>
                      <a:pt x="115" y="1558"/>
                    </a:cubicBezTo>
                    <a:cubicBezTo>
                      <a:pt x="122" y="1542"/>
                      <a:pt x="121" y="1524"/>
                      <a:pt x="120" y="1506"/>
                    </a:cubicBezTo>
                    <a:cubicBezTo>
                      <a:pt x="117" y="1486"/>
                      <a:pt x="107" y="1467"/>
                      <a:pt x="99" y="1449"/>
                    </a:cubicBezTo>
                    <a:cubicBezTo>
                      <a:pt x="90" y="1430"/>
                      <a:pt x="79" y="1411"/>
                      <a:pt x="68" y="1393"/>
                    </a:cubicBezTo>
                    <a:cubicBezTo>
                      <a:pt x="59" y="1359"/>
                      <a:pt x="51" y="1325"/>
                      <a:pt x="49" y="1290"/>
                    </a:cubicBezTo>
                    <a:cubicBezTo>
                      <a:pt x="46" y="1253"/>
                      <a:pt x="48" y="1214"/>
                      <a:pt x="62" y="1179"/>
                    </a:cubicBezTo>
                    <a:cubicBezTo>
                      <a:pt x="64" y="1173"/>
                      <a:pt x="67" y="1166"/>
                      <a:pt x="69" y="1160"/>
                    </a:cubicBezTo>
                    <a:cubicBezTo>
                      <a:pt x="65" y="1198"/>
                      <a:pt x="61" y="1236"/>
                      <a:pt x="66" y="1274"/>
                    </a:cubicBezTo>
                    <a:cubicBezTo>
                      <a:pt x="69" y="1299"/>
                      <a:pt x="74" y="1323"/>
                      <a:pt x="80" y="1347"/>
                    </a:cubicBezTo>
                    <a:cubicBezTo>
                      <a:pt x="83" y="1361"/>
                      <a:pt x="87" y="1375"/>
                      <a:pt x="90" y="1389"/>
                    </a:cubicBezTo>
                    <a:cubicBezTo>
                      <a:pt x="93" y="1401"/>
                      <a:pt x="99" y="1413"/>
                      <a:pt x="101" y="1424"/>
                    </a:cubicBezTo>
                    <a:cubicBezTo>
                      <a:pt x="101" y="1425"/>
                      <a:pt x="101" y="1425"/>
                      <a:pt x="101" y="1424"/>
                    </a:cubicBezTo>
                    <a:cubicBezTo>
                      <a:pt x="100" y="1413"/>
                      <a:pt x="95" y="1403"/>
                      <a:pt x="92" y="1392"/>
                    </a:cubicBezTo>
                    <a:cubicBezTo>
                      <a:pt x="89" y="1379"/>
                      <a:pt x="87" y="1366"/>
                      <a:pt x="84" y="1354"/>
                    </a:cubicBezTo>
                    <a:cubicBezTo>
                      <a:pt x="77" y="1325"/>
                      <a:pt x="72" y="1296"/>
                      <a:pt x="69" y="1267"/>
                    </a:cubicBezTo>
                    <a:cubicBezTo>
                      <a:pt x="65" y="1223"/>
                      <a:pt x="76" y="1180"/>
                      <a:pt x="79" y="1136"/>
                    </a:cubicBezTo>
                    <a:cubicBezTo>
                      <a:pt x="88" y="1116"/>
                      <a:pt x="96" y="1096"/>
                      <a:pt x="103" y="1076"/>
                    </a:cubicBezTo>
                    <a:cubicBezTo>
                      <a:pt x="104" y="1073"/>
                      <a:pt x="105" y="1070"/>
                      <a:pt x="106" y="1067"/>
                    </a:cubicBezTo>
                    <a:cubicBezTo>
                      <a:pt x="107" y="1084"/>
                      <a:pt x="112" y="1100"/>
                      <a:pt x="117" y="1117"/>
                    </a:cubicBezTo>
                    <a:cubicBezTo>
                      <a:pt x="117" y="1120"/>
                      <a:pt x="118" y="1122"/>
                      <a:pt x="119" y="1124"/>
                    </a:cubicBezTo>
                    <a:cubicBezTo>
                      <a:pt x="118" y="1125"/>
                      <a:pt x="118" y="1125"/>
                      <a:pt x="117" y="1125"/>
                    </a:cubicBezTo>
                    <a:cubicBezTo>
                      <a:pt x="112" y="1134"/>
                      <a:pt x="107" y="1146"/>
                      <a:pt x="105" y="1156"/>
                    </a:cubicBezTo>
                    <a:cubicBezTo>
                      <a:pt x="103" y="1168"/>
                      <a:pt x="106" y="1179"/>
                      <a:pt x="107" y="1191"/>
                    </a:cubicBezTo>
                    <a:cubicBezTo>
                      <a:pt x="107" y="1192"/>
                      <a:pt x="109" y="1192"/>
                      <a:pt x="109" y="1191"/>
                    </a:cubicBezTo>
                    <a:cubicBezTo>
                      <a:pt x="109" y="1180"/>
                      <a:pt x="106" y="1169"/>
                      <a:pt x="109" y="1157"/>
                    </a:cubicBezTo>
                    <a:cubicBezTo>
                      <a:pt x="111" y="1149"/>
                      <a:pt x="115" y="1139"/>
                      <a:pt x="120" y="1132"/>
                    </a:cubicBezTo>
                    <a:cubicBezTo>
                      <a:pt x="126" y="1155"/>
                      <a:pt x="127" y="1177"/>
                      <a:pt x="126" y="1200"/>
                    </a:cubicBezTo>
                    <a:cubicBezTo>
                      <a:pt x="126" y="1200"/>
                      <a:pt x="126" y="1200"/>
                      <a:pt x="126" y="1200"/>
                    </a:cubicBezTo>
                    <a:cubicBezTo>
                      <a:pt x="116" y="1214"/>
                      <a:pt x="111" y="1224"/>
                      <a:pt x="107" y="1241"/>
                    </a:cubicBezTo>
                    <a:cubicBezTo>
                      <a:pt x="103" y="1262"/>
                      <a:pt x="100" y="1283"/>
                      <a:pt x="91" y="1303"/>
                    </a:cubicBezTo>
                    <a:cubicBezTo>
                      <a:pt x="90" y="1304"/>
                      <a:pt x="92" y="1305"/>
                      <a:pt x="92" y="1304"/>
                    </a:cubicBezTo>
                    <a:cubicBezTo>
                      <a:pt x="100" y="1289"/>
                      <a:pt x="104" y="1273"/>
                      <a:pt x="108" y="1257"/>
                    </a:cubicBezTo>
                    <a:cubicBezTo>
                      <a:pt x="113" y="1239"/>
                      <a:pt x="117" y="1226"/>
                      <a:pt x="126" y="1211"/>
                    </a:cubicBezTo>
                    <a:cubicBezTo>
                      <a:pt x="126" y="1218"/>
                      <a:pt x="125" y="1224"/>
                      <a:pt x="124" y="1231"/>
                    </a:cubicBezTo>
                    <a:cubicBezTo>
                      <a:pt x="121" y="1268"/>
                      <a:pt x="114" y="1305"/>
                      <a:pt x="111" y="1342"/>
                    </a:cubicBezTo>
                    <a:cubicBezTo>
                      <a:pt x="108" y="1380"/>
                      <a:pt x="111" y="1415"/>
                      <a:pt x="116" y="1452"/>
                    </a:cubicBezTo>
                    <a:cubicBezTo>
                      <a:pt x="116" y="1452"/>
                      <a:pt x="116" y="1452"/>
                      <a:pt x="116" y="1452"/>
                    </a:cubicBezTo>
                    <a:cubicBezTo>
                      <a:pt x="113" y="1415"/>
                      <a:pt x="110" y="1379"/>
                      <a:pt x="115" y="1342"/>
                    </a:cubicBezTo>
                    <a:cubicBezTo>
                      <a:pt x="119" y="1306"/>
                      <a:pt x="126" y="1271"/>
                      <a:pt x="130" y="1235"/>
                    </a:cubicBezTo>
                    <a:cubicBezTo>
                      <a:pt x="134" y="1201"/>
                      <a:pt x="137" y="1169"/>
                      <a:pt x="129" y="1135"/>
                    </a:cubicBezTo>
                    <a:cubicBezTo>
                      <a:pt x="125" y="1120"/>
                      <a:pt x="120" y="1105"/>
                      <a:pt x="116" y="1089"/>
                    </a:cubicBezTo>
                    <a:cubicBezTo>
                      <a:pt x="112" y="1074"/>
                      <a:pt x="112" y="1058"/>
                      <a:pt x="112" y="1042"/>
                    </a:cubicBezTo>
                    <a:cubicBezTo>
                      <a:pt x="118" y="1019"/>
                      <a:pt x="121" y="996"/>
                      <a:pt x="123" y="973"/>
                    </a:cubicBezTo>
                    <a:cubicBezTo>
                      <a:pt x="126" y="964"/>
                      <a:pt x="128" y="954"/>
                      <a:pt x="125" y="945"/>
                    </a:cubicBezTo>
                    <a:cubicBezTo>
                      <a:pt x="127" y="901"/>
                      <a:pt x="124" y="856"/>
                      <a:pt x="120" y="811"/>
                    </a:cubicBezTo>
                    <a:cubicBezTo>
                      <a:pt x="135" y="839"/>
                      <a:pt x="144" y="865"/>
                      <a:pt x="146" y="898"/>
                    </a:cubicBezTo>
                    <a:cubicBezTo>
                      <a:pt x="147" y="898"/>
                      <a:pt x="147" y="899"/>
                      <a:pt x="147" y="899"/>
                    </a:cubicBezTo>
                    <a:cubicBezTo>
                      <a:pt x="146" y="900"/>
                      <a:pt x="146" y="900"/>
                      <a:pt x="146" y="900"/>
                    </a:cubicBezTo>
                    <a:cubicBezTo>
                      <a:pt x="145" y="934"/>
                      <a:pt x="142" y="968"/>
                      <a:pt x="136" y="1002"/>
                    </a:cubicBezTo>
                    <a:cubicBezTo>
                      <a:pt x="130" y="1032"/>
                      <a:pt x="122" y="1060"/>
                      <a:pt x="126" y="1090"/>
                    </a:cubicBezTo>
                    <a:cubicBezTo>
                      <a:pt x="126" y="1091"/>
                      <a:pt x="128" y="1091"/>
                      <a:pt x="128" y="1090"/>
                    </a:cubicBezTo>
                    <a:cubicBezTo>
                      <a:pt x="124" y="1056"/>
                      <a:pt x="137" y="1023"/>
                      <a:pt x="144" y="990"/>
                    </a:cubicBezTo>
                    <a:cubicBezTo>
                      <a:pt x="147" y="974"/>
                      <a:pt x="149" y="958"/>
                      <a:pt x="151" y="942"/>
                    </a:cubicBezTo>
                    <a:cubicBezTo>
                      <a:pt x="155" y="892"/>
                      <a:pt x="149" y="840"/>
                      <a:pt x="120" y="799"/>
                    </a:cubicBezTo>
                    <a:cubicBezTo>
                      <a:pt x="120" y="798"/>
                      <a:pt x="119" y="798"/>
                      <a:pt x="119" y="798"/>
                    </a:cubicBezTo>
                    <a:cubicBezTo>
                      <a:pt x="116" y="762"/>
                      <a:pt x="112" y="726"/>
                      <a:pt x="109" y="690"/>
                    </a:cubicBezTo>
                    <a:cubicBezTo>
                      <a:pt x="109" y="690"/>
                      <a:pt x="109" y="689"/>
                      <a:pt x="109" y="688"/>
                    </a:cubicBezTo>
                    <a:cubicBezTo>
                      <a:pt x="119" y="705"/>
                      <a:pt x="127" y="716"/>
                      <a:pt x="127" y="738"/>
                    </a:cubicBezTo>
                    <a:cubicBezTo>
                      <a:pt x="128" y="754"/>
                      <a:pt x="131" y="769"/>
                      <a:pt x="136" y="785"/>
                    </a:cubicBezTo>
                    <a:cubicBezTo>
                      <a:pt x="136" y="786"/>
                      <a:pt x="138" y="786"/>
                      <a:pt x="137" y="784"/>
                    </a:cubicBezTo>
                    <a:cubicBezTo>
                      <a:pt x="135" y="773"/>
                      <a:pt x="133" y="762"/>
                      <a:pt x="132" y="750"/>
                    </a:cubicBezTo>
                    <a:cubicBezTo>
                      <a:pt x="132" y="740"/>
                      <a:pt x="134" y="730"/>
                      <a:pt x="132" y="720"/>
                    </a:cubicBezTo>
                    <a:cubicBezTo>
                      <a:pt x="130" y="704"/>
                      <a:pt x="120" y="694"/>
                      <a:pt x="112" y="681"/>
                    </a:cubicBezTo>
                    <a:cubicBezTo>
                      <a:pt x="111" y="680"/>
                      <a:pt x="110" y="679"/>
                      <a:pt x="109" y="679"/>
                    </a:cubicBezTo>
                    <a:cubicBezTo>
                      <a:pt x="109" y="665"/>
                      <a:pt x="108" y="650"/>
                      <a:pt x="108" y="635"/>
                    </a:cubicBezTo>
                    <a:cubicBezTo>
                      <a:pt x="109" y="628"/>
                      <a:pt x="109" y="622"/>
                      <a:pt x="109" y="615"/>
                    </a:cubicBezTo>
                    <a:cubicBezTo>
                      <a:pt x="113" y="627"/>
                      <a:pt x="119" y="639"/>
                      <a:pt x="127" y="652"/>
                    </a:cubicBezTo>
                    <a:cubicBezTo>
                      <a:pt x="144" y="680"/>
                      <a:pt x="150" y="709"/>
                      <a:pt x="150" y="740"/>
                    </a:cubicBezTo>
                    <a:cubicBezTo>
                      <a:pt x="151" y="783"/>
                      <a:pt x="135" y="842"/>
                      <a:pt x="165" y="879"/>
                    </a:cubicBezTo>
                    <a:cubicBezTo>
                      <a:pt x="165" y="879"/>
                      <a:pt x="166" y="878"/>
                      <a:pt x="166" y="878"/>
                    </a:cubicBezTo>
                    <a:cubicBezTo>
                      <a:pt x="149" y="855"/>
                      <a:pt x="151" y="822"/>
                      <a:pt x="153" y="795"/>
                    </a:cubicBezTo>
                    <a:cubicBezTo>
                      <a:pt x="155" y="770"/>
                      <a:pt x="157" y="744"/>
                      <a:pt x="155" y="719"/>
                    </a:cubicBezTo>
                    <a:cubicBezTo>
                      <a:pt x="153" y="699"/>
                      <a:pt x="149" y="679"/>
                      <a:pt x="140" y="661"/>
                    </a:cubicBezTo>
                    <a:cubicBezTo>
                      <a:pt x="135" y="650"/>
                      <a:pt x="127" y="640"/>
                      <a:pt x="122" y="629"/>
                    </a:cubicBezTo>
                    <a:cubicBezTo>
                      <a:pt x="116" y="617"/>
                      <a:pt x="113" y="605"/>
                      <a:pt x="111" y="592"/>
                    </a:cubicBezTo>
                    <a:cubicBezTo>
                      <a:pt x="112" y="584"/>
                      <a:pt x="113" y="576"/>
                      <a:pt x="114" y="568"/>
                    </a:cubicBezTo>
                    <a:cubicBezTo>
                      <a:pt x="115" y="571"/>
                      <a:pt x="116" y="574"/>
                      <a:pt x="117" y="576"/>
                    </a:cubicBezTo>
                    <a:cubicBezTo>
                      <a:pt x="121" y="590"/>
                      <a:pt x="123" y="605"/>
                      <a:pt x="126" y="619"/>
                    </a:cubicBezTo>
                    <a:cubicBezTo>
                      <a:pt x="129" y="631"/>
                      <a:pt x="136" y="652"/>
                      <a:pt x="152" y="653"/>
                    </a:cubicBezTo>
                    <a:cubicBezTo>
                      <a:pt x="153" y="653"/>
                      <a:pt x="153" y="651"/>
                      <a:pt x="152" y="651"/>
                    </a:cubicBezTo>
                    <a:cubicBezTo>
                      <a:pt x="133" y="650"/>
                      <a:pt x="130" y="617"/>
                      <a:pt x="127" y="601"/>
                    </a:cubicBezTo>
                    <a:cubicBezTo>
                      <a:pt x="131" y="605"/>
                      <a:pt x="136" y="608"/>
                      <a:pt x="140" y="612"/>
                    </a:cubicBezTo>
                    <a:cubicBezTo>
                      <a:pt x="144" y="615"/>
                      <a:pt x="146" y="620"/>
                      <a:pt x="152" y="621"/>
                    </a:cubicBezTo>
                    <a:cubicBezTo>
                      <a:pt x="152" y="621"/>
                      <a:pt x="152" y="620"/>
                      <a:pt x="152" y="619"/>
                    </a:cubicBezTo>
                    <a:cubicBezTo>
                      <a:pt x="147" y="618"/>
                      <a:pt x="144" y="611"/>
                      <a:pt x="141" y="607"/>
                    </a:cubicBezTo>
                    <a:cubicBezTo>
                      <a:pt x="137" y="603"/>
                      <a:pt x="132" y="599"/>
                      <a:pt x="128" y="594"/>
                    </a:cubicBezTo>
                    <a:cubicBezTo>
                      <a:pt x="127" y="593"/>
                      <a:pt x="127" y="593"/>
                      <a:pt x="126" y="593"/>
                    </a:cubicBezTo>
                    <a:cubicBezTo>
                      <a:pt x="123" y="579"/>
                      <a:pt x="119" y="565"/>
                      <a:pt x="117" y="551"/>
                    </a:cubicBezTo>
                    <a:cubicBezTo>
                      <a:pt x="121" y="531"/>
                      <a:pt x="126" y="511"/>
                      <a:pt x="131" y="492"/>
                    </a:cubicBezTo>
                    <a:cubicBezTo>
                      <a:pt x="133" y="485"/>
                      <a:pt x="135" y="479"/>
                      <a:pt x="138" y="473"/>
                    </a:cubicBezTo>
                    <a:cubicBezTo>
                      <a:pt x="144" y="494"/>
                      <a:pt x="143" y="514"/>
                      <a:pt x="140" y="536"/>
                    </a:cubicBezTo>
                    <a:cubicBezTo>
                      <a:pt x="138" y="554"/>
                      <a:pt x="139" y="570"/>
                      <a:pt x="140" y="589"/>
                    </a:cubicBezTo>
                    <a:cubicBezTo>
                      <a:pt x="140" y="589"/>
                      <a:pt x="141" y="589"/>
                      <a:pt x="141" y="589"/>
                    </a:cubicBezTo>
                    <a:cubicBezTo>
                      <a:pt x="141" y="564"/>
                      <a:pt x="144" y="542"/>
                      <a:pt x="147" y="518"/>
                    </a:cubicBezTo>
                    <a:cubicBezTo>
                      <a:pt x="150" y="500"/>
                      <a:pt x="149" y="482"/>
                      <a:pt x="142" y="465"/>
                    </a:cubicBezTo>
                    <a:cubicBezTo>
                      <a:pt x="142" y="465"/>
                      <a:pt x="142" y="465"/>
                      <a:pt x="142" y="465"/>
                    </a:cubicBezTo>
                    <a:cubicBezTo>
                      <a:pt x="150" y="448"/>
                      <a:pt x="159" y="433"/>
                      <a:pt x="169" y="417"/>
                    </a:cubicBezTo>
                    <a:cubicBezTo>
                      <a:pt x="169" y="419"/>
                      <a:pt x="170" y="421"/>
                      <a:pt x="171" y="423"/>
                    </a:cubicBezTo>
                    <a:cubicBezTo>
                      <a:pt x="176" y="434"/>
                      <a:pt x="189" y="446"/>
                      <a:pt x="181" y="459"/>
                    </a:cubicBezTo>
                    <a:cubicBezTo>
                      <a:pt x="180" y="460"/>
                      <a:pt x="182" y="461"/>
                      <a:pt x="182" y="460"/>
                    </a:cubicBezTo>
                    <a:cubicBezTo>
                      <a:pt x="187" y="454"/>
                      <a:pt x="186" y="446"/>
                      <a:pt x="184" y="439"/>
                    </a:cubicBezTo>
                    <a:cubicBezTo>
                      <a:pt x="181" y="428"/>
                      <a:pt x="173" y="421"/>
                      <a:pt x="174" y="409"/>
                    </a:cubicBezTo>
                    <a:cubicBezTo>
                      <a:pt x="177" y="403"/>
                      <a:pt x="181" y="397"/>
                      <a:pt x="184" y="391"/>
                    </a:cubicBezTo>
                    <a:cubicBezTo>
                      <a:pt x="185" y="391"/>
                      <a:pt x="185" y="392"/>
                      <a:pt x="186" y="392"/>
                    </a:cubicBezTo>
                    <a:cubicBezTo>
                      <a:pt x="195" y="408"/>
                      <a:pt x="210" y="422"/>
                      <a:pt x="221" y="437"/>
                    </a:cubicBezTo>
                    <a:cubicBezTo>
                      <a:pt x="220" y="440"/>
                      <a:pt x="219" y="444"/>
                      <a:pt x="219" y="447"/>
                    </a:cubicBezTo>
                    <a:cubicBezTo>
                      <a:pt x="219" y="452"/>
                      <a:pt x="222" y="455"/>
                      <a:pt x="223" y="460"/>
                    </a:cubicBezTo>
                    <a:cubicBezTo>
                      <a:pt x="223" y="461"/>
                      <a:pt x="225" y="461"/>
                      <a:pt x="225" y="460"/>
                    </a:cubicBezTo>
                    <a:cubicBezTo>
                      <a:pt x="224" y="455"/>
                      <a:pt x="222" y="452"/>
                      <a:pt x="223" y="447"/>
                    </a:cubicBezTo>
                    <a:cubicBezTo>
                      <a:pt x="223" y="445"/>
                      <a:pt x="223" y="443"/>
                      <a:pt x="224" y="440"/>
                    </a:cubicBezTo>
                    <a:cubicBezTo>
                      <a:pt x="224" y="441"/>
                      <a:pt x="224" y="441"/>
                      <a:pt x="225" y="441"/>
                    </a:cubicBezTo>
                    <a:cubicBezTo>
                      <a:pt x="231" y="450"/>
                      <a:pt x="236" y="459"/>
                      <a:pt x="241" y="469"/>
                    </a:cubicBezTo>
                    <a:cubicBezTo>
                      <a:pt x="235" y="481"/>
                      <a:pt x="230" y="488"/>
                      <a:pt x="231" y="503"/>
                    </a:cubicBezTo>
                    <a:cubicBezTo>
                      <a:pt x="233" y="524"/>
                      <a:pt x="245" y="551"/>
                      <a:pt x="231" y="571"/>
                    </a:cubicBezTo>
                    <a:cubicBezTo>
                      <a:pt x="231" y="572"/>
                      <a:pt x="232" y="572"/>
                      <a:pt x="232" y="572"/>
                    </a:cubicBezTo>
                    <a:cubicBezTo>
                      <a:pt x="241" y="561"/>
                      <a:pt x="240" y="545"/>
                      <a:pt x="240" y="532"/>
                    </a:cubicBezTo>
                    <a:cubicBezTo>
                      <a:pt x="239" y="520"/>
                      <a:pt x="236" y="508"/>
                      <a:pt x="237" y="496"/>
                    </a:cubicBezTo>
                    <a:cubicBezTo>
                      <a:pt x="237" y="489"/>
                      <a:pt x="241" y="483"/>
                      <a:pt x="244" y="477"/>
                    </a:cubicBezTo>
                    <a:cubicBezTo>
                      <a:pt x="248" y="486"/>
                      <a:pt x="252" y="497"/>
                      <a:pt x="255" y="507"/>
                    </a:cubicBezTo>
                    <a:cubicBezTo>
                      <a:pt x="258" y="526"/>
                      <a:pt x="259" y="546"/>
                      <a:pt x="263" y="566"/>
                    </a:cubicBezTo>
                    <a:cubicBezTo>
                      <a:pt x="263" y="566"/>
                      <a:pt x="263" y="566"/>
                      <a:pt x="263" y="566"/>
                    </a:cubicBezTo>
                    <a:cubicBezTo>
                      <a:pt x="263" y="567"/>
                      <a:pt x="263" y="567"/>
                      <a:pt x="263" y="568"/>
                    </a:cubicBezTo>
                    <a:cubicBezTo>
                      <a:pt x="253" y="586"/>
                      <a:pt x="227" y="591"/>
                      <a:pt x="228" y="615"/>
                    </a:cubicBezTo>
                    <a:cubicBezTo>
                      <a:pt x="228" y="616"/>
                      <a:pt x="230" y="616"/>
                      <a:pt x="230" y="615"/>
                    </a:cubicBezTo>
                    <a:cubicBezTo>
                      <a:pt x="230" y="601"/>
                      <a:pt x="241" y="593"/>
                      <a:pt x="252" y="586"/>
                    </a:cubicBezTo>
                    <a:cubicBezTo>
                      <a:pt x="257" y="583"/>
                      <a:pt x="260" y="580"/>
                      <a:pt x="264" y="576"/>
                    </a:cubicBezTo>
                    <a:cubicBezTo>
                      <a:pt x="264" y="581"/>
                      <a:pt x="265" y="586"/>
                      <a:pt x="265" y="592"/>
                    </a:cubicBezTo>
                    <a:cubicBezTo>
                      <a:pt x="266" y="596"/>
                      <a:pt x="266" y="600"/>
                      <a:pt x="266" y="604"/>
                    </a:cubicBezTo>
                    <a:cubicBezTo>
                      <a:pt x="261" y="611"/>
                      <a:pt x="257" y="618"/>
                      <a:pt x="251" y="624"/>
                    </a:cubicBezTo>
                    <a:cubicBezTo>
                      <a:pt x="247" y="628"/>
                      <a:pt x="243" y="631"/>
                      <a:pt x="240" y="636"/>
                    </a:cubicBezTo>
                    <a:cubicBezTo>
                      <a:pt x="235" y="644"/>
                      <a:pt x="232" y="652"/>
                      <a:pt x="234" y="661"/>
                    </a:cubicBezTo>
                    <a:cubicBezTo>
                      <a:pt x="234" y="662"/>
                      <a:pt x="235" y="661"/>
                      <a:pt x="235" y="661"/>
                    </a:cubicBezTo>
                    <a:cubicBezTo>
                      <a:pt x="234" y="648"/>
                      <a:pt x="242" y="638"/>
                      <a:pt x="251" y="629"/>
                    </a:cubicBezTo>
                    <a:cubicBezTo>
                      <a:pt x="257" y="624"/>
                      <a:pt x="262" y="618"/>
                      <a:pt x="266" y="612"/>
                    </a:cubicBezTo>
                    <a:cubicBezTo>
                      <a:pt x="267" y="634"/>
                      <a:pt x="266" y="657"/>
                      <a:pt x="264" y="679"/>
                    </a:cubicBezTo>
                    <a:cubicBezTo>
                      <a:pt x="263" y="678"/>
                      <a:pt x="261" y="679"/>
                      <a:pt x="260" y="680"/>
                    </a:cubicBezTo>
                    <a:cubicBezTo>
                      <a:pt x="254" y="693"/>
                      <a:pt x="242" y="703"/>
                      <a:pt x="239" y="717"/>
                    </a:cubicBezTo>
                    <a:cubicBezTo>
                      <a:pt x="236" y="732"/>
                      <a:pt x="236" y="749"/>
                      <a:pt x="235" y="765"/>
                    </a:cubicBezTo>
                    <a:cubicBezTo>
                      <a:pt x="235" y="766"/>
                      <a:pt x="237" y="766"/>
                      <a:pt x="237" y="765"/>
                    </a:cubicBezTo>
                    <a:cubicBezTo>
                      <a:pt x="239" y="751"/>
                      <a:pt x="240" y="732"/>
                      <a:pt x="244" y="718"/>
                    </a:cubicBezTo>
                    <a:cubicBezTo>
                      <a:pt x="248" y="707"/>
                      <a:pt x="257" y="698"/>
                      <a:pt x="263" y="688"/>
                    </a:cubicBezTo>
                    <a:cubicBezTo>
                      <a:pt x="262" y="701"/>
                      <a:pt x="261" y="714"/>
                      <a:pt x="260" y="727"/>
                    </a:cubicBezTo>
                    <a:cubicBezTo>
                      <a:pt x="259" y="741"/>
                      <a:pt x="258" y="755"/>
                      <a:pt x="257" y="769"/>
                    </a:cubicBezTo>
                    <a:cubicBezTo>
                      <a:pt x="256" y="776"/>
                      <a:pt x="255" y="782"/>
                      <a:pt x="254" y="789"/>
                    </a:cubicBezTo>
                    <a:cubicBezTo>
                      <a:pt x="253" y="790"/>
                      <a:pt x="251" y="791"/>
                      <a:pt x="251" y="793"/>
                    </a:cubicBezTo>
                    <a:cubicBezTo>
                      <a:pt x="249" y="809"/>
                      <a:pt x="235" y="827"/>
                      <a:pt x="231" y="844"/>
                    </a:cubicBezTo>
                    <a:cubicBezTo>
                      <a:pt x="225" y="861"/>
                      <a:pt x="226" y="881"/>
                      <a:pt x="226" y="899"/>
                    </a:cubicBezTo>
                    <a:cubicBezTo>
                      <a:pt x="228" y="940"/>
                      <a:pt x="238" y="979"/>
                      <a:pt x="244" y="1019"/>
                    </a:cubicBezTo>
                    <a:cubicBezTo>
                      <a:pt x="244" y="1019"/>
                      <a:pt x="245" y="1019"/>
                      <a:pt x="245" y="1019"/>
                    </a:cubicBezTo>
                    <a:cubicBezTo>
                      <a:pt x="245" y="1011"/>
                      <a:pt x="244" y="1003"/>
                      <a:pt x="243" y="995"/>
                    </a:cubicBezTo>
                    <a:cubicBezTo>
                      <a:pt x="243" y="995"/>
                      <a:pt x="244" y="996"/>
                      <a:pt x="245" y="1000"/>
                    </a:cubicBezTo>
                    <a:cubicBezTo>
                      <a:pt x="247" y="1008"/>
                      <a:pt x="246" y="1018"/>
                      <a:pt x="247" y="1026"/>
                    </a:cubicBezTo>
                    <a:cubicBezTo>
                      <a:pt x="248" y="1042"/>
                      <a:pt x="249" y="1058"/>
                      <a:pt x="249" y="1074"/>
                    </a:cubicBezTo>
                    <a:cubicBezTo>
                      <a:pt x="249" y="1076"/>
                      <a:pt x="253" y="1076"/>
                      <a:pt x="253" y="1074"/>
                    </a:cubicBezTo>
                    <a:cubicBezTo>
                      <a:pt x="252" y="1057"/>
                      <a:pt x="251" y="1040"/>
                      <a:pt x="249" y="1022"/>
                    </a:cubicBezTo>
                    <a:cubicBezTo>
                      <a:pt x="248" y="1011"/>
                      <a:pt x="246" y="1002"/>
                      <a:pt x="244" y="991"/>
                    </a:cubicBezTo>
                    <a:cubicBezTo>
                      <a:pt x="244" y="990"/>
                      <a:pt x="243" y="991"/>
                      <a:pt x="243" y="991"/>
                    </a:cubicBezTo>
                    <a:cubicBezTo>
                      <a:pt x="243" y="992"/>
                      <a:pt x="243" y="992"/>
                      <a:pt x="243" y="992"/>
                    </a:cubicBezTo>
                    <a:cubicBezTo>
                      <a:pt x="239" y="984"/>
                      <a:pt x="239" y="975"/>
                      <a:pt x="238" y="967"/>
                    </a:cubicBezTo>
                    <a:cubicBezTo>
                      <a:pt x="235" y="943"/>
                      <a:pt x="232" y="919"/>
                      <a:pt x="232" y="896"/>
                    </a:cubicBezTo>
                    <a:cubicBezTo>
                      <a:pt x="232" y="875"/>
                      <a:pt x="234" y="854"/>
                      <a:pt x="242" y="834"/>
                    </a:cubicBezTo>
                    <a:cubicBezTo>
                      <a:pt x="244" y="828"/>
                      <a:pt x="248" y="822"/>
                      <a:pt x="251" y="817"/>
                    </a:cubicBezTo>
                    <a:cubicBezTo>
                      <a:pt x="248" y="847"/>
                      <a:pt x="246" y="877"/>
                      <a:pt x="247" y="907"/>
                    </a:cubicBezTo>
                    <a:cubicBezTo>
                      <a:pt x="246" y="910"/>
                      <a:pt x="246" y="913"/>
                      <a:pt x="246" y="917"/>
                    </a:cubicBezTo>
                    <a:cubicBezTo>
                      <a:pt x="244" y="937"/>
                      <a:pt x="245" y="958"/>
                      <a:pt x="248" y="978"/>
                    </a:cubicBezTo>
                    <a:cubicBezTo>
                      <a:pt x="248" y="978"/>
                      <a:pt x="248" y="978"/>
                      <a:pt x="248" y="978"/>
                    </a:cubicBezTo>
                    <a:cubicBezTo>
                      <a:pt x="248" y="978"/>
                      <a:pt x="248" y="978"/>
                      <a:pt x="248" y="978"/>
                    </a:cubicBezTo>
                    <a:cubicBezTo>
                      <a:pt x="250" y="998"/>
                      <a:pt x="255" y="1017"/>
                      <a:pt x="261" y="1036"/>
                    </a:cubicBezTo>
                    <a:cubicBezTo>
                      <a:pt x="261" y="1037"/>
                      <a:pt x="260" y="1038"/>
                      <a:pt x="260" y="1039"/>
                    </a:cubicBezTo>
                    <a:cubicBezTo>
                      <a:pt x="263" y="1076"/>
                      <a:pt x="251" y="1113"/>
                      <a:pt x="242" y="1148"/>
                    </a:cubicBezTo>
                    <a:cubicBezTo>
                      <a:pt x="235" y="1176"/>
                      <a:pt x="234" y="1204"/>
                      <a:pt x="236" y="1232"/>
                    </a:cubicBezTo>
                    <a:cubicBezTo>
                      <a:pt x="239" y="1265"/>
                      <a:pt x="246" y="1297"/>
                      <a:pt x="251" y="1330"/>
                    </a:cubicBezTo>
                    <a:cubicBezTo>
                      <a:pt x="257" y="1368"/>
                      <a:pt x="257" y="1402"/>
                      <a:pt x="257" y="1439"/>
                    </a:cubicBezTo>
                    <a:cubicBezTo>
                      <a:pt x="257" y="1440"/>
                      <a:pt x="259" y="1440"/>
                      <a:pt x="259" y="1439"/>
                    </a:cubicBezTo>
                    <a:cubicBezTo>
                      <a:pt x="261" y="1402"/>
                      <a:pt x="261" y="1368"/>
                      <a:pt x="256" y="1330"/>
                    </a:cubicBezTo>
                    <a:cubicBezTo>
                      <a:pt x="253" y="1297"/>
                      <a:pt x="247" y="1265"/>
                      <a:pt x="244" y="1232"/>
                    </a:cubicBezTo>
                    <a:cubicBezTo>
                      <a:pt x="242" y="1199"/>
                      <a:pt x="246" y="1169"/>
                      <a:pt x="255" y="1137"/>
                    </a:cubicBezTo>
                    <a:cubicBezTo>
                      <a:pt x="262" y="1113"/>
                      <a:pt x="269" y="1086"/>
                      <a:pt x="270" y="1059"/>
                    </a:cubicBezTo>
                    <a:cubicBezTo>
                      <a:pt x="272" y="1065"/>
                      <a:pt x="275" y="1071"/>
                      <a:pt x="278" y="1077"/>
                    </a:cubicBezTo>
                    <a:cubicBezTo>
                      <a:pt x="281" y="1086"/>
                      <a:pt x="284" y="1095"/>
                      <a:pt x="287" y="1103"/>
                    </a:cubicBezTo>
                    <a:cubicBezTo>
                      <a:pt x="288" y="1105"/>
                      <a:pt x="289" y="1107"/>
                      <a:pt x="290" y="1110"/>
                    </a:cubicBezTo>
                    <a:cubicBezTo>
                      <a:pt x="296" y="1149"/>
                      <a:pt x="295" y="1190"/>
                      <a:pt x="294" y="1230"/>
                    </a:cubicBezTo>
                    <a:cubicBezTo>
                      <a:pt x="293" y="1268"/>
                      <a:pt x="282" y="1305"/>
                      <a:pt x="281" y="1343"/>
                    </a:cubicBezTo>
                    <a:cubicBezTo>
                      <a:pt x="281" y="1344"/>
                      <a:pt x="283" y="1344"/>
                      <a:pt x="283" y="1343"/>
                    </a:cubicBezTo>
                    <a:cubicBezTo>
                      <a:pt x="284" y="1322"/>
                      <a:pt x="290" y="1300"/>
                      <a:pt x="294" y="1280"/>
                    </a:cubicBezTo>
                    <a:cubicBezTo>
                      <a:pt x="297" y="1261"/>
                      <a:pt x="299" y="1242"/>
                      <a:pt x="300" y="1223"/>
                    </a:cubicBezTo>
                    <a:cubicBezTo>
                      <a:pt x="301" y="1195"/>
                      <a:pt x="304" y="1166"/>
                      <a:pt x="302" y="1138"/>
                    </a:cubicBezTo>
                    <a:cubicBezTo>
                      <a:pt x="310" y="1156"/>
                      <a:pt x="317" y="1174"/>
                      <a:pt x="323" y="1192"/>
                    </a:cubicBezTo>
                    <a:cubicBezTo>
                      <a:pt x="325" y="1202"/>
                      <a:pt x="327" y="1212"/>
                      <a:pt x="329" y="1222"/>
                    </a:cubicBezTo>
                    <a:cubicBezTo>
                      <a:pt x="329" y="1225"/>
                      <a:pt x="329" y="1229"/>
                      <a:pt x="329" y="1232"/>
                    </a:cubicBezTo>
                    <a:cubicBezTo>
                      <a:pt x="328" y="1232"/>
                      <a:pt x="328" y="1233"/>
                      <a:pt x="328" y="1234"/>
                    </a:cubicBezTo>
                    <a:cubicBezTo>
                      <a:pt x="323" y="1256"/>
                      <a:pt x="327" y="1279"/>
                      <a:pt x="326" y="1301"/>
                    </a:cubicBezTo>
                    <a:cubicBezTo>
                      <a:pt x="325" y="1327"/>
                      <a:pt x="319" y="1352"/>
                      <a:pt x="316" y="1377"/>
                    </a:cubicBezTo>
                    <a:cubicBezTo>
                      <a:pt x="316" y="1379"/>
                      <a:pt x="316" y="1380"/>
                      <a:pt x="316" y="1382"/>
                    </a:cubicBezTo>
                    <a:cubicBezTo>
                      <a:pt x="315" y="1382"/>
                      <a:pt x="314" y="1383"/>
                      <a:pt x="314" y="1383"/>
                    </a:cubicBezTo>
                    <a:cubicBezTo>
                      <a:pt x="301" y="1401"/>
                      <a:pt x="290" y="1421"/>
                      <a:pt x="277" y="1440"/>
                    </a:cubicBezTo>
                    <a:cubicBezTo>
                      <a:pt x="264" y="1460"/>
                      <a:pt x="253" y="1482"/>
                      <a:pt x="253" y="1506"/>
                    </a:cubicBezTo>
                    <a:cubicBezTo>
                      <a:pt x="253" y="1509"/>
                      <a:pt x="254" y="1511"/>
                      <a:pt x="254" y="1513"/>
                    </a:cubicBezTo>
                    <a:cubicBezTo>
                      <a:pt x="253" y="1513"/>
                      <a:pt x="252" y="1514"/>
                      <a:pt x="252" y="1515"/>
                    </a:cubicBezTo>
                    <a:cubicBezTo>
                      <a:pt x="252" y="1528"/>
                      <a:pt x="248" y="1540"/>
                      <a:pt x="248" y="1552"/>
                    </a:cubicBezTo>
                    <a:cubicBezTo>
                      <a:pt x="247" y="1563"/>
                      <a:pt x="250" y="1571"/>
                      <a:pt x="251" y="1581"/>
                    </a:cubicBezTo>
                    <a:cubicBezTo>
                      <a:pt x="252" y="1582"/>
                      <a:pt x="254" y="1582"/>
                      <a:pt x="253" y="1581"/>
                    </a:cubicBezTo>
                    <a:cubicBezTo>
                      <a:pt x="252" y="1569"/>
                      <a:pt x="251" y="1559"/>
                      <a:pt x="253" y="1546"/>
                    </a:cubicBezTo>
                    <a:cubicBezTo>
                      <a:pt x="254" y="1540"/>
                      <a:pt x="255" y="1535"/>
                      <a:pt x="256" y="1529"/>
                    </a:cubicBezTo>
                    <a:cubicBezTo>
                      <a:pt x="260" y="1544"/>
                      <a:pt x="267" y="1559"/>
                      <a:pt x="276" y="1572"/>
                    </a:cubicBezTo>
                    <a:cubicBezTo>
                      <a:pt x="278" y="1575"/>
                      <a:pt x="280" y="1578"/>
                      <a:pt x="282" y="1580"/>
                    </a:cubicBezTo>
                    <a:cubicBezTo>
                      <a:pt x="281" y="1580"/>
                      <a:pt x="280" y="1581"/>
                      <a:pt x="280" y="1582"/>
                    </a:cubicBezTo>
                    <a:cubicBezTo>
                      <a:pt x="276" y="1596"/>
                      <a:pt x="284" y="1609"/>
                      <a:pt x="286" y="1623"/>
                    </a:cubicBezTo>
                    <a:cubicBezTo>
                      <a:pt x="290" y="1644"/>
                      <a:pt x="286" y="1665"/>
                      <a:pt x="292" y="1685"/>
                    </a:cubicBezTo>
                    <a:cubicBezTo>
                      <a:pt x="293" y="1686"/>
                      <a:pt x="294" y="1686"/>
                      <a:pt x="294" y="1685"/>
                    </a:cubicBezTo>
                    <a:cubicBezTo>
                      <a:pt x="289" y="1666"/>
                      <a:pt x="293" y="1648"/>
                      <a:pt x="292" y="1629"/>
                    </a:cubicBezTo>
                    <a:cubicBezTo>
                      <a:pt x="290" y="1614"/>
                      <a:pt x="282" y="1599"/>
                      <a:pt x="285" y="1584"/>
                    </a:cubicBezTo>
                    <a:cubicBezTo>
                      <a:pt x="290" y="1590"/>
                      <a:pt x="295" y="1596"/>
                      <a:pt x="300" y="1602"/>
                    </a:cubicBezTo>
                    <a:cubicBezTo>
                      <a:pt x="300" y="1602"/>
                      <a:pt x="300" y="1602"/>
                      <a:pt x="300" y="1602"/>
                    </a:cubicBezTo>
                    <a:cubicBezTo>
                      <a:pt x="300" y="1615"/>
                      <a:pt x="296" y="1631"/>
                      <a:pt x="303" y="1643"/>
                    </a:cubicBezTo>
                    <a:cubicBezTo>
                      <a:pt x="312" y="1658"/>
                      <a:pt x="332" y="1665"/>
                      <a:pt x="337" y="1684"/>
                    </a:cubicBezTo>
                    <a:cubicBezTo>
                      <a:pt x="337" y="1684"/>
                      <a:pt x="337" y="1684"/>
                      <a:pt x="337" y="1684"/>
                    </a:cubicBezTo>
                    <a:cubicBezTo>
                      <a:pt x="336" y="1672"/>
                      <a:pt x="330" y="1666"/>
                      <a:pt x="323" y="1658"/>
                    </a:cubicBezTo>
                    <a:cubicBezTo>
                      <a:pt x="315" y="1650"/>
                      <a:pt x="307" y="1641"/>
                      <a:pt x="305" y="1630"/>
                    </a:cubicBezTo>
                    <a:cubicBezTo>
                      <a:pt x="304" y="1623"/>
                      <a:pt x="305" y="1615"/>
                      <a:pt x="305" y="1608"/>
                    </a:cubicBezTo>
                    <a:cubicBezTo>
                      <a:pt x="305" y="1608"/>
                      <a:pt x="305" y="1608"/>
                      <a:pt x="306" y="1608"/>
                    </a:cubicBezTo>
                    <a:cubicBezTo>
                      <a:pt x="306" y="1609"/>
                      <a:pt x="307" y="1609"/>
                      <a:pt x="307" y="1609"/>
                    </a:cubicBezTo>
                    <a:cubicBezTo>
                      <a:pt x="314" y="1618"/>
                      <a:pt x="320" y="1627"/>
                      <a:pt x="323" y="1639"/>
                    </a:cubicBezTo>
                    <a:cubicBezTo>
                      <a:pt x="323" y="1639"/>
                      <a:pt x="324" y="1639"/>
                      <a:pt x="324" y="1639"/>
                    </a:cubicBezTo>
                    <a:cubicBezTo>
                      <a:pt x="322" y="1629"/>
                      <a:pt x="318" y="1621"/>
                      <a:pt x="313" y="1613"/>
                    </a:cubicBezTo>
                    <a:cubicBezTo>
                      <a:pt x="321" y="1618"/>
                      <a:pt x="327" y="1623"/>
                      <a:pt x="334" y="1631"/>
                    </a:cubicBezTo>
                    <a:cubicBezTo>
                      <a:pt x="339" y="1637"/>
                      <a:pt x="346" y="1643"/>
                      <a:pt x="350" y="1649"/>
                    </a:cubicBezTo>
                    <a:cubicBezTo>
                      <a:pt x="354" y="1655"/>
                      <a:pt x="357" y="1661"/>
                      <a:pt x="361" y="1667"/>
                    </a:cubicBezTo>
                    <a:cubicBezTo>
                      <a:pt x="361" y="1668"/>
                      <a:pt x="363" y="1667"/>
                      <a:pt x="362" y="1666"/>
                    </a:cubicBezTo>
                    <a:cubicBezTo>
                      <a:pt x="359" y="1660"/>
                      <a:pt x="356" y="1653"/>
                      <a:pt x="353" y="1648"/>
                    </a:cubicBezTo>
                    <a:cubicBezTo>
                      <a:pt x="348" y="1640"/>
                      <a:pt x="340" y="1633"/>
                      <a:pt x="335" y="1625"/>
                    </a:cubicBezTo>
                    <a:cubicBezTo>
                      <a:pt x="327" y="1616"/>
                      <a:pt x="319" y="1610"/>
                      <a:pt x="308" y="1604"/>
                    </a:cubicBezTo>
                    <a:cubicBezTo>
                      <a:pt x="308" y="1604"/>
                      <a:pt x="307" y="1604"/>
                      <a:pt x="306" y="1604"/>
                    </a:cubicBezTo>
                    <a:cubicBezTo>
                      <a:pt x="306" y="1603"/>
                      <a:pt x="305" y="1602"/>
                      <a:pt x="305" y="1602"/>
                    </a:cubicBezTo>
                    <a:cubicBezTo>
                      <a:pt x="305" y="1601"/>
                      <a:pt x="304" y="1601"/>
                      <a:pt x="304" y="1600"/>
                    </a:cubicBezTo>
                    <a:cubicBezTo>
                      <a:pt x="301" y="1597"/>
                      <a:pt x="298" y="1593"/>
                      <a:pt x="294" y="1588"/>
                    </a:cubicBezTo>
                    <a:cubicBezTo>
                      <a:pt x="276" y="1566"/>
                      <a:pt x="261" y="1539"/>
                      <a:pt x="260" y="1510"/>
                    </a:cubicBezTo>
                    <a:cubicBezTo>
                      <a:pt x="259" y="1480"/>
                      <a:pt x="275" y="1456"/>
                      <a:pt x="291" y="1433"/>
                    </a:cubicBezTo>
                    <a:cubicBezTo>
                      <a:pt x="300" y="1421"/>
                      <a:pt x="307" y="1408"/>
                      <a:pt x="314" y="1396"/>
                    </a:cubicBezTo>
                    <a:cubicBezTo>
                      <a:pt x="311" y="1417"/>
                      <a:pt x="308" y="1437"/>
                      <a:pt x="302" y="1458"/>
                    </a:cubicBezTo>
                    <a:cubicBezTo>
                      <a:pt x="295" y="1483"/>
                      <a:pt x="287" y="1508"/>
                      <a:pt x="283" y="1535"/>
                    </a:cubicBezTo>
                    <a:cubicBezTo>
                      <a:pt x="283" y="1536"/>
                      <a:pt x="284" y="1536"/>
                      <a:pt x="284" y="1535"/>
                    </a:cubicBezTo>
                    <a:cubicBezTo>
                      <a:pt x="296" y="1484"/>
                      <a:pt x="316" y="1437"/>
                      <a:pt x="323" y="1385"/>
                    </a:cubicBezTo>
                    <a:cubicBezTo>
                      <a:pt x="326" y="1359"/>
                      <a:pt x="333" y="1334"/>
                      <a:pt x="335" y="1308"/>
                    </a:cubicBezTo>
                    <a:cubicBezTo>
                      <a:pt x="336" y="1295"/>
                      <a:pt x="335" y="1281"/>
                      <a:pt x="335" y="1267"/>
                    </a:cubicBezTo>
                    <a:cubicBezTo>
                      <a:pt x="335" y="1257"/>
                      <a:pt x="335" y="1247"/>
                      <a:pt x="335" y="1237"/>
                    </a:cubicBezTo>
                    <a:cubicBezTo>
                      <a:pt x="335" y="1236"/>
                      <a:pt x="335" y="1236"/>
                      <a:pt x="335" y="1235"/>
                    </a:cubicBezTo>
                    <a:cubicBezTo>
                      <a:pt x="335" y="1234"/>
                      <a:pt x="335" y="1234"/>
                      <a:pt x="335" y="1233"/>
                    </a:cubicBezTo>
                    <a:cubicBezTo>
                      <a:pt x="335" y="1226"/>
                      <a:pt x="334" y="1220"/>
                      <a:pt x="333" y="1213"/>
                    </a:cubicBezTo>
                    <a:cubicBezTo>
                      <a:pt x="333" y="1209"/>
                      <a:pt x="332" y="1206"/>
                      <a:pt x="331" y="1203"/>
                    </a:cubicBezTo>
                    <a:cubicBezTo>
                      <a:pt x="329" y="1179"/>
                      <a:pt x="325" y="1155"/>
                      <a:pt x="314" y="1131"/>
                    </a:cubicBezTo>
                    <a:cubicBezTo>
                      <a:pt x="306" y="1111"/>
                      <a:pt x="295" y="1093"/>
                      <a:pt x="286" y="1073"/>
                    </a:cubicBezTo>
                    <a:cubicBezTo>
                      <a:pt x="281" y="1059"/>
                      <a:pt x="277" y="1045"/>
                      <a:pt x="273" y="1031"/>
                    </a:cubicBezTo>
                    <a:cubicBezTo>
                      <a:pt x="270" y="1019"/>
                      <a:pt x="267" y="1006"/>
                      <a:pt x="265" y="994"/>
                    </a:cubicBezTo>
                    <a:cubicBezTo>
                      <a:pt x="266" y="996"/>
                      <a:pt x="268" y="998"/>
                      <a:pt x="269" y="1000"/>
                    </a:cubicBezTo>
                    <a:cubicBezTo>
                      <a:pt x="274" y="1007"/>
                      <a:pt x="281" y="1015"/>
                      <a:pt x="283" y="1023"/>
                    </a:cubicBezTo>
                    <a:cubicBezTo>
                      <a:pt x="283" y="1023"/>
                      <a:pt x="284" y="1023"/>
                      <a:pt x="284" y="1023"/>
                    </a:cubicBezTo>
                    <a:cubicBezTo>
                      <a:pt x="283" y="1016"/>
                      <a:pt x="279" y="1009"/>
                      <a:pt x="275" y="1003"/>
                    </a:cubicBezTo>
                    <a:cubicBezTo>
                      <a:pt x="271" y="997"/>
                      <a:pt x="267" y="990"/>
                      <a:pt x="263" y="984"/>
                    </a:cubicBezTo>
                    <a:cubicBezTo>
                      <a:pt x="263" y="984"/>
                      <a:pt x="263" y="983"/>
                      <a:pt x="263" y="983"/>
                    </a:cubicBezTo>
                    <a:cubicBezTo>
                      <a:pt x="262" y="974"/>
                      <a:pt x="262" y="965"/>
                      <a:pt x="261" y="957"/>
                    </a:cubicBezTo>
                    <a:cubicBezTo>
                      <a:pt x="259" y="925"/>
                      <a:pt x="261" y="894"/>
                      <a:pt x="263" y="863"/>
                    </a:cubicBezTo>
                    <a:cubicBezTo>
                      <a:pt x="265" y="846"/>
                      <a:pt x="265" y="830"/>
                      <a:pt x="266" y="814"/>
                    </a:cubicBezTo>
                    <a:cubicBezTo>
                      <a:pt x="267" y="806"/>
                      <a:pt x="268" y="798"/>
                      <a:pt x="269" y="790"/>
                    </a:cubicBezTo>
                    <a:cubicBezTo>
                      <a:pt x="274" y="793"/>
                      <a:pt x="278" y="796"/>
                      <a:pt x="282" y="799"/>
                    </a:cubicBezTo>
                    <a:cubicBezTo>
                      <a:pt x="293" y="809"/>
                      <a:pt x="301" y="822"/>
                      <a:pt x="305" y="836"/>
                    </a:cubicBezTo>
                    <a:cubicBezTo>
                      <a:pt x="317" y="869"/>
                      <a:pt x="310" y="903"/>
                      <a:pt x="304" y="937"/>
                    </a:cubicBezTo>
                    <a:cubicBezTo>
                      <a:pt x="300" y="963"/>
                      <a:pt x="296" y="990"/>
                      <a:pt x="299" y="1016"/>
                    </a:cubicBezTo>
                    <a:cubicBezTo>
                      <a:pt x="300" y="1028"/>
                      <a:pt x="302" y="1039"/>
                      <a:pt x="305" y="1050"/>
                    </a:cubicBezTo>
                    <a:cubicBezTo>
                      <a:pt x="304" y="1050"/>
                      <a:pt x="304" y="1051"/>
                      <a:pt x="304" y="1052"/>
                    </a:cubicBezTo>
                    <a:cubicBezTo>
                      <a:pt x="306" y="1060"/>
                      <a:pt x="309" y="1068"/>
                      <a:pt x="313" y="1076"/>
                    </a:cubicBezTo>
                    <a:cubicBezTo>
                      <a:pt x="314" y="1080"/>
                      <a:pt x="316" y="1084"/>
                      <a:pt x="317" y="1089"/>
                    </a:cubicBezTo>
                    <a:cubicBezTo>
                      <a:pt x="318" y="1089"/>
                      <a:pt x="318" y="1089"/>
                      <a:pt x="318" y="1089"/>
                    </a:cubicBezTo>
                    <a:cubicBezTo>
                      <a:pt x="318" y="1087"/>
                      <a:pt x="318" y="1086"/>
                      <a:pt x="317" y="1084"/>
                    </a:cubicBezTo>
                    <a:cubicBezTo>
                      <a:pt x="327" y="1102"/>
                      <a:pt x="339" y="1119"/>
                      <a:pt x="349" y="1136"/>
                    </a:cubicBezTo>
                    <a:cubicBezTo>
                      <a:pt x="349" y="1137"/>
                      <a:pt x="350" y="1137"/>
                      <a:pt x="350" y="1136"/>
                    </a:cubicBezTo>
                    <a:cubicBezTo>
                      <a:pt x="339" y="1111"/>
                      <a:pt x="323" y="1087"/>
                      <a:pt x="312" y="1062"/>
                    </a:cubicBezTo>
                    <a:cubicBezTo>
                      <a:pt x="306" y="1041"/>
                      <a:pt x="302" y="1021"/>
                      <a:pt x="302" y="999"/>
                    </a:cubicBezTo>
                    <a:cubicBezTo>
                      <a:pt x="302" y="965"/>
                      <a:pt x="313" y="932"/>
                      <a:pt x="317" y="898"/>
                    </a:cubicBezTo>
                    <a:cubicBezTo>
                      <a:pt x="321" y="873"/>
                      <a:pt x="321" y="847"/>
                      <a:pt x="310" y="823"/>
                    </a:cubicBezTo>
                    <a:cubicBezTo>
                      <a:pt x="306" y="815"/>
                      <a:pt x="301" y="806"/>
                      <a:pt x="296" y="799"/>
                    </a:cubicBezTo>
                    <a:cubicBezTo>
                      <a:pt x="289" y="791"/>
                      <a:pt x="279" y="786"/>
                      <a:pt x="271" y="778"/>
                    </a:cubicBezTo>
                    <a:cubicBezTo>
                      <a:pt x="273" y="764"/>
                      <a:pt x="274" y="751"/>
                      <a:pt x="275" y="737"/>
                    </a:cubicBezTo>
                    <a:cubicBezTo>
                      <a:pt x="278" y="707"/>
                      <a:pt x="279" y="677"/>
                      <a:pt x="279" y="647"/>
                    </a:cubicBezTo>
                    <a:cubicBezTo>
                      <a:pt x="298" y="675"/>
                      <a:pt x="280" y="710"/>
                      <a:pt x="285" y="742"/>
                    </a:cubicBezTo>
                    <a:cubicBezTo>
                      <a:pt x="290" y="769"/>
                      <a:pt x="314" y="782"/>
                      <a:pt x="326" y="806"/>
                    </a:cubicBezTo>
                    <a:cubicBezTo>
                      <a:pt x="343" y="842"/>
                      <a:pt x="331" y="878"/>
                      <a:pt x="322" y="914"/>
                    </a:cubicBezTo>
                    <a:cubicBezTo>
                      <a:pt x="316" y="937"/>
                      <a:pt x="315" y="959"/>
                      <a:pt x="326" y="980"/>
                    </a:cubicBezTo>
                    <a:cubicBezTo>
                      <a:pt x="326" y="980"/>
                      <a:pt x="326" y="980"/>
                      <a:pt x="326" y="979"/>
                    </a:cubicBezTo>
                    <a:cubicBezTo>
                      <a:pt x="315" y="951"/>
                      <a:pt x="324" y="924"/>
                      <a:pt x="331" y="896"/>
                    </a:cubicBezTo>
                    <a:cubicBezTo>
                      <a:pt x="332" y="901"/>
                      <a:pt x="334" y="905"/>
                      <a:pt x="336" y="910"/>
                    </a:cubicBezTo>
                    <a:cubicBezTo>
                      <a:pt x="342" y="927"/>
                      <a:pt x="344" y="944"/>
                      <a:pt x="341" y="962"/>
                    </a:cubicBezTo>
                    <a:cubicBezTo>
                      <a:pt x="341" y="963"/>
                      <a:pt x="343" y="964"/>
                      <a:pt x="343" y="963"/>
                    </a:cubicBezTo>
                    <a:cubicBezTo>
                      <a:pt x="345" y="952"/>
                      <a:pt x="346" y="941"/>
                      <a:pt x="345" y="929"/>
                    </a:cubicBezTo>
                    <a:cubicBezTo>
                      <a:pt x="343" y="914"/>
                      <a:pt x="333" y="898"/>
                      <a:pt x="337" y="883"/>
                    </a:cubicBezTo>
                    <a:cubicBezTo>
                      <a:pt x="337" y="881"/>
                      <a:pt x="337" y="880"/>
                      <a:pt x="336" y="880"/>
                    </a:cubicBezTo>
                    <a:cubicBezTo>
                      <a:pt x="342" y="852"/>
                      <a:pt x="344" y="827"/>
                      <a:pt x="332" y="800"/>
                    </a:cubicBezTo>
                    <a:cubicBezTo>
                      <a:pt x="331" y="798"/>
                      <a:pt x="329" y="795"/>
                      <a:pt x="328" y="793"/>
                    </a:cubicBezTo>
                    <a:cubicBezTo>
                      <a:pt x="327" y="781"/>
                      <a:pt x="326" y="764"/>
                      <a:pt x="326" y="762"/>
                    </a:cubicBezTo>
                    <a:cubicBezTo>
                      <a:pt x="327" y="750"/>
                      <a:pt x="327" y="738"/>
                      <a:pt x="324" y="726"/>
                    </a:cubicBezTo>
                    <a:cubicBezTo>
                      <a:pt x="323" y="722"/>
                      <a:pt x="322" y="718"/>
                      <a:pt x="321" y="713"/>
                    </a:cubicBezTo>
                    <a:cubicBezTo>
                      <a:pt x="326" y="717"/>
                      <a:pt x="331" y="721"/>
                      <a:pt x="336" y="725"/>
                    </a:cubicBezTo>
                    <a:cubicBezTo>
                      <a:pt x="343" y="734"/>
                      <a:pt x="344" y="743"/>
                      <a:pt x="347" y="753"/>
                    </a:cubicBezTo>
                    <a:cubicBezTo>
                      <a:pt x="352" y="766"/>
                      <a:pt x="363" y="777"/>
                      <a:pt x="366" y="790"/>
                    </a:cubicBezTo>
                    <a:cubicBezTo>
                      <a:pt x="366" y="791"/>
                      <a:pt x="368" y="791"/>
                      <a:pt x="368" y="790"/>
                    </a:cubicBezTo>
                    <a:cubicBezTo>
                      <a:pt x="367" y="783"/>
                      <a:pt x="362" y="776"/>
                      <a:pt x="359" y="769"/>
                    </a:cubicBezTo>
                    <a:cubicBezTo>
                      <a:pt x="357" y="764"/>
                      <a:pt x="355" y="758"/>
                      <a:pt x="353" y="752"/>
                    </a:cubicBezTo>
                    <a:cubicBezTo>
                      <a:pt x="354" y="753"/>
                      <a:pt x="355" y="755"/>
                      <a:pt x="356" y="755"/>
                    </a:cubicBezTo>
                    <a:cubicBezTo>
                      <a:pt x="358" y="757"/>
                      <a:pt x="361" y="759"/>
                      <a:pt x="364" y="760"/>
                    </a:cubicBezTo>
                    <a:cubicBezTo>
                      <a:pt x="367" y="761"/>
                      <a:pt x="370" y="762"/>
                      <a:pt x="373" y="762"/>
                    </a:cubicBezTo>
                    <a:cubicBezTo>
                      <a:pt x="377" y="763"/>
                      <a:pt x="378" y="762"/>
                      <a:pt x="382" y="762"/>
                    </a:cubicBezTo>
                    <a:cubicBezTo>
                      <a:pt x="383" y="762"/>
                      <a:pt x="383" y="760"/>
                      <a:pt x="382" y="760"/>
                    </a:cubicBezTo>
                    <a:cubicBezTo>
                      <a:pt x="375" y="760"/>
                      <a:pt x="370" y="760"/>
                      <a:pt x="363" y="755"/>
                    </a:cubicBezTo>
                    <a:cubicBezTo>
                      <a:pt x="359" y="752"/>
                      <a:pt x="356" y="747"/>
                      <a:pt x="352" y="745"/>
                    </a:cubicBezTo>
                    <a:cubicBezTo>
                      <a:pt x="351" y="744"/>
                      <a:pt x="351" y="744"/>
                      <a:pt x="351" y="744"/>
                    </a:cubicBezTo>
                    <a:cubicBezTo>
                      <a:pt x="350" y="743"/>
                      <a:pt x="350" y="741"/>
                      <a:pt x="350" y="740"/>
                    </a:cubicBezTo>
                    <a:cubicBezTo>
                      <a:pt x="345" y="724"/>
                      <a:pt x="333" y="714"/>
                      <a:pt x="319" y="706"/>
                    </a:cubicBezTo>
                    <a:cubicBezTo>
                      <a:pt x="319" y="706"/>
                      <a:pt x="319" y="706"/>
                      <a:pt x="319" y="706"/>
                    </a:cubicBezTo>
                    <a:cubicBezTo>
                      <a:pt x="314" y="692"/>
                      <a:pt x="307" y="677"/>
                      <a:pt x="297" y="667"/>
                    </a:cubicBezTo>
                    <a:cubicBezTo>
                      <a:pt x="295" y="656"/>
                      <a:pt x="291" y="645"/>
                      <a:pt x="283" y="635"/>
                    </a:cubicBezTo>
                    <a:cubicBezTo>
                      <a:pt x="282" y="634"/>
                      <a:pt x="281" y="633"/>
                      <a:pt x="279" y="633"/>
                    </a:cubicBezTo>
                    <a:cubicBezTo>
                      <a:pt x="279" y="626"/>
                      <a:pt x="279" y="619"/>
                      <a:pt x="279" y="612"/>
                    </a:cubicBezTo>
                    <a:cubicBezTo>
                      <a:pt x="279" y="601"/>
                      <a:pt x="279" y="590"/>
                      <a:pt x="278" y="579"/>
                    </a:cubicBezTo>
                    <a:cubicBezTo>
                      <a:pt x="285" y="584"/>
                      <a:pt x="292" y="588"/>
                      <a:pt x="298" y="595"/>
                    </a:cubicBezTo>
                    <a:cubicBezTo>
                      <a:pt x="304" y="601"/>
                      <a:pt x="309" y="608"/>
                      <a:pt x="313" y="614"/>
                    </a:cubicBezTo>
                    <a:cubicBezTo>
                      <a:pt x="317" y="653"/>
                      <a:pt x="325" y="693"/>
                      <a:pt x="344" y="725"/>
                    </a:cubicBezTo>
                    <a:cubicBezTo>
                      <a:pt x="345" y="726"/>
                      <a:pt x="347" y="725"/>
                      <a:pt x="346" y="724"/>
                    </a:cubicBezTo>
                    <a:cubicBezTo>
                      <a:pt x="330" y="694"/>
                      <a:pt x="323" y="661"/>
                      <a:pt x="320" y="628"/>
                    </a:cubicBezTo>
                    <a:cubicBezTo>
                      <a:pt x="322" y="631"/>
                      <a:pt x="323" y="634"/>
                      <a:pt x="324" y="638"/>
                    </a:cubicBezTo>
                    <a:cubicBezTo>
                      <a:pt x="330" y="649"/>
                      <a:pt x="336" y="661"/>
                      <a:pt x="341" y="672"/>
                    </a:cubicBezTo>
                    <a:cubicBezTo>
                      <a:pt x="342" y="672"/>
                      <a:pt x="342" y="673"/>
                      <a:pt x="342" y="673"/>
                    </a:cubicBezTo>
                    <a:cubicBezTo>
                      <a:pt x="342" y="674"/>
                      <a:pt x="343" y="676"/>
                      <a:pt x="344" y="677"/>
                    </a:cubicBezTo>
                    <a:cubicBezTo>
                      <a:pt x="346" y="681"/>
                      <a:pt x="348" y="686"/>
                      <a:pt x="350" y="690"/>
                    </a:cubicBezTo>
                    <a:cubicBezTo>
                      <a:pt x="355" y="701"/>
                      <a:pt x="359" y="710"/>
                      <a:pt x="369" y="718"/>
                    </a:cubicBezTo>
                    <a:cubicBezTo>
                      <a:pt x="370" y="719"/>
                      <a:pt x="371" y="718"/>
                      <a:pt x="370" y="717"/>
                    </a:cubicBezTo>
                    <a:cubicBezTo>
                      <a:pt x="362" y="708"/>
                      <a:pt x="357" y="698"/>
                      <a:pt x="352" y="687"/>
                    </a:cubicBezTo>
                    <a:cubicBezTo>
                      <a:pt x="354" y="688"/>
                      <a:pt x="356" y="689"/>
                      <a:pt x="358" y="691"/>
                    </a:cubicBezTo>
                    <a:cubicBezTo>
                      <a:pt x="362" y="693"/>
                      <a:pt x="366" y="694"/>
                      <a:pt x="370" y="696"/>
                    </a:cubicBezTo>
                    <a:cubicBezTo>
                      <a:pt x="373" y="698"/>
                      <a:pt x="375" y="700"/>
                      <a:pt x="379" y="700"/>
                    </a:cubicBezTo>
                    <a:cubicBezTo>
                      <a:pt x="381" y="700"/>
                      <a:pt x="381" y="698"/>
                      <a:pt x="379" y="698"/>
                    </a:cubicBezTo>
                    <a:cubicBezTo>
                      <a:pt x="376" y="698"/>
                      <a:pt x="374" y="695"/>
                      <a:pt x="371" y="693"/>
                    </a:cubicBezTo>
                    <a:cubicBezTo>
                      <a:pt x="367" y="691"/>
                      <a:pt x="364" y="689"/>
                      <a:pt x="360" y="686"/>
                    </a:cubicBezTo>
                    <a:cubicBezTo>
                      <a:pt x="354" y="682"/>
                      <a:pt x="350" y="677"/>
                      <a:pt x="346" y="671"/>
                    </a:cubicBezTo>
                    <a:cubicBezTo>
                      <a:pt x="345" y="669"/>
                      <a:pt x="344" y="666"/>
                      <a:pt x="343" y="664"/>
                    </a:cubicBezTo>
                    <a:cubicBezTo>
                      <a:pt x="337" y="649"/>
                      <a:pt x="331" y="634"/>
                      <a:pt x="325" y="620"/>
                    </a:cubicBezTo>
                    <a:cubicBezTo>
                      <a:pt x="323" y="616"/>
                      <a:pt x="321" y="612"/>
                      <a:pt x="318" y="608"/>
                    </a:cubicBezTo>
                    <a:cubicBezTo>
                      <a:pt x="317" y="594"/>
                      <a:pt x="317" y="579"/>
                      <a:pt x="316" y="565"/>
                    </a:cubicBezTo>
                    <a:cubicBezTo>
                      <a:pt x="325" y="573"/>
                      <a:pt x="333" y="582"/>
                      <a:pt x="340" y="593"/>
                    </a:cubicBezTo>
                    <a:cubicBezTo>
                      <a:pt x="342" y="598"/>
                      <a:pt x="346" y="604"/>
                      <a:pt x="349" y="610"/>
                    </a:cubicBezTo>
                    <a:cubicBezTo>
                      <a:pt x="349" y="611"/>
                      <a:pt x="349" y="611"/>
                      <a:pt x="350" y="612"/>
                    </a:cubicBezTo>
                    <a:cubicBezTo>
                      <a:pt x="350" y="612"/>
                      <a:pt x="350" y="612"/>
                      <a:pt x="350" y="612"/>
                    </a:cubicBezTo>
                    <a:cubicBezTo>
                      <a:pt x="358" y="626"/>
                      <a:pt x="369" y="641"/>
                      <a:pt x="383" y="643"/>
                    </a:cubicBezTo>
                    <a:cubicBezTo>
                      <a:pt x="383" y="643"/>
                      <a:pt x="383" y="643"/>
                      <a:pt x="383" y="643"/>
                    </a:cubicBezTo>
                    <a:cubicBezTo>
                      <a:pt x="385" y="642"/>
                      <a:pt x="385" y="642"/>
                      <a:pt x="385" y="642"/>
                    </a:cubicBezTo>
                    <a:cubicBezTo>
                      <a:pt x="385" y="641"/>
                      <a:pt x="385" y="640"/>
                      <a:pt x="384" y="641"/>
                    </a:cubicBezTo>
                    <a:cubicBezTo>
                      <a:pt x="380" y="644"/>
                      <a:pt x="372" y="635"/>
                      <a:pt x="364" y="623"/>
                    </a:cubicBezTo>
                    <a:cubicBezTo>
                      <a:pt x="367" y="625"/>
                      <a:pt x="369" y="626"/>
                      <a:pt x="372" y="626"/>
                    </a:cubicBezTo>
                    <a:cubicBezTo>
                      <a:pt x="377" y="627"/>
                      <a:pt x="380" y="626"/>
                      <a:pt x="385" y="626"/>
                    </a:cubicBezTo>
                    <a:cubicBezTo>
                      <a:pt x="391" y="626"/>
                      <a:pt x="396" y="627"/>
                      <a:pt x="402" y="626"/>
                    </a:cubicBezTo>
                    <a:cubicBezTo>
                      <a:pt x="404" y="626"/>
                      <a:pt x="404" y="625"/>
                      <a:pt x="402" y="624"/>
                    </a:cubicBezTo>
                    <a:moveTo>
                      <a:pt x="91" y="657"/>
                    </a:moveTo>
                    <a:cubicBezTo>
                      <a:pt x="91" y="657"/>
                      <a:pt x="91" y="657"/>
                      <a:pt x="91" y="657"/>
                    </a:cubicBezTo>
                    <a:cubicBezTo>
                      <a:pt x="90" y="656"/>
                      <a:pt x="88" y="656"/>
                      <a:pt x="87" y="657"/>
                    </a:cubicBezTo>
                    <a:cubicBezTo>
                      <a:pt x="81" y="662"/>
                      <a:pt x="76" y="663"/>
                      <a:pt x="70" y="664"/>
                    </a:cubicBezTo>
                    <a:cubicBezTo>
                      <a:pt x="71" y="660"/>
                      <a:pt x="72" y="656"/>
                      <a:pt x="73" y="652"/>
                    </a:cubicBezTo>
                    <a:cubicBezTo>
                      <a:pt x="79" y="627"/>
                      <a:pt x="78" y="602"/>
                      <a:pt x="94" y="582"/>
                    </a:cubicBezTo>
                    <a:cubicBezTo>
                      <a:pt x="92" y="607"/>
                      <a:pt x="91" y="632"/>
                      <a:pt x="91" y="657"/>
                    </a:cubicBezTo>
                    <a:moveTo>
                      <a:pt x="110" y="502"/>
                    </a:moveTo>
                    <a:cubicBezTo>
                      <a:pt x="107" y="512"/>
                      <a:pt x="105" y="522"/>
                      <a:pt x="103" y="532"/>
                    </a:cubicBezTo>
                    <a:cubicBezTo>
                      <a:pt x="102" y="532"/>
                      <a:pt x="102" y="532"/>
                      <a:pt x="101" y="532"/>
                    </a:cubicBezTo>
                    <a:cubicBezTo>
                      <a:pt x="94" y="533"/>
                      <a:pt x="87" y="535"/>
                      <a:pt x="80" y="539"/>
                    </a:cubicBezTo>
                    <a:cubicBezTo>
                      <a:pt x="85" y="525"/>
                      <a:pt x="93" y="511"/>
                      <a:pt x="102" y="499"/>
                    </a:cubicBezTo>
                    <a:cubicBezTo>
                      <a:pt x="106" y="493"/>
                      <a:pt x="111" y="487"/>
                      <a:pt x="117" y="482"/>
                    </a:cubicBezTo>
                    <a:cubicBezTo>
                      <a:pt x="116" y="483"/>
                      <a:pt x="116" y="485"/>
                      <a:pt x="116" y="486"/>
                    </a:cubicBezTo>
                    <a:cubicBezTo>
                      <a:pt x="114" y="491"/>
                      <a:pt x="112" y="497"/>
                      <a:pt x="110" y="502"/>
                    </a:cubicBezTo>
                    <a:moveTo>
                      <a:pt x="112" y="541"/>
                    </a:moveTo>
                    <a:cubicBezTo>
                      <a:pt x="112" y="541"/>
                      <a:pt x="112" y="541"/>
                      <a:pt x="112" y="541"/>
                    </a:cubicBezTo>
                    <a:cubicBezTo>
                      <a:pt x="114" y="527"/>
                      <a:pt x="117" y="513"/>
                      <a:pt x="120" y="499"/>
                    </a:cubicBezTo>
                    <a:cubicBezTo>
                      <a:pt x="121" y="496"/>
                      <a:pt x="122" y="494"/>
                      <a:pt x="123" y="491"/>
                    </a:cubicBezTo>
                    <a:cubicBezTo>
                      <a:pt x="123" y="491"/>
                      <a:pt x="123" y="491"/>
                      <a:pt x="123" y="491"/>
                    </a:cubicBezTo>
                    <a:cubicBezTo>
                      <a:pt x="118" y="507"/>
                      <a:pt x="115" y="524"/>
                      <a:pt x="112" y="541"/>
                    </a:cubicBezTo>
                    <a:moveTo>
                      <a:pt x="189" y="42"/>
                    </a:moveTo>
                    <a:cubicBezTo>
                      <a:pt x="189" y="42"/>
                      <a:pt x="189" y="42"/>
                      <a:pt x="189" y="42"/>
                    </a:cubicBezTo>
                    <a:cubicBezTo>
                      <a:pt x="188" y="35"/>
                      <a:pt x="188" y="28"/>
                      <a:pt x="188" y="20"/>
                    </a:cubicBezTo>
                    <a:cubicBezTo>
                      <a:pt x="188" y="20"/>
                      <a:pt x="188" y="19"/>
                      <a:pt x="188" y="19"/>
                    </a:cubicBezTo>
                    <a:cubicBezTo>
                      <a:pt x="188" y="20"/>
                      <a:pt x="189" y="21"/>
                      <a:pt x="189" y="22"/>
                    </a:cubicBezTo>
                    <a:cubicBezTo>
                      <a:pt x="189" y="28"/>
                      <a:pt x="189" y="35"/>
                      <a:pt x="190" y="41"/>
                    </a:cubicBezTo>
                    <a:cubicBezTo>
                      <a:pt x="189" y="42"/>
                      <a:pt x="189" y="42"/>
                      <a:pt x="189" y="42"/>
                    </a:cubicBezTo>
                    <a:moveTo>
                      <a:pt x="196" y="154"/>
                    </a:moveTo>
                    <a:cubicBezTo>
                      <a:pt x="196" y="153"/>
                      <a:pt x="195" y="153"/>
                      <a:pt x="195" y="152"/>
                    </a:cubicBezTo>
                    <a:cubicBezTo>
                      <a:pt x="195" y="148"/>
                      <a:pt x="195" y="144"/>
                      <a:pt x="195" y="140"/>
                    </a:cubicBezTo>
                    <a:cubicBezTo>
                      <a:pt x="195" y="140"/>
                      <a:pt x="196" y="140"/>
                      <a:pt x="196" y="139"/>
                    </a:cubicBezTo>
                    <a:cubicBezTo>
                      <a:pt x="196" y="146"/>
                      <a:pt x="196" y="152"/>
                      <a:pt x="196" y="158"/>
                    </a:cubicBezTo>
                    <a:cubicBezTo>
                      <a:pt x="196" y="157"/>
                      <a:pt x="196" y="155"/>
                      <a:pt x="196" y="154"/>
                    </a:cubicBezTo>
                    <a:moveTo>
                      <a:pt x="295" y="712"/>
                    </a:moveTo>
                    <a:cubicBezTo>
                      <a:pt x="296" y="702"/>
                      <a:pt x="297" y="691"/>
                      <a:pt x="297" y="681"/>
                    </a:cubicBezTo>
                    <a:cubicBezTo>
                      <a:pt x="310" y="701"/>
                      <a:pt x="317" y="724"/>
                      <a:pt x="320" y="746"/>
                    </a:cubicBezTo>
                    <a:cubicBezTo>
                      <a:pt x="321" y="759"/>
                      <a:pt x="321" y="772"/>
                      <a:pt x="322" y="784"/>
                    </a:cubicBezTo>
                    <a:cubicBezTo>
                      <a:pt x="319" y="779"/>
                      <a:pt x="315" y="775"/>
                      <a:pt x="311" y="771"/>
                    </a:cubicBezTo>
                    <a:cubicBezTo>
                      <a:pt x="296" y="753"/>
                      <a:pt x="293" y="735"/>
                      <a:pt x="295" y="712"/>
                    </a:cubicBezTo>
                    <a:moveTo>
                      <a:pt x="275" y="530"/>
                    </a:moveTo>
                    <a:cubicBezTo>
                      <a:pt x="272" y="508"/>
                      <a:pt x="265" y="486"/>
                      <a:pt x="256" y="464"/>
                    </a:cubicBezTo>
                    <a:cubicBezTo>
                      <a:pt x="260" y="465"/>
                      <a:pt x="265" y="467"/>
                      <a:pt x="269" y="469"/>
                    </a:cubicBezTo>
                    <a:cubicBezTo>
                      <a:pt x="280" y="476"/>
                      <a:pt x="289" y="485"/>
                      <a:pt x="295" y="497"/>
                    </a:cubicBezTo>
                    <a:cubicBezTo>
                      <a:pt x="305" y="514"/>
                      <a:pt x="308" y="533"/>
                      <a:pt x="309" y="552"/>
                    </a:cubicBezTo>
                    <a:cubicBezTo>
                      <a:pt x="298" y="545"/>
                      <a:pt x="286" y="539"/>
                      <a:pt x="275" y="530"/>
                    </a:cubicBezTo>
                    <a:moveTo>
                      <a:pt x="303" y="589"/>
                    </a:moveTo>
                    <a:cubicBezTo>
                      <a:pt x="295" y="580"/>
                      <a:pt x="286" y="575"/>
                      <a:pt x="277" y="568"/>
                    </a:cubicBezTo>
                    <a:cubicBezTo>
                      <a:pt x="277" y="566"/>
                      <a:pt x="277" y="564"/>
                      <a:pt x="277" y="561"/>
                    </a:cubicBezTo>
                    <a:cubicBezTo>
                      <a:pt x="277" y="555"/>
                      <a:pt x="277" y="548"/>
                      <a:pt x="276" y="542"/>
                    </a:cubicBezTo>
                    <a:cubicBezTo>
                      <a:pt x="285" y="547"/>
                      <a:pt x="294" y="550"/>
                      <a:pt x="303" y="555"/>
                    </a:cubicBezTo>
                    <a:cubicBezTo>
                      <a:pt x="305" y="557"/>
                      <a:pt x="307" y="558"/>
                      <a:pt x="309" y="559"/>
                    </a:cubicBezTo>
                    <a:cubicBezTo>
                      <a:pt x="309" y="567"/>
                      <a:pt x="310" y="575"/>
                      <a:pt x="310" y="582"/>
                    </a:cubicBezTo>
                    <a:cubicBezTo>
                      <a:pt x="310" y="588"/>
                      <a:pt x="311" y="593"/>
                      <a:pt x="311" y="598"/>
                    </a:cubicBezTo>
                    <a:cubicBezTo>
                      <a:pt x="309" y="595"/>
                      <a:pt x="306" y="592"/>
                      <a:pt x="303" y="589"/>
                    </a:cubicBezTo>
                  </a:path>
                </a:pathLst>
              </a:custGeom>
              <a:solidFill>
                <a:srgbClr val="535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73118B4B-A6F4-4D15-B293-9D98480D3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2813" y="3767138"/>
                <a:ext cx="588963" cy="619125"/>
              </a:xfrm>
              <a:custGeom>
                <a:avLst/>
                <a:gdLst>
                  <a:gd name="T0" fmla="*/ 115 w 130"/>
                  <a:gd name="T1" fmla="*/ 52 h 137"/>
                  <a:gd name="T2" fmla="*/ 101 w 130"/>
                  <a:gd name="T3" fmla="*/ 53 h 137"/>
                  <a:gd name="T4" fmla="*/ 100 w 130"/>
                  <a:gd name="T5" fmla="*/ 52 h 137"/>
                  <a:gd name="T6" fmla="*/ 107 w 130"/>
                  <a:gd name="T7" fmla="*/ 39 h 137"/>
                  <a:gd name="T8" fmla="*/ 122 w 130"/>
                  <a:gd name="T9" fmla="*/ 18 h 137"/>
                  <a:gd name="T10" fmla="*/ 109 w 130"/>
                  <a:gd name="T11" fmla="*/ 20 h 137"/>
                  <a:gd name="T12" fmla="*/ 103 w 130"/>
                  <a:gd name="T13" fmla="*/ 33 h 137"/>
                  <a:gd name="T14" fmla="*/ 97 w 130"/>
                  <a:gd name="T15" fmla="*/ 36 h 137"/>
                  <a:gd name="T16" fmla="*/ 92 w 130"/>
                  <a:gd name="T17" fmla="*/ 2 h 137"/>
                  <a:gd name="T18" fmla="*/ 97 w 130"/>
                  <a:gd name="T19" fmla="*/ 46 h 137"/>
                  <a:gd name="T20" fmla="*/ 58 w 130"/>
                  <a:gd name="T21" fmla="*/ 63 h 137"/>
                  <a:gd name="T22" fmla="*/ 6 w 130"/>
                  <a:gd name="T23" fmla="*/ 72 h 137"/>
                  <a:gd name="T24" fmla="*/ 2 w 130"/>
                  <a:gd name="T25" fmla="*/ 73 h 137"/>
                  <a:gd name="T26" fmla="*/ 28 w 130"/>
                  <a:gd name="T27" fmla="*/ 88 h 137"/>
                  <a:gd name="T28" fmla="*/ 72 w 130"/>
                  <a:gd name="T29" fmla="*/ 85 h 137"/>
                  <a:gd name="T30" fmla="*/ 79 w 130"/>
                  <a:gd name="T31" fmla="*/ 110 h 137"/>
                  <a:gd name="T32" fmla="*/ 78 w 130"/>
                  <a:gd name="T33" fmla="*/ 87 h 137"/>
                  <a:gd name="T34" fmla="*/ 91 w 130"/>
                  <a:gd name="T35" fmla="*/ 122 h 137"/>
                  <a:gd name="T36" fmla="*/ 84 w 130"/>
                  <a:gd name="T37" fmla="*/ 135 h 137"/>
                  <a:gd name="T38" fmla="*/ 91 w 130"/>
                  <a:gd name="T39" fmla="*/ 130 h 137"/>
                  <a:gd name="T40" fmla="*/ 98 w 130"/>
                  <a:gd name="T41" fmla="*/ 112 h 137"/>
                  <a:gd name="T42" fmla="*/ 105 w 130"/>
                  <a:gd name="T43" fmla="*/ 125 h 137"/>
                  <a:gd name="T44" fmla="*/ 108 w 130"/>
                  <a:gd name="T45" fmla="*/ 111 h 137"/>
                  <a:gd name="T46" fmla="*/ 119 w 130"/>
                  <a:gd name="T47" fmla="*/ 121 h 137"/>
                  <a:gd name="T48" fmla="*/ 121 w 130"/>
                  <a:gd name="T49" fmla="*/ 120 h 137"/>
                  <a:gd name="T50" fmla="*/ 109 w 130"/>
                  <a:gd name="T51" fmla="*/ 107 h 137"/>
                  <a:gd name="T52" fmla="*/ 84 w 130"/>
                  <a:gd name="T53" fmla="*/ 77 h 137"/>
                  <a:gd name="T54" fmla="*/ 63 w 130"/>
                  <a:gd name="T55" fmla="*/ 69 h 137"/>
                  <a:gd name="T56" fmla="*/ 96 w 130"/>
                  <a:gd name="T57" fmla="*/ 55 h 137"/>
                  <a:gd name="T58" fmla="*/ 104 w 130"/>
                  <a:gd name="T59" fmla="*/ 54 h 137"/>
                  <a:gd name="T60" fmla="*/ 117 w 130"/>
                  <a:gd name="T61" fmla="*/ 56 h 137"/>
                  <a:gd name="T62" fmla="*/ 130 w 130"/>
                  <a:gd name="T63" fmla="*/ 5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0" h="137">
                    <a:moveTo>
                      <a:pt x="130" y="59"/>
                    </a:moveTo>
                    <a:cubicBezTo>
                      <a:pt x="124" y="57"/>
                      <a:pt x="119" y="55"/>
                      <a:pt x="115" y="52"/>
                    </a:cubicBezTo>
                    <a:cubicBezTo>
                      <a:pt x="110" y="49"/>
                      <a:pt x="107" y="51"/>
                      <a:pt x="102" y="51"/>
                    </a:cubicBezTo>
                    <a:cubicBezTo>
                      <a:pt x="101" y="51"/>
                      <a:pt x="101" y="52"/>
                      <a:pt x="101" y="53"/>
                    </a:cubicBezTo>
                    <a:cubicBezTo>
                      <a:pt x="100" y="53"/>
                      <a:pt x="100" y="53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1"/>
                    </a:cubicBezTo>
                    <a:cubicBezTo>
                      <a:pt x="104" y="48"/>
                      <a:pt x="106" y="44"/>
                      <a:pt x="107" y="39"/>
                    </a:cubicBezTo>
                    <a:cubicBezTo>
                      <a:pt x="110" y="32"/>
                      <a:pt x="118" y="26"/>
                      <a:pt x="124" y="21"/>
                    </a:cubicBezTo>
                    <a:cubicBezTo>
                      <a:pt x="126" y="19"/>
                      <a:pt x="123" y="17"/>
                      <a:pt x="122" y="18"/>
                    </a:cubicBezTo>
                    <a:cubicBezTo>
                      <a:pt x="117" y="23"/>
                      <a:pt x="112" y="28"/>
                      <a:pt x="108" y="33"/>
                    </a:cubicBezTo>
                    <a:cubicBezTo>
                      <a:pt x="108" y="29"/>
                      <a:pt x="109" y="24"/>
                      <a:pt x="109" y="20"/>
                    </a:cubicBezTo>
                    <a:cubicBezTo>
                      <a:pt x="110" y="18"/>
                      <a:pt x="107" y="17"/>
                      <a:pt x="106" y="19"/>
                    </a:cubicBezTo>
                    <a:cubicBezTo>
                      <a:pt x="105" y="24"/>
                      <a:pt x="104" y="28"/>
                      <a:pt x="103" y="33"/>
                    </a:cubicBezTo>
                    <a:cubicBezTo>
                      <a:pt x="102" y="37"/>
                      <a:pt x="101" y="40"/>
                      <a:pt x="100" y="42"/>
                    </a:cubicBezTo>
                    <a:cubicBezTo>
                      <a:pt x="99" y="41"/>
                      <a:pt x="98" y="39"/>
                      <a:pt x="97" y="36"/>
                    </a:cubicBezTo>
                    <a:cubicBezTo>
                      <a:pt x="92" y="25"/>
                      <a:pt x="93" y="15"/>
                      <a:pt x="96" y="3"/>
                    </a:cubicBezTo>
                    <a:cubicBezTo>
                      <a:pt x="97" y="1"/>
                      <a:pt x="93" y="0"/>
                      <a:pt x="92" y="2"/>
                    </a:cubicBezTo>
                    <a:cubicBezTo>
                      <a:pt x="90" y="10"/>
                      <a:pt x="88" y="18"/>
                      <a:pt x="90" y="26"/>
                    </a:cubicBezTo>
                    <a:cubicBezTo>
                      <a:pt x="91" y="33"/>
                      <a:pt x="96" y="39"/>
                      <a:pt x="97" y="46"/>
                    </a:cubicBezTo>
                    <a:cubicBezTo>
                      <a:pt x="93" y="51"/>
                      <a:pt x="88" y="53"/>
                      <a:pt x="81" y="54"/>
                    </a:cubicBezTo>
                    <a:cubicBezTo>
                      <a:pt x="73" y="57"/>
                      <a:pt x="66" y="60"/>
                      <a:pt x="58" y="63"/>
                    </a:cubicBezTo>
                    <a:cubicBezTo>
                      <a:pt x="50" y="66"/>
                      <a:pt x="40" y="70"/>
                      <a:pt x="30" y="72"/>
                    </a:cubicBezTo>
                    <a:cubicBezTo>
                      <a:pt x="22" y="72"/>
                      <a:pt x="14" y="71"/>
                      <a:pt x="6" y="72"/>
                    </a:cubicBezTo>
                    <a:cubicBezTo>
                      <a:pt x="5" y="72"/>
                      <a:pt x="4" y="72"/>
                      <a:pt x="3" y="71"/>
                    </a:cubicBezTo>
                    <a:cubicBezTo>
                      <a:pt x="2" y="71"/>
                      <a:pt x="1" y="72"/>
                      <a:pt x="2" y="73"/>
                    </a:cubicBezTo>
                    <a:cubicBezTo>
                      <a:pt x="1" y="74"/>
                      <a:pt x="0" y="75"/>
                      <a:pt x="0" y="77"/>
                    </a:cubicBezTo>
                    <a:cubicBezTo>
                      <a:pt x="4" y="86"/>
                      <a:pt x="19" y="87"/>
                      <a:pt x="28" y="88"/>
                    </a:cubicBezTo>
                    <a:cubicBezTo>
                      <a:pt x="39" y="89"/>
                      <a:pt x="49" y="83"/>
                      <a:pt x="60" y="83"/>
                    </a:cubicBezTo>
                    <a:cubicBezTo>
                      <a:pt x="65" y="83"/>
                      <a:pt x="68" y="84"/>
                      <a:pt x="72" y="85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5" y="88"/>
                      <a:pt x="83" y="108"/>
                      <a:pt x="79" y="110"/>
                    </a:cubicBezTo>
                    <a:cubicBezTo>
                      <a:pt x="78" y="110"/>
                      <a:pt x="78" y="112"/>
                      <a:pt x="79" y="111"/>
                    </a:cubicBezTo>
                    <a:cubicBezTo>
                      <a:pt x="85" y="110"/>
                      <a:pt x="82" y="95"/>
                      <a:pt x="78" y="87"/>
                    </a:cubicBezTo>
                    <a:cubicBezTo>
                      <a:pt x="85" y="91"/>
                      <a:pt x="91" y="96"/>
                      <a:pt x="94" y="102"/>
                    </a:cubicBezTo>
                    <a:cubicBezTo>
                      <a:pt x="94" y="109"/>
                      <a:pt x="93" y="115"/>
                      <a:pt x="91" y="122"/>
                    </a:cubicBezTo>
                    <a:cubicBezTo>
                      <a:pt x="90" y="126"/>
                      <a:pt x="87" y="128"/>
                      <a:pt x="85" y="132"/>
                    </a:cubicBezTo>
                    <a:cubicBezTo>
                      <a:pt x="84" y="133"/>
                      <a:pt x="84" y="133"/>
                      <a:pt x="84" y="135"/>
                    </a:cubicBezTo>
                    <a:cubicBezTo>
                      <a:pt x="83" y="137"/>
                      <a:pt x="85" y="137"/>
                      <a:pt x="86" y="136"/>
                    </a:cubicBezTo>
                    <a:cubicBezTo>
                      <a:pt x="87" y="133"/>
                      <a:pt x="89" y="132"/>
                      <a:pt x="91" y="130"/>
                    </a:cubicBezTo>
                    <a:cubicBezTo>
                      <a:pt x="93" y="127"/>
                      <a:pt x="94" y="124"/>
                      <a:pt x="95" y="121"/>
                    </a:cubicBezTo>
                    <a:cubicBezTo>
                      <a:pt x="97" y="118"/>
                      <a:pt x="98" y="115"/>
                      <a:pt x="98" y="112"/>
                    </a:cubicBezTo>
                    <a:cubicBezTo>
                      <a:pt x="99" y="116"/>
                      <a:pt x="100" y="120"/>
                      <a:pt x="100" y="125"/>
                    </a:cubicBezTo>
                    <a:cubicBezTo>
                      <a:pt x="100" y="128"/>
                      <a:pt x="105" y="128"/>
                      <a:pt x="105" y="125"/>
                    </a:cubicBezTo>
                    <a:cubicBezTo>
                      <a:pt x="106" y="118"/>
                      <a:pt x="105" y="111"/>
                      <a:pt x="103" y="105"/>
                    </a:cubicBezTo>
                    <a:cubicBezTo>
                      <a:pt x="105" y="107"/>
                      <a:pt x="106" y="109"/>
                      <a:pt x="108" y="111"/>
                    </a:cubicBezTo>
                    <a:cubicBezTo>
                      <a:pt x="110" y="113"/>
                      <a:pt x="112" y="115"/>
                      <a:pt x="114" y="117"/>
                    </a:cubicBezTo>
                    <a:cubicBezTo>
                      <a:pt x="116" y="118"/>
                      <a:pt x="117" y="120"/>
                      <a:pt x="119" y="121"/>
                    </a:cubicBezTo>
                    <a:cubicBezTo>
                      <a:pt x="119" y="121"/>
                      <a:pt x="119" y="121"/>
                      <a:pt x="120" y="121"/>
                    </a:cubicBezTo>
                    <a:cubicBezTo>
                      <a:pt x="120" y="121"/>
                      <a:pt x="120" y="120"/>
                      <a:pt x="121" y="120"/>
                    </a:cubicBezTo>
                    <a:cubicBezTo>
                      <a:pt x="121" y="120"/>
                      <a:pt x="120" y="119"/>
                      <a:pt x="120" y="119"/>
                    </a:cubicBezTo>
                    <a:cubicBezTo>
                      <a:pt x="119" y="120"/>
                      <a:pt x="110" y="107"/>
                      <a:pt x="109" y="107"/>
                    </a:cubicBezTo>
                    <a:cubicBezTo>
                      <a:pt x="107" y="103"/>
                      <a:pt x="105" y="100"/>
                      <a:pt x="102" y="97"/>
                    </a:cubicBezTo>
                    <a:cubicBezTo>
                      <a:pt x="99" y="89"/>
                      <a:pt x="93" y="82"/>
                      <a:pt x="84" y="77"/>
                    </a:cubicBezTo>
                    <a:cubicBezTo>
                      <a:pt x="77" y="72"/>
                      <a:pt x="70" y="71"/>
                      <a:pt x="64" y="71"/>
                    </a:cubicBezTo>
                    <a:cubicBezTo>
                      <a:pt x="63" y="70"/>
                      <a:pt x="63" y="70"/>
                      <a:pt x="63" y="69"/>
                    </a:cubicBezTo>
                    <a:cubicBezTo>
                      <a:pt x="65" y="69"/>
                      <a:pt x="68" y="68"/>
                      <a:pt x="70" y="67"/>
                    </a:cubicBezTo>
                    <a:cubicBezTo>
                      <a:pt x="78" y="64"/>
                      <a:pt x="88" y="61"/>
                      <a:pt x="96" y="55"/>
                    </a:cubicBezTo>
                    <a:cubicBezTo>
                      <a:pt x="96" y="56"/>
                      <a:pt x="96" y="56"/>
                      <a:pt x="97" y="56"/>
                    </a:cubicBezTo>
                    <a:cubicBezTo>
                      <a:pt x="99" y="56"/>
                      <a:pt x="102" y="56"/>
                      <a:pt x="104" y="54"/>
                    </a:cubicBezTo>
                    <a:cubicBezTo>
                      <a:pt x="105" y="54"/>
                      <a:pt x="107" y="54"/>
                      <a:pt x="108" y="53"/>
                    </a:cubicBezTo>
                    <a:cubicBezTo>
                      <a:pt x="111" y="53"/>
                      <a:pt x="114" y="55"/>
                      <a:pt x="117" y="56"/>
                    </a:cubicBezTo>
                    <a:cubicBezTo>
                      <a:pt x="121" y="57"/>
                      <a:pt x="125" y="59"/>
                      <a:pt x="130" y="60"/>
                    </a:cubicBezTo>
                    <a:cubicBezTo>
                      <a:pt x="130" y="60"/>
                      <a:pt x="130" y="59"/>
                      <a:pt x="130" y="59"/>
                    </a:cubicBezTo>
                  </a:path>
                </a:pathLst>
              </a:custGeom>
              <a:solidFill>
                <a:srgbClr val="535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68D576C1-BEC8-4A01-BF30-D84AB5117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6888" y="2233613"/>
                <a:ext cx="76200" cy="374650"/>
              </a:xfrm>
              <a:custGeom>
                <a:avLst/>
                <a:gdLst>
                  <a:gd name="T0" fmla="*/ 16 w 17"/>
                  <a:gd name="T1" fmla="*/ 4 h 83"/>
                  <a:gd name="T2" fmla="*/ 12 w 17"/>
                  <a:gd name="T3" fmla="*/ 3 h 83"/>
                  <a:gd name="T4" fmla="*/ 6 w 17"/>
                  <a:gd name="T5" fmla="*/ 82 h 83"/>
                  <a:gd name="T6" fmla="*/ 7 w 17"/>
                  <a:gd name="T7" fmla="*/ 82 h 83"/>
                  <a:gd name="T8" fmla="*/ 11 w 17"/>
                  <a:gd name="T9" fmla="*/ 40 h 83"/>
                  <a:gd name="T10" fmla="*/ 16 w 17"/>
                  <a:gd name="T11" fmla="*/ 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3">
                    <a:moveTo>
                      <a:pt x="16" y="4"/>
                    </a:moveTo>
                    <a:cubicBezTo>
                      <a:pt x="17" y="1"/>
                      <a:pt x="13" y="0"/>
                      <a:pt x="12" y="3"/>
                    </a:cubicBezTo>
                    <a:cubicBezTo>
                      <a:pt x="9" y="29"/>
                      <a:pt x="0" y="57"/>
                      <a:pt x="6" y="82"/>
                    </a:cubicBezTo>
                    <a:cubicBezTo>
                      <a:pt x="6" y="83"/>
                      <a:pt x="7" y="83"/>
                      <a:pt x="7" y="82"/>
                    </a:cubicBezTo>
                    <a:cubicBezTo>
                      <a:pt x="5" y="67"/>
                      <a:pt x="8" y="54"/>
                      <a:pt x="11" y="40"/>
                    </a:cubicBezTo>
                    <a:cubicBezTo>
                      <a:pt x="14" y="28"/>
                      <a:pt x="15" y="16"/>
                      <a:pt x="16" y="4"/>
                    </a:cubicBezTo>
                  </a:path>
                </a:pathLst>
              </a:custGeom>
              <a:solidFill>
                <a:srgbClr val="535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468D4A-FB01-4830-9733-7A81975FA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4963" y="5327018"/>
              <a:ext cx="488059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85C199F-2B87-43B3-BE31-CE406E7E60B1}"/>
                </a:ext>
              </a:extLst>
            </p:cNvPr>
            <p:cNvGrpSpPr/>
            <p:nvPr/>
          </p:nvGrpSpPr>
          <p:grpSpPr>
            <a:xfrm>
              <a:off x="12727876" y="4738990"/>
              <a:ext cx="1161105" cy="1161105"/>
              <a:chOff x="8427244" y="3161308"/>
              <a:chExt cx="1161256" cy="11612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A5D883-9CBC-464C-B542-BFE1D852B526}"/>
                  </a:ext>
                </a:extLst>
              </p:cNvPr>
              <p:cNvSpPr/>
              <p:nvPr/>
            </p:nvSpPr>
            <p:spPr>
              <a:xfrm>
                <a:off x="8427244" y="3161308"/>
                <a:ext cx="1161256" cy="116125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9F0E0A4-F09D-46BA-A411-036269B693CC}"/>
                  </a:ext>
                </a:extLst>
              </p:cNvPr>
              <p:cNvSpPr/>
              <p:nvPr/>
            </p:nvSpPr>
            <p:spPr>
              <a:xfrm>
                <a:off x="8929411" y="3663475"/>
                <a:ext cx="156922" cy="156922"/>
              </a:xfrm>
              <a:prstGeom prst="ellipse">
                <a:avLst/>
              </a:prstGeom>
              <a:solidFill>
                <a:schemeClr val="bg1">
                  <a:alpha val="52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02A792-ED69-4ED0-AF0A-E28DE2B98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5501" y="3523969"/>
              <a:ext cx="315236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1BA867-0627-492C-B514-39284593C313}"/>
                </a:ext>
              </a:extLst>
            </p:cNvPr>
            <p:cNvGrpSpPr/>
            <p:nvPr/>
          </p:nvGrpSpPr>
          <p:grpSpPr>
            <a:xfrm>
              <a:off x="14086167" y="3050473"/>
              <a:ext cx="959590" cy="959590"/>
              <a:chOff x="8427244" y="3161308"/>
              <a:chExt cx="1161256" cy="116125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FBA290B-2BEE-4F38-8D40-3DE6CD990205}"/>
                  </a:ext>
                </a:extLst>
              </p:cNvPr>
              <p:cNvSpPr/>
              <p:nvPr/>
            </p:nvSpPr>
            <p:spPr>
              <a:xfrm>
                <a:off x="8427244" y="3161308"/>
                <a:ext cx="1161256" cy="1161256"/>
              </a:xfrm>
              <a:prstGeom prst="ellipse">
                <a:avLst/>
              </a:prstGeom>
              <a:solidFill>
                <a:schemeClr val="accent3">
                  <a:alpha val="52000"/>
                </a:schemeClr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27DA040-B07A-49C6-A176-B2DDD15232B7}"/>
                  </a:ext>
                </a:extLst>
              </p:cNvPr>
              <p:cNvSpPr/>
              <p:nvPr/>
            </p:nvSpPr>
            <p:spPr>
              <a:xfrm>
                <a:off x="8929411" y="3663475"/>
                <a:ext cx="156922" cy="156922"/>
              </a:xfrm>
              <a:prstGeom prst="ellipse">
                <a:avLst/>
              </a:prstGeom>
              <a:solidFill>
                <a:schemeClr val="bg1">
                  <a:alpha val="52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ECDEEA-838B-4FF0-9ACC-4483B2DEB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138" y="7091707"/>
              <a:ext cx="125611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AD0FA53-99DE-4D67-91C9-7BD78AAC702A}"/>
                </a:ext>
              </a:extLst>
            </p:cNvPr>
            <p:cNvGrpSpPr/>
            <p:nvPr/>
          </p:nvGrpSpPr>
          <p:grpSpPr>
            <a:xfrm>
              <a:off x="12821781" y="6800092"/>
              <a:ext cx="595829" cy="595829"/>
              <a:chOff x="8427244" y="3161308"/>
              <a:chExt cx="1161256" cy="116125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AB0B0F8-5A3D-4117-940C-7245CA72F274}"/>
                  </a:ext>
                </a:extLst>
              </p:cNvPr>
              <p:cNvSpPr/>
              <p:nvPr/>
            </p:nvSpPr>
            <p:spPr>
              <a:xfrm>
                <a:off x="8427244" y="3161308"/>
                <a:ext cx="1161256" cy="1161256"/>
              </a:xfrm>
              <a:prstGeom prst="ellipse">
                <a:avLst/>
              </a:prstGeom>
              <a:solidFill>
                <a:schemeClr val="accent3">
                  <a:alpha val="52000"/>
                </a:schemeClr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CCFFE24-D7D6-42C0-9391-8805F66729BA}"/>
                  </a:ext>
                </a:extLst>
              </p:cNvPr>
              <p:cNvSpPr/>
              <p:nvPr/>
            </p:nvSpPr>
            <p:spPr>
              <a:xfrm>
                <a:off x="8929411" y="3663475"/>
                <a:ext cx="156922" cy="156922"/>
              </a:xfrm>
              <a:prstGeom prst="ellipse">
                <a:avLst/>
              </a:prstGeom>
              <a:solidFill>
                <a:schemeClr val="bg1">
                  <a:alpha val="52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CECBE-FF1E-431B-B975-D794BBD5A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60061" y="9967037"/>
              <a:ext cx="315236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5411EE-5ABF-4040-ABB1-61A9F2E88B4E}"/>
                </a:ext>
              </a:extLst>
            </p:cNvPr>
            <p:cNvGrpSpPr/>
            <p:nvPr/>
          </p:nvGrpSpPr>
          <p:grpSpPr>
            <a:xfrm>
              <a:off x="13300562" y="9194319"/>
              <a:ext cx="1545431" cy="1545431"/>
              <a:chOff x="8427244" y="3161308"/>
              <a:chExt cx="1161256" cy="116125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FA38AAE-0CC7-4538-ACA6-48B8FE346C54}"/>
                  </a:ext>
                </a:extLst>
              </p:cNvPr>
              <p:cNvSpPr/>
              <p:nvPr/>
            </p:nvSpPr>
            <p:spPr>
              <a:xfrm>
                <a:off x="8427244" y="3161308"/>
                <a:ext cx="1161256" cy="1161256"/>
              </a:xfrm>
              <a:prstGeom prst="ellipse">
                <a:avLst/>
              </a:prstGeom>
              <a:solidFill>
                <a:schemeClr val="accent5">
                  <a:alpha val="52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71B1DF-C8AD-4A90-BB89-A327B9E565F1}"/>
                  </a:ext>
                </a:extLst>
              </p:cNvPr>
              <p:cNvSpPr/>
              <p:nvPr/>
            </p:nvSpPr>
            <p:spPr>
              <a:xfrm>
                <a:off x="8929411" y="3663475"/>
                <a:ext cx="156922" cy="156922"/>
              </a:xfrm>
              <a:prstGeom prst="ellipse">
                <a:avLst/>
              </a:prstGeom>
              <a:solidFill>
                <a:schemeClr val="bg1">
                  <a:alpha val="52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54B4E69-8EBD-414F-BEC7-1D983803A3EC}"/>
              </a:ext>
            </a:extLst>
          </p:cNvPr>
          <p:cNvSpPr txBox="1"/>
          <p:nvPr/>
        </p:nvSpPr>
        <p:spPr>
          <a:xfrm>
            <a:off x="6736740" y="2313060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9BA46D-BB82-4DB5-83C6-DC731E1C82D2}"/>
              </a:ext>
            </a:extLst>
          </p:cNvPr>
          <p:cNvSpPr txBox="1"/>
          <p:nvPr/>
        </p:nvSpPr>
        <p:spPr>
          <a:xfrm>
            <a:off x="3528931" y="3099658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7ACC3C-4BBD-4F5D-9329-3214D9E5CE27}"/>
              </a:ext>
            </a:extLst>
          </p:cNvPr>
          <p:cNvSpPr txBox="1"/>
          <p:nvPr/>
        </p:nvSpPr>
        <p:spPr>
          <a:xfrm>
            <a:off x="3652527" y="4679058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6B950-75B0-497A-855E-43C4412DB9DB}"/>
              </a:ext>
            </a:extLst>
          </p:cNvPr>
          <p:cNvSpPr txBox="1"/>
          <p:nvPr/>
        </p:nvSpPr>
        <p:spPr>
          <a:xfrm>
            <a:off x="1609325" y="5465655"/>
            <a:ext cx="669468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6F69F9-C355-4C5E-954B-534AF05747DB}"/>
              </a:ext>
            </a:extLst>
          </p:cNvPr>
          <p:cNvSpPr txBox="1"/>
          <p:nvPr/>
        </p:nvSpPr>
        <p:spPr>
          <a:xfrm>
            <a:off x="7146913" y="6479850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6B6096-14FF-40E2-A2A0-BFF809962EE4}"/>
              </a:ext>
            </a:extLst>
          </p:cNvPr>
          <p:cNvSpPr txBox="1"/>
          <p:nvPr/>
        </p:nvSpPr>
        <p:spPr>
          <a:xfrm>
            <a:off x="5103711" y="7266447"/>
            <a:ext cx="669468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02B05F-9F9C-4763-ABF4-49E93D31DC4E}"/>
              </a:ext>
            </a:extLst>
          </p:cNvPr>
          <p:cNvSpPr txBox="1"/>
          <p:nvPr/>
        </p:nvSpPr>
        <p:spPr>
          <a:xfrm>
            <a:off x="6205506" y="9652177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B05A4B-6F20-4755-B631-35EBA004029F}"/>
              </a:ext>
            </a:extLst>
          </p:cNvPr>
          <p:cNvSpPr txBox="1"/>
          <p:nvPr/>
        </p:nvSpPr>
        <p:spPr>
          <a:xfrm>
            <a:off x="4162304" y="10438774"/>
            <a:ext cx="669468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21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82A53B0-6FF9-4DAD-9E3C-1C6303C9F9C0}"/>
              </a:ext>
            </a:extLst>
          </p:cNvPr>
          <p:cNvSpPr>
            <a:spLocks/>
          </p:cNvSpPr>
          <p:nvPr/>
        </p:nvSpPr>
        <p:spPr bwMode="auto">
          <a:xfrm>
            <a:off x="10129505" y="1968218"/>
            <a:ext cx="3653399" cy="9779564"/>
          </a:xfrm>
          <a:custGeom>
            <a:avLst/>
            <a:gdLst>
              <a:gd name="T0" fmla="*/ 865 w 902"/>
              <a:gd name="T1" fmla="*/ 1243 h 2418"/>
              <a:gd name="T2" fmla="*/ 790 w 902"/>
              <a:gd name="T3" fmla="*/ 910 h 2418"/>
              <a:gd name="T4" fmla="*/ 765 w 902"/>
              <a:gd name="T5" fmla="*/ 759 h 2418"/>
              <a:gd name="T6" fmla="*/ 748 w 902"/>
              <a:gd name="T7" fmla="*/ 638 h 2418"/>
              <a:gd name="T8" fmla="*/ 630 w 902"/>
              <a:gd name="T9" fmla="*/ 408 h 2418"/>
              <a:gd name="T10" fmla="*/ 526 w 902"/>
              <a:gd name="T11" fmla="*/ 291 h 2418"/>
              <a:gd name="T12" fmla="*/ 544 w 902"/>
              <a:gd name="T13" fmla="*/ 237 h 2418"/>
              <a:gd name="T14" fmla="*/ 566 w 902"/>
              <a:gd name="T15" fmla="*/ 169 h 2418"/>
              <a:gd name="T16" fmla="*/ 510 w 902"/>
              <a:gd name="T17" fmla="*/ 24 h 2418"/>
              <a:gd name="T18" fmla="*/ 354 w 902"/>
              <a:gd name="T19" fmla="*/ 67 h 2418"/>
              <a:gd name="T20" fmla="*/ 340 w 902"/>
              <a:gd name="T21" fmla="*/ 200 h 2418"/>
              <a:gd name="T22" fmla="*/ 370 w 902"/>
              <a:gd name="T23" fmla="*/ 244 h 2418"/>
              <a:gd name="T24" fmla="*/ 387 w 902"/>
              <a:gd name="T25" fmla="*/ 352 h 2418"/>
              <a:gd name="T26" fmla="*/ 223 w 902"/>
              <a:gd name="T27" fmla="*/ 423 h 2418"/>
              <a:gd name="T28" fmla="*/ 150 w 902"/>
              <a:gd name="T29" fmla="*/ 650 h 2418"/>
              <a:gd name="T30" fmla="*/ 136 w 902"/>
              <a:gd name="T31" fmla="*/ 831 h 2418"/>
              <a:gd name="T32" fmla="*/ 99 w 902"/>
              <a:gd name="T33" fmla="*/ 996 h 2418"/>
              <a:gd name="T34" fmla="*/ 10 w 902"/>
              <a:gd name="T35" fmla="*/ 1291 h 2418"/>
              <a:gd name="T36" fmla="*/ 32 w 902"/>
              <a:gd name="T37" fmla="*/ 1291 h 2418"/>
              <a:gd name="T38" fmla="*/ 49 w 902"/>
              <a:gd name="T39" fmla="*/ 1288 h 2418"/>
              <a:gd name="T40" fmla="*/ 41 w 902"/>
              <a:gd name="T41" fmla="*/ 1399 h 2418"/>
              <a:gd name="T42" fmla="*/ 58 w 902"/>
              <a:gd name="T43" fmla="*/ 1367 h 2418"/>
              <a:gd name="T44" fmla="*/ 76 w 902"/>
              <a:gd name="T45" fmla="*/ 1405 h 2418"/>
              <a:gd name="T46" fmla="*/ 156 w 902"/>
              <a:gd name="T47" fmla="*/ 1189 h 2418"/>
              <a:gd name="T48" fmla="*/ 186 w 902"/>
              <a:gd name="T49" fmla="*/ 1110 h 2418"/>
              <a:gd name="T50" fmla="*/ 254 w 902"/>
              <a:gd name="T51" fmla="*/ 764 h 2418"/>
              <a:gd name="T52" fmla="*/ 229 w 902"/>
              <a:gd name="T53" fmla="*/ 1360 h 2418"/>
              <a:gd name="T54" fmla="*/ 272 w 902"/>
              <a:gd name="T55" fmla="*/ 1991 h 2418"/>
              <a:gd name="T56" fmla="*/ 297 w 902"/>
              <a:gd name="T57" fmla="*/ 2095 h 2418"/>
              <a:gd name="T58" fmla="*/ 310 w 902"/>
              <a:gd name="T59" fmla="*/ 2274 h 2418"/>
              <a:gd name="T60" fmla="*/ 259 w 902"/>
              <a:gd name="T61" fmla="*/ 2378 h 2418"/>
              <a:gd name="T62" fmla="*/ 274 w 902"/>
              <a:gd name="T63" fmla="*/ 2392 h 2418"/>
              <a:gd name="T64" fmla="*/ 290 w 902"/>
              <a:gd name="T65" fmla="*/ 2393 h 2418"/>
              <a:gd name="T66" fmla="*/ 325 w 902"/>
              <a:gd name="T67" fmla="*/ 2381 h 2418"/>
              <a:gd name="T68" fmla="*/ 362 w 902"/>
              <a:gd name="T69" fmla="*/ 2390 h 2418"/>
              <a:gd name="T70" fmla="*/ 403 w 902"/>
              <a:gd name="T71" fmla="*/ 2289 h 2418"/>
              <a:gd name="T72" fmla="*/ 395 w 902"/>
              <a:gd name="T73" fmla="*/ 2232 h 2418"/>
              <a:gd name="T74" fmla="*/ 397 w 902"/>
              <a:gd name="T75" fmla="*/ 2106 h 2418"/>
              <a:gd name="T76" fmla="*/ 401 w 902"/>
              <a:gd name="T77" fmla="*/ 1818 h 2418"/>
              <a:gd name="T78" fmla="*/ 435 w 902"/>
              <a:gd name="T79" fmla="*/ 1466 h 2418"/>
              <a:gd name="T80" fmla="*/ 468 w 902"/>
              <a:gd name="T81" fmla="*/ 1590 h 2418"/>
              <a:gd name="T82" fmla="*/ 486 w 902"/>
              <a:gd name="T83" fmla="*/ 1883 h 2418"/>
              <a:gd name="T84" fmla="*/ 511 w 902"/>
              <a:gd name="T85" fmla="*/ 2187 h 2418"/>
              <a:gd name="T86" fmla="*/ 506 w 902"/>
              <a:gd name="T87" fmla="*/ 2261 h 2418"/>
              <a:gd name="T88" fmla="*/ 510 w 902"/>
              <a:gd name="T89" fmla="*/ 2319 h 2418"/>
              <a:gd name="T90" fmla="*/ 549 w 902"/>
              <a:gd name="T91" fmla="*/ 2409 h 2418"/>
              <a:gd name="T92" fmla="*/ 598 w 902"/>
              <a:gd name="T93" fmla="*/ 2403 h 2418"/>
              <a:gd name="T94" fmla="*/ 613 w 902"/>
              <a:gd name="T95" fmla="*/ 2392 h 2418"/>
              <a:gd name="T96" fmla="*/ 631 w 902"/>
              <a:gd name="T97" fmla="*/ 2384 h 2418"/>
              <a:gd name="T98" fmla="*/ 653 w 902"/>
              <a:gd name="T99" fmla="*/ 2358 h 2418"/>
              <a:gd name="T100" fmla="*/ 587 w 902"/>
              <a:gd name="T101" fmla="*/ 2265 h 2418"/>
              <a:gd name="T102" fmla="*/ 627 w 902"/>
              <a:gd name="T103" fmla="*/ 2006 h 2418"/>
              <a:gd name="T104" fmla="*/ 617 w 902"/>
              <a:gd name="T105" fmla="*/ 1645 h 2418"/>
              <a:gd name="T106" fmla="*/ 657 w 902"/>
              <a:gd name="T107" fmla="*/ 1059 h 2418"/>
              <a:gd name="T108" fmla="*/ 671 w 902"/>
              <a:gd name="T109" fmla="*/ 877 h 2418"/>
              <a:gd name="T110" fmla="*/ 738 w 902"/>
              <a:gd name="T111" fmla="*/ 1161 h 2418"/>
              <a:gd name="T112" fmla="*/ 755 w 902"/>
              <a:gd name="T113" fmla="*/ 1310 h 2418"/>
              <a:gd name="T114" fmla="*/ 846 w 902"/>
              <a:gd name="T115" fmla="*/ 1425 h 2418"/>
              <a:gd name="T116" fmla="*/ 843 w 902"/>
              <a:gd name="T117" fmla="*/ 1358 h 2418"/>
              <a:gd name="T118" fmla="*/ 873 w 902"/>
              <a:gd name="T119" fmla="*/ 1394 h 2418"/>
              <a:gd name="T120" fmla="*/ 855 w 902"/>
              <a:gd name="T121" fmla="*/ 1281 h 2418"/>
              <a:gd name="T122" fmla="*/ 899 w 902"/>
              <a:gd name="T123" fmla="*/ 1307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2" h="2418">
                <a:moveTo>
                  <a:pt x="901" y="1301"/>
                </a:moveTo>
                <a:cubicBezTo>
                  <a:pt x="898" y="1298"/>
                  <a:pt x="895" y="1294"/>
                  <a:pt x="892" y="1291"/>
                </a:cubicBezTo>
                <a:cubicBezTo>
                  <a:pt x="885" y="1273"/>
                  <a:pt x="880" y="1257"/>
                  <a:pt x="865" y="1243"/>
                </a:cubicBezTo>
                <a:cubicBezTo>
                  <a:pt x="847" y="1225"/>
                  <a:pt x="825" y="1203"/>
                  <a:pt x="813" y="1177"/>
                </a:cubicBezTo>
                <a:cubicBezTo>
                  <a:pt x="807" y="1117"/>
                  <a:pt x="808" y="1057"/>
                  <a:pt x="803" y="996"/>
                </a:cubicBezTo>
                <a:cubicBezTo>
                  <a:pt x="801" y="968"/>
                  <a:pt x="796" y="939"/>
                  <a:pt x="790" y="910"/>
                </a:cubicBezTo>
                <a:cubicBezTo>
                  <a:pt x="789" y="906"/>
                  <a:pt x="776" y="863"/>
                  <a:pt x="767" y="843"/>
                </a:cubicBezTo>
                <a:cubicBezTo>
                  <a:pt x="767" y="839"/>
                  <a:pt x="766" y="835"/>
                  <a:pt x="766" y="831"/>
                </a:cubicBezTo>
                <a:cubicBezTo>
                  <a:pt x="763" y="807"/>
                  <a:pt x="765" y="783"/>
                  <a:pt x="765" y="759"/>
                </a:cubicBezTo>
                <a:cubicBezTo>
                  <a:pt x="765" y="735"/>
                  <a:pt x="766" y="711"/>
                  <a:pt x="763" y="687"/>
                </a:cubicBezTo>
                <a:cubicBezTo>
                  <a:pt x="761" y="674"/>
                  <a:pt x="757" y="662"/>
                  <a:pt x="752" y="650"/>
                </a:cubicBezTo>
                <a:cubicBezTo>
                  <a:pt x="751" y="646"/>
                  <a:pt x="749" y="642"/>
                  <a:pt x="748" y="638"/>
                </a:cubicBezTo>
                <a:cubicBezTo>
                  <a:pt x="764" y="582"/>
                  <a:pt x="756" y="525"/>
                  <a:pt x="728" y="473"/>
                </a:cubicBezTo>
                <a:cubicBezTo>
                  <a:pt x="717" y="452"/>
                  <a:pt x="701" y="433"/>
                  <a:pt x="680" y="423"/>
                </a:cubicBezTo>
                <a:cubicBezTo>
                  <a:pt x="663" y="415"/>
                  <a:pt x="647" y="413"/>
                  <a:pt x="630" y="408"/>
                </a:cubicBezTo>
                <a:cubicBezTo>
                  <a:pt x="620" y="405"/>
                  <a:pt x="611" y="400"/>
                  <a:pt x="601" y="396"/>
                </a:cubicBezTo>
                <a:cubicBezTo>
                  <a:pt x="573" y="381"/>
                  <a:pt x="543" y="367"/>
                  <a:pt x="515" y="352"/>
                </a:cubicBezTo>
                <a:cubicBezTo>
                  <a:pt x="515" y="332"/>
                  <a:pt x="516" y="313"/>
                  <a:pt x="526" y="291"/>
                </a:cubicBezTo>
                <a:cubicBezTo>
                  <a:pt x="531" y="279"/>
                  <a:pt x="533" y="269"/>
                  <a:pt x="533" y="258"/>
                </a:cubicBezTo>
                <a:cubicBezTo>
                  <a:pt x="533" y="253"/>
                  <a:pt x="533" y="249"/>
                  <a:pt x="533" y="244"/>
                </a:cubicBezTo>
                <a:cubicBezTo>
                  <a:pt x="535" y="241"/>
                  <a:pt x="539" y="239"/>
                  <a:pt x="544" y="237"/>
                </a:cubicBezTo>
                <a:cubicBezTo>
                  <a:pt x="547" y="235"/>
                  <a:pt x="549" y="234"/>
                  <a:pt x="551" y="231"/>
                </a:cubicBezTo>
                <a:cubicBezTo>
                  <a:pt x="557" y="223"/>
                  <a:pt x="560" y="209"/>
                  <a:pt x="562" y="200"/>
                </a:cubicBezTo>
                <a:cubicBezTo>
                  <a:pt x="564" y="192"/>
                  <a:pt x="569" y="178"/>
                  <a:pt x="566" y="169"/>
                </a:cubicBezTo>
                <a:cubicBezTo>
                  <a:pt x="565" y="163"/>
                  <a:pt x="560" y="162"/>
                  <a:pt x="556" y="160"/>
                </a:cubicBezTo>
                <a:cubicBezTo>
                  <a:pt x="561" y="135"/>
                  <a:pt x="563" y="104"/>
                  <a:pt x="554" y="79"/>
                </a:cubicBezTo>
                <a:cubicBezTo>
                  <a:pt x="545" y="55"/>
                  <a:pt x="532" y="37"/>
                  <a:pt x="510" y="24"/>
                </a:cubicBezTo>
                <a:cubicBezTo>
                  <a:pt x="482" y="6"/>
                  <a:pt x="451" y="0"/>
                  <a:pt x="419" y="11"/>
                </a:cubicBezTo>
                <a:cubicBezTo>
                  <a:pt x="405" y="15"/>
                  <a:pt x="391" y="22"/>
                  <a:pt x="379" y="32"/>
                </a:cubicBezTo>
                <a:cubicBezTo>
                  <a:pt x="367" y="42"/>
                  <a:pt x="362" y="54"/>
                  <a:pt x="354" y="67"/>
                </a:cubicBezTo>
                <a:cubicBezTo>
                  <a:pt x="338" y="93"/>
                  <a:pt x="340" y="131"/>
                  <a:pt x="346" y="160"/>
                </a:cubicBezTo>
                <a:cubicBezTo>
                  <a:pt x="342" y="162"/>
                  <a:pt x="338" y="163"/>
                  <a:pt x="336" y="169"/>
                </a:cubicBezTo>
                <a:cubicBezTo>
                  <a:pt x="333" y="178"/>
                  <a:pt x="338" y="192"/>
                  <a:pt x="340" y="200"/>
                </a:cubicBezTo>
                <a:cubicBezTo>
                  <a:pt x="343" y="209"/>
                  <a:pt x="345" y="223"/>
                  <a:pt x="352" y="231"/>
                </a:cubicBezTo>
                <a:cubicBezTo>
                  <a:pt x="354" y="234"/>
                  <a:pt x="356" y="235"/>
                  <a:pt x="358" y="237"/>
                </a:cubicBezTo>
                <a:cubicBezTo>
                  <a:pt x="363" y="239"/>
                  <a:pt x="367" y="241"/>
                  <a:pt x="370" y="244"/>
                </a:cubicBezTo>
                <a:cubicBezTo>
                  <a:pt x="369" y="249"/>
                  <a:pt x="369" y="253"/>
                  <a:pt x="369" y="258"/>
                </a:cubicBezTo>
                <a:cubicBezTo>
                  <a:pt x="369" y="269"/>
                  <a:pt x="372" y="279"/>
                  <a:pt x="377" y="291"/>
                </a:cubicBezTo>
                <a:cubicBezTo>
                  <a:pt x="386" y="313"/>
                  <a:pt x="388" y="332"/>
                  <a:pt x="387" y="352"/>
                </a:cubicBezTo>
                <a:cubicBezTo>
                  <a:pt x="359" y="367"/>
                  <a:pt x="330" y="381"/>
                  <a:pt x="301" y="396"/>
                </a:cubicBezTo>
                <a:cubicBezTo>
                  <a:pt x="292" y="400"/>
                  <a:pt x="283" y="405"/>
                  <a:pt x="273" y="408"/>
                </a:cubicBezTo>
                <a:cubicBezTo>
                  <a:pt x="256" y="413"/>
                  <a:pt x="239" y="415"/>
                  <a:pt x="223" y="423"/>
                </a:cubicBezTo>
                <a:cubicBezTo>
                  <a:pt x="201" y="433"/>
                  <a:pt x="186" y="452"/>
                  <a:pt x="174" y="473"/>
                </a:cubicBezTo>
                <a:cubicBezTo>
                  <a:pt x="146" y="525"/>
                  <a:pt x="138" y="582"/>
                  <a:pt x="154" y="638"/>
                </a:cubicBezTo>
                <a:cubicBezTo>
                  <a:pt x="153" y="642"/>
                  <a:pt x="151" y="646"/>
                  <a:pt x="150" y="650"/>
                </a:cubicBezTo>
                <a:cubicBezTo>
                  <a:pt x="145" y="662"/>
                  <a:pt x="141" y="674"/>
                  <a:pt x="140" y="687"/>
                </a:cubicBezTo>
                <a:cubicBezTo>
                  <a:pt x="136" y="711"/>
                  <a:pt x="137" y="735"/>
                  <a:pt x="137" y="759"/>
                </a:cubicBezTo>
                <a:cubicBezTo>
                  <a:pt x="137" y="783"/>
                  <a:pt x="139" y="807"/>
                  <a:pt x="136" y="831"/>
                </a:cubicBezTo>
                <a:cubicBezTo>
                  <a:pt x="136" y="835"/>
                  <a:pt x="135" y="839"/>
                  <a:pt x="135" y="843"/>
                </a:cubicBezTo>
                <a:cubicBezTo>
                  <a:pt x="126" y="863"/>
                  <a:pt x="113" y="906"/>
                  <a:pt x="112" y="910"/>
                </a:cubicBezTo>
                <a:cubicBezTo>
                  <a:pt x="106" y="939"/>
                  <a:pt x="101" y="968"/>
                  <a:pt x="99" y="996"/>
                </a:cubicBezTo>
                <a:cubicBezTo>
                  <a:pt x="94" y="1057"/>
                  <a:pt x="95" y="1117"/>
                  <a:pt x="89" y="1177"/>
                </a:cubicBezTo>
                <a:cubicBezTo>
                  <a:pt x="77" y="1203"/>
                  <a:pt x="56" y="1225"/>
                  <a:pt x="37" y="1243"/>
                </a:cubicBezTo>
                <a:cubicBezTo>
                  <a:pt x="22" y="1257"/>
                  <a:pt x="18" y="1273"/>
                  <a:pt x="10" y="1291"/>
                </a:cubicBezTo>
                <a:cubicBezTo>
                  <a:pt x="7" y="1294"/>
                  <a:pt x="4" y="1298"/>
                  <a:pt x="1" y="1301"/>
                </a:cubicBezTo>
                <a:cubicBezTo>
                  <a:pt x="0" y="1303"/>
                  <a:pt x="1" y="1306"/>
                  <a:pt x="4" y="1307"/>
                </a:cubicBezTo>
                <a:cubicBezTo>
                  <a:pt x="14" y="1309"/>
                  <a:pt x="25" y="1298"/>
                  <a:pt x="32" y="1291"/>
                </a:cubicBezTo>
                <a:cubicBezTo>
                  <a:pt x="37" y="1287"/>
                  <a:pt x="41" y="1282"/>
                  <a:pt x="45" y="1278"/>
                </a:cubicBezTo>
                <a:cubicBezTo>
                  <a:pt x="47" y="1278"/>
                  <a:pt x="48" y="1279"/>
                  <a:pt x="47" y="1281"/>
                </a:cubicBezTo>
                <a:cubicBezTo>
                  <a:pt x="48" y="1282"/>
                  <a:pt x="49" y="1285"/>
                  <a:pt x="49" y="1288"/>
                </a:cubicBezTo>
                <a:cubicBezTo>
                  <a:pt x="49" y="1303"/>
                  <a:pt x="40" y="1335"/>
                  <a:pt x="39" y="1343"/>
                </a:cubicBezTo>
                <a:cubicBezTo>
                  <a:pt x="36" y="1360"/>
                  <a:pt x="30" y="1377"/>
                  <a:pt x="29" y="1394"/>
                </a:cubicBezTo>
                <a:cubicBezTo>
                  <a:pt x="28" y="1400"/>
                  <a:pt x="37" y="1404"/>
                  <a:pt x="41" y="1399"/>
                </a:cubicBezTo>
                <a:cubicBezTo>
                  <a:pt x="50" y="1388"/>
                  <a:pt x="53" y="1374"/>
                  <a:pt x="58" y="1361"/>
                </a:cubicBezTo>
                <a:cubicBezTo>
                  <a:pt x="58" y="1360"/>
                  <a:pt x="59" y="1359"/>
                  <a:pt x="59" y="1358"/>
                </a:cubicBezTo>
                <a:cubicBezTo>
                  <a:pt x="59" y="1362"/>
                  <a:pt x="58" y="1366"/>
                  <a:pt x="58" y="1367"/>
                </a:cubicBezTo>
                <a:cubicBezTo>
                  <a:pt x="55" y="1383"/>
                  <a:pt x="50" y="1400"/>
                  <a:pt x="48" y="1417"/>
                </a:cubicBezTo>
                <a:cubicBezTo>
                  <a:pt x="48" y="1422"/>
                  <a:pt x="52" y="1425"/>
                  <a:pt x="56" y="1425"/>
                </a:cubicBezTo>
                <a:cubicBezTo>
                  <a:pt x="67" y="1426"/>
                  <a:pt x="72" y="1414"/>
                  <a:pt x="76" y="1405"/>
                </a:cubicBezTo>
                <a:cubicBezTo>
                  <a:pt x="90" y="1406"/>
                  <a:pt x="101" y="1386"/>
                  <a:pt x="109" y="1373"/>
                </a:cubicBezTo>
                <a:cubicBezTo>
                  <a:pt x="131" y="1364"/>
                  <a:pt x="141" y="1330"/>
                  <a:pt x="147" y="1310"/>
                </a:cubicBezTo>
                <a:cubicBezTo>
                  <a:pt x="158" y="1271"/>
                  <a:pt x="160" y="1229"/>
                  <a:pt x="156" y="1189"/>
                </a:cubicBezTo>
                <a:cubicBezTo>
                  <a:pt x="156" y="1189"/>
                  <a:pt x="155" y="1188"/>
                  <a:pt x="155" y="1187"/>
                </a:cubicBezTo>
                <a:cubicBezTo>
                  <a:pt x="158" y="1178"/>
                  <a:pt x="162" y="1170"/>
                  <a:pt x="165" y="1161"/>
                </a:cubicBezTo>
                <a:cubicBezTo>
                  <a:pt x="171" y="1144"/>
                  <a:pt x="179" y="1127"/>
                  <a:pt x="186" y="1110"/>
                </a:cubicBezTo>
                <a:cubicBezTo>
                  <a:pt x="203" y="1072"/>
                  <a:pt x="215" y="1033"/>
                  <a:pt x="221" y="992"/>
                </a:cubicBezTo>
                <a:cubicBezTo>
                  <a:pt x="227" y="954"/>
                  <a:pt x="230" y="915"/>
                  <a:pt x="231" y="877"/>
                </a:cubicBezTo>
                <a:cubicBezTo>
                  <a:pt x="233" y="836"/>
                  <a:pt x="241" y="800"/>
                  <a:pt x="254" y="764"/>
                </a:cubicBezTo>
                <a:cubicBezTo>
                  <a:pt x="268" y="806"/>
                  <a:pt x="280" y="844"/>
                  <a:pt x="279" y="889"/>
                </a:cubicBezTo>
                <a:cubicBezTo>
                  <a:pt x="277" y="949"/>
                  <a:pt x="259" y="1003"/>
                  <a:pt x="245" y="1059"/>
                </a:cubicBezTo>
                <a:cubicBezTo>
                  <a:pt x="219" y="1158"/>
                  <a:pt x="213" y="1260"/>
                  <a:pt x="229" y="1360"/>
                </a:cubicBezTo>
                <a:cubicBezTo>
                  <a:pt x="229" y="1362"/>
                  <a:pt x="230" y="1363"/>
                  <a:pt x="231" y="1364"/>
                </a:cubicBezTo>
                <a:cubicBezTo>
                  <a:pt x="232" y="1459"/>
                  <a:pt x="277" y="1550"/>
                  <a:pt x="285" y="1645"/>
                </a:cubicBezTo>
                <a:cubicBezTo>
                  <a:pt x="294" y="1762"/>
                  <a:pt x="250" y="1874"/>
                  <a:pt x="272" y="1991"/>
                </a:cubicBezTo>
                <a:cubicBezTo>
                  <a:pt x="272" y="1993"/>
                  <a:pt x="273" y="1994"/>
                  <a:pt x="274" y="1994"/>
                </a:cubicBezTo>
                <a:cubicBezTo>
                  <a:pt x="274" y="2001"/>
                  <a:pt x="275" y="2005"/>
                  <a:pt x="275" y="2006"/>
                </a:cubicBezTo>
                <a:cubicBezTo>
                  <a:pt x="281" y="2036"/>
                  <a:pt x="290" y="2066"/>
                  <a:pt x="297" y="2095"/>
                </a:cubicBezTo>
                <a:cubicBezTo>
                  <a:pt x="304" y="2127"/>
                  <a:pt x="310" y="2157"/>
                  <a:pt x="313" y="2189"/>
                </a:cubicBezTo>
                <a:cubicBezTo>
                  <a:pt x="315" y="2215"/>
                  <a:pt x="313" y="2239"/>
                  <a:pt x="315" y="2265"/>
                </a:cubicBezTo>
                <a:cubicBezTo>
                  <a:pt x="313" y="2268"/>
                  <a:pt x="311" y="2271"/>
                  <a:pt x="310" y="2274"/>
                </a:cubicBezTo>
                <a:cubicBezTo>
                  <a:pt x="297" y="2295"/>
                  <a:pt x="280" y="2316"/>
                  <a:pt x="265" y="2334"/>
                </a:cubicBezTo>
                <a:cubicBezTo>
                  <a:pt x="259" y="2341"/>
                  <a:pt x="249" y="2348"/>
                  <a:pt x="249" y="2358"/>
                </a:cubicBezTo>
                <a:cubicBezTo>
                  <a:pt x="249" y="2368"/>
                  <a:pt x="258" y="2369"/>
                  <a:pt x="259" y="2378"/>
                </a:cubicBezTo>
                <a:cubicBezTo>
                  <a:pt x="259" y="2381"/>
                  <a:pt x="262" y="2384"/>
                  <a:pt x="266" y="2385"/>
                </a:cubicBezTo>
                <a:cubicBezTo>
                  <a:pt x="267" y="2385"/>
                  <a:pt x="270" y="2385"/>
                  <a:pt x="271" y="2384"/>
                </a:cubicBezTo>
                <a:cubicBezTo>
                  <a:pt x="272" y="2387"/>
                  <a:pt x="274" y="2392"/>
                  <a:pt x="274" y="2392"/>
                </a:cubicBezTo>
                <a:cubicBezTo>
                  <a:pt x="276" y="2395"/>
                  <a:pt x="279" y="2397"/>
                  <a:pt x="282" y="2396"/>
                </a:cubicBezTo>
                <a:cubicBezTo>
                  <a:pt x="282" y="2395"/>
                  <a:pt x="286" y="2394"/>
                  <a:pt x="289" y="2392"/>
                </a:cubicBezTo>
                <a:cubicBezTo>
                  <a:pt x="290" y="2392"/>
                  <a:pt x="290" y="2393"/>
                  <a:pt x="290" y="2393"/>
                </a:cubicBezTo>
                <a:cubicBezTo>
                  <a:pt x="294" y="2396"/>
                  <a:pt x="291" y="2399"/>
                  <a:pt x="297" y="2403"/>
                </a:cubicBezTo>
                <a:cubicBezTo>
                  <a:pt x="299" y="2404"/>
                  <a:pt x="302" y="2405"/>
                  <a:pt x="304" y="2403"/>
                </a:cubicBezTo>
                <a:cubicBezTo>
                  <a:pt x="313" y="2397"/>
                  <a:pt x="318" y="2388"/>
                  <a:pt x="325" y="2381"/>
                </a:cubicBezTo>
                <a:cubicBezTo>
                  <a:pt x="321" y="2392"/>
                  <a:pt x="316" y="2405"/>
                  <a:pt x="323" y="2411"/>
                </a:cubicBezTo>
                <a:cubicBezTo>
                  <a:pt x="330" y="2418"/>
                  <a:pt x="347" y="2414"/>
                  <a:pt x="353" y="2409"/>
                </a:cubicBezTo>
                <a:cubicBezTo>
                  <a:pt x="358" y="2405"/>
                  <a:pt x="360" y="2396"/>
                  <a:pt x="362" y="2390"/>
                </a:cubicBezTo>
                <a:cubicBezTo>
                  <a:pt x="366" y="2377"/>
                  <a:pt x="373" y="2368"/>
                  <a:pt x="379" y="2356"/>
                </a:cubicBezTo>
                <a:cubicBezTo>
                  <a:pt x="386" y="2344"/>
                  <a:pt x="386" y="2332"/>
                  <a:pt x="393" y="2319"/>
                </a:cubicBezTo>
                <a:cubicBezTo>
                  <a:pt x="398" y="2309"/>
                  <a:pt x="401" y="2301"/>
                  <a:pt x="403" y="2289"/>
                </a:cubicBezTo>
                <a:cubicBezTo>
                  <a:pt x="403" y="2286"/>
                  <a:pt x="402" y="2284"/>
                  <a:pt x="399" y="2283"/>
                </a:cubicBezTo>
                <a:cubicBezTo>
                  <a:pt x="399" y="2276"/>
                  <a:pt x="398" y="2269"/>
                  <a:pt x="396" y="2261"/>
                </a:cubicBezTo>
                <a:cubicBezTo>
                  <a:pt x="394" y="2252"/>
                  <a:pt x="395" y="2242"/>
                  <a:pt x="395" y="2232"/>
                </a:cubicBezTo>
                <a:cubicBezTo>
                  <a:pt x="396" y="2227"/>
                  <a:pt x="397" y="2222"/>
                  <a:pt x="398" y="2217"/>
                </a:cubicBezTo>
                <a:cubicBezTo>
                  <a:pt x="398" y="2206"/>
                  <a:pt x="395" y="2197"/>
                  <a:pt x="391" y="2187"/>
                </a:cubicBezTo>
                <a:cubicBezTo>
                  <a:pt x="393" y="2160"/>
                  <a:pt x="394" y="2133"/>
                  <a:pt x="397" y="2106"/>
                </a:cubicBezTo>
                <a:cubicBezTo>
                  <a:pt x="401" y="2068"/>
                  <a:pt x="403" y="2030"/>
                  <a:pt x="408" y="1992"/>
                </a:cubicBezTo>
                <a:cubicBezTo>
                  <a:pt x="412" y="1956"/>
                  <a:pt x="419" y="1919"/>
                  <a:pt x="416" y="1883"/>
                </a:cubicBezTo>
                <a:cubicBezTo>
                  <a:pt x="415" y="1860"/>
                  <a:pt x="408" y="1839"/>
                  <a:pt x="401" y="1818"/>
                </a:cubicBezTo>
                <a:cubicBezTo>
                  <a:pt x="405" y="1784"/>
                  <a:pt x="416" y="1752"/>
                  <a:pt x="418" y="1717"/>
                </a:cubicBezTo>
                <a:cubicBezTo>
                  <a:pt x="420" y="1674"/>
                  <a:pt x="430" y="1633"/>
                  <a:pt x="434" y="1590"/>
                </a:cubicBezTo>
                <a:cubicBezTo>
                  <a:pt x="439" y="1549"/>
                  <a:pt x="432" y="1507"/>
                  <a:pt x="435" y="1466"/>
                </a:cubicBezTo>
                <a:cubicBezTo>
                  <a:pt x="439" y="1423"/>
                  <a:pt x="443" y="1380"/>
                  <a:pt x="451" y="1338"/>
                </a:cubicBezTo>
                <a:cubicBezTo>
                  <a:pt x="459" y="1380"/>
                  <a:pt x="463" y="1423"/>
                  <a:pt x="467" y="1466"/>
                </a:cubicBezTo>
                <a:cubicBezTo>
                  <a:pt x="471" y="1507"/>
                  <a:pt x="463" y="1549"/>
                  <a:pt x="468" y="1590"/>
                </a:cubicBezTo>
                <a:cubicBezTo>
                  <a:pt x="472" y="1633"/>
                  <a:pt x="482" y="1674"/>
                  <a:pt x="485" y="1717"/>
                </a:cubicBezTo>
                <a:cubicBezTo>
                  <a:pt x="487" y="1752"/>
                  <a:pt x="497" y="1784"/>
                  <a:pt x="501" y="1818"/>
                </a:cubicBezTo>
                <a:cubicBezTo>
                  <a:pt x="494" y="1839"/>
                  <a:pt x="487" y="1860"/>
                  <a:pt x="486" y="1883"/>
                </a:cubicBezTo>
                <a:cubicBezTo>
                  <a:pt x="484" y="1919"/>
                  <a:pt x="490" y="1956"/>
                  <a:pt x="495" y="1992"/>
                </a:cubicBezTo>
                <a:cubicBezTo>
                  <a:pt x="500" y="2030"/>
                  <a:pt x="502" y="2068"/>
                  <a:pt x="506" y="2106"/>
                </a:cubicBezTo>
                <a:cubicBezTo>
                  <a:pt x="509" y="2133"/>
                  <a:pt x="509" y="2160"/>
                  <a:pt x="511" y="2187"/>
                </a:cubicBezTo>
                <a:cubicBezTo>
                  <a:pt x="507" y="2197"/>
                  <a:pt x="504" y="2206"/>
                  <a:pt x="505" y="2217"/>
                </a:cubicBezTo>
                <a:cubicBezTo>
                  <a:pt x="505" y="2222"/>
                  <a:pt x="506" y="2227"/>
                  <a:pt x="508" y="2232"/>
                </a:cubicBezTo>
                <a:cubicBezTo>
                  <a:pt x="507" y="2242"/>
                  <a:pt x="508" y="2252"/>
                  <a:pt x="506" y="2261"/>
                </a:cubicBezTo>
                <a:cubicBezTo>
                  <a:pt x="504" y="2269"/>
                  <a:pt x="503" y="2276"/>
                  <a:pt x="503" y="2283"/>
                </a:cubicBezTo>
                <a:cubicBezTo>
                  <a:pt x="501" y="2284"/>
                  <a:pt x="499" y="2286"/>
                  <a:pt x="500" y="2289"/>
                </a:cubicBezTo>
                <a:cubicBezTo>
                  <a:pt x="501" y="2301"/>
                  <a:pt x="504" y="2309"/>
                  <a:pt x="510" y="2319"/>
                </a:cubicBezTo>
                <a:cubicBezTo>
                  <a:pt x="516" y="2332"/>
                  <a:pt x="517" y="2344"/>
                  <a:pt x="523" y="2356"/>
                </a:cubicBezTo>
                <a:cubicBezTo>
                  <a:pt x="529" y="2368"/>
                  <a:pt x="536" y="2377"/>
                  <a:pt x="540" y="2390"/>
                </a:cubicBezTo>
                <a:cubicBezTo>
                  <a:pt x="542" y="2396"/>
                  <a:pt x="544" y="2405"/>
                  <a:pt x="549" y="2409"/>
                </a:cubicBezTo>
                <a:cubicBezTo>
                  <a:pt x="555" y="2414"/>
                  <a:pt x="573" y="2418"/>
                  <a:pt x="579" y="2411"/>
                </a:cubicBezTo>
                <a:cubicBezTo>
                  <a:pt x="586" y="2405"/>
                  <a:pt x="581" y="2392"/>
                  <a:pt x="578" y="2381"/>
                </a:cubicBezTo>
                <a:cubicBezTo>
                  <a:pt x="584" y="2388"/>
                  <a:pt x="590" y="2397"/>
                  <a:pt x="598" y="2403"/>
                </a:cubicBezTo>
                <a:cubicBezTo>
                  <a:pt x="600" y="2405"/>
                  <a:pt x="603" y="2404"/>
                  <a:pt x="605" y="2403"/>
                </a:cubicBezTo>
                <a:cubicBezTo>
                  <a:pt x="611" y="2399"/>
                  <a:pt x="609" y="2396"/>
                  <a:pt x="612" y="2393"/>
                </a:cubicBezTo>
                <a:cubicBezTo>
                  <a:pt x="613" y="2393"/>
                  <a:pt x="613" y="2392"/>
                  <a:pt x="613" y="2392"/>
                </a:cubicBezTo>
                <a:cubicBezTo>
                  <a:pt x="616" y="2394"/>
                  <a:pt x="620" y="2395"/>
                  <a:pt x="620" y="2396"/>
                </a:cubicBezTo>
                <a:cubicBezTo>
                  <a:pt x="623" y="2397"/>
                  <a:pt x="627" y="2395"/>
                  <a:pt x="628" y="2392"/>
                </a:cubicBezTo>
                <a:cubicBezTo>
                  <a:pt x="628" y="2392"/>
                  <a:pt x="630" y="2387"/>
                  <a:pt x="631" y="2384"/>
                </a:cubicBezTo>
                <a:cubicBezTo>
                  <a:pt x="633" y="2385"/>
                  <a:pt x="636" y="2385"/>
                  <a:pt x="637" y="2385"/>
                </a:cubicBezTo>
                <a:cubicBezTo>
                  <a:pt x="641" y="2384"/>
                  <a:pt x="643" y="2381"/>
                  <a:pt x="644" y="2378"/>
                </a:cubicBezTo>
                <a:cubicBezTo>
                  <a:pt x="645" y="2369"/>
                  <a:pt x="653" y="2368"/>
                  <a:pt x="653" y="2358"/>
                </a:cubicBezTo>
                <a:cubicBezTo>
                  <a:pt x="653" y="2348"/>
                  <a:pt x="643" y="2341"/>
                  <a:pt x="637" y="2334"/>
                </a:cubicBezTo>
                <a:cubicBezTo>
                  <a:pt x="622" y="2316"/>
                  <a:pt x="605" y="2295"/>
                  <a:pt x="593" y="2274"/>
                </a:cubicBezTo>
                <a:cubicBezTo>
                  <a:pt x="591" y="2271"/>
                  <a:pt x="589" y="2268"/>
                  <a:pt x="587" y="2265"/>
                </a:cubicBezTo>
                <a:cubicBezTo>
                  <a:pt x="589" y="2239"/>
                  <a:pt x="587" y="2215"/>
                  <a:pt x="589" y="2189"/>
                </a:cubicBezTo>
                <a:cubicBezTo>
                  <a:pt x="592" y="2157"/>
                  <a:pt x="598" y="2127"/>
                  <a:pt x="605" y="2095"/>
                </a:cubicBezTo>
                <a:cubicBezTo>
                  <a:pt x="612" y="2066"/>
                  <a:pt x="622" y="2036"/>
                  <a:pt x="627" y="2006"/>
                </a:cubicBezTo>
                <a:cubicBezTo>
                  <a:pt x="628" y="2005"/>
                  <a:pt x="628" y="2001"/>
                  <a:pt x="628" y="1994"/>
                </a:cubicBezTo>
                <a:cubicBezTo>
                  <a:pt x="629" y="1994"/>
                  <a:pt x="630" y="1993"/>
                  <a:pt x="630" y="1991"/>
                </a:cubicBezTo>
                <a:cubicBezTo>
                  <a:pt x="652" y="1874"/>
                  <a:pt x="608" y="1762"/>
                  <a:pt x="617" y="1645"/>
                </a:cubicBezTo>
                <a:cubicBezTo>
                  <a:pt x="625" y="1550"/>
                  <a:pt x="670" y="1459"/>
                  <a:pt x="672" y="1364"/>
                </a:cubicBezTo>
                <a:cubicBezTo>
                  <a:pt x="673" y="1363"/>
                  <a:pt x="673" y="1362"/>
                  <a:pt x="674" y="1360"/>
                </a:cubicBezTo>
                <a:cubicBezTo>
                  <a:pt x="690" y="1260"/>
                  <a:pt x="683" y="1158"/>
                  <a:pt x="657" y="1059"/>
                </a:cubicBezTo>
                <a:cubicBezTo>
                  <a:pt x="643" y="1003"/>
                  <a:pt x="625" y="949"/>
                  <a:pt x="624" y="889"/>
                </a:cubicBezTo>
                <a:cubicBezTo>
                  <a:pt x="622" y="844"/>
                  <a:pt x="634" y="806"/>
                  <a:pt x="649" y="764"/>
                </a:cubicBezTo>
                <a:cubicBezTo>
                  <a:pt x="661" y="800"/>
                  <a:pt x="669" y="836"/>
                  <a:pt x="671" y="877"/>
                </a:cubicBezTo>
                <a:cubicBezTo>
                  <a:pt x="673" y="915"/>
                  <a:pt x="676" y="954"/>
                  <a:pt x="681" y="992"/>
                </a:cubicBezTo>
                <a:cubicBezTo>
                  <a:pt x="688" y="1033"/>
                  <a:pt x="699" y="1072"/>
                  <a:pt x="716" y="1110"/>
                </a:cubicBezTo>
                <a:cubicBezTo>
                  <a:pt x="724" y="1127"/>
                  <a:pt x="731" y="1144"/>
                  <a:pt x="738" y="1161"/>
                </a:cubicBezTo>
                <a:cubicBezTo>
                  <a:pt x="740" y="1170"/>
                  <a:pt x="744" y="1178"/>
                  <a:pt x="747" y="1187"/>
                </a:cubicBezTo>
                <a:cubicBezTo>
                  <a:pt x="747" y="1188"/>
                  <a:pt x="747" y="1189"/>
                  <a:pt x="746" y="1189"/>
                </a:cubicBezTo>
                <a:cubicBezTo>
                  <a:pt x="742" y="1229"/>
                  <a:pt x="744" y="1271"/>
                  <a:pt x="755" y="1310"/>
                </a:cubicBezTo>
                <a:cubicBezTo>
                  <a:pt x="761" y="1330"/>
                  <a:pt x="772" y="1364"/>
                  <a:pt x="793" y="1373"/>
                </a:cubicBezTo>
                <a:cubicBezTo>
                  <a:pt x="801" y="1386"/>
                  <a:pt x="813" y="1406"/>
                  <a:pt x="826" y="1405"/>
                </a:cubicBezTo>
                <a:cubicBezTo>
                  <a:pt x="830" y="1414"/>
                  <a:pt x="835" y="1426"/>
                  <a:pt x="846" y="1425"/>
                </a:cubicBezTo>
                <a:cubicBezTo>
                  <a:pt x="850" y="1425"/>
                  <a:pt x="854" y="1422"/>
                  <a:pt x="854" y="1417"/>
                </a:cubicBezTo>
                <a:cubicBezTo>
                  <a:pt x="852" y="1400"/>
                  <a:pt x="847" y="1383"/>
                  <a:pt x="844" y="1367"/>
                </a:cubicBezTo>
                <a:cubicBezTo>
                  <a:pt x="844" y="1366"/>
                  <a:pt x="844" y="1362"/>
                  <a:pt x="843" y="1358"/>
                </a:cubicBezTo>
                <a:cubicBezTo>
                  <a:pt x="844" y="1359"/>
                  <a:pt x="844" y="1360"/>
                  <a:pt x="844" y="1361"/>
                </a:cubicBezTo>
                <a:cubicBezTo>
                  <a:pt x="850" y="1374"/>
                  <a:pt x="852" y="1388"/>
                  <a:pt x="861" y="1399"/>
                </a:cubicBezTo>
                <a:cubicBezTo>
                  <a:pt x="865" y="1404"/>
                  <a:pt x="874" y="1400"/>
                  <a:pt x="873" y="1394"/>
                </a:cubicBezTo>
                <a:cubicBezTo>
                  <a:pt x="872" y="1377"/>
                  <a:pt x="867" y="1360"/>
                  <a:pt x="864" y="1343"/>
                </a:cubicBezTo>
                <a:cubicBezTo>
                  <a:pt x="862" y="1335"/>
                  <a:pt x="854" y="1303"/>
                  <a:pt x="854" y="1288"/>
                </a:cubicBezTo>
                <a:cubicBezTo>
                  <a:pt x="854" y="1285"/>
                  <a:pt x="854" y="1282"/>
                  <a:pt x="855" y="1281"/>
                </a:cubicBezTo>
                <a:cubicBezTo>
                  <a:pt x="855" y="1279"/>
                  <a:pt x="855" y="1278"/>
                  <a:pt x="857" y="1278"/>
                </a:cubicBezTo>
                <a:cubicBezTo>
                  <a:pt x="861" y="1282"/>
                  <a:pt x="865" y="1287"/>
                  <a:pt x="870" y="1291"/>
                </a:cubicBezTo>
                <a:cubicBezTo>
                  <a:pt x="878" y="1298"/>
                  <a:pt x="888" y="1309"/>
                  <a:pt x="899" y="1307"/>
                </a:cubicBezTo>
                <a:cubicBezTo>
                  <a:pt x="901" y="1306"/>
                  <a:pt x="902" y="1303"/>
                  <a:pt x="901" y="130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F8A0F7-4CF0-44B7-90C2-5E3D758C4221}"/>
              </a:ext>
            </a:extLst>
          </p:cNvPr>
          <p:cNvGrpSpPr/>
          <p:nvPr/>
        </p:nvGrpSpPr>
        <p:grpSpPr>
          <a:xfrm>
            <a:off x="10288234" y="2056108"/>
            <a:ext cx="3300521" cy="9582792"/>
            <a:chOff x="9756103" y="1943530"/>
            <a:chExt cx="3300951" cy="958404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83FDDC9-66FD-4832-BBAF-55226ABB9ADC}"/>
                </a:ext>
              </a:extLst>
            </p:cNvPr>
            <p:cNvGrpSpPr/>
            <p:nvPr/>
          </p:nvGrpSpPr>
          <p:grpSpPr>
            <a:xfrm>
              <a:off x="9756103" y="1960587"/>
              <a:ext cx="3300951" cy="9566983"/>
              <a:chOff x="9756103" y="1960587"/>
              <a:chExt cx="3300951" cy="9566983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F70F9C96-DF3C-4534-81D9-1FC53BAF6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6103" y="2619202"/>
                <a:ext cx="3300951" cy="8908368"/>
              </a:xfrm>
              <a:custGeom>
                <a:avLst/>
                <a:gdLst>
                  <a:gd name="T0" fmla="*/ 479 w 815"/>
                  <a:gd name="T1" fmla="*/ 226 h 2202"/>
                  <a:gd name="T2" fmla="*/ 557 w 815"/>
                  <a:gd name="T3" fmla="*/ 249 h 2202"/>
                  <a:gd name="T4" fmla="*/ 556 w 815"/>
                  <a:gd name="T5" fmla="*/ 218 h 2202"/>
                  <a:gd name="T6" fmla="*/ 416 w 815"/>
                  <a:gd name="T7" fmla="*/ 857 h 2202"/>
                  <a:gd name="T8" fmla="*/ 397 w 815"/>
                  <a:gd name="T9" fmla="*/ 230 h 2202"/>
                  <a:gd name="T10" fmla="*/ 319 w 815"/>
                  <a:gd name="T11" fmla="*/ 218 h 2202"/>
                  <a:gd name="T12" fmla="*/ 204 w 815"/>
                  <a:gd name="T13" fmla="*/ 274 h 2202"/>
                  <a:gd name="T14" fmla="*/ 130 w 815"/>
                  <a:gd name="T15" fmla="*/ 499 h 2202"/>
                  <a:gd name="T16" fmla="*/ 34 w 815"/>
                  <a:gd name="T17" fmla="*/ 1211 h 2202"/>
                  <a:gd name="T18" fmla="*/ 82 w 815"/>
                  <a:gd name="T19" fmla="*/ 967 h 2202"/>
                  <a:gd name="T20" fmla="*/ 319 w 815"/>
                  <a:gd name="T21" fmla="*/ 333 h 2202"/>
                  <a:gd name="T22" fmla="*/ 338 w 815"/>
                  <a:gd name="T23" fmla="*/ 412 h 2202"/>
                  <a:gd name="T24" fmla="*/ 266 w 815"/>
                  <a:gd name="T25" fmla="*/ 606 h 2202"/>
                  <a:gd name="T26" fmla="*/ 293 w 815"/>
                  <a:gd name="T27" fmla="*/ 638 h 2202"/>
                  <a:gd name="T28" fmla="*/ 329 w 815"/>
                  <a:gd name="T29" fmla="*/ 672 h 2202"/>
                  <a:gd name="T30" fmla="*/ 211 w 815"/>
                  <a:gd name="T31" fmla="*/ 1031 h 2202"/>
                  <a:gd name="T32" fmla="*/ 258 w 815"/>
                  <a:gd name="T33" fmla="*/ 1403 h 2202"/>
                  <a:gd name="T34" fmla="*/ 267 w 815"/>
                  <a:gd name="T35" fmla="*/ 1777 h 2202"/>
                  <a:gd name="T36" fmla="*/ 296 w 815"/>
                  <a:gd name="T37" fmla="*/ 1950 h 2202"/>
                  <a:gd name="T38" fmla="*/ 247 w 815"/>
                  <a:gd name="T39" fmla="*/ 2190 h 2202"/>
                  <a:gd name="T40" fmla="*/ 320 w 815"/>
                  <a:gd name="T41" fmla="*/ 2068 h 2202"/>
                  <a:gd name="T42" fmla="*/ 322 w 815"/>
                  <a:gd name="T43" fmla="*/ 1976 h 2202"/>
                  <a:gd name="T44" fmla="*/ 361 w 815"/>
                  <a:gd name="T45" fmla="*/ 1446 h 2202"/>
                  <a:gd name="T46" fmla="*/ 470 w 815"/>
                  <a:gd name="T47" fmla="*/ 1485 h 2202"/>
                  <a:gd name="T48" fmla="*/ 496 w 815"/>
                  <a:gd name="T49" fmla="*/ 1990 h 2202"/>
                  <a:gd name="T50" fmla="*/ 507 w 815"/>
                  <a:gd name="T51" fmla="*/ 1826 h 2202"/>
                  <a:gd name="T52" fmla="*/ 525 w 815"/>
                  <a:gd name="T53" fmla="*/ 2066 h 2202"/>
                  <a:gd name="T54" fmla="*/ 516 w 815"/>
                  <a:gd name="T55" fmla="*/ 1739 h 2202"/>
                  <a:gd name="T56" fmla="*/ 545 w 815"/>
                  <a:gd name="T57" fmla="*/ 1631 h 2202"/>
                  <a:gd name="T58" fmla="*/ 563 w 815"/>
                  <a:gd name="T59" fmla="*/ 1399 h 2202"/>
                  <a:gd name="T60" fmla="*/ 613 w 815"/>
                  <a:gd name="T61" fmla="*/ 989 h 2202"/>
                  <a:gd name="T62" fmla="*/ 431 w 815"/>
                  <a:gd name="T63" fmla="*/ 635 h 2202"/>
                  <a:gd name="T64" fmla="*/ 525 w 815"/>
                  <a:gd name="T65" fmla="*/ 670 h 2202"/>
                  <a:gd name="T66" fmla="*/ 554 w 815"/>
                  <a:gd name="T67" fmla="*/ 604 h 2202"/>
                  <a:gd name="T68" fmla="*/ 593 w 815"/>
                  <a:gd name="T69" fmla="*/ 480 h 2202"/>
                  <a:gd name="T70" fmla="*/ 648 w 815"/>
                  <a:gd name="T71" fmla="*/ 685 h 2202"/>
                  <a:gd name="T72" fmla="*/ 748 w 815"/>
                  <a:gd name="T73" fmla="*/ 1166 h 2202"/>
                  <a:gd name="T74" fmla="*/ 804 w 815"/>
                  <a:gd name="T75" fmla="*/ 1187 h 2202"/>
                  <a:gd name="T76" fmla="*/ 372 w 815"/>
                  <a:gd name="T77" fmla="*/ 111 h 2202"/>
                  <a:gd name="T78" fmla="*/ 178 w 815"/>
                  <a:gd name="T79" fmla="*/ 380 h 2202"/>
                  <a:gd name="T80" fmla="*/ 108 w 815"/>
                  <a:gd name="T81" fmla="*/ 817 h 2202"/>
                  <a:gd name="T82" fmla="*/ 164 w 815"/>
                  <a:gd name="T83" fmla="*/ 521 h 2202"/>
                  <a:gd name="T84" fmla="*/ 389 w 815"/>
                  <a:gd name="T85" fmla="*/ 233 h 2202"/>
                  <a:gd name="T86" fmla="*/ 286 w 815"/>
                  <a:gd name="T87" fmla="*/ 574 h 2202"/>
                  <a:gd name="T88" fmla="*/ 375 w 815"/>
                  <a:gd name="T89" fmla="*/ 881 h 2202"/>
                  <a:gd name="T90" fmla="*/ 281 w 815"/>
                  <a:gd name="T91" fmla="*/ 1386 h 2202"/>
                  <a:gd name="T92" fmla="*/ 282 w 815"/>
                  <a:gd name="T93" fmla="*/ 1285 h 2202"/>
                  <a:gd name="T94" fmla="*/ 273 w 815"/>
                  <a:gd name="T95" fmla="*/ 1114 h 2202"/>
                  <a:gd name="T96" fmla="*/ 333 w 815"/>
                  <a:gd name="T97" fmla="*/ 1433 h 2202"/>
                  <a:gd name="T98" fmla="*/ 394 w 815"/>
                  <a:gd name="T99" fmla="*/ 948 h 2202"/>
                  <a:gd name="T100" fmla="*/ 442 w 815"/>
                  <a:gd name="T101" fmla="*/ 1013 h 2202"/>
                  <a:gd name="T102" fmla="*/ 513 w 815"/>
                  <a:gd name="T103" fmla="*/ 1093 h 2202"/>
                  <a:gd name="T104" fmla="*/ 529 w 815"/>
                  <a:gd name="T105" fmla="*/ 1483 h 2202"/>
                  <a:gd name="T106" fmla="*/ 534 w 815"/>
                  <a:gd name="T107" fmla="*/ 1386 h 2202"/>
                  <a:gd name="T108" fmla="*/ 542 w 815"/>
                  <a:gd name="T109" fmla="*/ 1175 h 2202"/>
                  <a:gd name="T110" fmla="*/ 424 w 815"/>
                  <a:gd name="T111" fmla="*/ 517 h 2202"/>
                  <a:gd name="T112" fmla="*/ 426 w 815"/>
                  <a:gd name="T113" fmla="*/ 203 h 2202"/>
                  <a:gd name="T114" fmla="*/ 673 w 815"/>
                  <a:gd name="T115" fmla="*/ 658 h 2202"/>
                  <a:gd name="T116" fmla="*/ 446 w 815"/>
                  <a:gd name="T117" fmla="*/ 272 h 2202"/>
                  <a:gd name="T118" fmla="*/ 677 w 815"/>
                  <a:gd name="T119" fmla="*/ 667 h 2202"/>
                  <a:gd name="T120" fmla="*/ 731 w 815"/>
                  <a:gd name="T121" fmla="*/ 938 h 2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15" h="2202">
                    <a:moveTo>
                      <a:pt x="814" y="1074"/>
                    </a:moveTo>
                    <a:cubicBezTo>
                      <a:pt x="794" y="1048"/>
                      <a:pt x="765" y="1030"/>
                      <a:pt x="750" y="1000"/>
                    </a:cubicBezTo>
                    <a:cubicBezTo>
                      <a:pt x="748" y="987"/>
                      <a:pt x="744" y="974"/>
                      <a:pt x="740" y="962"/>
                    </a:cubicBezTo>
                    <a:cubicBezTo>
                      <a:pt x="739" y="930"/>
                      <a:pt x="735" y="898"/>
                      <a:pt x="728" y="866"/>
                    </a:cubicBezTo>
                    <a:cubicBezTo>
                      <a:pt x="725" y="849"/>
                      <a:pt x="720" y="833"/>
                      <a:pt x="715" y="816"/>
                    </a:cubicBezTo>
                    <a:cubicBezTo>
                      <a:pt x="716" y="796"/>
                      <a:pt x="716" y="775"/>
                      <a:pt x="714" y="754"/>
                    </a:cubicBezTo>
                    <a:cubicBezTo>
                      <a:pt x="710" y="724"/>
                      <a:pt x="701" y="692"/>
                      <a:pt x="687" y="664"/>
                    </a:cubicBezTo>
                    <a:cubicBezTo>
                      <a:pt x="685" y="659"/>
                      <a:pt x="683" y="655"/>
                      <a:pt x="680" y="650"/>
                    </a:cubicBezTo>
                    <a:cubicBezTo>
                      <a:pt x="680" y="650"/>
                      <a:pt x="680" y="650"/>
                      <a:pt x="680" y="649"/>
                    </a:cubicBezTo>
                    <a:cubicBezTo>
                      <a:pt x="672" y="599"/>
                      <a:pt x="687" y="549"/>
                      <a:pt x="685" y="499"/>
                    </a:cubicBezTo>
                    <a:cubicBezTo>
                      <a:pt x="684" y="451"/>
                      <a:pt x="659" y="405"/>
                      <a:pt x="638" y="363"/>
                    </a:cubicBezTo>
                    <a:cubicBezTo>
                      <a:pt x="636" y="358"/>
                      <a:pt x="633" y="353"/>
                      <a:pt x="631" y="349"/>
                    </a:cubicBezTo>
                    <a:cubicBezTo>
                      <a:pt x="631" y="349"/>
                      <a:pt x="631" y="349"/>
                      <a:pt x="632" y="350"/>
                    </a:cubicBezTo>
                    <a:cubicBezTo>
                      <a:pt x="645" y="357"/>
                      <a:pt x="657" y="365"/>
                      <a:pt x="669" y="373"/>
                    </a:cubicBezTo>
                    <a:cubicBezTo>
                      <a:pt x="672" y="375"/>
                      <a:pt x="674" y="371"/>
                      <a:pt x="672" y="370"/>
                    </a:cubicBezTo>
                    <a:cubicBezTo>
                      <a:pt x="663" y="361"/>
                      <a:pt x="653" y="352"/>
                      <a:pt x="642" y="347"/>
                    </a:cubicBezTo>
                    <a:cubicBezTo>
                      <a:pt x="635" y="344"/>
                      <a:pt x="630" y="340"/>
                      <a:pt x="623" y="336"/>
                    </a:cubicBezTo>
                    <a:cubicBezTo>
                      <a:pt x="622" y="335"/>
                      <a:pt x="621" y="334"/>
                      <a:pt x="620" y="333"/>
                    </a:cubicBezTo>
                    <a:cubicBezTo>
                      <a:pt x="613" y="325"/>
                      <a:pt x="606" y="317"/>
                      <a:pt x="597" y="311"/>
                    </a:cubicBezTo>
                    <a:cubicBezTo>
                      <a:pt x="579" y="297"/>
                      <a:pt x="559" y="287"/>
                      <a:pt x="541" y="273"/>
                    </a:cubicBezTo>
                    <a:cubicBezTo>
                      <a:pt x="520" y="257"/>
                      <a:pt x="501" y="240"/>
                      <a:pt x="479" y="226"/>
                    </a:cubicBezTo>
                    <a:cubicBezTo>
                      <a:pt x="463" y="216"/>
                      <a:pt x="444" y="205"/>
                      <a:pt x="426" y="199"/>
                    </a:cubicBezTo>
                    <a:cubicBezTo>
                      <a:pt x="426" y="190"/>
                      <a:pt x="425" y="180"/>
                      <a:pt x="425" y="170"/>
                    </a:cubicBezTo>
                    <a:cubicBezTo>
                      <a:pt x="430" y="177"/>
                      <a:pt x="439" y="188"/>
                      <a:pt x="441" y="190"/>
                    </a:cubicBezTo>
                    <a:cubicBezTo>
                      <a:pt x="448" y="198"/>
                      <a:pt x="457" y="206"/>
                      <a:pt x="466" y="213"/>
                    </a:cubicBezTo>
                    <a:cubicBezTo>
                      <a:pt x="486" y="228"/>
                      <a:pt x="509" y="241"/>
                      <a:pt x="532" y="250"/>
                    </a:cubicBezTo>
                    <a:cubicBezTo>
                      <a:pt x="556" y="259"/>
                      <a:pt x="582" y="263"/>
                      <a:pt x="606" y="272"/>
                    </a:cubicBezTo>
                    <a:cubicBezTo>
                      <a:pt x="608" y="276"/>
                      <a:pt x="609" y="279"/>
                      <a:pt x="611" y="283"/>
                    </a:cubicBezTo>
                    <a:cubicBezTo>
                      <a:pt x="614" y="289"/>
                      <a:pt x="617" y="295"/>
                      <a:pt x="621" y="300"/>
                    </a:cubicBezTo>
                    <a:cubicBezTo>
                      <a:pt x="622" y="303"/>
                      <a:pt x="626" y="301"/>
                      <a:pt x="624" y="298"/>
                    </a:cubicBezTo>
                    <a:cubicBezTo>
                      <a:pt x="620" y="290"/>
                      <a:pt x="616" y="282"/>
                      <a:pt x="611" y="274"/>
                    </a:cubicBezTo>
                    <a:cubicBezTo>
                      <a:pt x="613" y="275"/>
                      <a:pt x="615" y="276"/>
                      <a:pt x="617" y="277"/>
                    </a:cubicBezTo>
                    <a:cubicBezTo>
                      <a:pt x="645" y="291"/>
                      <a:pt x="662" y="316"/>
                      <a:pt x="681" y="339"/>
                    </a:cubicBezTo>
                    <a:cubicBezTo>
                      <a:pt x="682" y="340"/>
                      <a:pt x="684" y="339"/>
                      <a:pt x="683" y="338"/>
                    </a:cubicBezTo>
                    <a:cubicBezTo>
                      <a:pt x="671" y="322"/>
                      <a:pt x="661" y="306"/>
                      <a:pt x="647" y="292"/>
                    </a:cubicBezTo>
                    <a:cubicBezTo>
                      <a:pt x="649" y="293"/>
                      <a:pt x="650" y="294"/>
                      <a:pt x="652" y="295"/>
                    </a:cubicBezTo>
                    <a:cubicBezTo>
                      <a:pt x="655" y="297"/>
                      <a:pt x="659" y="299"/>
                      <a:pt x="663" y="302"/>
                    </a:cubicBezTo>
                    <a:cubicBezTo>
                      <a:pt x="665" y="303"/>
                      <a:pt x="666" y="300"/>
                      <a:pt x="664" y="299"/>
                    </a:cubicBezTo>
                    <a:cubicBezTo>
                      <a:pt x="660" y="296"/>
                      <a:pt x="656" y="293"/>
                      <a:pt x="651" y="291"/>
                    </a:cubicBezTo>
                    <a:cubicBezTo>
                      <a:pt x="648" y="290"/>
                      <a:pt x="646" y="289"/>
                      <a:pt x="643" y="288"/>
                    </a:cubicBezTo>
                    <a:cubicBezTo>
                      <a:pt x="640" y="285"/>
                      <a:pt x="637" y="282"/>
                      <a:pt x="633" y="279"/>
                    </a:cubicBezTo>
                    <a:cubicBezTo>
                      <a:pt x="611" y="262"/>
                      <a:pt x="584" y="257"/>
                      <a:pt x="557" y="249"/>
                    </a:cubicBezTo>
                    <a:cubicBezTo>
                      <a:pt x="527" y="241"/>
                      <a:pt x="496" y="226"/>
                      <a:pt x="471" y="207"/>
                    </a:cubicBezTo>
                    <a:cubicBezTo>
                      <a:pt x="454" y="194"/>
                      <a:pt x="441" y="176"/>
                      <a:pt x="424" y="164"/>
                    </a:cubicBezTo>
                    <a:cubicBezTo>
                      <a:pt x="424" y="155"/>
                      <a:pt x="423" y="146"/>
                      <a:pt x="422" y="136"/>
                    </a:cubicBezTo>
                    <a:cubicBezTo>
                      <a:pt x="421" y="121"/>
                      <a:pt x="421" y="106"/>
                      <a:pt x="422" y="91"/>
                    </a:cubicBezTo>
                    <a:cubicBezTo>
                      <a:pt x="425" y="95"/>
                      <a:pt x="429" y="100"/>
                      <a:pt x="431" y="103"/>
                    </a:cubicBezTo>
                    <a:cubicBezTo>
                      <a:pt x="436" y="110"/>
                      <a:pt x="440" y="117"/>
                      <a:pt x="442" y="126"/>
                    </a:cubicBezTo>
                    <a:cubicBezTo>
                      <a:pt x="444" y="131"/>
                      <a:pt x="445" y="136"/>
                      <a:pt x="446" y="140"/>
                    </a:cubicBezTo>
                    <a:cubicBezTo>
                      <a:pt x="446" y="144"/>
                      <a:pt x="447" y="148"/>
                      <a:pt x="448" y="152"/>
                    </a:cubicBezTo>
                    <a:cubicBezTo>
                      <a:pt x="453" y="180"/>
                      <a:pt x="473" y="203"/>
                      <a:pt x="495" y="220"/>
                    </a:cubicBezTo>
                    <a:cubicBezTo>
                      <a:pt x="496" y="221"/>
                      <a:pt x="498" y="220"/>
                      <a:pt x="496" y="218"/>
                    </a:cubicBezTo>
                    <a:cubicBezTo>
                      <a:pt x="486" y="208"/>
                      <a:pt x="477" y="197"/>
                      <a:pt x="469" y="185"/>
                    </a:cubicBezTo>
                    <a:cubicBezTo>
                      <a:pt x="475" y="190"/>
                      <a:pt x="481" y="195"/>
                      <a:pt x="487" y="199"/>
                    </a:cubicBezTo>
                    <a:cubicBezTo>
                      <a:pt x="506" y="211"/>
                      <a:pt x="528" y="216"/>
                      <a:pt x="550" y="224"/>
                    </a:cubicBezTo>
                    <a:cubicBezTo>
                      <a:pt x="570" y="231"/>
                      <a:pt x="585" y="245"/>
                      <a:pt x="605" y="252"/>
                    </a:cubicBezTo>
                    <a:cubicBezTo>
                      <a:pt x="607" y="253"/>
                      <a:pt x="609" y="250"/>
                      <a:pt x="607" y="249"/>
                    </a:cubicBezTo>
                    <a:cubicBezTo>
                      <a:pt x="601" y="246"/>
                      <a:pt x="596" y="242"/>
                      <a:pt x="590" y="239"/>
                    </a:cubicBezTo>
                    <a:cubicBezTo>
                      <a:pt x="593" y="239"/>
                      <a:pt x="595" y="239"/>
                      <a:pt x="598" y="239"/>
                    </a:cubicBezTo>
                    <a:cubicBezTo>
                      <a:pt x="600" y="240"/>
                      <a:pt x="600" y="236"/>
                      <a:pt x="598" y="235"/>
                    </a:cubicBezTo>
                    <a:cubicBezTo>
                      <a:pt x="593" y="235"/>
                      <a:pt x="588" y="234"/>
                      <a:pt x="583" y="232"/>
                    </a:cubicBezTo>
                    <a:cubicBezTo>
                      <a:pt x="582" y="232"/>
                      <a:pt x="581" y="231"/>
                      <a:pt x="580" y="231"/>
                    </a:cubicBezTo>
                    <a:cubicBezTo>
                      <a:pt x="572" y="226"/>
                      <a:pt x="565" y="221"/>
                      <a:pt x="556" y="218"/>
                    </a:cubicBezTo>
                    <a:cubicBezTo>
                      <a:pt x="535" y="208"/>
                      <a:pt x="512" y="205"/>
                      <a:pt x="491" y="192"/>
                    </a:cubicBezTo>
                    <a:cubicBezTo>
                      <a:pt x="478" y="184"/>
                      <a:pt x="466" y="171"/>
                      <a:pt x="459" y="157"/>
                    </a:cubicBezTo>
                    <a:cubicBezTo>
                      <a:pt x="457" y="153"/>
                      <a:pt x="455" y="148"/>
                      <a:pt x="454" y="143"/>
                    </a:cubicBezTo>
                    <a:cubicBezTo>
                      <a:pt x="452" y="129"/>
                      <a:pt x="452" y="114"/>
                      <a:pt x="450" y="100"/>
                    </a:cubicBezTo>
                    <a:cubicBezTo>
                      <a:pt x="448" y="89"/>
                      <a:pt x="442" y="54"/>
                      <a:pt x="426" y="50"/>
                    </a:cubicBezTo>
                    <a:cubicBezTo>
                      <a:pt x="428" y="34"/>
                      <a:pt x="429" y="18"/>
                      <a:pt x="429" y="1"/>
                    </a:cubicBezTo>
                    <a:cubicBezTo>
                      <a:pt x="429" y="0"/>
                      <a:pt x="427" y="0"/>
                      <a:pt x="427" y="1"/>
                    </a:cubicBezTo>
                    <a:cubicBezTo>
                      <a:pt x="419" y="42"/>
                      <a:pt x="411" y="85"/>
                      <a:pt x="414" y="127"/>
                    </a:cubicBezTo>
                    <a:cubicBezTo>
                      <a:pt x="416" y="161"/>
                      <a:pt x="418" y="195"/>
                      <a:pt x="419" y="229"/>
                    </a:cubicBezTo>
                    <a:cubicBezTo>
                      <a:pt x="418" y="229"/>
                      <a:pt x="418" y="230"/>
                      <a:pt x="418" y="230"/>
                    </a:cubicBezTo>
                    <a:cubicBezTo>
                      <a:pt x="419" y="230"/>
                      <a:pt x="419" y="230"/>
                      <a:pt x="419" y="230"/>
                    </a:cubicBezTo>
                    <a:cubicBezTo>
                      <a:pt x="419" y="243"/>
                      <a:pt x="419" y="256"/>
                      <a:pt x="419" y="268"/>
                    </a:cubicBezTo>
                    <a:cubicBezTo>
                      <a:pt x="419" y="269"/>
                      <a:pt x="420" y="269"/>
                      <a:pt x="420" y="270"/>
                    </a:cubicBezTo>
                    <a:cubicBezTo>
                      <a:pt x="420" y="286"/>
                      <a:pt x="421" y="301"/>
                      <a:pt x="421" y="317"/>
                    </a:cubicBezTo>
                    <a:cubicBezTo>
                      <a:pt x="420" y="345"/>
                      <a:pt x="420" y="374"/>
                      <a:pt x="419" y="402"/>
                    </a:cubicBezTo>
                    <a:cubicBezTo>
                      <a:pt x="418" y="402"/>
                      <a:pt x="418" y="403"/>
                      <a:pt x="418" y="403"/>
                    </a:cubicBezTo>
                    <a:cubicBezTo>
                      <a:pt x="418" y="403"/>
                      <a:pt x="418" y="403"/>
                      <a:pt x="418" y="403"/>
                    </a:cubicBezTo>
                    <a:cubicBezTo>
                      <a:pt x="418" y="405"/>
                      <a:pt x="418" y="407"/>
                      <a:pt x="418" y="409"/>
                    </a:cubicBezTo>
                    <a:cubicBezTo>
                      <a:pt x="415" y="467"/>
                      <a:pt x="418" y="524"/>
                      <a:pt x="419" y="582"/>
                    </a:cubicBezTo>
                    <a:cubicBezTo>
                      <a:pt x="421" y="647"/>
                      <a:pt x="429" y="711"/>
                      <a:pt x="423" y="776"/>
                    </a:cubicBezTo>
                    <a:cubicBezTo>
                      <a:pt x="420" y="803"/>
                      <a:pt x="417" y="830"/>
                      <a:pt x="416" y="857"/>
                    </a:cubicBezTo>
                    <a:cubicBezTo>
                      <a:pt x="414" y="884"/>
                      <a:pt x="417" y="912"/>
                      <a:pt x="416" y="940"/>
                    </a:cubicBezTo>
                    <a:cubicBezTo>
                      <a:pt x="414" y="940"/>
                      <a:pt x="414" y="940"/>
                      <a:pt x="413" y="942"/>
                    </a:cubicBezTo>
                    <a:cubicBezTo>
                      <a:pt x="413" y="945"/>
                      <a:pt x="412" y="949"/>
                      <a:pt x="410" y="952"/>
                    </a:cubicBezTo>
                    <a:cubicBezTo>
                      <a:pt x="409" y="954"/>
                      <a:pt x="405" y="955"/>
                      <a:pt x="403" y="954"/>
                    </a:cubicBezTo>
                    <a:cubicBezTo>
                      <a:pt x="401" y="953"/>
                      <a:pt x="400" y="951"/>
                      <a:pt x="399" y="949"/>
                    </a:cubicBezTo>
                    <a:cubicBezTo>
                      <a:pt x="400" y="949"/>
                      <a:pt x="400" y="948"/>
                      <a:pt x="400" y="947"/>
                    </a:cubicBezTo>
                    <a:cubicBezTo>
                      <a:pt x="400" y="947"/>
                      <a:pt x="400" y="946"/>
                      <a:pt x="400" y="945"/>
                    </a:cubicBezTo>
                    <a:cubicBezTo>
                      <a:pt x="400" y="945"/>
                      <a:pt x="400" y="945"/>
                      <a:pt x="400" y="945"/>
                    </a:cubicBezTo>
                    <a:cubicBezTo>
                      <a:pt x="400" y="944"/>
                      <a:pt x="400" y="944"/>
                      <a:pt x="400" y="943"/>
                    </a:cubicBezTo>
                    <a:cubicBezTo>
                      <a:pt x="398" y="915"/>
                      <a:pt x="401" y="886"/>
                      <a:pt x="400" y="857"/>
                    </a:cubicBezTo>
                    <a:cubicBezTo>
                      <a:pt x="398" y="830"/>
                      <a:pt x="395" y="803"/>
                      <a:pt x="392" y="776"/>
                    </a:cubicBezTo>
                    <a:cubicBezTo>
                      <a:pt x="386" y="711"/>
                      <a:pt x="395" y="647"/>
                      <a:pt x="396" y="582"/>
                    </a:cubicBezTo>
                    <a:cubicBezTo>
                      <a:pt x="398" y="524"/>
                      <a:pt x="400" y="467"/>
                      <a:pt x="397" y="409"/>
                    </a:cubicBezTo>
                    <a:cubicBezTo>
                      <a:pt x="397" y="407"/>
                      <a:pt x="397" y="405"/>
                      <a:pt x="397" y="403"/>
                    </a:cubicBezTo>
                    <a:cubicBezTo>
                      <a:pt x="397" y="403"/>
                      <a:pt x="397" y="403"/>
                      <a:pt x="397" y="403"/>
                    </a:cubicBezTo>
                    <a:cubicBezTo>
                      <a:pt x="397" y="403"/>
                      <a:pt x="397" y="402"/>
                      <a:pt x="397" y="402"/>
                    </a:cubicBezTo>
                    <a:cubicBezTo>
                      <a:pt x="395" y="374"/>
                      <a:pt x="395" y="345"/>
                      <a:pt x="395" y="317"/>
                    </a:cubicBezTo>
                    <a:cubicBezTo>
                      <a:pt x="395" y="301"/>
                      <a:pt x="395" y="286"/>
                      <a:pt x="395" y="270"/>
                    </a:cubicBezTo>
                    <a:cubicBezTo>
                      <a:pt x="396" y="269"/>
                      <a:pt x="396" y="269"/>
                      <a:pt x="396" y="268"/>
                    </a:cubicBezTo>
                    <a:cubicBezTo>
                      <a:pt x="396" y="256"/>
                      <a:pt x="396" y="243"/>
                      <a:pt x="397" y="230"/>
                    </a:cubicBezTo>
                    <a:cubicBezTo>
                      <a:pt x="397" y="230"/>
                      <a:pt x="397" y="230"/>
                      <a:pt x="397" y="230"/>
                    </a:cubicBezTo>
                    <a:cubicBezTo>
                      <a:pt x="397" y="230"/>
                      <a:pt x="397" y="229"/>
                      <a:pt x="397" y="229"/>
                    </a:cubicBezTo>
                    <a:cubicBezTo>
                      <a:pt x="398" y="195"/>
                      <a:pt x="399" y="161"/>
                      <a:pt x="401" y="127"/>
                    </a:cubicBezTo>
                    <a:cubicBezTo>
                      <a:pt x="404" y="85"/>
                      <a:pt x="396" y="42"/>
                      <a:pt x="389" y="1"/>
                    </a:cubicBezTo>
                    <a:cubicBezTo>
                      <a:pt x="388" y="0"/>
                      <a:pt x="387" y="0"/>
                      <a:pt x="387" y="1"/>
                    </a:cubicBezTo>
                    <a:cubicBezTo>
                      <a:pt x="386" y="18"/>
                      <a:pt x="388" y="34"/>
                      <a:pt x="389" y="50"/>
                    </a:cubicBezTo>
                    <a:cubicBezTo>
                      <a:pt x="373" y="54"/>
                      <a:pt x="367" y="89"/>
                      <a:pt x="366" y="100"/>
                    </a:cubicBezTo>
                    <a:cubicBezTo>
                      <a:pt x="364" y="114"/>
                      <a:pt x="363" y="129"/>
                      <a:pt x="361" y="143"/>
                    </a:cubicBezTo>
                    <a:cubicBezTo>
                      <a:pt x="360" y="148"/>
                      <a:pt x="358" y="153"/>
                      <a:pt x="356" y="157"/>
                    </a:cubicBezTo>
                    <a:cubicBezTo>
                      <a:pt x="350" y="171"/>
                      <a:pt x="337" y="184"/>
                      <a:pt x="324" y="192"/>
                    </a:cubicBezTo>
                    <a:cubicBezTo>
                      <a:pt x="304" y="205"/>
                      <a:pt x="281" y="208"/>
                      <a:pt x="259" y="218"/>
                    </a:cubicBezTo>
                    <a:cubicBezTo>
                      <a:pt x="250" y="221"/>
                      <a:pt x="243" y="226"/>
                      <a:pt x="236" y="231"/>
                    </a:cubicBezTo>
                    <a:cubicBezTo>
                      <a:pt x="235" y="231"/>
                      <a:pt x="233" y="232"/>
                      <a:pt x="232" y="232"/>
                    </a:cubicBezTo>
                    <a:cubicBezTo>
                      <a:pt x="227" y="234"/>
                      <a:pt x="223" y="235"/>
                      <a:pt x="218" y="235"/>
                    </a:cubicBezTo>
                    <a:cubicBezTo>
                      <a:pt x="215" y="236"/>
                      <a:pt x="215" y="240"/>
                      <a:pt x="218" y="239"/>
                    </a:cubicBezTo>
                    <a:cubicBezTo>
                      <a:pt x="220" y="239"/>
                      <a:pt x="223" y="239"/>
                      <a:pt x="225" y="239"/>
                    </a:cubicBezTo>
                    <a:cubicBezTo>
                      <a:pt x="220" y="242"/>
                      <a:pt x="214" y="246"/>
                      <a:pt x="209" y="249"/>
                    </a:cubicBezTo>
                    <a:cubicBezTo>
                      <a:pt x="207" y="250"/>
                      <a:pt x="208" y="253"/>
                      <a:pt x="210" y="252"/>
                    </a:cubicBezTo>
                    <a:cubicBezTo>
                      <a:pt x="230" y="245"/>
                      <a:pt x="246" y="231"/>
                      <a:pt x="266" y="224"/>
                    </a:cubicBezTo>
                    <a:cubicBezTo>
                      <a:pt x="287" y="216"/>
                      <a:pt x="309" y="211"/>
                      <a:pt x="328" y="199"/>
                    </a:cubicBezTo>
                    <a:cubicBezTo>
                      <a:pt x="334" y="195"/>
                      <a:pt x="341" y="190"/>
                      <a:pt x="346" y="185"/>
                    </a:cubicBezTo>
                    <a:cubicBezTo>
                      <a:pt x="339" y="197"/>
                      <a:pt x="329" y="208"/>
                      <a:pt x="319" y="218"/>
                    </a:cubicBezTo>
                    <a:cubicBezTo>
                      <a:pt x="318" y="220"/>
                      <a:pt x="319" y="221"/>
                      <a:pt x="320" y="220"/>
                    </a:cubicBezTo>
                    <a:cubicBezTo>
                      <a:pt x="342" y="203"/>
                      <a:pt x="362" y="180"/>
                      <a:pt x="368" y="152"/>
                    </a:cubicBezTo>
                    <a:cubicBezTo>
                      <a:pt x="368" y="148"/>
                      <a:pt x="369" y="144"/>
                      <a:pt x="369" y="140"/>
                    </a:cubicBezTo>
                    <a:cubicBezTo>
                      <a:pt x="370" y="136"/>
                      <a:pt x="371" y="131"/>
                      <a:pt x="373" y="126"/>
                    </a:cubicBezTo>
                    <a:cubicBezTo>
                      <a:pt x="376" y="117"/>
                      <a:pt x="379" y="110"/>
                      <a:pt x="384" y="103"/>
                    </a:cubicBezTo>
                    <a:cubicBezTo>
                      <a:pt x="386" y="100"/>
                      <a:pt x="390" y="95"/>
                      <a:pt x="393" y="91"/>
                    </a:cubicBezTo>
                    <a:cubicBezTo>
                      <a:pt x="394" y="106"/>
                      <a:pt x="394" y="121"/>
                      <a:pt x="393" y="136"/>
                    </a:cubicBezTo>
                    <a:cubicBezTo>
                      <a:pt x="392" y="146"/>
                      <a:pt x="392" y="155"/>
                      <a:pt x="391" y="164"/>
                    </a:cubicBezTo>
                    <a:cubicBezTo>
                      <a:pt x="374" y="176"/>
                      <a:pt x="362" y="194"/>
                      <a:pt x="345" y="207"/>
                    </a:cubicBezTo>
                    <a:cubicBezTo>
                      <a:pt x="319" y="226"/>
                      <a:pt x="288" y="241"/>
                      <a:pt x="258" y="249"/>
                    </a:cubicBezTo>
                    <a:cubicBezTo>
                      <a:pt x="232" y="257"/>
                      <a:pt x="205" y="262"/>
                      <a:pt x="182" y="279"/>
                    </a:cubicBezTo>
                    <a:cubicBezTo>
                      <a:pt x="179" y="282"/>
                      <a:pt x="175" y="285"/>
                      <a:pt x="172" y="288"/>
                    </a:cubicBezTo>
                    <a:cubicBezTo>
                      <a:pt x="169" y="289"/>
                      <a:pt x="167" y="290"/>
                      <a:pt x="165" y="291"/>
                    </a:cubicBezTo>
                    <a:cubicBezTo>
                      <a:pt x="160" y="293"/>
                      <a:pt x="155" y="296"/>
                      <a:pt x="151" y="299"/>
                    </a:cubicBezTo>
                    <a:cubicBezTo>
                      <a:pt x="149" y="300"/>
                      <a:pt x="151" y="303"/>
                      <a:pt x="152" y="302"/>
                    </a:cubicBezTo>
                    <a:cubicBezTo>
                      <a:pt x="156" y="299"/>
                      <a:pt x="160" y="297"/>
                      <a:pt x="164" y="295"/>
                    </a:cubicBezTo>
                    <a:cubicBezTo>
                      <a:pt x="165" y="294"/>
                      <a:pt x="166" y="293"/>
                      <a:pt x="168" y="292"/>
                    </a:cubicBezTo>
                    <a:cubicBezTo>
                      <a:pt x="154" y="306"/>
                      <a:pt x="144" y="322"/>
                      <a:pt x="133" y="338"/>
                    </a:cubicBezTo>
                    <a:cubicBezTo>
                      <a:pt x="132" y="339"/>
                      <a:pt x="134" y="340"/>
                      <a:pt x="135" y="339"/>
                    </a:cubicBezTo>
                    <a:cubicBezTo>
                      <a:pt x="154" y="316"/>
                      <a:pt x="170" y="291"/>
                      <a:pt x="198" y="277"/>
                    </a:cubicBezTo>
                    <a:cubicBezTo>
                      <a:pt x="200" y="276"/>
                      <a:pt x="202" y="275"/>
                      <a:pt x="204" y="274"/>
                    </a:cubicBezTo>
                    <a:cubicBezTo>
                      <a:pt x="199" y="282"/>
                      <a:pt x="195" y="290"/>
                      <a:pt x="191" y="298"/>
                    </a:cubicBezTo>
                    <a:cubicBezTo>
                      <a:pt x="189" y="301"/>
                      <a:pt x="193" y="303"/>
                      <a:pt x="194" y="300"/>
                    </a:cubicBezTo>
                    <a:cubicBezTo>
                      <a:pt x="199" y="295"/>
                      <a:pt x="201" y="289"/>
                      <a:pt x="204" y="283"/>
                    </a:cubicBezTo>
                    <a:cubicBezTo>
                      <a:pt x="206" y="279"/>
                      <a:pt x="208" y="276"/>
                      <a:pt x="209" y="272"/>
                    </a:cubicBezTo>
                    <a:cubicBezTo>
                      <a:pt x="233" y="263"/>
                      <a:pt x="259" y="259"/>
                      <a:pt x="283" y="250"/>
                    </a:cubicBezTo>
                    <a:cubicBezTo>
                      <a:pt x="306" y="241"/>
                      <a:pt x="330" y="228"/>
                      <a:pt x="349" y="213"/>
                    </a:cubicBezTo>
                    <a:cubicBezTo>
                      <a:pt x="358" y="206"/>
                      <a:pt x="367" y="198"/>
                      <a:pt x="374" y="190"/>
                    </a:cubicBezTo>
                    <a:cubicBezTo>
                      <a:pt x="376" y="188"/>
                      <a:pt x="385" y="177"/>
                      <a:pt x="391" y="170"/>
                    </a:cubicBezTo>
                    <a:cubicBezTo>
                      <a:pt x="390" y="180"/>
                      <a:pt x="390" y="190"/>
                      <a:pt x="389" y="199"/>
                    </a:cubicBezTo>
                    <a:cubicBezTo>
                      <a:pt x="371" y="205"/>
                      <a:pt x="352" y="216"/>
                      <a:pt x="336" y="226"/>
                    </a:cubicBezTo>
                    <a:cubicBezTo>
                      <a:pt x="314" y="240"/>
                      <a:pt x="295" y="257"/>
                      <a:pt x="274" y="273"/>
                    </a:cubicBezTo>
                    <a:cubicBezTo>
                      <a:pt x="256" y="287"/>
                      <a:pt x="236" y="297"/>
                      <a:pt x="218" y="311"/>
                    </a:cubicBezTo>
                    <a:cubicBezTo>
                      <a:pt x="209" y="317"/>
                      <a:pt x="202" y="325"/>
                      <a:pt x="195" y="333"/>
                    </a:cubicBezTo>
                    <a:cubicBezTo>
                      <a:pt x="194" y="334"/>
                      <a:pt x="193" y="335"/>
                      <a:pt x="192" y="336"/>
                    </a:cubicBezTo>
                    <a:cubicBezTo>
                      <a:pt x="186" y="340"/>
                      <a:pt x="180" y="344"/>
                      <a:pt x="173" y="347"/>
                    </a:cubicBezTo>
                    <a:cubicBezTo>
                      <a:pt x="162" y="352"/>
                      <a:pt x="152" y="361"/>
                      <a:pt x="143" y="370"/>
                    </a:cubicBezTo>
                    <a:cubicBezTo>
                      <a:pt x="141" y="371"/>
                      <a:pt x="144" y="375"/>
                      <a:pt x="146" y="373"/>
                    </a:cubicBezTo>
                    <a:cubicBezTo>
                      <a:pt x="158" y="365"/>
                      <a:pt x="170" y="357"/>
                      <a:pt x="183" y="350"/>
                    </a:cubicBezTo>
                    <a:cubicBezTo>
                      <a:pt x="184" y="349"/>
                      <a:pt x="184" y="349"/>
                      <a:pt x="185" y="349"/>
                    </a:cubicBezTo>
                    <a:cubicBezTo>
                      <a:pt x="182" y="353"/>
                      <a:pt x="179" y="358"/>
                      <a:pt x="177" y="363"/>
                    </a:cubicBezTo>
                    <a:cubicBezTo>
                      <a:pt x="156" y="405"/>
                      <a:pt x="131" y="451"/>
                      <a:pt x="130" y="499"/>
                    </a:cubicBezTo>
                    <a:cubicBezTo>
                      <a:pt x="128" y="549"/>
                      <a:pt x="143" y="599"/>
                      <a:pt x="135" y="649"/>
                    </a:cubicBezTo>
                    <a:cubicBezTo>
                      <a:pt x="135" y="650"/>
                      <a:pt x="135" y="650"/>
                      <a:pt x="135" y="650"/>
                    </a:cubicBezTo>
                    <a:cubicBezTo>
                      <a:pt x="133" y="655"/>
                      <a:pt x="130" y="659"/>
                      <a:pt x="128" y="664"/>
                    </a:cubicBezTo>
                    <a:cubicBezTo>
                      <a:pt x="115" y="692"/>
                      <a:pt x="106" y="724"/>
                      <a:pt x="102" y="754"/>
                    </a:cubicBezTo>
                    <a:cubicBezTo>
                      <a:pt x="99" y="775"/>
                      <a:pt x="99" y="796"/>
                      <a:pt x="101" y="816"/>
                    </a:cubicBezTo>
                    <a:cubicBezTo>
                      <a:pt x="95" y="833"/>
                      <a:pt x="90" y="849"/>
                      <a:pt x="87" y="866"/>
                    </a:cubicBezTo>
                    <a:cubicBezTo>
                      <a:pt x="80" y="898"/>
                      <a:pt x="77" y="930"/>
                      <a:pt x="75" y="962"/>
                    </a:cubicBezTo>
                    <a:cubicBezTo>
                      <a:pt x="71" y="974"/>
                      <a:pt x="68" y="987"/>
                      <a:pt x="65" y="1000"/>
                    </a:cubicBezTo>
                    <a:cubicBezTo>
                      <a:pt x="51" y="1030"/>
                      <a:pt x="21" y="1048"/>
                      <a:pt x="1" y="1074"/>
                    </a:cubicBezTo>
                    <a:cubicBezTo>
                      <a:pt x="0" y="1075"/>
                      <a:pt x="2" y="1076"/>
                      <a:pt x="2" y="1075"/>
                    </a:cubicBezTo>
                    <a:cubicBezTo>
                      <a:pt x="20" y="1053"/>
                      <a:pt x="47" y="1039"/>
                      <a:pt x="62" y="1017"/>
                    </a:cubicBezTo>
                    <a:cubicBezTo>
                      <a:pt x="61" y="1023"/>
                      <a:pt x="60" y="1030"/>
                      <a:pt x="59" y="1037"/>
                    </a:cubicBezTo>
                    <a:cubicBezTo>
                      <a:pt x="54" y="1044"/>
                      <a:pt x="45" y="1050"/>
                      <a:pt x="41" y="1059"/>
                    </a:cubicBezTo>
                    <a:cubicBezTo>
                      <a:pt x="35" y="1068"/>
                      <a:pt x="33" y="1081"/>
                      <a:pt x="30" y="1092"/>
                    </a:cubicBezTo>
                    <a:cubicBezTo>
                      <a:pt x="21" y="1122"/>
                      <a:pt x="14" y="1154"/>
                      <a:pt x="8" y="1186"/>
                    </a:cubicBezTo>
                    <a:cubicBezTo>
                      <a:pt x="8" y="1188"/>
                      <a:pt x="11" y="1189"/>
                      <a:pt x="11" y="1187"/>
                    </a:cubicBezTo>
                    <a:cubicBezTo>
                      <a:pt x="20" y="1156"/>
                      <a:pt x="26" y="1124"/>
                      <a:pt x="35" y="1093"/>
                    </a:cubicBezTo>
                    <a:cubicBezTo>
                      <a:pt x="36" y="1087"/>
                      <a:pt x="38" y="1082"/>
                      <a:pt x="39" y="1076"/>
                    </a:cubicBezTo>
                    <a:cubicBezTo>
                      <a:pt x="38" y="1092"/>
                      <a:pt x="40" y="1108"/>
                      <a:pt x="41" y="1121"/>
                    </a:cubicBezTo>
                    <a:cubicBezTo>
                      <a:pt x="42" y="1152"/>
                      <a:pt x="38" y="1180"/>
                      <a:pt x="31" y="1210"/>
                    </a:cubicBezTo>
                    <a:cubicBezTo>
                      <a:pt x="30" y="1212"/>
                      <a:pt x="34" y="1213"/>
                      <a:pt x="34" y="1211"/>
                    </a:cubicBezTo>
                    <a:cubicBezTo>
                      <a:pt x="42" y="1187"/>
                      <a:pt x="46" y="1163"/>
                      <a:pt x="47" y="1139"/>
                    </a:cubicBezTo>
                    <a:cubicBezTo>
                      <a:pt x="47" y="1117"/>
                      <a:pt x="39" y="1090"/>
                      <a:pt x="43" y="1067"/>
                    </a:cubicBezTo>
                    <a:cubicBezTo>
                      <a:pt x="45" y="1061"/>
                      <a:pt x="48" y="1056"/>
                      <a:pt x="51" y="1051"/>
                    </a:cubicBezTo>
                    <a:cubicBezTo>
                      <a:pt x="53" y="1048"/>
                      <a:pt x="56" y="1045"/>
                      <a:pt x="59" y="1042"/>
                    </a:cubicBezTo>
                    <a:cubicBezTo>
                      <a:pt x="58" y="1051"/>
                      <a:pt x="57" y="1060"/>
                      <a:pt x="57" y="1068"/>
                    </a:cubicBezTo>
                    <a:cubicBezTo>
                      <a:pt x="57" y="1071"/>
                      <a:pt x="60" y="1070"/>
                      <a:pt x="60" y="1068"/>
                    </a:cubicBezTo>
                    <a:cubicBezTo>
                      <a:pt x="63" y="1043"/>
                      <a:pt x="68" y="1019"/>
                      <a:pt x="74" y="994"/>
                    </a:cubicBezTo>
                    <a:cubicBezTo>
                      <a:pt x="74" y="998"/>
                      <a:pt x="74" y="1002"/>
                      <a:pt x="75" y="1006"/>
                    </a:cubicBezTo>
                    <a:cubicBezTo>
                      <a:pt x="75" y="1009"/>
                      <a:pt x="75" y="1011"/>
                      <a:pt x="75" y="1013"/>
                    </a:cubicBezTo>
                    <a:cubicBezTo>
                      <a:pt x="74" y="1013"/>
                      <a:pt x="73" y="1014"/>
                      <a:pt x="74" y="1015"/>
                    </a:cubicBezTo>
                    <a:cubicBezTo>
                      <a:pt x="74" y="1016"/>
                      <a:pt x="74" y="1017"/>
                      <a:pt x="75" y="1018"/>
                    </a:cubicBezTo>
                    <a:cubicBezTo>
                      <a:pt x="75" y="1066"/>
                      <a:pt x="74" y="1114"/>
                      <a:pt x="56" y="1159"/>
                    </a:cubicBezTo>
                    <a:cubicBezTo>
                      <a:pt x="55" y="1161"/>
                      <a:pt x="58" y="1162"/>
                      <a:pt x="59" y="1160"/>
                    </a:cubicBezTo>
                    <a:cubicBezTo>
                      <a:pt x="70" y="1137"/>
                      <a:pt x="76" y="1111"/>
                      <a:pt x="79" y="1085"/>
                    </a:cubicBezTo>
                    <a:cubicBezTo>
                      <a:pt x="79" y="1087"/>
                      <a:pt x="79" y="1089"/>
                      <a:pt x="79" y="1090"/>
                    </a:cubicBezTo>
                    <a:cubicBezTo>
                      <a:pt x="78" y="1116"/>
                      <a:pt x="72" y="1141"/>
                      <a:pt x="67" y="1166"/>
                    </a:cubicBezTo>
                    <a:cubicBezTo>
                      <a:pt x="67" y="1169"/>
                      <a:pt x="71" y="1170"/>
                      <a:pt x="72" y="1167"/>
                    </a:cubicBezTo>
                    <a:cubicBezTo>
                      <a:pt x="80" y="1141"/>
                      <a:pt x="85" y="1114"/>
                      <a:pt x="84" y="1087"/>
                    </a:cubicBezTo>
                    <a:cubicBezTo>
                      <a:pt x="84" y="1075"/>
                      <a:pt x="83" y="1063"/>
                      <a:pt x="82" y="1051"/>
                    </a:cubicBezTo>
                    <a:cubicBezTo>
                      <a:pt x="82" y="1043"/>
                      <a:pt x="82" y="1036"/>
                      <a:pt x="82" y="1028"/>
                    </a:cubicBezTo>
                    <a:cubicBezTo>
                      <a:pt x="82" y="1007"/>
                      <a:pt x="82" y="987"/>
                      <a:pt x="82" y="967"/>
                    </a:cubicBezTo>
                    <a:cubicBezTo>
                      <a:pt x="85" y="958"/>
                      <a:pt x="88" y="949"/>
                      <a:pt x="92" y="940"/>
                    </a:cubicBezTo>
                    <a:cubicBezTo>
                      <a:pt x="97" y="927"/>
                      <a:pt x="103" y="914"/>
                      <a:pt x="109" y="901"/>
                    </a:cubicBezTo>
                    <a:cubicBezTo>
                      <a:pt x="109" y="910"/>
                      <a:pt x="109" y="918"/>
                      <a:pt x="109" y="926"/>
                    </a:cubicBezTo>
                    <a:cubicBezTo>
                      <a:pt x="109" y="936"/>
                      <a:pt x="109" y="947"/>
                      <a:pt x="108" y="958"/>
                    </a:cubicBezTo>
                    <a:cubicBezTo>
                      <a:pt x="103" y="974"/>
                      <a:pt x="96" y="990"/>
                      <a:pt x="90" y="1007"/>
                    </a:cubicBezTo>
                    <a:cubicBezTo>
                      <a:pt x="90" y="1009"/>
                      <a:pt x="92" y="1010"/>
                      <a:pt x="93" y="1008"/>
                    </a:cubicBezTo>
                    <a:cubicBezTo>
                      <a:pt x="98" y="997"/>
                      <a:pt x="103" y="986"/>
                      <a:pt x="108" y="975"/>
                    </a:cubicBezTo>
                    <a:cubicBezTo>
                      <a:pt x="105" y="1023"/>
                      <a:pt x="99" y="1071"/>
                      <a:pt x="90" y="1118"/>
                    </a:cubicBezTo>
                    <a:cubicBezTo>
                      <a:pt x="90" y="1120"/>
                      <a:pt x="93" y="1121"/>
                      <a:pt x="93" y="1119"/>
                    </a:cubicBezTo>
                    <a:cubicBezTo>
                      <a:pt x="106" y="1072"/>
                      <a:pt x="112" y="1020"/>
                      <a:pt x="114" y="970"/>
                    </a:cubicBezTo>
                    <a:cubicBezTo>
                      <a:pt x="114" y="970"/>
                      <a:pt x="114" y="970"/>
                      <a:pt x="114" y="970"/>
                    </a:cubicBezTo>
                    <a:cubicBezTo>
                      <a:pt x="115" y="964"/>
                      <a:pt x="116" y="959"/>
                      <a:pt x="116" y="953"/>
                    </a:cubicBezTo>
                    <a:cubicBezTo>
                      <a:pt x="120" y="943"/>
                      <a:pt x="123" y="933"/>
                      <a:pt x="125" y="923"/>
                    </a:cubicBezTo>
                    <a:cubicBezTo>
                      <a:pt x="132" y="897"/>
                      <a:pt x="134" y="869"/>
                      <a:pt x="136" y="842"/>
                    </a:cubicBezTo>
                    <a:cubicBezTo>
                      <a:pt x="139" y="833"/>
                      <a:pt x="143" y="824"/>
                      <a:pt x="146" y="815"/>
                    </a:cubicBezTo>
                    <a:cubicBezTo>
                      <a:pt x="159" y="773"/>
                      <a:pt x="164" y="729"/>
                      <a:pt x="167" y="685"/>
                    </a:cubicBezTo>
                    <a:cubicBezTo>
                      <a:pt x="169" y="664"/>
                      <a:pt x="168" y="643"/>
                      <a:pt x="166" y="622"/>
                    </a:cubicBezTo>
                    <a:cubicBezTo>
                      <a:pt x="166" y="617"/>
                      <a:pt x="166" y="612"/>
                      <a:pt x="165" y="608"/>
                    </a:cubicBezTo>
                    <a:cubicBezTo>
                      <a:pt x="169" y="599"/>
                      <a:pt x="173" y="590"/>
                      <a:pt x="177" y="581"/>
                    </a:cubicBezTo>
                    <a:cubicBezTo>
                      <a:pt x="203" y="516"/>
                      <a:pt x="188" y="442"/>
                      <a:pt x="237" y="386"/>
                    </a:cubicBezTo>
                    <a:cubicBezTo>
                      <a:pt x="260" y="360"/>
                      <a:pt x="288" y="346"/>
                      <a:pt x="319" y="333"/>
                    </a:cubicBezTo>
                    <a:cubicBezTo>
                      <a:pt x="334" y="327"/>
                      <a:pt x="347" y="321"/>
                      <a:pt x="360" y="312"/>
                    </a:cubicBezTo>
                    <a:cubicBezTo>
                      <a:pt x="366" y="309"/>
                      <a:pt x="372" y="305"/>
                      <a:pt x="377" y="301"/>
                    </a:cubicBezTo>
                    <a:cubicBezTo>
                      <a:pt x="380" y="298"/>
                      <a:pt x="385" y="293"/>
                      <a:pt x="389" y="290"/>
                    </a:cubicBezTo>
                    <a:cubicBezTo>
                      <a:pt x="389" y="297"/>
                      <a:pt x="389" y="305"/>
                      <a:pt x="389" y="312"/>
                    </a:cubicBezTo>
                    <a:cubicBezTo>
                      <a:pt x="378" y="327"/>
                      <a:pt x="358" y="338"/>
                      <a:pt x="343" y="347"/>
                    </a:cubicBezTo>
                    <a:cubicBezTo>
                      <a:pt x="324" y="357"/>
                      <a:pt x="305" y="365"/>
                      <a:pt x="286" y="374"/>
                    </a:cubicBezTo>
                    <a:cubicBezTo>
                      <a:pt x="259" y="386"/>
                      <a:pt x="233" y="402"/>
                      <a:pt x="228" y="434"/>
                    </a:cubicBezTo>
                    <a:cubicBezTo>
                      <a:pt x="228" y="437"/>
                      <a:pt x="232" y="438"/>
                      <a:pt x="233" y="435"/>
                    </a:cubicBezTo>
                    <a:cubicBezTo>
                      <a:pt x="243" y="394"/>
                      <a:pt x="293" y="380"/>
                      <a:pt x="326" y="363"/>
                    </a:cubicBezTo>
                    <a:cubicBezTo>
                      <a:pt x="341" y="356"/>
                      <a:pt x="355" y="348"/>
                      <a:pt x="368" y="337"/>
                    </a:cubicBezTo>
                    <a:cubicBezTo>
                      <a:pt x="372" y="334"/>
                      <a:pt x="384" y="326"/>
                      <a:pt x="389" y="319"/>
                    </a:cubicBezTo>
                    <a:cubicBezTo>
                      <a:pt x="388" y="328"/>
                      <a:pt x="388" y="337"/>
                      <a:pt x="388" y="346"/>
                    </a:cubicBezTo>
                    <a:cubicBezTo>
                      <a:pt x="373" y="360"/>
                      <a:pt x="356" y="374"/>
                      <a:pt x="338" y="384"/>
                    </a:cubicBezTo>
                    <a:cubicBezTo>
                      <a:pt x="318" y="395"/>
                      <a:pt x="295" y="402"/>
                      <a:pt x="274" y="412"/>
                    </a:cubicBezTo>
                    <a:cubicBezTo>
                      <a:pt x="246" y="425"/>
                      <a:pt x="208" y="444"/>
                      <a:pt x="217" y="481"/>
                    </a:cubicBezTo>
                    <a:cubicBezTo>
                      <a:pt x="218" y="484"/>
                      <a:pt x="223" y="484"/>
                      <a:pt x="222" y="480"/>
                    </a:cubicBezTo>
                    <a:cubicBezTo>
                      <a:pt x="218" y="435"/>
                      <a:pt x="284" y="417"/>
                      <a:pt x="317" y="402"/>
                    </a:cubicBezTo>
                    <a:cubicBezTo>
                      <a:pt x="343" y="391"/>
                      <a:pt x="370" y="373"/>
                      <a:pt x="388" y="350"/>
                    </a:cubicBezTo>
                    <a:cubicBezTo>
                      <a:pt x="389" y="359"/>
                      <a:pt x="389" y="367"/>
                      <a:pt x="389" y="375"/>
                    </a:cubicBezTo>
                    <a:cubicBezTo>
                      <a:pt x="384" y="380"/>
                      <a:pt x="376" y="385"/>
                      <a:pt x="372" y="388"/>
                    </a:cubicBezTo>
                    <a:cubicBezTo>
                      <a:pt x="361" y="397"/>
                      <a:pt x="349" y="404"/>
                      <a:pt x="338" y="412"/>
                    </a:cubicBezTo>
                    <a:cubicBezTo>
                      <a:pt x="316" y="425"/>
                      <a:pt x="293" y="435"/>
                      <a:pt x="271" y="447"/>
                    </a:cubicBezTo>
                    <a:cubicBezTo>
                      <a:pt x="243" y="462"/>
                      <a:pt x="211" y="486"/>
                      <a:pt x="228" y="521"/>
                    </a:cubicBezTo>
                    <a:cubicBezTo>
                      <a:pt x="230" y="523"/>
                      <a:pt x="234" y="521"/>
                      <a:pt x="233" y="519"/>
                    </a:cubicBezTo>
                    <a:cubicBezTo>
                      <a:pt x="216" y="467"/>
                      <a:pt x="295" y="445"/>
                      <a:pt x="328" y="425"/>
                    </a:cubicBezTo>
                    <a:cubicBezTo>
                      <a:pt x="344" y="416"/>
                      <a:pt x="359" y="406"/>
                      <a:pt x="373" y="394"/>
                    </a:cubicBezTo>
                    <a:cubicBezTo>
                      <a:pt x="376" y="391"/>
                      <a:pt x="384" y="386"/>
                      <a:pt x="389" y="380"/>
                    </a:cubicBezTo>
                    <a:cubicBezTo>
                      <a:pt x="389" y="389"/>
                      <a:pt x="390" y="399"/>
                      <a:pt x="390" y="409"/>
                    </a:cubicBezTo>
                    <a:cubicBezTo>
                      <a:pt x="390" y="409"/>
                      <a:pt x="390" y="409"/>
                      <a:pt x="390" y="409"/>
                    </a:cubicBezTo>
                    <a:cubicBezTo>
                      <a:pt x="386" y="413"/>
                      <a:pt x="382" y="418"/>
                      <a:pt x="378" y="422"/>
                    </a:cubicBezTo>
                    <a:cubicBezTo>
                      <a:pt x="368" y="431"/>
                      <a:pt x="356" y="439"/>
                      <a:pt x="344" y="446"/>
                    </a:cubicBezTo>
                    <a:cubicBezTo>
                      <a:pt x="325" y="459"/>
                      <a:pt x="304" y="466"/>
                      <a:pt x="283" y="476"/>
                    </a:cubicBezTo>
                    <a:cubicBezTo>
                      <a:pt x="252" y="491"/>
                      <a:pt x="225" y="512"/>
                      <a:pt x="234" y="550"/>
                    </a:cubicBezTo>
                    <a:cubicBezTo>
                      <a:pt x="234" y="552"/>
                      <a:pt x="236" y="553"/>
                      <a:pt x="238" y="552"/>
                    </a:cubicBezTo>
                    <a:cubicBezTo>
                      <a:pt x="237" y="560"/>
                      <a:pt x="239" y="568"/>
                      <a:pt x="248" y="575"/>
                    </a:cubicBezTo>
                    <a:cubicBezTo>
                      <a:pt x="249" y="576"/>
                      <a:pt x="250" y="576"/>
                      <a:pt x="251" y="576"/>
                    </a:cubicBezTo>
                    <a:cubicBezTo>
                      <a:pt x="249" y="585"/>
                      <a:pt x="252" y="595"/>
                      <a:pt x="261" y="604"/>
                    </a:cubicBezTo>
                    <a:cubicBezTo>
                      <a:pt x="258" y="613"/>
                      <a:pt x="259" y="624"/>
                      <a:pt x="268" y="631"/>
                    </a:cubicBezTo>
                    <a:cubicBezTo>
                      <a:pt x="269" y="631"/>
                      <a:pt x="269" y="631"/>
                      <a:pt x="270" y="631"/>
                    </a:cubicBezTo>
                    <a:cubicBezTo>
                      <a:pt x="270" y="630"/>
                      <a:pt x="270" y="630"/>
                      <a:pt x="270" y="630"/>
                    </a:cubicBezTo>
                    <a:cubicBezTo>
                      <a:pt x="271" y="629"/>
                      <a:pt x="270" y="628"/>
                      <a:pt x="269" y="629"/>
                    </a:cubicBezTo>
                    <a:cubicBezTo>
                      <a:pt x="265" y="621"/>
                      <a:pt x="264" y="614"/>
                      <a:pt x="266" y="606"/>
                    </a:cubicBezTo>
                    <a:cubicBezTo>
                      <a:pt x="269" y="596"/>
                      <a:pt x="275" y="587"/>
                      <a:pt x="284" y="581"/>
                    </a:cubicBezTo>
                    <a:cubicBezTo>
                      <a:pt x="288" y="578"/>
                      <a:pt x="294" y="576"/>
                      <a:pt x="298" y="573"/>
                    </a:cubicBezTo>
                    <a:cubicBezTo>
                      <a:pt x="315" y="564"/>
                      <a:pt x="332" y="559"/>
                      <a:pt x="349" y="552"/>
                    </a:cubicBezTo>
                    <a:cubicBezTo>
                      <a:pt x="361" y="547"/>
                      <a:pt x="381" y="542"/>
                      <a:pt x="391" y="531"/>
                    </a:cubicBezTo>
                    <a:cubicBezTo>
                      <a:pt x="391" y="536"/>
                      <a:pt x="390" y="542"/>
                      <a:pt x="390" y="547"/>
                    </a:cubicBezTo>
                    <a:cubicBezTo>
                      <a:pt x="390" y="548"/>
                      <a:pt x="390" y="548"/>
                      <a:pt x="389" y="548"/>
                    </a:cubicBezTo>
                    <a:cubicBezTo>
                      <a:pt x="360" y="573"/>
                      <a:pt x="321" y="580"/>
                      <a:pt x="290" y="603"/>
                    </a:cubicBezTo>
                    <a:cubicBezTo>
                      <a:pt x="277" y="613"/>
                      <a:pt x="259" y="638"/>
                      <a:pt x="280" y="651"/>
                    </a:cubicBezTo>
                    <a:cubicBezTo>
                      <a:pt x="281" y="652"/>
                      <a:pt x="282" y="650"/>
                      <a:pt x="281" y="650"/>
                    </a:cubicBezTo>
                    <a:cubicBezTo>
                      <a:pt x="257" y="631"/>
                      <a:pt x="294" y="606"/>
                      <a:pt x="307" y="599"/>
                    </a:cubicBezTo>
                    <a:cubicBezTo>
                      <a:pt x="320" y="592"/>
                      <a:pt x="334" y="588"/>
                      <a:pt x="346" y="582"/>
                    </a:cubicBezTo>
                    <a:cubicBezTo>
                      <a:pt x="361" y="575"/>
                      <a:pt x="378" y="569"/>
                      <a:pt x="390" y="557"/>
                    </a:cubicBezTo>
                    <a:cubicBezTo>
                      <a:pt x="390" y="563"/>
                      <a:pt x="390" y="569"/>
                      <a:pt x="389" y="574"/>
                    </a:cubicBezTo>
                    <a:cubicBezTo>
                      <a:pt x="389" y="575"/>
                      <a:pt x="389" y="575"/>
                      <a:pt x="388" y="575"/>
                    </a:cubicBezTo>
                    <a:cubicBezTo>
                      <a:pt x="360" y="598"/>
                      <a:pt x="321" y="605"/>
                      <a:pt x="294" y="630"/>
                    </a:cubicBezTo>
                    <a:cubicBezTo>
                      <a:pt x="285" y="639"/>
                      <a:pt x="272" y="664"/>
                      <a:pt x="290" y="670"/>
                    </a:cubicBezTo>
                    <a:cubicBezTo>
                      <a:pt x="291" y="671"/>
                      <a:pt x="291" y="670"/>
                      <a:pt x="291" y="670"/>
                    </a:cubicBezTo>
                    <a:cubicBezTo>
                      <a:pt x="291" y="670"/>
                      <a:pt x="291" y="670"/>
                      <a:pt x="291" y="669"/>
                    </a:cubicBezTo>
                    <a:cubicBezTo>
                      <a:pt x="291" y="669"/>
                      <a:pt x="290" y="669"/>
                      <a:pt x="290" y="669"/>
                    </a:cubicBezTo>
                    <a:cubicBezTo>
                      <a:pt x="287" y="665"/>
                      <a:pt x="285" y="660"/>
                      <a:pt x="285" y="656"/>
                    </a:cubicBezTo>
                    <a:cubicBezTo>
                      <a:pt x="285" y="649"/>
                      <a:pt x="288" y="643"/>
                      <a:pt x="293" y="638"/>
                    </a:cubicBezTo>
                    <a:cubicBezTo>
                      <a:pt x="297" y="633"/>
                      <a:pt x="304" y="629"/>
                      <a:pt x="310" y="625"/>
                    </a:cubicBezTo>
                    <a:cubicBezTo>
                      <a:pt x="320" y="619"/>
                      <a:pt x="330" y="615"/>
                      <a:pt x="341" y="610"/>
                    </a:cubicBezTo>
                    <a:cubicBezTo>
                      <a:pt x="356" y="603"/>
                      <a:pt x="376" y="597"/>
                      <a:pt x="389" y="584"/>
                    </a:cubicBezTo>
                    <a:cubicBezTo>
                      <a:pt x="389" y="585"/>
                      <a:pt x="389" y="585"/>
                      <a:pt x="389" y="585"/>
                    </a:cubicBezTo>
                    <a:cubicBezTo>
                      <a:pt x="389" y="591"/>
                      <a:pt x="388" y="597"/>
                      <a:pt x="388" y="602"/>
                    </a:cubicBezTo>
                    <a:cubicBezTo>
                      <a:pt x="368" y="624"/>
                      <a:pt x="333" y="631"/>
                      <a:pt x="310" y="649"/>
                    </a:cubicBezTo>
                    <a:cubicBezTo>
                      <a:pt x="297" y="658"/>
                      <a:pt x="286" y="675"/>
                      <a:pt x="298" y="690"/>
                    </a:cubicBezTo>
                    <a:cubicBezTo>
                      <a:pt x="298" y="690"/>
                      <a:pt x="298" y="690"/>
                      <a:pt x="298" y="690"/>
                    </a:cubicBezTo>
                    <a:cubicBezTo>
                      <a:pt x="298" y="690"/>
                      <a:pt x="299" y="690"/>
                      <a:pt x="299" y="690"/>
                    </a:cubicBezTo>
                    <a:cubicBezTo>
                      <a:pt x="299" y="689"/>
                      <a:pt x="299" y="689"/>
                      <a:pt x="299" y="689"/>
                    </a:cubicBezTo>
                    <a:cubicBezTo>
                      <a:pt x="298" y="690"/>
                      <a:pt x="297" y="674"/>
                      <a:pt x="297" y="673"/>
                    </a:cubicBezTo>
                    <a:cubicBezTo>
                      <a:pt x="300" y="662"/>
                      <a:pt x="308" y="656"/>
                      <a:pt x="317" y="651"/>
                    </a:cubicBezTo>
                    <a:cubicBezTo>
                      <a:pt x="327" y="645"/>
                      <a:pt x="337" y="641"/>
                      <a:pt x="348" y="636"/>
                    </a:cubicBezTo>
                    <a:cubicBezTo>
                      <a:pt x="359" y="630"/>
                      <a:pt x="377" y="623"/>
                      <a:pt x="388" y="613"/>
                    </a:cubicBezTo>
                    <a:cubicBezTo>
                      <a:pt x="387" y="620"/>
                      <a:pt x="387" y="626"/>
                      <a:pt x="387" y="633"/>
                    </a:cubicBezTo>
                    <a:cubicBezTo>
                      <a:pt x="386" y="633"/>
                      <a:pt x="385" y="634"/>
                      <a:pt x="385" y="635"/>
                    </a:cubicBezTo>
                    <a:cubicBezTo>
                      <a:pt x="377" y="647"/>
                      <a:pt x="356" y="653"/>
                      <a:pt x="344" y="658"/>
                    </a:cubicBezTo>
                    <a:cubicBezTo>
                      <a:pt x="333" y="662"/>
                      <a:pt x="321" y="668"/>
                      <a:pt x="313" y="677"/>
                    </a:cubicBezTo>
                    <a:cubicBezTo>
                      <a:pt x="304" y="686"/>
                      <a:pt x="293" y="704"/>
                      <a:pt x="308" y="713"/>
                    </a:cubicBezTo>
                    <a:cubicBezTo>
                      <a:pt x="309" y="714"/>
                      <a:pt x="310" y="712"/>
                      <a:pt x="309" y="712"/>
                    </a:cubicBezTo>
                    <a:cubicBezTo>
                      <a:pt x="293" y="698"/>
                      <a:pt x="319" y="678"/>
                      <a:pt x="329" y="672"/>
                    </a:cubicBezTo>
                    <a:cubicBezTo>
                      <a:pt x="339" y="666"/>
                      <a:pt x="351" y="663"/>
                      <a:pt x="362" y="658"/>
                    </a:cubicBezTo>
                    <a:cubicBezTo>
                      <a:pt x="369" y="655"/>
                      <a:pt x="379" y="653"/>
                      <a:pt x="386" y="647"/>
                    </a:cubicBezTo>
                    <a:cubicBezTo>
                      <a:pt x="386" y="651"/>
                      <a:pt x="385" y="656"/>
                      <a:pt x="385" y="660"/>
                    </a:cubicBezTo>
                    <a:cubicBezTo>
                      <a:pt x="377" y="670"/>
                      <a:pt x="369" y="680"/>
                      <a:pt x="360" y="689"/>
                    </a:cubicBezTo>
                    <a:cubicBezTo>
                      <a:pt x="345" y="703"/>
                      <a:pt x="330" y="713"/>
                      <a:pt x="314" y="724"/>
                    </a:cubicBezTo>
                    <a:cubicBezTo>
                      <a:pt x="290" y="742"/>
                      <a:pt x="270" y="764"/>
                      <a:pt x="252" y="788"/>
                    </a:cubicBezTo>
                    <a:cubicBezTo>
                      <a:pt x="251" y="789"/>
                      <a:pt x="253" y="790"/>
                      <a:pt x="253" y="789"/>
                    </a:cubicBezTo>
                    <a:cubicBezTo>
                      <a:pt x="277" y="760"/>
                      <a:pt x="306" y="741"/>
                      <a:pt x="336" y="719"/>
                    </a:cubicBezTo>
                    <a:cubicBezTo>
                      <a:pt x="357" y="704"/>
                      <a:pt x="372" y="687"/>
                      <a:pt x="385" y="666"/>
                    </a:cubicBezTo>
                    <a:cubicBezTo>
                      <a:pt x="384" y="679"/>
                      <a:pt x="384" y="691"/>
                      <a:pt x="383" y="703"/>
                    </a:cubicBezTo>
                    <a:cubicBezTo>
                      <a:pt x="365" y="720"/>
                      <a:pt x="348" y="738"/>
                      <a:pt x="333" y="758"/>
                    </a:cubicBezTo>
                    <a:cubicBezTo>
                      <a:pt x="326" y="768"/>
                      <a:pt x="320" y="779"/>
                      <a:pt x="315" y="790"/>
                    </a:cubicBezTo>
                    <a:cubicBezTo>
                      <a:pt x="295" y="806"/>
                      <a:pt x="277" y="826"/>
                      <a:pt x="264" y="849"/>
                    </a:cubicBezTo>
                    <a:cubicBezTo>
                      <a:pt x="256" y="864"/>
                      <a:pt x="249" y="881"/>
                      <a:pt x="244" y="898"/>
                    </a:cubicBezTo>
                    <a:cubicBezTo>
                      <a:pt x="235" y="910"/>
                      <a:pt x="228" y="923"/>
                      <a:pt x="224" y="938"/>
                    </a:cubicBezTo>
                    <a:cubicBezTo>
                      <a:pt x="219" y="956"/>
                      <a:pt x="213" y="974"/>
                      <a:pt x="202" y="989"/>
                    </a:cubicBezTo>
                    <a:cubicBezTo>
                      <a:pt x="202" y="989"/>
                      <a:pt x="203" y="990"/>
                      <a:pt x="203" y="990"/>
                    </a:cubicBezTo>
                    <a:cubicBezTo>
                      <a:pt x="212" y="979"/>
                      <a:pt x="218" y="968"/>
                      <a:pt x="223" y="955"/>
                    </a:cubicBezTo>
                    <a:cubicBezTo>
                      <a:pt x="227" y="944"/>
                      <a:pt x="230" y="933"/>
                      <a:pt x="235" y="922"/>
                    </a:cubicBezTo>
                    <a:cubicBezTo>
                      <a:pt x="236" y="920"/>
                      <a:pt x="237" y="917"/>
                      <a:pt x="239" y="915"/>
                    </a:cubicBezTo>
                    <a:cubicBezTo>
                      <a:pt x="229" y="953"/>
                      <a:pt x="223" y="993"/>
                      <a:pt x="211" y="1031"/>
                    </a:cubicBezTo>
                    <a:cubicBezTo>
                      <a:pt x="210" y="1033"/>
                      <a:pt x="214" y="1034"/>
                      <a:pt x="215" y="1032"/>
                    </a:cubicBezTo>
                    <a:cubicBezTo>
                      <a:pt x="238" y="975"/>
                      <a:pt x="241" y="911"/>
                      <a:pt x="270" y="856"/>
                    </a:cubicBezTo>
                    <a:cubicBezTo>
                      <a:pt x="279" y="839"/>
                      <a:pt x="291" y="824"/>
                      <a:pt x="304" y="810"/>
                    </a:cubicBezTo>
                    <a:cubicBezTo>
                      <a:pt x="290" y="835"/>
                      <a:pt x="279" y="862"/>
                      <a:pt x="272" y="889"/>
                    </a:cubicBezTo>
                    <a:cubicBezTo>
                      <a:pt x="263" y="926"/>
                      <a:pt x="254" y="963"/>
                      <a:pt x="244" y="999"/>
                    </a:cubicBezTo>
                    <a:cubicBezTo>
                      <a:pt x="233" y="1039"/>
                      <a:pt x="226" y="1078"/>
                      <a:pt x="227" y="1119"/>
                    </a:cubicBezTo>
                    <a:cubicBezTo>
                      <a:pt x="221" y="1142"/>
                      <a:pt x="217" y="1165"/>
                      <a:pt x="216" y="1189"/>
                    </a:cubicBezTo>
                    <a:cubicBezTo>
                      <a:pt x="214" y="1228"/>
                      <a:pt x="218" y="1266"/>
                      <a:pt x="224" y="1305"/>
                    </a:cubicBezTo>
                    <a:cubicBezTo>
                      <a:pt x="224" y="1307"/>
                      <a:pt x="228" y="1306"/>
                      <a:pt x="227" y="1304"/>
                    </a:cubicBezTo>
                    <a:cubicBezTo>
                      <a:pt x="223" y="1267"/>
                      <a:pt x="219" y="1230"/>
                      <a:pt x="220" y="1192"/>
                    </a:cubicBezTo>
                    <a:cubicBezTo>
                      <a:pt x="220" y="1171"/>
                      <a:pt x="223" y="1151"/>
                      <a:pt x="227" y="1131"/>
                    </a:cubicBezTo>
                    <a:cubicBezTo>
                      <a:pt x="227" y="1134"/>
                      <a:pt x="227" y="1136"/>
                      <a:pt x="227" y="1139"/>
                    </a:cubicBezTo>
                    <a:cubicBezTo>
                      <a:pt x="227" y="1168"/>
                      <a:pt x="227" y="1197"/>
                      <a:pt x="231" y="1226"/>
                    </a:cubicBezTo>
                    <a:cubicBezTo>
                      <a:pt x="233" y="1241"/>
                      <a:pt x="235" y="1257"/>
                      <a:pt x="238" y="1272"/>
                    </a:cubicBezTo>
                    <a:cubicBezTo>
                      <a:pt x="239" y="1281"/>
                      <a:pt x="241" y="1290"/>
                      <a:pt x="242" y="1299"/>
                    </a:cubicBezTo>
                    <a:cubicBezTo>
                      <a:pt x="247" y="1333"/>
                      <a:pt x="251" y="1366"/>
                      <a:pt x="253" y="1399"/>
                    </a:cubicBezTo>
                    <a:cubicBezTo>
                      <a:pt x="254" y="1430"/>
                      <a:pt x="253" y="1460"/>
                      <a:pt x="255" y="1491"/>
                    </a:cubicBezTo>
                    <a:cubicBezTo>
                      <a:pt x="257" y="1525"/>
                      <a:pt x="257" y="1557"/>
                      <a:pt x="255" y="1591"/>
                    </a:cubicBezTo>
                    <a:cubicBezTo>
                      <a:pt x="255" y="1594"/>
                      <a:pt x="258" y="1594"/>
                      <a:pt x="258" y="1592"/>
                    </a:cubicBezTo>
                    <a:cubicBezTo>
                      <a:pt x="263" y="1561"/>
                      <a:pt x="262" y="1530"/>
                      <a:pt x="260" y="1499"/>
                    </a:cubicBezTo>
                    <a:cubicBezTo>
                      <a:pt x="258" y="1467"/>
                      <a:pt x="259" y="1435"/>
                      <a:pt x="258" y="1403"/>
                    </a:cubicBezTo>
                    <a:cubicBezTo>
                      <a:pt x="256" y="1372"/>
                      <a:pt x="252" y="1342"/>
                      <a:pt x="247" y="1312"/>
                    </a:cubicBezTo>
                    <a:cubicBezTo>
                      <a:pt x="253" y="1333"/>
                      <a:pt x="260" y="1354"/>
                      <a:pt x="268" y="1375"/>
                    </a:cubicBezTo>
                    <a:cubicBezTo>
                      <a:pt x="272" y="1384"/>
                      <a:pt x="276" y="1394"/>
                      <a:pt x="281" y="1404"/>
                    </a:cubicBezTo>
                    <a:cubicBezTo>
                      <a:pt x="280" y="1423"/>
                      <a:pt x="279" y="1443"/>
                      <a:pt x="280" y="1463"/>
                    </a:cubicBezTo>
                    <a:cubicBezTo>
                      <a:pt x="280" y="1463"/>
                      <a:pt x="280" y="1463"/>
                      <a:pt x="280" y="1463"/>
                    </a:cubicBezTo>
                    <a:cubicBezTo>
                      <a:pt x="280" y="1464"/>
                      <a:pt x="280" y="1464"/>
                      <a:pt x="280" y="1464"/>
                    </a:cubicBezTo>
                    <a:cubicBezTo>
                      <a:pt x="280" y="1477"/>
                      <a:pt x="281" y="1490"/>
                      <a:pt x="282" y="1502"/>
                    </a:cubicBezTo>
                    <a:cubicBezTo>
                      <a:pt x="282" y="1503"/>
                      <a:pt x="283" y="1504"/>
                      <a:pt x="284" y="1505"/>
                    </a:cubicBezTo>
                    <a:cubicBezTo>
                      <a:pt x="285" y="1518"/>
                      <a:pt x="287" y="1532"/>
                      <a:pt x="289" y="1546"/>
                    </a:cubicBezTo>
                    <a:cubicBezTo>
                      <a:pt x="288" y="1546"/>
                      <a:pt x="288" y="1546"/>
                      <a:pt x="288" y="1546"/>
                    </a:cubicBezTo>
                    <a:cubicBezTo>
                      <a:pt x="283" y="1560"/>
                      <a:pt x="280" y="1573"/>
                      <a:pt x="277" y="1587"/>
                    </a:cubicBezTo>
                    <a:cubicBezTo>
                      <a:pt x="271" y="1606"/>
                      <a:pt x="266" y="1625"/>
                      <a:pt x="261" y="1644"/>
                    </a:cubicBezTo>
                    <a:cubicBezTo>
                      <a:pt x="252" y="1672"/>
                      <a:pt x="243" y="1700"/>
                      <a:pt x="242" y="1730"/>
                    </a:cubicBezTo>
                    <a:cubicBezTo>
                      <a:pt x="242" y="1734"/>
                      <a:pt x="247" y="1733"/>
                      <a:pt x="247" y="1730"/>
                    </a:cubicBezTo>
                    <a:cubicBezTo>
                      <a:pt x="250" y="1700"/>
                      <a:pt x="259" y="1671"/>
                      <a:pt x="267" y="1642"/>
                    </a:cubicBezTo>
                    <a:cubicBezTo>
                      <a:pt x="268" y="1638"/>
                      <a:pt x="269" y="1635"/>
                      <a:pt x="270" y="1631"/>
                    </a:cubicBezTo>
                    <a:cubicBezTo>
                      <a:pt x="268" y="1655"/>
                      <a:pt x="267" y="1679"/>
                      <a:pt x="267" y="1702"/>
                    </a:cubicBezTo>
                    <a:cubicBezTo>
                      <a:pt x="266" y="1737"/>
                      <a:pt x="261" y="1770"/>
                      <a:pt x="259" y="1804"/>
                    </a:cubicBezTo>
                    <a:cubicBezTo>
                      <a:pt x="258" y="1839"/>
                      <a:pt x="264" y="1871"/>
                      <a:pt x="275" y="1904"/>
                    </a:cubicBezTo>
                    <a:cubicBezTo>
                      <a:pt x="276" y="1906"/>
                      <a:pt x="279" y="1905"/>
                      <a:pt x="278" y="1903"/>
                    </a:cubicBezTo>
                    <a:cubicBezTo>
                      <a:pt x="266" y="1861"/>
                      <a:pt x="262" y="1820"/>
                      <a:pt x="267" y="1777"/>
                    </a:cubicBezTo>
                    <a:cubicBezTo>
                      <a:pt x="271" y="1742"/>
                      <a:pt x="273" y="1707"/>
                      <a:pt x="274" y="1672"/>
                    </a:cubicBezTo>
                    <a:cubicBezTo>
                      <a:pt x="274" y="1636"/>
                      <a:pt x="282" y="1600"/>
                      <a:pt x="291" y="1566"/>
                    </a:cubicBezTo>
                    <a:cubicBezTo>
                      <a:pt x="295" y="1598"/>
                      <a:pt x="292" y="1630"/>
                      <a:pt x="289" y="1662"/>
                    </a:cubicBezTo>
                    <a:cubicBezTo>
                      <a:pt x="286" y="1696"/>
                      <a:pt x="284" y="1730"/>
                      <a:pt x="280" y="1764"/>
                    </a:cubicBezTo>
                    <a:cubicBezTo>
                      <a:pt x="275" y="1796"/>
                      <a:pt x="276" y="1824"/>
                      <a:pt x="286" y="1854"/>
                    </a:cubicBezTo>
                    <a:cubicBezTo>
                      <a:pt x="286" y="1855"/>
                      <a:pt x="287" y="1855"/>
                      <a:pt x="287" y="1854"/>
                    </a:cubicBezTo>
                    <a:cubicBezTo>
                      <a:pt x="283" y="1839"/>
                      <a:pt x="280" y="1824"/>
                      <a:pt x="279" y="1807"/>
                    </a:cubicBezTo>
                    <a:cubicBezTo>
                      <a:pt x="278" y="1788"/>
                      <a:pt x="283" y="1769"/>
                      <a:pt x="286" y="1750"/>
                    </a:cubicBezTo>
                    <a:cubicBezTo>
                      <a:pt x="291" y="1717"/>
                      <a:pt x="293" y="1684"/>
                      <a:pt x="296" y="1652"/>
                    </a:cubicBezTo>
                    <a:cubicBezTo>
                      <a:pt x="299" y="1618"/>
                      <a:pt x="298" y="1585"/>
                      <a:pt x="295" y="1552"/>
                    </a:cubicBezTo>
                    <a:cubicBezTo>
                      <a:pt x="302" y="1532"/>
                      <a:pt x="311" y="1514"/>
                      <a:pt x="320" y="1495"/>
                    </a:cubicBezTo>
                    <a:cubicBezTo>
                      <a:pt x="323" y="1504"/>
                      <a:pt x="325" y="1512"/>
                      <a:pt x="328" y="1520"/>
                    </a:cubicBezTo>
                    <a:cubicBezTo>
                      <a:pt x="328" y="1522"/>
                      <a:pt x="329" y="1525"/>
                      <a:pt x="329" y="1527"/>
                    </a:cubicBezTo>
                    <a:cubicBezTo>
                      <a:pt x="330" y="1538"/>
                      <a:pt x="330" y="1549"/>
                      <a:pt x="331" y="1561"/>
                    </a:cubicBezTo>
                    <a:cubicBezTo>
                      <a:pt x="332" y="1575"/>
                      <a:pt x="335" y="1591"/>
                      <a:pt x="335" y="1606"/>
                    </a:cubicBezTo>
                    <a:cubicBezTo>
                      <a:pt x="316" y="1649"/>
                      <a:pt x="289" y="1689"/>
                      <a:pt x="299" y="1739"/>
                    </a:cubicBezTo>
                    <a:cubicBezTo>
                      <a:pt x="301" y="1750"/>
                      <a:pt x="304" y="1760"/>
                      <a:pt x="307" y="1771"/>
                    </a:cubicBezTo>
                    <a:cubicBezTo>
                      <a:pt x="306" y="1778"/>
                      <a:pt x="304" y="1786"/>
                      <a:pt x="303" y="1794"/>
                    </a:cubicBezTo>
                    <a:cubicBezTo>
                      <a:pt x="302" y="1795"/>
                      <a:pt x="303" y="1796"/>
                      <a:pt x="304" y="1797"/>
                    </a:cubicBezTo>
                    <a:cubicBezTo>
                      <a:pt x="300" y="1813"/>
                      <a:pt x="298" y="1830"/>
                      <a:pt x="297" y="1848"/>
                    </a:cubicBezTo>
                    <a:cubicBezTo>
                      <a:pt x="292" y="1882"/>
                      <a:pt x="292" y="1916"/>
                      <a:pt x="296" y="1950"/>
                    </a:cubicBezTo>
                    <a:cubicBezTo>
                      <a:pt x="295" y="1968"/>
                      <a:pt x="289" y="1986"/>
                      <a:pt x="289" y="2004"/>
                    </a:cubicBezTo>
                    <a:cubicBezTo>
                      <a:pt x="289" y="2015"/>
                      <a:pt x="290" y="2024"/>
                      <a:pt x="292" y="2034"/>
                    </a:cubicBezTo>
                    <a:cubicBezTo>
                      <a:pt x="289" y="2059"/>
                      <a:pt x="288" y="2085"/>
                      <a:pt x="278" y="2106"/>
                    </a:cubicBezTo>
                    <a:cubicBezTo>
                      <a:pt x="277" y="2110"/>
                      <a:pt x="275" y="2113"/>
                      <a:pt x="273" y="2116"/>
                    </a:cubicBezTo>
                    <a:cubicBezTo>
                      <a:pt x="264" y="2124"/>
                      <a:pt x="254" y="2129"/>
                      <a:pt x="246" y="2138"/>
                    </a:cubicBezTo>
                    <a:cubicBezTo>
                      <a:pt x="237" y="2147"/>
                      <a:pt x="229" y="2158"/>
                      <a:pt x="227" y="2170"/>
                    </a:cubicBezTo>
                    <a:cubicBezTo>
                      <a:pt x="227" y="2171"/>
                      <a:pt x="228" y="2171"/>
                      <a:pt x="228" y="2170"/>
                    </a:cubicBezTo>
                    <a:cubicBezTo>
                      <a:pt x="232" y="2156"/>
                      <a:pt x="243" y="2143"/>
                      <a:pt x="255" y="2135"/>
                    </a:cubicBezTo>
                    <a:cubicBezTo>
                      <a:pt x="258" y="2133"/>
                      <a:pt x="262" y="2130"/>
                      <a:pt x="265" y="2128"/>
                    </a:cubicBezTo>
                    <a:cubicBezTo>
                      <a:pt x="256" y="2142"/>
                      <a:pt x="246" y="2155"/>
                      <a:pt x="240" y="2171"/>
                    </a:cubicBezTo>
                    <a:cubicBezTo>
                      <a:pt x="240" y="2173"/>
                      <a:pt x="242" y="2174"/>
                      <a:pt x="243" y="2172"/>
                    </a:cubicBezTo>
                    <a:cubicBezTo>
                      <a:pt x="252" y="2153"/>
                      <a:pt x="267" y="2138"/>
                      <a:pt x="277" y="2120"/>
                    </a:cubicBezTo>
                    <a:cubicBezTo>
                      <a:pt x="278" y="2119"/>
                      <a:pt x="279" y="2118"/>
                      <a:pt x="279" y="2117"/>
                    </a:cubicBezTo>
                    <a:cubicBezTo>
                      <a:pt x="280" y="2116"/>
                      <a:pt x="280" y="2115"/>
                      <a:pt x="280" y="2115"/>
                    </a:cubicBezTo>
                    <a:cubicBezTo>
                      <a:pt x="281" y="2112"/>
                      <a:pt x="283" y="2108"/>
                      <a:pt x="284" y="2105"/>
                    </a:cubicBezTo>
                    <a:cubicBezTo>
                      <a:pt x="289" y="2092"/>
                      <a:pt x="290" y="2079"/>
                      <a:pt x="291" y="2066"/>
                    </a:cubicBezTo>
                    <a:cubicBezTo>
                      <a:pt x="291" y="2057"/>
                      <a:pt x="293" y="2049"/>
                      <a:pt x="294" y="2040"/>
                    </a:cubicBezTo>
                    <a:cubicBezTo>
                      <a:pt x="295" y="2048"/>
                      <a:pt x="298" y="2056"/>
                      <a:pt x="300" y="2064"/>
                    </a:cubicBezTo>
                    <a:cubicBezTo>
                      <a:pt x="305" y="2082"/>
                      <a:pt x="304" y="2098"/>
                      <a:pt x="299" y="2112"/>
                    </a:cubicBezTo>
                    <a:cubicBezTo>
                      <a:pt x="286" y="2141"/>
                      <a:pt x="260" y="2162"/>
                      <a:pt x="244" y="2188"/>
                    </a:cubicBezTo>
                    <a:cubicBezTo>
                      <a:pt x="243" y="2191"/>
                      <a:pt x="246" y="2192"/>
                      <a:pt x="247" y="2190"/>
                    </a:cubicBezTo>
                    <a:cubicBezTo>
                      <a:pt x="257" y="2176"/>
                      <a:pt x="270" y="2162"/>
                      <a:pt x="282" y="2148"/>
                    </a:cubicBezTo>
                    <a:cubicBezTo>
                      <a:pt x="273" y="2163"/>
                      <a:pt x="264" y="2179"/>
                      <a:pt x="258" y="2196"/>
                    </a:cubicBezTo>
                    <a:cubicBezTo>
                      <a:pt x="258" y="2198"/>
                      <a:pt x="260" y="2198"/>
                      <a:pt x="261" y="2197"/>
                    </a:cubicBezTo>
                    <a:cubicBezTo>
                      <a:pt x="274" y="2164"/>
                      <a:pt x="304" y="2133"/>
                      <a:pt x="309" y="2098"/>
                    </a:cubicBezTo>
                    <a:cubicBezTo>
                      <a:pt x="309" y="2113"/>
                      <a:pt x="305" y="2133"/>
                      <a:pt x="303" y="2142"/>
                    </a:cubicBezTo>
                    <a:cubicBezTo>
                      <a:pt x="300" y="2161"/>
                      <a:pt x="296" y="2180"/>
                      <a:pt x="296" y="2199"/>
                    </a:cubicBezTo>
                    <a:cubicBezTo>
                      <a:pt x="295" y="2202"/>
                      <a:pt x="299" y="2202"/>
                      <a:pt x="300" y="2199"/>
                    </a:cubicBezTo>
                    <a:cubicBezTo>
                      <a:pt x="302" y="2173"/>
                      <a:pt x="309" y="2148"/>
                      <a:pt x="310" y="2122"/>
                    </a:cubicBezTo>
                    <a:cubicBezTo>
                      <a:pt x="311" y="2114"/>
                      <a:pt x="313" y="2098"/>
                      <a:pt x="309" y="2088"/>
                    </a:cubicBezTo>
                    <a:cubicBezTo>
                      <a:pt x="309" y="2085"/>
                      <a:pt x="309" y="2081"/>
                      <a:pt x="309" y="2078"/>
                    </a:cubicBezTo>
                    <a:cubicBezTo>
                      <a:pt x="305" y="2053"/>
                      <a:pt x="294" y="2030"/>
                      <a:pt x="294" y="2004"/>
                    </a:cubicBezTo>
                    <a:cubicBezTo>
                      <a:pt x="294" y="1991"/>
                      <a:pt x="296" y="1978"/>
                      <a:pt x="297" y="1965"/>
                    </a:cubicBezTo>
                    <a:cubicBezTo>
                      <a:pt x="300" y="1985"/>
                      <a:pt x="304" y="2005"/>
                      <a:pt x="308" y="2026"/>
                    </a:cubicBezTo>
                    <a:cubicBezTo>
                      <a:pt x="308" y="2028"/>
                      <a:pt x="311" y="2027"/>
                      <a:pt x="311" y="2025"/>
                    </a:cubicBezTo>
                    <a:cubicBezTo>
                      <a:pt x="306" y="1992"/>
                      <a:pt x="301" y="1958"/>
                      <a:pt x="300" y="1925"/>
                    </a:cubicBezTo>
                    <a:cubicBezTo>
                      <a:pt x="298" y="1892"/>
                      <a:pt x="303" y="1859"/>
                      <a:pt x="308" y="1826"/>
                    </a:cubicBezTo>
                    <a:cubicBezTo>
                      <a:pt x="310" y="1815"/>
                      <a:pt x="312" y="1804"/>
                      <a:pt x="314" y="1793"/>
                    </a:cubicBezTo>
                    <a:cubicBezTo>
                      <a:pt x="316" y="1803"/>
                      <a:pt x="319" y="1813"/>
                      <a:pt x="321" y="1823"/>
                    </a:cubicBezTo>
                    <a:cubicBezTo>
                      <a:pt x="329" y="1859"/>
                      <a:pt x="330" y="1892"/>
                      <a:pt x="324" y="1929"/>
                    </a:cubicBezTo>
                    <a:cubicBezTo>
                      <a:pt x="319" y="1960"/>
                      <a:pt x="310" y="1992"/>
                      <a:pt x="312" y="2025"/>
                    </a:cubicBezTo>
                    <a:cubicBezTo>
                      <a:pt x="312" y="2039"/>
                      <a:pt x="317" y="2053"/>
                      <a:pt x="320" y="2068"/>
                    </a:cubicBezTo>
                    <a:cubicBezTo>
                      <a:pt x="324" y="2086"/>
                      <a:pt x="325" y="2105"/>
                      <a:pt x="326" y="2124"/>
                    </a:cubicBezTo>
                    <a:cubicBezTo>
                      <a:pt x="324" y="2132"/>
                      <a:pt x="319" y="2140"/>
                      <a:pt x="317" y="2146"/>
                    </a:cubicBezTo>
                    <a:cubicBezTo>
                      <a:pt x="312" y="2157"/>
                      <a:pt x="312" y="2167"/>
                      <a:pt x="314" y="2179"/>
                    </a:cubicBezTo>
                    <a:cubicBezTo>
                      <a:pt x="314" y="2181"/>
                      <a:pt x="318" y="2180"/>
                      <a:pt x="318" y="2178"/>
                    </a:cubicBezTo>
                    <a:cubicBezTo>
                      <a:pt x="317" y="2170"/>
                      <a:pt x="317" y="2160"/>
                      <a:pt x="319" y="2152"/>
                    </a:cubicBezTo>
                    <a:cubicBezTo>
                      <a:pt x="322" y="2144"/>
                      <a:pt x="325" y="2138"/>
                      <a:pt x="327" y="2131"/>
                    </a:cubicBezTo>
                    <a:cubicBezTo>
                      <a:pt x="327" y="2130"/>
                      <a:pt x="327" y="2129"/>
                      <a:pt x="328" y="2128"/>
                    </a:cubicBezTo>
                    <a:cubicBezTo>
                      <a:pt x="328" y="2128"/>
                      <a:pt x="328" y="2128"/>
                      <a:pt x="328" y="2128"/>
                    </a:cubicBezTo>
                    <a:cubicBezTo>
                      <a:pt x="328" y="2129"/>
                      <a:pt x="328" y="2130"/>
                      <a:pt x="328" y="2130"/>
                    </a:cubicBezTo>
                    <a:cubicBezTo>
                      <a:pt x="328" y="2137"/>
                      <a:pt x="329" y="2144"/>
                      <a:pt x="330" y="2150"/>
                    </a:cubicBezTo>
                    <a:cubicBezTo>
                      <a:pt x="330" y="2153"/>
                      <a:pt x="334" y="2153"/>
                      <a:pt x="334" y="2150"/>
                    </a:cubicBezTo>
                    <a:cubicBezTo>
                      <a:pt x="333" y="2143"/>
                      <a:pt x="331" y="2135"/>
                      <a:pt x="331" y="2127"/>
                    </a:cubicBezTo>
                    <a:cubicBezTo>
                      <a:pt x="331" y="2123"/>
                      <a:pt x="332" y="2119"/>
                      <a:pt x="330" y="2115"/>
                    </a:cubicBezTo>
                    <a:cubicBezTo>
                      <a:pt x="330" y="2115"/>
                      <a:pt x="330" y="2115"/>
                      <a:pt x="329" y="2115"/>
                    </a:cubicBezTo>
                    <a:cubicBezTo>
                      <a:pt x="329" y="2091"/>
                      <a:pt x="325" y="2069"/>
                      <a:pt x="320" y="2045"/>
                    </a:cubicBezTo>
                    <a:cubicBezTo>
                      <a:pt x="317" y="2026"/>
                      <a:pt x="317" y="2008"/>
                      <a:pt x="320" y="1990"/>
                    </a:cubicBezTo>
                    <a:cubicBezTo>
                      <a:pt x="320" y="1995"/>
                      <a:pt x="321" y="2000"/>
                      <a:pt x="323" y="2004"/>
                    </a:cubicBezTo>
                    <a:cubicBezTo>
                      <a:pt x="331" y="2034"/>
                      <a:pt x="339" y="2061"/>
                      <a:pt x="339" y="2092"/>
                    </a:cubicBezTo>
                    <a:cubicBezTo>
                      <a:pt x="339" y="2095"/>
                      <a:pt x="342" y="2095"/>
                      <a:pt x="342" y="2092"/>
                    </a:cubicBezTo>
                    <a:cubicBezTo>
                      <a:pt x="344" y="2069"/>
                      <a:pt x="341" y="2048"/>
                      <a:pt x="335" y="2026"/>
                    </a:cubicBezTo>
                    <a:cubicBezTo>
                      <a:pt x="330" y="2010"/>
                      <a:pt x="323" y="1993"/>
                      <a:pt x="322" y="1976"/>
                    </a:cubicBezTo>
                    <a:cubicBezTo>
                      <a:pt x="324" y="1964"/>
                      <a:pt x="326" y="1953"/>
                      <a:pt x="328" y="1942"/>
                    </a:cubicBezTo>
                    <a:cubicBezTo>
                      <a:pt x="333" y="1912"/>
                      <a:pt x="337" y="1882"/>
                      <a:pt x="333" y="1851"/>
                    </a:cubicBezTo>
                    <a:cubicBezTo>
                      <a:pt x="330" y="1826"/>
                      <a:pt x="323" y="1802"/>
                      <a:pt x="316" y="1778"/>
                    </a:cubicBezTo>
                    <a:cubicBezTo>
                      <a:pt x="319" y="1763"/>
                      <a:pt x="322" y="1749"/>
                      <a:pt x="325" y="1734"/>
                    </a:cubicBezTo>
                    <a:cubicBezTo>
                      <a:pt x="330" y="1712"/>
                      <a:pt x="336" y="1689"/>
                      <a:pt x="336" y="1666"/>
                    </a:cubicBezTo>
                    <a:cubicBezTo>
                      <a:pt x="337" y="1658"/>
                      <a:pt x="339" y="1650"/>
                      <a:pt x="340" y="1642"/>
                    </a:cubicBezTo>
                    <a:cubicBezTo>
                      <a:pt x="342" y="1685"/>
                      <a:pt x="344" y="1728"/>
                      <a:pt x="345" y="1771"/>
                    </a:cubicBezTo>
                    <a:cubicBezTo>
                      <a:pt x="347" y="1806"/>
                      <a:pt x="346" y="1840"/>
                      <a:pt x="345" y="1875"/>
                    </a:cubicBezTo>
                    <a:cubicBezTo>
                      <a:pt x="345" y="1910"/>
                      <a:pt x="340" y="1945"/>
                      <a:pt x="338" y="1979"/>
                    </a:cubicBezTo>
                    <a:cubicBezTo>
                      <a:pt x="338" y="1980"/>
                      <a:pt x="339" y="1980"/>
                      <a:pt x="339" y="1979"/>
                    </a:cubicBezTo>
                    <a:cubicBezTo>
                      <a:pt x="341" y="1945"/>
                      <a:pt x="347" y="1910"/>
                      <a:pt x="348" y="1875"/>
                    </a:cubicBezTo>
                    <a:cubicBezTo>
                      <a:pt x="349" y="1839"/>
                      <a:pt x="351" y="1803"/>
                      <a:pt x="350" y="1767"/>
                    </a:cubicBezTo>
                    <a:cubicBezTo>
                      <a:pt x="349" y="1713"/>
                      <a:pt x="351" y="1657"/>
                      <a:pt x="344" y="1603"/>
                    </a:cubicBezTo>
                    <a:cubicBezTo>
                      <a:pt x="346" y="1599"/>
                      <a:pt x="347" y="1596"/>
                      <a:pt x="348" y="1592"/>
                    </a:cubicBezTo>
                    <a:cubicBezTo>
                      <a:pt x="358" y="1567"/>
                      <a:pt x="361" y="1541"/>
                      <a:pt x="355" y="1515"/>
                    </a:cubicBezTo>
                    <a:cubicBezTo>
                      <a:pt x="352" y="1504"/>
                      <a:pt x="349" y="1494"/>
                      <a:pt x="345" y="1485"/>
                    </a:cubicBezTo>
                    <a:cubicBezTo>
                      <a:pt x="343" y="1473"/>
                      <a:pt x="339" y="1461"/>
                      <a:pt x="336" y="1449"/>
                    </a:cubicBezTo>
                    <a:cubicBezTo>
                      <a:pt x="344" y="1424"/>
                      <a:pt x="351" y="1400"/>
                      <a:pt x="354" y="1374"/>
                    </a:cubicBezTo>
                    <a:cubicBezTo>
                      <a:pt x="356" y="1351"/>
                      <a:pt x="356" y="1328"/>
                      <a:pt x="355" y="1306"/>
                    </a:cubicBezTo>
                    <a:cubicBezTo>
                      <a:pt x="355" y="1306"/>
                      <a:pt x="355" y="1306"/>
                      <a:pt x="355" y="1306"/>
                    </a:cubicBezTo>
                    <a:cubicBezTo>
                      <a:pt x="361" y="1353"/>
                      <a:pt x="364" y="1399"/>
                      <a:pt x="361" y="1446"/>
                    </a:cubicBezTo>
                    <a:cubicBezTo>
                      <a:pt x="360" y="1449"/>
                      <a:pt x="364" y="1449"/>
                      <a:pt x="365" y="1446"/>
                    </a:cubicBezTo>
                    <a:cubicBezTo>
                      <a:pt x="370" y="1403"/>
                      <a:pt x="369" y="1359"/>
                      <a:pt x="364" y="1316"/>
                    </a:cubicBezTo>
                    <a:cubicBezTo>
                      <a:pt x="362" y="1302"/>
                      <a:pt x="361" y="1289"/>
                      <a:pt x="360" y="1275"/>
                    </a:cubicBezTo>
                    <a:cubicBezTo>
                      <a:pt x="367" y="1248"/>
                      <a:pt x="371" y="1221"/>
                      <a:pt x="374" y="1194"/>
                    </a:cubicBezTo>
                    <a:cubicBezTo>
                      <a:pt x="379" y="1150"/>
                      <a:pt x="382" y="1105"/>
                      <a:pt x="382" y="1061"/>
                    </a:cubicBezTo>
                    <a:cubicBezTo>
                      <a:pt x="382" y="1038"/>
                      <a:pt x="381" y="1015"/>
                      <a:pt x="379" y="991"/>
                    </a:cubicBezTo>
                    <a:cubicBezTo>
                      <a:pt x="383" y="977"/>
                      <a:pt x="389" y="966"/>
                      <a:pt x="396" y="953"/>
                    </a:cubicBezTo>
                    <a:cubicBezTo>
                      <a:pt x="397" y="957"/>
                      <a:pt x="400" y="960"/>
                      <a:pt x="404" y="961"/>
                    </a:cubicBezTo>
                    <a:cubicBezTo>
                      <a:pt x="411" y="962"/>
                      <a:pt x="416" y="957"/>
                      <a:pt x="418" y="951"/>
                    </a:cubicBezTo>
                    <a:cubicBezTo>
                      <a:pt x="426" y="964"/>
                      <a:pt x="432" y="977"/>
                      <a:pt x="436" y="991"/>
                    </a:cubicBezTo>
                    <a:cubicBezTo>
                      <a:pt x="435" y="1015"/>
                      <a:pt x="433" y="1038"/>
                      <a:pt x="433" y="1061"/>
                    </a:cubicBezTo>
                    <a:cubicBezTo>
                      <a:pt x="433" y="1105"/>
                      <a:pt x="436" y="1150"/>
                      <a:pt x="441" y="1194"/>
                    </a:cubicBezTo>
                    <a:cubicBezTo>
                      <a:pt x="444" y="1221"/>
                      <a:pt x="448" y="1248"/>
                      <a:pt x="455" y="1275"/>
                    </a:cubicBezTo>
                    <a:cubicBezTo>
                      <a:pt x="454" y="1289"/>
                      <a:pt x="453" y="1302"/>
                      <a:pt x="451" y="1316"/>
                    </a:cubicBezTo>
                    <a:cubicBezTo>
                      <a:pt x="447" y="1359"/>
                      <a:pt x="446" y="1403"/>
                      <a:pt x="451" y="1446"/>
                    </a:cubicBezTo>
                    <a:cubicBezTo>
                      <a:pt x="451" y="1449"/>
                      <a:pt x="455" y="1449"/>
                      <a:pt x="455" y="1446"/>
                    </a:cubicBezTo>
                    <a:cubicBezTo>
                      <a:pt x="451" y="1399"/>
                      <a:pt x="455" y="1353"/>
                      <a:pt x="460" y="1306"/>
                    </a:cubicBezTo>
                    <a:cubicBezTo>
                      <a:pt x="460" y="1306"/>
                      <a:pt x="460" y="1306"/>
                      <a:pt x="460" y="1306"/>
                    </a:cubicBezTo>
                    <a:cubicBezTo>
                      <a:pt x="459" y="1328"/>
                      <a:pt x="459" y="1351"/>
                      <a:pt x="462" y="1374"/>
                    </a:cubicBezTo>
                    <a:cubicBezTo>
                      <a:pt x="464" y="1400"/>
                      <a:pt x="471" y="1424"/>
                      <a:pt x="479" y="1449"/>
                    </a:cubicBezTo>
                    <a:cubicBezTo>
                      <a:pt x="476" y="1461"/>
                      <a:pt x="473" y="1473"/>
                      <a:pt x="470" y="1485"/>
                    </a:cubicBezTo>
                    <a:cubicBezTo>
                      <a:pt x="466" y="1494"/>
                      <a:pt x="463" y="1504"/>
                      <a:pt x="461" y="1515"/>
                    </a:cubicBezTo>
                    <a:cubicBezTo>
                      <a:pt x="454" y="1541"/>
                      <a:pt x="458" y="1567"/>
                      <a:pt x="467" y="1592"/>
                    </a:cubicBezTo>
                    <a:cubicBezTo>
                      <a:pt x="468" y="1596"/>
                      <a:pt x="470" y="1599"/>
                      <a:pt x="471" y="1603"/>
                    </a:cubicBezTo>
                    <a:cubicBezTo>
                      <a:pt x="464" y="1657"/>
                      <a:pt x="466" y="1713"/>
                      <a:pt x="465" y="1767"/>
                    </a:cubicBezTo>
                    <a:cubicBezTo>
                      <a:pt x="465" y="1803"/>
                      <a:pt x="466" y="1839"/>
                      <a:pt x="467" y="1875"/>
                    </a:cubicBezTo>
                    <a:cubicBezTo>
                      <a:pt x="468" y="1910"/>
                      <a:pt x="474" y="1945"/>
                      <a:pt x="476" y="1979"/>
                    </a:cubicBezTo>
                    <a:cubicBezTo>
                      <a:pt x="476" y="1980"/>
                      <a:pt x="477" y="1980"/>
                      <a:pt x="477" y="1979"/>
                    </a:cubicBezTo>
                    <a:cubicBezTo>
                      <a:pt x="476" y="1945"/>
                      <a:pt x="470" y="1910"/>
                      <a:pt x="470" y="1875"/>
                    </a:cubicBezTo>
                    <a:cubicBezTo>
                      <a:pt x="470" y="1840"/>
                      <a:pt x="469" y="1806"/>
                      <a:pt x="470" y="1771"/>
                    </a:cubicBezTo>
                    <a:cubicBezTo>
                      <a:pt x="471" y="1728"/>
                      <a:pt x="473" y="1685"/>
                      <a:pt x="476" y="1642"/>
                    </a:cubicBezTo>
                    <a:cubicBezTo>
                      <a:pt x="477" y="1650"/>
                      <a:pt x="478" y="1658"/>
                      <a:pt x="479" y="1666"/>
                    </a:cubicBezTo>
                    <a:cubicBezTo>
                      <a:pt x="479" y="1689"/>
                      <a:pt x="485" y="1712"/>
                      <a:pt x="490" y="1734"/>
                    </a:cubicBezTo>
                    <a:cubicBezTo>
                      <a:pt x="493" y="1749"/>
                      <a:pt x="496" y="1763"/>
                      <a:pt x="499" y="1778"/>
                    </a:cubicBezTo>
                    <a:cubicBezTo>
                      <a:pt x="492" y="1802"/>
                      <a:pt x="486" y="1826"/>
                      <a:pt x="482" y="1851"/>
                    </a:cubicBezTo>
                    <a:cubicBezTo>
                      <a:pt x="478" y="1882"/>
                      <a:pt x="482" y="1912"/>
                      <a:pt x="487" y="1942"/>
                    </a:cubicBezTo>
                    <a:cubicBezTo>
                      <a:pt x="489" y="1953"/>
                      <a:pt x="492" y="1964"/>
                      <a:pt x="494" y="1976"/>
                    </a:cubicBezTo>
                    <a:cubicBezTo>
                      <a:pt x="492" y="1993"/>
                      <a:pt x="485" y="2010"/>
                      <a:pt x="480" y="2026"/>
                    </a:cubicBezTo>
                    <a:cubicBezTo>
                      <a:pt x="474" y="2048"/>
                      <a:pt x="471" y="2069"/>
                      <a:pt x="473" y="2092"/>
                    </a:cubicBezTo>
                    <a:cubicBezTo>
                      <a:pt x="473" y="2095"/>
                      <a:pt x="476" y="2095"/>
                      <a:pt x="476" y="2092"/>
                    </a:cubicBezTo>
                    <a:cubicBezTo>
                      <a:pt x="476" y="2061"/>
                      <a:pt x="485" y="2034"/>
                      <a:pt x="493" y="2004"/>
                    </a:cubicBezTo>
                    <a:cubicBezTo>
                      <a:pt x="494" y="2000"/>
                      <a:pt x="495" y="1995"/>
                      <a:pt x="496" y="1990"/>
                    </a:cubicBezTo>
                    <a:cubicBezTo>
                      <a:pt x="498" y="2008"/>
                      <a:pt x="499" y="2026"/>
                      <a:pt x="495" y="2045"/>
                    </a:cubicBezTo>
                    <a:cubicBezTo>
                      <a:pt x="490" y="2069"/>
                      <a:pt x="487" y="2091"/>
                      <a:pt x="486" y="2115"/>
                    </a:cubicBezTo>
                    <a:cubicBezTo>
                      <a:pt x="486" y="2115"/>
                      <a:pt x="485" y="2115"/>
                      <a:pt x="485" y="2115"/>
                    </a:cubicBezTo>
                    <a:cubicBezTo>
                      <a:pt x="483" y="2119"/>
                      <a:pt x="484" y="2123"/>
                      <a:pt x="484" y="2127"/>
                    </a:cubicBezTo>
                    <a:cubicBezTo>
                      <a:pt x="484" y="2135"/>
                      <a:pt x="482" y="2143"/>
                      <a:pt x="482" y="2150"/>
                    </a:cubicBezTo>
                    <a:cubicBezTo>
                      <a:pt x="482" y="2153"/>
                      <a:pt x="485" y="2153"/>
                      <a:pt x="486" y="2150"/>
                    </a:cubicBezTo>
                    <a:cubicBezTo>
                      <a:pt x="486" y="2144"/>
                      <a:pt x="487" y="2137"/>
                      <a:pt x="487" y="2130"/>
                    </a:cubicBezTo>
                    <a:cubicBezTo>
                      <a:pt x="487" y="2130"/>
                      <a:pt x="487" y="2129"/>
                      <a:pt x="487" y="2128"/>
                    </a:cubicBezTo>
                    <a:cubicBezTo>
                      <a:pt x="487" y="2128"/>
                      <a:pt x="487" y="2128"/>
                      <a:pt x="488" y="2128"/>
                    </a:cubicBezTo>
                    <a:cubicBezTo>
                      <a:pt x="488" y="2129"/>
                      <a:pt x="488" y="2130"/>
                      <a:pt x="488" y="2131"/>
                    </a:cubicBezTo>
                    <a:cubicBezTo>
                      <a:pt x="490" y="2138"/>
                      <a:pt x="494" y="2144"/>
                      <a:pt x="496" y="2152"/>
                    </a:cubicBezTo>
                    <a:cubicBezTo>
                      <a:pt x="498" y="2160"/>
                      <a:pt x="499" y="2170"/>
                      <a:pt x="498" y="2178"/>
                    </a:cubicBezTo>
                    <a:cubicBezTo>
                      <a:pt x="498" y="2180"/>
                      <a:pt x="501" y="2181"/>
                      <a:pt x="501" y="2179"/>
                    </a:cubicBezTo>
                    <a:cubicBezTo>
                      <a:pt x="503" y="2167"/>
                      <a:pt x="503" y="2157"/>
                      <a:pt x="498" y="2146"/>
                    </a:cubicBezTo>
                    <a:cubicBezTo>
                      <a:pt x="496" y="2140"/>
                      <a:pt x="492" y="2132"/>
                      <a:pt x="489" y="2124"/>
                    </a:cubicBezTo>
                    <a:cubicBezTo>
                      <a:pt x="490" y="2105"/>
                      <a:pt x="491" y="2086"/>
                      <a:pt x="495" y="2068"/>
                    </a:cubicBezTo>
                    <a:cubicBezTo>
                      <a:pt x="498" y="2053"/>
                      <a:pt x="503" y="2039"/>
                      <a:pt x="504" y="2025"/>
                    </a:cubicBezTo>
                    <a:cubicBezTo>
                      <a:pt x="506" y="1992"/>
                      <a:pt x="496" y="1960"/>
                      <a:pt x="491" y="1929"/>
                    </a:cubicBezTo>
                    <a:cubicBezTo>
                      <a:pt x="486" y="1892"/>
                      <a:pt x="486" y="1859"/>
                      <a:pt x="494" y="1823"/>
                    </a:cubicBezTo>
                    <a:cubicBezTo>
                      <a:pt x="496" y="1813"/>
                      <a:pt x="499" y="1803"/>
                      <a:pt x="502" y="1793"/>
                    </a:cubicBezTo>
                    <a:cubicBezTo>
                      <a:pt x="504" y="1804"/>
                      <a:pt x="505" y="1815"/>
                      <a:pt x="507" y="1826"/>
                    </a:cubicBezTo>
                    <a:cubicBezTo>
                      <a:pt x="513" y="1859"/>
                      <a:pt x="517" y="1892"/>
                      <a:pt x="516" y="1925"/>
                    </a:cubicBezTo>
                    <a:cubicBezTo>
                      <a:pt x="514" y="1958"/>
                      <a:pt x="509" y="1992"/>
                      <a:pt x="504" y="2025"/>
                    </a:cubicBezTo>
                    <a:cubicBezTo>
                      <a:pt x="504" y="2027"/>
                      <a:pt x="507" y="2028"/>
                      <a:pt x="507" y="2026"/>
                    </a:cubicBezTo>
                    <a:cubicBezTo>
                      <a:pt x="511" y="2005"/>
                      <a:pt x="515" y="1985"/>
                      <a:pt x="518" y="1965"/>
                    </a:cubicBezTo>
                    <a:cubicBezTo>
                      <a:pt x="519" y="1978"/>
                      <a:pt x="521" y="1991"/>
                      <a:pt x="521" y="2004"/>
                    </a:cubicBezTo>
                    <a:cubicBezTo>
                      <a:pt x="522" y="2030"/>
                      <a:pt x="510" y="2053"/>
                      <a:pt x="507" y="2078"/>
                    </a:cubicBezTo>
                    <a:cubicBezTo>
                      <a:pt x="506" y="2081"/>
                      <a:pt x="506" y="2085"/>
                      <a:pt x="506" y="2088"/>
                    </a:cubicBezTo>
                    <a:cubicBezTo>
                      <a:pt x="502" y="2098"/>
                      <a:pt x="504" y="2114"/>
                      <a:pt x="505" y="2122"/>
                    </a:cubicBezTo>
                    <a:cubicBezTo>
                      <a:pt x="506" y="2148"/>
                      <a:pt x="513" y="2173"/>
                      <a:pt x="516" y="2199"/>
                    </a:cubicBezTo>
                    <a:cubicBezTo>
                      <a:pt x="516" y="2202"/>
                      <a:pt x="520" y="2202"/>
                      <a:pt x="520" y="2199"/>
                    </a:cubicBezTo>
                    <a:cubicBezTo>
                      <a:pt x="519" y="2180"/>
                      <a:pt x="515" y="2161"/>
                      <a:pt x="512" y="2142"/>
                    </a:cubicBezTo>
                    <a:cubicBezTo>
                      <a:pt x="511" y="2133"/>
                      <a:pt x="506" y="2113"/>
                      <a:pt x="507" y="2098"/>
                    </a:cubicBezTo>
                    <a:cubicBezTo>
                      <a:pt x="512" y="2133"/>
                      <a:pt x="541" y="2164"/>
                      <a:pt x="554" y="2197"/>
                    </a:cubicBezTo>
                    <a:cubicBezTo>
                      <a:pt x="555" y="2198"/>
                      <a:pt x="557" y="2198"/>
                      <a:pt x="557" y="2196"/>
                    </a:cubicBezTo>
                    <a:cubicBezTo>
                      <a:pt x="551" y="2179"/>
                      <a:pt x="542" y="2163"/>
                      <a:pt x="533" y="2148"/>
                    </a:cubicBezTo>
                    <a:cubicBezTo>
                      <a:pt x="545" y="2162"/>
                      <a:pt x="558" y="2176"/>
                      <a:pt x="568" y="2190"/>
                    </a:cubicBezTo>
                    <a:cubicBezTo>
                      <a:pt x="569" y="2192"/>
                      <a:pt x="572" y="2191"/>
                      <a:pt x="571" y="2188"/>
                    </a:cubicBezTo>
                    <a:cubicBezTo>
                      <a:pt x="556" y="2162"/>
                      <a:pt x="529" y="2141"/>
                      <a:pt x="517" y="2112"/>
                    </a:cubicBezTo>
                    <a:cubicBezTo>
                      <a:pt x="512" y="2098"/>
                      <a:pt x="510" y="2082"/>
                      <a:pt x="515" y="2064"/>
                    </a:cubicBezTo>
                    <a:cubicBezTo>
                      <a:pt x="517" y="2056"/>
                      <a:pt x="520" y="2048"/>
                      <a:pt x="522" y="2040"/>
                    </a:cubicBezTo>
                    <a:cubicBezTo>
                      <a:pt x="523" y="2049"/>
                      <a:pt x="524" y="2057"/>
                      <a:pt x="525" y="2066"/>
                    </a:cubicBezTo>
                    <a:cubicBezTo>
                      <a:pt x="525" y="2079"/>
                      <a:pt x="526" y="2092"/>
                      <a:pt x="531" y="2105"/>
                    </a:cubicBezTo>
                    <a:cubicBezTo>
                      <a:pt x="532" y="2108"/>
                      <a:pt x="534" y="2112"/>
                      <a:pt x="535" y="2115"/>
                    </a:cubicBezTo>
                    <a:cubicBezTo>
                      <a:pt x="535" y="2115"/>
                      <a:pt x="535" y="2116"/>
                      <a:pt x="536" y="2117"/>
                    </a:cubicBezTo>
                    <a:cubicBezTo>
                      <a:pt x="537" y="2118"/>
                      <a:pt x="537" y="2119"/>
                      <a:pt x="538" y="2120"/>
                    </a:cubicBezTo>
                    <a:cubicBezTo>
                      <a:pt x="549" y="2138"/>
                      <a:pt x="563" y="2153"/>
                      <a:pt x="572" y="2172"/>
                    </a:cubicBezTo>
                    <a:cubicBezTo>
                      <a:pt x="573" y="2174"/>
                      <a:pt x="576" y="2173"/>
                      <a:pt x="575" y="2171"/>
                    </a:cubicBezTo>
                    <a:cubicBezTo>
                      <a:pt x="569" y="2155"/>
                      <a:pt x="559" y="2142"/>
                      <a:pt x="550" y="2128"/>
                    </a:cubicBezTo>
                    <a:cubicBezTo>
                      <a:pt x="553" y="2130"/>
                      <a:pt x="557" y="2133"/>
                      <a:pt x="560" y="2135"/>
                    </a:cubicBezTo>
                    <a:cubicBezTo>
                      <a:pt x="572" y="2143"/>
                      <a:pt x="584" y="2156"/>
                      <a:pt x="587" y="2170"/>
                    </a:cubicBezTo>
                    <a:cubicBezTo>
                      <a:pt x="587" y="2171"/>
                      <a:pt x="588" y="2171"/>
                      <a:pt x="588" y="2170"/>
                    </a:cubicBezTo>
                    <a:cubicBezTo>
                      <a:pt x="586" y="2158"/>
                      <a:pt x="578" y="2147"/>
                      <a:pt x="570" y="2138"/>
                    </a:cubicBezTo>
                    <a:cubicBezTo>
                      <a:pt x="561" y="2129"/>
                      <a:pt x="551" y="2124"/>
                      <a:pt x="542" y="2116"/>
                    </a:cubicBezTo>
                    <a:cubicBezTo>
                      <a:pt x="540" y="2113"/>
                      <a:pt x="539" y="2110"/>
                      <a:pt x="537" y="2106"/>
                    </a:cubicBezTo>
                    <a:cubicBezTo>
                      <a:pt x="528" y="2085"/>
                      <a:pt x="526" y="2059"/>
                      <a:pt x="523" y="2034"/>
                    </a:cubicBezTo>
                    <a:cubicBezTo>
                      <a:pt x="525" y="2024"/>
                      <a:pt x="527" y="2015"/>
                      <a:pt x="526" y="2004"/>
                    </a:cubicBezTo>
                    <a:cubicBezTo>
                      <a:pt x="526" y="1986"/>
                      <a:pt x="520" y="1968"/>
                      <a:pt x="520" y="1950"/>
                    </a:cubicBezTo>
                    <a:cubicBezTo>
                      <a:pt x="523" y="1916"/>
                      <a:pt x="524" y="1882"/>
                      <a:pt x="518" y="1848"/>
                    </a:cubicBezTo>
                    <a:cubicBezTo>
                      <a:pt x="518" y="1830"/>
                      <a:pt x="515" y="1813"/>
                      <a:pt x="511" y="1797"/>
                    </a:cubicBezTo>
                    <a:cubicBezTo>
                      <a:pt x="512" y="1796"/>
                      <a:pt x="513" y="1795"/>
                      <a:pt x="512" y="1794"/>
                    </a:cubicBezTo>
                    <a:cubicBezTo>
                      <a:pt x="511" y="1786"/>
                      <a:pt x="510" y="1778"/>
                      <a:pt x="508" y="1771"/>
                    </a:cubicBezTo>
                    <a:cubicBezTo>
                      <a:pt x="511" y="1760"/>
                      <a:pt x="514" y="1750"/>
                      <a:pt x="516" y="1739"/>
                    </a:cubicBezTo>
                    <a:cubicBezTo>
                      <a:pt x="526" y="1689"/>
                      <a:pt x="499" y="1649"/>
                      <a:pt x="480" y="1606"/>
                    </a:cubicBezTo>
                    <a:cubicBezTo>
                      <a:pt x="481" y="1591"/>
                      <a:pt x="483" y="1575"/>
                      <a:pt x="484" y="1561"/>
                    </a:cubicBezTo>
                    <a:cubicBezTo>
                      <a:pt x="485" y="1549"/>
                      <a:pt x="485" y="1538"/>
                      <a:pt x="486" y="1527"/>
                    </a:cubicBezTo>
                    <a:cubicBezTo>
                      <a:pt x="486" y="1525"/>
                      <a:pt x="487" y="1522"/>
                      <a:pt x="488" y="1520"/>
                    </a:cubicBezTo>
                    <a:cubicBezTo>
                      <a:pt x="490" y="1512"/>
                      <a:pt x="493" y="1504"/>
                      <a:pt x="496" y="1495"/>
                    </a:cubicBezTo>
                    <a:cubicBezTo>
                      <a:pt x="504" y="1514"/>
                      <a:pt x="513" y="1532"/>
                      <a:pt x="520" y="1552"/>
                    </a:cubicBezTo>
                    <a:cubicBezTo>
                      <a:pt x="517" y="1585"/>
                      <a:pt x="516" y="1618"/>
                      <a:pt x="519" y="1652"/>
                    </a:cubicBezTo>
                    <a:cubicBezTo>
                      <a:pt x="523" y="1684"/>
                      <a:pt x="525" y="1717"/>
                      <a:pt x="529" y="1750"/>
                    </a:cubicBezTo>
                    <a:cubicBezTo>
                      <a:pt x="532" y="1769"/>
                      <a:pt x="537" y="1788"/>
                      <a:pt x="536" y="1807"/>
                    </a:cubicBezTo>
                    <a:cubicBezTo>
                      <a:pt x="535" y="1824"/>
                      <a:pt x="532" y="1839"/>
                      <a:pt x="528" y="1854"/>
                    </a:cubicBezTo>
                    <a:cubicBezTo>
                      <a:pt x="528" y="1855"/>
                      <a:pt x="529" y="1855"/>
                      <a:pt x="529" y="1854"/>
                    </a:cubicBezTo>
                    <a:cubicBezTo>
                      <a:pt x="539" y="1824"/>
                      <a:pt x="540" y="1796"/>
                      <a:pt x="535" y="1764"/>
                    </a:cubicBezTo>
                    <a:cubicBezTo>
                      <a:pt x="531" y="1730"/>
                      <a:pt x="529" y="1696"/>
                      <a:pt x="526" y="1662"/>
                    </a:cubicBezTo>
                    <a:cubicBezTo>
                      <a:pt x="523" y="1630"/>
                      <a:pt x="520" y="1598"/>
                      <a:pt x="524" y="1566"/>
                    </a:cubicBezTo>
                    <a:cubicBezTo>
                      <a:pt x="533" y="1600"/>
                      <a:pt x="541" y="1636"/>
                      <a:pt x="542" y="1672"/>
                    </a:cubicBezTo>
                    <a:cubicBezTo>
                      <a:pt x="542" y="1707"/>
                      <a:pt x="544" y="1742"/>
                      <a:pt x="548" y="1777"/>
                    </a:cubicBezTo>
                    <a:cubicBezTo>
                      <a:pt x="553" y="1820"/>
                      <a:pt x="549" y="1861"/>
                      <a:pt x="537" y="1903"/>
                    </a:cubicBezTo>
                    <a:cubicBezTo>
                      <a:pt x="537" y="1905"/>
                      <a:pt x="539" y="1906"/>
                      <a:pt x="540" y="1904"/>
                    </a:cubicBezTo>
                    <a:cubicBezTo>
                      <a:pt x="551" y="1871"/>
                      <a:pt x="557" y="1839"/>
                      <a:pt x="556" y="1804"/>
                    </a:cubicBezTo>
                    <a:cubicBezTo>
                      <a:pt x="554" y="1770"/>
                      <a:pt x="549" y="1737"/>
                      <a:pt x="548" y="1702"/>
                    </a:cubicBezTo>
                    <a:cubicBezTo>
                      <a:pt x="548" y="1679"/>
                      <a:pt x="547" y="1655"/>
                      <a:pt x="545" y="1631"/>
                    </a:cubicBezTo>
                    <a:cubicBezTo>
                      <a:pt x="546" y="1635"/>
                      <a:pt x="547" y="1638"/>
                      <a:pt x="548" y="1642"/>
                    </a:cubicBezTo>
                    <a:cubicBezTo>
                      <a:pt x="556" y="1671"/>
                      <a:pt x="566" y="1700"/>
                      <a:pt x="568" y="1730"/>
                    </a:cubicBezTo>
                    <a:cubicBezTo>
                      <a:pt x="568" y="1733"/>
                      <a:pt x="573" y="1734"/>
                      <a:pt x="573" y="1730"/>
                    </a:cubicBezTo>
                    <a:cubicBezTo>
                      <a:pt x="573" y="1700"/>
                      <a:pt x="563" y="1672"/>
                      <a:pt x="554" y="1644"/>
                    </a:cubicBezTo>
                    <a:cubicBezTo>
                      <a:pt x="549" y="1625"/>
                      <a:pt x="544" y="1606"/>
                      <a:pt x="539" y="1587"/>
                    </a:cubicBezTo>
                    <a:cubicBezTo>
                      <a:pt x="536" y="1573"/>
                      <a:pt x="532" y="1560"/>
                      <a:pt x="527" y="1546"/>
                    </a:cubicBezTo>
                    <a:cubicBezTo>
                      <a:pt x="527" y="1546"/>
                      <a:pt x="527" y="1546"/>
                      <a:pt x="527" y="1546"/>
                    </a:cubicBezTo>
                    <a:cubicBezTo>
                      <a:pt x="529" y="1532"/>
                      <a:pt x="530" y="1518"/>
                      <a:pt x="532" y="1505"/>
                    </a:cubicBezTo>
                    <a:cubicBezTo>
                      <a:pt x="533" y="1504"/>
                      <a:pt x="533" y="1503"/>
                      <a:pt x="533" y="1502"/>
                    </a:cubicBezTo>
                    <a:cubicBezTo>
                      <a:pt x="535" y="1490"/>
                      <a:pt x="535" y="1477"/>
                      <a:pt x="536" y="1464"/>
                    </a:cubicBezTo>
                    <a:cubicBezTo>
                      <a:pt x="536" y="1464"/>
                      <a:pt x="536" y="1464"/>
                      <a:pt x="536" y="1463"/>
                    </a:cubicBezTo>
                    <a:cubicBezTo>
                      <a:pt x="536" y="1463"/>
                      <a:pt x="536" y="1463"/>
                      <a:pt x="536" y="1463"/>
                    </a:cubicBezTo>
                    <a:cubicBezTo>
                      <a:pt x="536" y="1443"/>
                      <a:pt x="535" y="1423"/>
                      <a:pt x="535" y="1404"/>
                    </a:cubicBezTo>
                    <a:cubicBezTo>
                      <a:pt x="539" y="1394"/>
                      <a:pt x="543" y="1384"/>
                      <a:pt x="547" y="1375"/>
                    </a:cubicBezTo>
                    <a:cubicBezTo>
                      <a:pt x="556" y="1354"/>
                      <a:pt x="563" y="1333"/>
                      <a:pt x="568" y="1312"/>
                    </a:cubicBezTo>
                    <a:cubicBezTo>
                      <a:pt x="563" y="1342"/>
                      <a:pt x="559" y="1372"/>
                      <a:pt x="558" y="1403"/>
                    </a:cubicBezTo>
                    <a:cubicBezTo>
                      <a:pt x="556" y="1435"/>
                      <a:pt x="557" y="1467"/>
                      <a:pt x="555" y="1499"/>
                    </a:cubicBezTo>
                    <a:cubicBezTo>
                      <a:pt x="554" y="1530"/>
                      <a:pt x="552" y="1561"/>
                      <a:pt x="557" y="1592"/>
                    </a:cubicBezTo>
                    <a:cubicBezTo>
                      <a:pt x="557" y="1594"/>
                      <a:pt x="561" y="1594"/>
                      <a:pt x="561" y="1591"/>
                    </a:cubicBezTo>
                    <a:cubicBezTo>
                      <a:pt x="558" y="1557"/>
                      <a:pt x="558" y="1525"/>
                      <a:pt x="560" y="1491"/>
                    </a:cubicBezTo>
                    <a:cubicBezTo>
                      <a:pt x="562" y="1460"/>
                      <a:pt x="561" y="1430"/>
                      <a:pt x="563" y="1399"/>
                    </a:cubicBezTo>
                    <a:cubicBezTo>
                      <a:pt x="564" y="1366"/>
                      <a:pt x="568" y="1333"/>
                      <a:pt x="573" y="1299"/>
                    </a:cubicBezTo>
                    <a:cubicBezTo>
                      <a:pt x="574" y="1290"/>
                      <a:pt x="576" y="1281"/>
                      <a:pt x="577" y="1272"/>
                    </a:cubicBezTo>
                    <a:cubicBezTo>
                      <a:pt x="580" y="1257"/>
                      <a:pt x="582" y="1241"/>
                      <a:pt x="584" y="1226"/>
                    </a:cubicBezTo>
                    <a:cubicBezTo>
                      <a:pt x="588" y="1197"/>
                      <a:pt x="588" y="1168"/>
                      <a:pt x="588" y="1139"/>
                    </a:cubicBezTo>
                    <a:cubicBezTo>
                      <a:pt x="588" y="1136"/>
                      <a:pt x="588" y="1134"/>
                      <a:pt x="588" y="1131"/>
                    </a:cubicBezTo>
                    <a:cubicBezTo>
                      <a:pt x="592" y="1151"/>
                      <a:pt x="595" y="1171"/>
                      <a:pt x="596" y="1192"/>
                    </a:cubicBezTo>
                    <a:cubicBezTo>
                      <a:pt x="597" y="1230"/>
                      <a:pt x="593" y="1267"/>
                      <a:pt x="588" y="1304"/>
                    </a:cubicBezTo>
                    <a:cubicBezTo>
                      <a:pt x="588" y="1306"/>
                      <a:pt x="591" y="1307"/>
                      <a:pt x="591" y="1305"/>
                    </a:cubicBezTo>
                    <a:cubicBezTo>
                      <a:pt x="597" y="1266"/>
                      <a:pt x="601" y="1228"/>
                      <a:pt x="600" y="1189"/>
                    </a:cubicBezTo>
                    <a:cubicBezTo>
                      <a:pt x="599" y="1165"/>
                      <a:pt x="594" y="1142"/>
                      <a:pt x="589" y="1119"/>
                    </a:cubicBezTo>
                    <a:cubicBezTo>
                      <a:pt x="589" y="1078"/>
                      <a:pt x="583" y="1039"/>
                      <a:pt x="571" y="999"/>
                    </a:cubicBezTo>
                    <a:cubicBezTo>
                      <a:pt x="561" y="963"/>
                      <a:pt x="553" y="926"/>
                      <a:pt x="543" y="889"/>
                    </a:cubicBezTo>
                    <a:cubicBezTo>
                      <a:pt x="536" y="862"/>
                      <a:pt x="525" y="835"/>
                      <a:pt x="511" y="810"/>
                    </a:cubicBezTo>
                    <a:cubicBezTo>
                      <a:pt x="524" y="824"/>
                      <a:pt x="536" y="839"/>
                      <a:pt x="545" y="856"/>
                    </a:cubicBezTo>
                    <a:cubicBezTo>
                      <a:pt x="575" y="911"/>
                      <a:pt x="578" y="975"/>
                      <a:pt x="601" y="1032"/>
                    </a:cubicBezTo>
                    <a:cubicBezTo>
                      <a:pt x="602" y="1034"/>
                      <a:pt x="606" y="1033"/>
                      <a:pt x="605" y="1031"/>
                    </a:cubicBezTo>
                    <a:cubicBezTo>
                      <a:pt x="592" y="993"/>
                      <a:pt x="586" y="953"/>
                      <a:pt x="576" y="915"/>
                    </a:cubicBezTo>
                    <a:cubicBezTo>
                      <a:pt x="578" y="917"/>
                      <a:pt x="579" y="920"/>
                      <a:pt x="580" y="922"/>
                    </a:cubicBezTo>
                    <a:cubicBezTo>
                      <a:pt x="586" y="933"/>
                      <a:pt x="588" y="944"/>
                      <a:pt x="592" y="955"/>
                    </a:cubicBezTo>
                    <a:cubicBezTo>
                      <a:pt x="597" y="968"/>
                      <a:pt x="603" y="979"/>
                      <a:pt x="612" y="990"/>
                    </a:cubicBezTo>
                    <a:cubicBezTo>
                      <a:pt x="613" y="990"/>
                      <a:pt x="613" y="989"/>
                      <a:pt x="613" y="989"/>
                    </a:cubicBezTo>
                    <a:cubicBezTo>
                      <a:pt x="602" y="974"/>
                      <a:pt x="596" y="956"/>
                      <a:pt x="591" y="938"/>
                    </a:cubicBezTo>
                    <a:cubicBezTo>
                      <a:pt x="588" y="923"/>
                      <a:pt x="580" y="910"/>
                      <a:pt x="571" y="898"/>
                    </a:cubicBezTo>
                    <a:cubicBezTo>
                      <a:pt x="566" y="881"/>
                      <a:pt x="560" y="864"/>
                      <a:pt x="551" y="849"/>
                    </a:cubicBezTo>
                    <a:cubicBezTo>
                      <a:pt x="538" y="826"/>
                      <a:pt x="520" y="806"/>
                      <a:pt x="500" y="790"/>
                    </a:cubicBezTo>
                    <a:cubicBezTo>
                      <a:pt x="495" y="779"/>
                      <a:pt x="489" y="768"/>
                      <a:pt x="482" y="758"/>
                    </a:cubicBezTo>
                    <a:cubicBezTo>
                      <a:pt x="468" y="738"/>
                      <a:pt x="451" y="720"/>
                      <a:pt x="432" y="703"/>
                    </a:cubicBezTo>
                    <a:cubicBezTo>
                      <a:pt x="432" y="691"/>
                      <a:pt x="431" y="679"/>
                      <a:pt x="431" y="666"/>
                    </a:cubicBezTo>
                    <a:cubicBezTo>
                      <a:pt x="443" y="687"/>
                      <a:pt x="459" y="704"/>
                      <a:pt x="479" y="719"/>
                    </a:cubicBezTo>
                    <a:cubicBezTo>
                      <a:pt x="509" y="741"/>
                      <a:pt x="538" y="760"/>
                      <a:pt x="562" y="789"/>
                    </a:cubicBezTo>
                    <a:cubicBezTo>
                      <a:pt x="563" y="790"/>
                      <a:pt x="564" y="789"/>
                      <a:pt x="563" y="788"/>
                    </a:cubicBezTo>
                    <a:cubicBezTo>
                      <a:pt x="546" y="764"/>
                      <a:pt x="525" y="742"/>
                      <a:pt x="501" y="724"/>
                    </a:cubicBezTo>
                    <a:cubicBezTo>
                      <a:pt x="486" y="713"/>
                      <a:pt x="470" y="703"/>
                      <a:pt x="456" y="689"/>
                    </a:cubicBezTo>
                    <a:cubicBezTo>
                      <a:pt x="446" y="680"/>
                      <a:pt x="439" y="670"/>
                      <a:pt x="430" y="660"/>
                    </a:cubicBezTo>
                    <a:cubicBezTo>
                      <a:pt x="430" y="656"/>
                      <a:pt x="430" y="651"/>
                      <a:pt x="429" y="647"/>
                    </a:cubicBezTo>
                    <a:cubicBezTo>
                      <a:pt x="436" y="653"/>
                      <a:pt x="446" y="655"/>
                      <a:pt x="453" y="658"/>
                    </a:cubicBezTo>
                    <a:cubicBezTo>
                      <a:pt x="464" y="663"/>
                      <a:pt x="476" y="666"/>
                      <a:pt x="486" y="672"/>
                    </a:cubicBezTo>
                    <a:cubicBezTo>
                      <a:pt x="497" y="678"/>
                      <a:pt x="522" y="698"/>
                      <a:pt x="506" y="712"/>
                    </a:cubicBezTo>
                    <a:cubicBezTo>
                      <a:pt x="505" y="712"/>
                      <a:pt x="506" y="714"/>
                      <a:pt x="507" y="713"/>
                    </a:cubicBezTo>
                    <a:cubicBezTo>
                      <a:pt x="522" y="704"/>
                      <a:pt x="511" y="686"/>
                      <a:pt x="502" y="677"/>
                    </a:cubicBezTo>
                    <a:cubicBezTo>
                      <a:pt x="494" y="668"/>
                      <a:pt x="482" y="662"/>
                      <a:pt x="472" y="658"/>
                    </a:cubicBezTo>
                    <a:cubicBezTo>
                      <a:pt x="459" y="653"/>
                      <a:pt x="438" y="647"/>
                      <a:pt x="431" y="635"/>
                    </a:cubicBezTo>
                    <a:cubicBezTo>
                      <a:pt x="430" y="634"/>
                      <a:pt x="430" y="633"/>
                      <a:pt x="429" y="633"/>
                    </a:cubicBezTo>
                    <a:cubicBezTo>
                      <a:pt x="428" y="626"/>
                      <a:pt x="428" y="620"/>
                      <a:pt x="428" y="613"/>
                    </a:cubicBezTo>
                    <a:cubicBezTo>
                      <a:pt x="439" y="623"/>
                      <a:pt x="457" y="630"/>
                      <a:pt x="468" y="636"/>
                    </a:cubicBezTo>
                    <a:cubicBezTo>
                      <a:pt x="478" y="641"/>
                      <a:pt x="489" y="645"/>
                      <a:pt x="498" y="651"/>
                    </a:cubicBezTo>
                    <a:cubicBezTo>
                      <a:pt x="507" y="656"/>
                      <a:pt x="515" y="662"/>
                      <a:pt x="518" y="673"/>
                    </a:cubicBezTo>
                    <a:cubicBezTo>
                      <a:pt x="518" y="674"/>
                      <a:pt x="518" y="690"/>
                      <a:pt x="517" y="689"/>
                    </a:cubicBezTo>
                    <a:cubicBezTo>
                      <a:pt x="517" y="689"/>
                      <a:pt x="516" y="689"/>
                      <a:pt x="516" y="690"/>
                    </a:cubicBezTo>
                    <a:cubicBezTo>
                      <a:pt x="517" y="690"/>
                      <a:pt x="517" y="690"/>
                      <a:pt x="517" y="690"/>
                    </a:cubicBezTo>
                    <a:cubicBezTo>
                      <a:pt x="517" y="690"/>
                      <a:pt x="518" y="690"/>
                      <a:pt x="518" y="690"/>
                    </a:cubicBezTo>
                    <a:cubicBezTo>
                      <a:pt x="529" y="675"/>
                      <a:pt x="518" y="658"/>
                      <a:pt x="505" y="649"/>
                    </a:cubicBezTo>
                    <a:cubicBezTo>
                      <a:pt x="482" y="631"/>
                      <a:pt x="447" y="624"/>
                      <a:pt x="427" y="602"/>
                    </a:cubicBezTo>
                    <a:cubicBezTo>
                      <a:pt x="427" y="597"/>
                      <a:pt x="427" y="591"/>
                      <a:pt x="426" y="585"/>
                    </a:cubicBezTo>
                    <a:cubicBezTo>
                      <a:pt x="426" y="585"/>
                      <a:pt x="426" y="585"/>
                      <a:pt x="426" y="584"/>
                    </a:cubicBezTo>
                    <a:cubicBezTo>
                      <a:pt x="439" y="597"/>
                      <a:pt x="459" y="603"/>
                      <a:pt x="475" y="610"/>
                    </a:cubicBezTo>
                    <a:cubicBezTo>
                      <a:pt x="485" y="615"/>
                      <a:pt x="496" y="619"/>
                      <a:pt x="505" y="625"/>
                    </a:cubicBezTo>
                    <a:cubicBezTo>
                      <a:pt x="511" y="629"/>
                      <a:pt x="518" y="633"/>
                      <a:pt x="522" y="638"/>
                    </a:cubicBezTo>
                    <a:cubicBezTo>
                      <a:pt x="528" y="643"/>
                      <a:pt x="530" y="649"/>
                      <a:pt x="530" y="656"/>
                    </a:cubicBezTo>
                    <a:cubicBezTo>
                      <a:pt x="530" y="660"/>
                      <a:pt x="529" y="665"/>
                      <a:pt x="525" y="669"/>
                    </a:cubicBezTo>
                    <a:cubicBezTo>
                      <a:pt x="525" y="669"/>
                      <a:pt x="524" y="669"/>
                      <a:pt x="524" y="669"/>
                    </a:cubicBezTo>
                    <a:cubicBezTo>
                      <a:pt x="524" y="670"/>
                      <a:pt x="524" y="670"/>
                      <a:pt x="524" y="670"/>
                    </a:cubicBezTo>
                    <a:cubicBezTo>
                      <a:pt x="524" y="670"/>
                      <a:pt x="525" y="671"/>
                      <a:pt x="525" y="670"/>
                    </a:cubicBezTo>
                    <a:cubicBezTo>
                      <a:pt x="544" y="664"/>
                      <a:pt x="530" y="639"/>
                      <a:pt x="521" y="630"/>
                    </a:cubicBezTo>
                    <a:cubicBezTo>
                      <a:pt x="494" y="605"/>
                      <a:pt x="455" y="598"/>
                      <a:pt x="427" y="575"/>
                    </a:cubicBezTo>
                    <a:cubicBezTo>
                      <a:pt x="427" y="575"/>
                      <a:pt x="426" y="575"/>
                      <a:pt x="426" y="574"/>
                    </a:cubicBezTo>
                    <a:cubicBezTo>
                      <a:pt x="426" y="569"/>
                      <a:pt x="425" y="563"/>
                      <a:pt x="425" y="557"/>
                    </a:cubicBezTo>
                    <a:cubicBezTo>
                      <a:pt x="437" y="569"/>
                      <a:pt x="454" y="575"/>
                      <a:pt x="469" y="582"/>
                    </a:cubicBezTo>
                    <a:cubicBezTo>
                      <a:pt x="482" y="588"/>
                      <a:pt x="496" y="592"/>
                      <a:pt x="508" y="599"/>
                    </a:cubicBezTo>
                    <a:cubicBezTo>
                      <a:pt x="522" y="606"/>
                      <a:pt x="558" y="631"/>
                      <a:pt x="534" y="650"/>
                    </a:cubicBezTo>
                    <a:cubicBezTo>
                      <a:pt x="533" y="650"/>
                      <a:pt x="534" y="652"/>
                      <a:pt x="535" y="651"/>
                    </a:cubicBezTo>
                    <a:cubicBezTo>
                      <a:pt x="556" y="638"/>
                      <a:pt x="539" y="613"/>
                      <a:pt x="525" y="603"/>
                    </a:cubicBezTo>
                    <a:cubicBezTo>
                      <a:pt x="494" y="580"/>
                      <a:pt x="456" y="573"/>
                      <a:pt x="426" y="548"/>
                    </a:cubicBezTo>
                    <a:cubicBezTo>
                      <a:pt x="426" y="548"/>
                      <a:pt x="425" y="548"/>
                      <a:pt x="425" y="547"/>
                    </a:cubicBezTo>
                    <a:cubicBezTo>
                      <a:pt x="425" y="542"/>
                      <a:pt x="425" y="536"/>
                      <a:pt x="425" y="531"/>
                    </a:cubicBezTo>
                    <a:cubicBezTo>
                      <a:pt x="435" y="542"/>
                      <a:pt x="455" y="547"/>
                      <a:pt x="466" y="552"/>
                    </a:cubicBezTo>
                    <a:cubicBezTo>
                      <a:pt x="483" y="559"/>
                      <a:pt x="501" y="564"/>
                      <a:pt x="517" y="573"/>
                    </a:cubicBezTo>
                    <a:cubicBezTo>
                      <a:pt x="522" y="576"/>
                      <a:pt x="527" y="578"/>
                      <a:pt x="531" y="581"/>
                    </a:cubicBezTo>
                    <a:cubicBezTo>
                      <a:pt x="540" y="587"/>
                      <a:pt x="546" y="596"/>
                      <a:pt x="549" y="606"/>
                    </a:cubicBezTo>
                    <a:cubicBezTo>
                      <a:pt x="551" y="614"/>
                      <a:pt x="550" y="621"/>
                      <a:pt x="546" y="629"/>
                    </a:cubicBezTo>
                    <a:cubicBezTo>
                      <a:pt x="545" y="628"/>
                      <a:pt x="544" y="629"/>
                      <a:pt x="545" y="630"/>
                    </a:cubicBezTo>
                    <a:cubicBezTo>
                      <a:pt x="545" y="630"/>
                      <a:pt x="545" y="630"/>
                      <a:pt x="546" y="631"/>
                    </a:cubicBezTo>
                    <a:cubicBezTo>
                      <a:pt x="546" y="631"/>
                      <a:pt x="547" y="631"/>
                      <a:pt x="547" y="631"/>
                    </a:cubicBezTo>
                    <a:cubicBezTo>
                      <a:pt x="557" y="624"/>
                      <a:pt x="557" y="613"/>
                      <a:pt x="554" y="604"/>
                    </a:cubicBezTo>
                    <a:cubicBezTo>
                      <a:pt x="563" y="595"/>
                      <a:pt x="566" y="585"/>
                      <a:pt x="565" y="576"/>
                    </a:cubicBezTo>
                    <a:cubicBezTo>
                      <a:pt x="566" y="576"/>
                      <a:pt x="567" y="576"/>
                      <a:pt x="567" y="575"/>
                    </a:cubicBezTo>
                    <a:cubicBezTo>
                      <a:pt x="576" y="568"/>
                      <a:pt x="579" y="560"/>
                      <a:pt x="577" y="552"/>
                    </a:cubicBezTo>
                    <a:cubicBezTo>
                      <a:pt x="579" y="553"/>
                      <a:pt x="581" y="552"/>
                      <a:pt x="582" y="550"/>
                    </a:cubicBezTo>
                    <a:cubicBezTo>
                      <a:pt x="591" y="512"/>
                      <a:pt x="563" y="491"/>
                      <a:pt x="532" y="476"/>
                    </a:cubicBezTo>
                    <a:cubicBezTo>
                      <a:pt x="511" y="466"/>
                      <a:pt x="490" y="459"/>
                      <a:pt x="471" y="446"/>
                    </a:cubicBezTo>
                    <a:cubicBezTo>
                      <a:pt x="459" y="439"/>
                      <a:pt x="448" y="431"/>
                      <a:pt x="438" y="422"/>
                    </a:cubicBezTo>
                    <a:cubicBezTo>
                      <a:pt x="433" y="418"/>
                      <a:pt x="429" y="413"/>
                      <a:pt x="425" y="409"/>
                    </a:cubicBezTo>
                    <a:cubicBezTo>
                      <a:pt x="425" y="409"/>
                      <a:pt x="425" y="409"/>
                      <a:pt x="425" y="409"/>
                    </a:cubicBezTo>
                    <a:cubicBezTo>
                      <a:pt x="426" y="399"/>
                      <a:pt x="426" y="389"/>
                      <a:pt x="426" y="380"/>
                    </a:cubicBezTo>
                    <a:cubicBezTo>
                      <a:pt x="431" y="386"/>
                      <a:pt x="439" y="391"/>
                      <a:pt x="442" y="394"/>
                    </a:cubicBezTo>
                    <a:cubicBezTo>
                      <a:pt x="456" y="406"/>
                      <a:pt x="472" y="416"/>
                      <a:pt x="487" y="425"/>
                    </a:cubicBezTo>
                    <a:cubicBezTo>
                      <a:pt x="520" y="445"/>
                      <a:pt x="599" y="467"/>
                      <a:pt x="582" y="519"/>
                    </a:cubicBezTo>
                    <a:cubicBezTo>
                      <a:pt x="581" y="521"/>
                      <a:pt x="585" y="523"/>
                      <a:pt x="587" y="521"/>
                    </a:cubicBezTo>
                    <a:cubicBezTo>
                      <a:pt x="604" y="486"/>
                      <a:pt x="572" y="462"/>
                      <a:pt x="545" y="447"/>
                    </a:cubicBezTo>
                    <a:cubicBezTo>
                      <a:pt x="522" y="435"/>
                      <a:pt x="499" y="425"/>
                      <a:pt x="478" y="412"/>
                    </a:cubicBezTo>
                    <a:cubicBezTo>
                      <a:pt x="466" y="404"/>
                      <a:pt x="454" y="397"/>
                      <a:pt x="443" y="388"/>
                    </a:cubicBezTo>
                    <a:cubicBezTo>
                      <a:pt x="439" y="385"/>
                      <a:pt x="431" y="380"/>
                      <a:pt x="426" y="375"/>
                    </a:cubicBezTo>
                    <a:cubicBezTo>
                      <a:pt x="427" y="367"/>
                      <a:pt x="427" y="359"/>
                      <a:pt x="427" y="350"/>
                    </a:cubicBezTo>
                    <a:cubicBezTo>
                      <a:pt x="445" y="373"/>
                      <a:pt x="473" y="391"/>
                      <a:pt x="499" y="402"/>
                    </a:cubicBezTo>
                    <a:cubicBezTo>
                      <a:pt x="532" y="417"/>
                      <a:pt x="598" y="435"/>
                      <a:pt x="593" y="480"/>
                    </a:cubicBezTo>
                    <a:cubicBezTo>
                      <a:pt x="592" y="484"/>
                      <a:pt x="598" y="484"/>
                      <a:pt x="598" y="481"/>
                    </a:cubicBezTo>
                    <a:cubicBezTo>
                      <a:pt x="608" y="444"/>
                      <a:pt x="570" y="425"/>
                      <a:pt x="541" y="412"/>
                    </a:cubicBezTo>
                    <a:cubicBezTo>
                      <a:pt x="520" y="402"/>
                      <a:pt x="498" y="395"/>
                      <a:pt x="478" y="384"/>
                    </a:cubicBezTo>
                    <a:cubicBezTo>
                      <a:pt x="459" y="374"/>
                      <a:pt x="442" y="360"/>
                      <a:pt x="427" y="346"/>
                    </a:cubicBezTo>
                    <a:cubicBezTo>
                      <a:pt x="427" y="337"/>
                      <a:pt x="427" y="328"/>
                      <a:pt x="427" y="319"/>
                    </a:cubicBezTo>
                    <a:cubicBezTo>
                      <a:pt x="431" y="326"/>
                      <a:pt x="443" y="334"/>
                      <a:pt x="447" y="337"/>
                    </a:cubicBezTo>
                    <a:cubicBezTo>
                      <a:pt x="460" y="348"/>
                      <a:pt x="474" y="356"/>
                      <a:pt x="489" y="363"/>
                    </a:cubicBezTo>
                    <a:cubicBezTo>
                      <a:pt x="522" y="380"/>
                      <a:pt x="572" y="394"/>
                      <a:pt x="582" y="435"/>
                    </a:cubicBezTo>
                    <a:cubicBezTo>
                      <a:pt x="583" y="438"/>
                      <a:pt x="588" y="437"/>
                      <a:pt x="587" y="434"/>
                    </a:cubicBezTo>
                    <a:cubicBezTo>
                      <a:pt x="582" y="402"/>
                      <a:pt x="556" y="386"/>
                      <a:pt x="529" y="374"/>
                    </a:cubicBezTo>
                    <a:cubicBezTo>
                      <a:pt x="510" y="365"/>
                      <a:pt x="491" y="357"/>
                      <a:pt x="473" y="347"/>
                    </a:cubicBezTo>
                    <a:cubicBezTo>
                      <a:pt x="458" y="338"/>
                      <a:pt x="437" y="327"/>
                      <a:pt x="427" y="312"/>
                    </a:cubicBezTo>
                    <a:cubicBezTo>
                      <a:pt x="427" y="305"/>
                      <a:pt x="427" y="297"/>
                      <a:pt x="426" y="290"/>
                    </a:cubicBezTo>
                    <a:cubicBezTo>
                      <a:pt x="431" y="293"/>
                      <a:pt x="435" y="298"/>
                      <a:pt x="438" y="301"/>
                    </a:cubicBezTo>
                    <a:cubicBezTo>
                      <a:pt x="444" y="305"/>
                      <a:pt x="449" y="309"/>
                      <a:pt x="455" y="312"/>
                    </a:cubicBezTo>
                    <a:cubicBezTo>
                      <a:pt x="468" y="321"/>
                      <a:pt x="482" y="327"/>
                      <a:pt x="496" y="333"/>
                    </a:cubicBezTo>
                    <a:cubicBezTo>
                      <a:pt x="527" y="346"/>
                      <a:pt x="556" y="360"/>
                      <a:pt x="579" y="386"/>
                    </a:cubicBezTo>
                    <a:cubicBezTo>
                      <a:pt x="627" y="442"/>
                      <a:pt x="612" y="516"/>
                      <a:pt x="638" y="581"/>
                    </a:cubicBezTo>
                    <a:cubicBezTo>
                      <a:pt x="642" y="590"/>
                      <a:pt x="646" y="599"/>
                      <a:pt x="650" y="608"/>
                    </a:cubicBezTo>
                    <a:cubicBezTo>
                      <a:pt x="650" y="612"/>
                      <a:pt x="649" y="617"/>
                      <a:pt x="649" y="622"/>
                    </a:cubicBezTo>
                    <a:cubicBezTo>
                      <a:pt x="647" y="643"/>
                      <a:pt x="646" y="664"/>
                      <a:pt x="648" y="685"/>
                    </a:cubicBezTo>
                    <a:cubicBezTo>
                      <a:pt x="652" y="729"/>
                      <a:pt x="656" y="773"/>
                      <a:pt x="669" y="815"/>
                    </a:cubicBezTo>
                    <a:cubicBezTo>
                      <a:pt x="672" y="824"/>
                      <a:pt x="676" y="833"/>
                      <a:pt x="680" y="842"/>
                    </a:cubicBezTo>
                    <a:cubicBezTo>
                      <a:pt x="681" y="869"/>
                      <a:pt x="683" y="897"/>
                      <a:pt x="690" y="923"/>
                    </a:cubicBezTo>
                    <a:cubicBezTo>
                      <a:pt x="693" y="933"/>
                      <a:pt x="696" y="943"/>
                      <a:pt x="699" y="953"/>
                    </a:cubicBezTo>
                    <a:cubicBezTo>
                      <a:pt x="700" y="959"/>
                      <a:pt x="700" y="964"/>
                      <a:pt x="701" y="970"/>
                    </a:cubicBezTo>
                    <a:cubicBezTo>
                      <a:pt x="701" y="970"/>
                      <a:pt x="701" y="970"/>
                      <a:pt x="701" y="970"/>
                    </a:cubicBezTo>
                    <a:cubicBezTo>
                      <a:pt x="703" y="1020"/>
                      <a:pt x="709" y="1072"/>
                      <a:pt x="722" y="1119"/>
                    </a:cubicBezTo>
                    <a:cubicBezTo>
                      <a:pt x="723" y="1121"/>
                      <a:pt x="726" y="1120"/>
                      <a:pt x="725" y="1118"/>
                    </a:cubicBezTo>
                    <a:cubicBezTo>
                      <a:pt x="716" y="1071"/>
                      <a:pt x="710" y="1023"/>
                      <a:pt x="708" y="975"/>
                    </a:cubicBezTo>
                    <a:cubicBezTo>
                      <a:pt x="712" y="986"/>
                      <a:pt x="717" y="997"/>
                      <a:pt x="722" y="1008"/>
                    </a:cubicBezTo>
                    <a:cubicBezTo>
                      <a:pt x="723" y="1010"/>
                      <a:pt x="726" y="1009"/>
                      <a:pt x="725" y="1007"/>
                    </a:cubicBezTo>
                    <a:cubicBezTo>
                      <a:pt x="719" y="990"/>
                      <a:pt x="713" y="974"/>
                      <a:pt x="707" y="958"/>
                    </a:cubicBezTo>
                    <a:cubicBezTo>
                      <a:pt x="707" y="947"/>
                      <a:pt x="706" y="936"/>
                      <a:pt x="706" y="926"/>
                    </a:cubicBezTo>
                    <a:cubicBezTo>
                      <a:pt x="706" y="918"/>
                      <a:pt x="706" y="910"/>
                      <a:pt x="707" y="901"/>
                    </a:cubicBezTo>
                    <a:cubicBezTo>
                      <a:pt x="713" y="914"/>
                      <a:pt x="718" y="927"/>
                      <a:pt x="724" y="940"/>
                    </a:cubicBezTo>
                    <a:cubicBezTo>
                      <a:pt x="727" y="949"/>
                      <a:pt x="730" y="958"/>
                      <a:pt x="733" y="967"/>
                    </a:cubicBezTo>
                    <a:cubicBezTo>
                      <a:pt x="734" y="987"/>
                      <a:pt x="734" y="1007"/>
                      <a:pt x="733" y="1028"/>
                    </a:cubicBezTo>
                    <a:cubicBezTo>
                      <a:pt x="733" y="1036"/>
                      <a:pt x="733" y="1043"/>
                      <a:pt x="734" y="1051"/>
                    </a:cubicBezTo>
                    <a:cubicBezTo>
                      <a:pt x="732" y="1063"/>
                      <a:pt x="731" y="1075"/>
                      <a:pt x="731" y="1087"/>
                    </a:cubicBezTo>
                    <a:cubicBezTo>
                      <a:pt x="731" y="1114"/>
                      <a:pt x="735" y="1141"/>
                      <a:pt x="743" y="1167"/>
                    </a:cubicBezTo>
                    <a:cubicBezTo>
                      <a:pt x="744" y="1170"/>
                      <a:pt x="749" y="1169"/>
                      <a:pt x="748" y="1166"/>
                    </a:cubicBezTo>
                    <a:cubicBezTo>
                      <a:pt x="743" y="1141"/>
                      <a:pt x="737" y="1116"/>
                      <a:pt x="736" y="1090"/>
                    </a:cubicBezTo>
                    <a:cubicBezTo>
                      <a:pt x="736" y="1089"/>
                      <a:pt x="736" y="1087"/>
                      <a:pt x="736" y="1085"/>
                    </a:cubicBezTo>
                    <a:cubicBezTo>
                      <a:pt x="739" y="1111"/>
                      <a:pt x="746" y="1137"/>
                      <a:pt x="756" y="1160"/>
                    </a:cubicBezTo>
                    <a:cubicBezTo>
                      <a:pt x="757" y="1162"/>
                      <a:pt x="760" y="1161"/>
                      <a:pt x="759" y="1159"/>
                    </a:cubicBezTo>
                    <a:cubicBezTo>
                      <a:pt x="741" y="1114"/>
                      <a:pt x="740" y="1066"/>
                      <a:pt x="741" y="1018"/>
                    </a:cubicBezTo>
                    <a:cubicBezTo>
                      <a:pt x="741" y="1017"/>
                      <a:pt x="741" y="1016"/>
                      <a:pt x="742" y="1015"/>
                    </a:cubicBezTo>
                    <a:cubicBezTo>
                      <a:pt x="742" y="1014"/>
                      <a:pt x="741" y="1013"/>
                      <a:pt x="741" y="1013"/>
                    </a:cubicBezTo>
                    <a:cubicBezTo>
                      <a:pt x="741" y="1011"/>
                      <a:pt x="741" y="1009"/>
                      <a:pt x="741" y="1006"/>
                    </a:cubicBezTo>
                    <a:cubicBezTo>
                      <a:pt x="741" y="1002"/>
                      <a:pt x="741" y="998"/>
                      <a:pt x="741" y="994"/>
                    </a:cubicBezTo>
                    <a:cubicBezTo>
                      <a:pt x="747" y="1019"/>
                      <a:pt x="752" y="1043"/>
                      <a:pt x="755" y="1068"/>
                    </a:cubicBezTo>
                    <a:cubicBezTo>
                      <a:pt x="755" y="1070"/>
                      <a:pt x="758" y="1071"/>
                      <a:pt x="758" y="1068"/>
                    </a:cubicBezTo>
                    <a:cubicBezTo>
                      <a:pt x="758" y="1060"/>
                      <a:pt x="757" y="1051"/>
                      <a:pt x="756" y="1042"/>
                    </a:cubicBezTo>
                    <a:cubicBezTo>
                      <a:pt x="759" y="1045"/>
                      <a:pt x="762" y="1048"/>
                      <a:pt x="764" y="1051"/>
                    </a:cubicBezTo>
                    <a:cubicBezTo>
                      <a:pt x="768" y="1056"/>
                      <a:pt x="770" y="1061"/>
                      <a:pt x="773" y="1067"/>
                    </a:cubicBezTo>
                    <a:cubicBezTo>
                      <a:pt x="776" y="1090"/>
                      <a:pt x="768" y="1117"/>
                      <a:pt x="769" y="1139"/>
                    </a:cubicBezTo>
                    <a:cubicBezTo>
                      <a:pt x="769" y="1163"/>
                      <a:pt x="774" y="1187"/>
                      <a:pt x="781" y="1211"/>
                    </a:cubicBezTo>
                    <a:cubicBezTo>
                      <a:pt x="782" y="1213"/>
                      <a:pt x="785" y="1212"/>
                      <a:pt x="784" y="1210"/>
                    </a:cubicBezTo>
                    <a:cubicBezTo>
                      <a:pt x="777" y="1180"/>
                      <a:pt x="773" y="1152"/>
                      <a:pt x="774" y="1121"/>
                    </a:cubicBezTo>
                    <a:cubicBezTo>
                      <a:pt x="775" y="1108"/>
                      <a:pt x="777" y="1092"/>
                      <a:pt x="776" y="1076"/>
                    </a:cubicBezTo>
                    <a:cubicBezTo>
                      <a:pt x="778" y="1082"/>
                      <a:pt x="779" y="1087"/>
                      <a:pt x="781" y="1093"/>
                    </a:cubicBezTo>
                    <a:cubicBezTo>
                      <a:pt x="789" y="1124"/>
                      <a:pt x="795" y="1156"/>
                      <a:pt x="804" y="1187"/>
                    </a:cubicBezTo>
                    <a:cubicBezTo>
                      <a:pt x="805" y="1189"/>
                      <a:pt x="807" y="1188"/>
                      <a:pt x="807" y="1186"/>
                    </a:cubicBezTo>
                    <a:cubicBezTo>
                      <a:pt x="802" y="1154"/>
                      <a:pt x="794" y="1122"/>
                      <a:pt x="786" y="1092"/>
                    </a:cubicBezTo>
                    <a:cubicBezTo>
                      <a:pt x="783" y="1081"/>
                      <a:pt x="780" y="1068"/>
                      <a:pt x="775" y="1059"/>
                    </a:cubicBezTo>
                    <a:cubicBezTo>
                      <a:pt x="770" y="1050"/>
                      <a:pt x="762" y="1044"/>
                      <a:pt x="756" y="1037"/>
                    </a:cubicBezTo>
                    <a:cubicBezTo>
                      <a:pt x="755" y="1030"/>
                      <a:pt x="754" y="1023"/>
                      <a:pt x="753" y="1017"/>
                    </a:cubicBezTo>
                    <a:cubicBezTo>
                      <a:pt x="768" y="1039"/>
                      <a:pt x="795" y="1053"/>
                      <a:pt x="813" y="1075"/>
                    </a:cubicBezTo>
                    <a:cubicBezTo>
                      <a:pt x="814" y="1076"/>
                      <a:pt x="815" y="1075"/>
                      <a:pt x="814" y="1074"/>
                    </a:cubicBezTo>
                    <a:moveTo>
                      <a:pt x="425" y="56"/>
                    </a:moveTo>
                    <a:cubicBezTo>
                      <a:pt x="426" y="57"/>
                      <a:pt x="427" y="57"/>
                      <a:pt x="427" y="58"/>
                    </a:cubicBezTo>
                    <a:cubicBezTo>
                      <a:pt x="432" y="63"/>
                      <a:pt x="435" y="68"/>
                      <a:pt x="437" y="74"/>
                    </a:cubicBezTo>
                    <a:cubicBezTo>
                      <a:pt x="440" y="85"/>
                      <a:pt x="441" y="97"/>
                      <a:pt x="443" y="108"/>
                    </a:cubicBezTo>
                    <a:cubicBezTo>
                      <a:pt x="443" y="109"/>
                      <a:pt x="443" y="110"/>
                      <a:pt x="443" y="111"/>
                    </a:cubicBezTo>
                    <a:cubicBezTo>
                      <a:pt x="438" y="102"/>
                      <a:pt x="431" y="93"/>
                      <a:pt x="423" y="87"/>
                    </a:cubicBezTo>
                    <a:cubicBezTo>
                      <a:pt x="423" y="77"/>
                      <a:pt x="424" y="66"/>
                      <a:pt x="425" y="56"/>
                    </a:cubicBezTo>
                    <a:moveTo>
                      <a:pt x="372" y="111"/>
                    </a:moveTo>
                    <a:cubicBezTo>
                      <a:pt x="372" y="110"/>
                      <a:pt x="373" y="109"/>
                      <a:pt x="373" y="108"/>
                    </a:cubicBezTo>
                    <a:cubicBezTo>
                      <a:pt x="374" y="97"/>
                      <a:pt x="375" y="85"/>
                      <a:pt x="379" y="74"/>
                    </a:cubicBezTo>
                    <a:cubicBezTo>
                      <a:pt x="380" y="68"/>
                      <a:pt x="384" y="63"/>
                      <a:pt x="388" y="58"/>
                    </a:cubicBezTo>
                    <a:cubicBezTo>
                      <a:pt x="389" y="57"/>
                      <a:pt x="389" y="57"/>
                      <a:pt x="390" y="56"/>
                    </a:cubicBezTo>
                    <a:cubicBezTo>
                      <a:pt x="391" y="66"/>
                      <a:pt x="392" y="77"/>
                      <a:pt x="393" y="87"/>
                    </a:cubicBezTo>
                    <a:cubicBezTo>
                      <a:pt x="385" y="93"/>
                      <a:pt x="377" y="102"/>
                      <a:pt x="372" y="111"/>
                    </a:cubicBezTo>
                    <a:moveTo>
                      <a:pt x="178" y="380"/>
                    </a:moveTo>
                    <a:cubicBezTo>
                      <a:pt x="189" y="357"/>
                      <a:pt x="200" y="336"/>
                      <a:pt x="219" y="320"/>
                    </a:cubicBezTo>
                    <a:cubicBezTo>
                      <a:pt x="236" y="306"/>
                      <a:pt x="257" y="296"/>
                      <a:pt x="275" y="282"/>
                    </a:cubicBezTo>
                    <a:cubicBezTo>
                      <a:pt x="294" y="267"/>
                      <a:pt x="312" y="251"/>
                      <a:pt x="332" y="237"/>
                    </a:cubicBezTo>
                    <a:cubicBezTo>
                      <a:pt x="341" y="231"/>
                      <a:pt x="350" y="226"/>
                      <a:pt x="360" y="220"/>
                    </a:cubicBezTo>
                    <a:cubicBezTo>
                      <a:pt x="368" y="215"/>
                      <a:pt x="381" y="210"/>
                      <a:pt x="389" y="203"/>
                    </a:cubicBezTo>
                    <a:cubicBezTo>
                      <a:pt x="389" y="212"/>
                      <a:pt x="389" y="221"/>
                      <a:pt x="389" y="229"/>
                    </a:cubicBezTo>
                    <a:cubicBezTo>
                      <a:pt x="361" y="228"/>
                      <a:pt x="329" y="260"/>
                      <a:pt x="310" y="277"/>
                    </a:cubicBezTo>
                    <a:cubicBezTo>
                      <a:pt x="304" y="282"/>
                      <a:pt x="299" y="287"/>
                      <a:pt x="293" y="292"/>
                    </a:cubicBezTo>
                    <a:cubicBezTo>
                      <a:pt x="290" y="293"/>
                      <a:pt x="286" y="295"/>
                      <a:pt x="283" y="296"/>
                    </a:cubicBezTo>
                    <a:cubicBezTo>
                      <a:pt x="249" y="311"/>
                      <a:pt x="219" y="336"/>
                      <a:pt x="197" y="365"/>
                    </a:cubicBezTo>
                    <a:cubicBezTo>
                      <a:pt x="174" y="395"/>
                      <a:pt x="164" y="430"/>
                      <a:pt x="159" y="467"/>
                    </a:cubicBezTo>
                    <a:cubicBezTo>
                      <a:pt x="156" y="486"/>
                      <a:pt x="157" y="505"/>
                      <a:pt x="156" y="524"/>
                    </a:cubicBezTo>
                    <a:cubicBezTo>
                      <a:pt x="156" y="546"/>
                      <a:pt x="161" y="567"/>
                      <a:pt x="158" y="589"/>
                    </a:cubicBezTo>
                    <a:cubicBezTo>
                      <a:pt x="158" y="590"/>
                      <a:pt x="158" y="590"/>
                      <a:pt x="158" y="591"/>
                    </a:cubicBezTo>
                    <a:cubicBezTo>
                      <a:pt x="158" y="593"/>
                      <a:pt x="156" y="595"/>
                      <a:pt x="156" y="597"/>
                    </a:cubicBezTo>
                    <a:cubicBezTo>
                      <a:pt x="156" y="599"/>
                      <a:pt x="156" y="600"/>
                      <a:pt x="156" y="600"/>
                    </a:cubicBezTo>
                    <a:cubicBezTo>
                      <a:pt x="156" y="601"/>
                      <a:pt x="156" y="601"/>
                      <a:pt x="156" y="601"/>
                    </a:cubicBezTo>
                    <a:cubicBezTo>
                      <a:pt x="152" y="611"/>
                      <a:pt x="148" y="620"/>
                      <a:pt x="144" y="630"/>
                    </a:cubicBezTo>
                    <a:cubicBezTo>
                      <a:pt x="146" y="595"/>
                      <a:pt x="141" y="561"/>
                      <a:pt x="138" y="527"/>
                    </a:cubicBezTo>
                    <a:cubicBezTo>
                      <a:pt x="134" y="472"/>
                      <a:pt x="156" y="428"/>
                      <a:pt x="178" y="380"/>
                    </a:cubicBezTo>
                    <a:moveTo>
                      <a:pt x="158" y="624"/>
                    </a:moveTo>
                    <a:cubicBezTo>
                      <a:pt x="157" y="634"/>
                      <a:pt x="156" y="644"/>
                      <a:pt x="154" y="653"/>
                    </a:cubicBezTo>
                    <a:cubicBezTo>
                      <a:pt x="151" y="670"/>
                      <a:pt x="147" y="685"/>
                      <a:pt x="143" y="701"/>
                    </a:cubicBezTo>
                    <a:cubicBezTo>
                      <a:pt x="143" y="687"/>
                      <a:pt x="142" y="673"/>
                      <a:pt x="142" y="658"/>
                    </a:cubicBezTo>
                    <a:cubicBezTo>
                      <a:pt x="147" y="647"/>
                      <a:pt x="152" y="636"/>
                      <a:pt x="158" y="624"/>
                    </a:cubicBezTo>
                    <a:moveTo>
                      <a:pt x="84" y="938"/>
                    </a:moveTo>
                    <a:cubicBezTo>
                      <a:pt x="86" y="915"/>
                      <a:pt x="89" y="892"/>
                      <a:pt x="94" y="868"/>
                    </a:cubicBezTo>
                    <a:cubicBezTo>
                      <a:pt x="96" y="857"/>
                      <a:pt x="99" y="845"/>
                      <a:pt x="102" y="834"/>
                    </a:cubicBezTo>
                    <a:cubicBezTo>
                      <a:pt x="103" y="840"/>
                      <a:pt x="104" y="845"/>
                      <a:pt x="105" y="850"/>
                    </a:cubicBezTo>
                    <a:cubicBezTo>
                      <a:pt x="105" y="861"/>
                      <a:pt x="106" y="872"/>
                      <a:pt x="107" y="883"/>
                    </a:cubicBezTo>
                    <a:cubicBezTo>
                      <a:pt x="99" y="902"/>
                      <a:pt x="91" y="920"/>
                      <a:pt x="84" y="938"/>
                    </a:cubicBezTo>
                    <a:moveTo>
                      <a:pt x="120" y="918"/>
                    </a:moveTo>
                    <a:cubicBezTo>
                      <a:pt x="119" y="922"/>
                      <a:pt x="118" y="926"/>
                      <a:pt x="117" y="929"/>
                    </a:cubicBezTo>
                    <a:cubicBezTo>
                      <a:pt x="117" y="916"/>
                      <a:pt x="116" y="902"/>
                      <a:pt x="115" y="888"/>
                    </a:cubicBezTo>
                    <a:cubicBezTo>
                      <a:pt x="119" y="879"/>
                      <a:pt x="123" y="870"/>
                      <a:pt x="127" y="861"/>
                    </a:cubicBezTo>
                    <a:cubicBezTo>
                      <a:pt x="126" y="880"/>
                      <a:pt x="124" y="899"/>
                      <a:pt x="120" y="918"/>
                    </a:cubicBezTo>
                    <a:moveTo>
                      <a:pt x="130" y="823"/>
                    </a:moveTo>
                    <a:cubicBezTo>
                      <a:pt x="130" y="826"/>
                      <a:pt x="129" y="830"/>
                      <a:pt x="129" y="833"/>
                    </a:cubicBezTo>
                    <a:cubicBezTo>
                      <a:pt x="128" y="835"/>
                      <a:pt x="128" y="837"/>
                      <a:pt x="127" y="839"/>
                    </a:cubicBezTo>
                    <a:cubicBezTo>
                      <a:pt x="122" y="849"/>
                      <a:pt x="118" y="860"/>
                      <a:pt x="113" y="870"/>
                    </a:cubicBezTo>
                    <a:cubicBezTo>
                      <a:pt x="111" y="853"/>
                      <a:pt x="109" y="835"/>
                      <a:pt x="108" y="817"/>
                    </a:cubicBezTo>
                    <a:cubicBezTo>
                      <a:pt x="116" y="792"/>
                      <a:pt x="126" y="768"/>
                      <a:pt x="135" y="744"/>
                    </a:cubicBezTo>
                    <a:cubicBezTo>
                      <a:pt x="133" y="770"/>
                      <a:pt x="131" y="797"/>
                      <a:pt x="130" y="823"/>
                    </a:cubicBezTo>
                    <a:moveTo>
                      <a:pt x="134" y="727"/>
                    </a:moveTo>
                    <a:cubicBezTo>
                      <a:pt x="125" y="751"/>
                      <a:pt x="116" y="774"/>
                      <a:pt x="107" y="798"/>
                    </a:cubicBezTo>
                    <a:cubicBezTo>
                      <a:pt x="107" y="790"/>
                      <a:pt x="107" y="782"/>
                      <a:pt x="108" y="774"/>
                    </a:cubicBezTo>
                    <a:cubicBezTo>
                      <a:pt x="111" y="735"/>
                      <a:pt x="123" y="701"/>
                      <a:pt x="138" y="667"/>
                    </a:cubicBezTo>
                    <a:cubicBezTo>
                      <a:pt x="138" y="685"/>
                      <a:pt x="137" y="703"/>
                      <a:pt x="136" y="721"/>
                    </a:cubicBezTo>
                    <a:cubicBezTo>
                      <a:pt x="135" y="723"/>
                      <a:pt x="135" y="725"/>
                      <a:pt x="134" y="727"/>
                    </a:cubicBezTo>
                    <a:moveTo>
                      <a:pt x="159" y="691"/>
                    </a:moveTo>
                    <a:cubicBezTo>
                      <a:pt x="155" y="731"/>
                      <a:pt x="150" y="771"/>
                      <a:pt x="138" y="809"/>
                    </a:cubicBezTo>
                    <a:cubicBezTo>
                      <a:pt x="140" y="781"/>
                      <a:pt x="141" y="752"/>
                      <a:pt x="142" y="723"/>
                    </a:cubicBezTo>
                    <a:cubicBezTo>
                      <a:pt x="153" y="693"/>
                      <a:pt x="158" y="662"/>
                      <a:pt x="161" y="631"/>
                    </a:cubicBezTo>
                    <a:cubicBezTo>
                      <a:pt x="161" y="631"/>
                      <a:pt x="161" y="632"/>
                      <a:pt x="161" y="632"/>
                    </a:cubicBezTo>
                    <a:cubicBezTo>
                      <a:pt x="161" y="652"/>
                      <a:pt x="161" y="671"/>
                      <a:pt x="159" y="691"/>
                    </a:cubicBezTo>
                    <a:moveTo>
                      <a:pt x="164" y="521"/>
                    </a:moveTo>
                    <a:cubicBezTo>
                      <a:pt x="164" y="508"/>
                      <a:pt x="164" y="496"/>
                      <a:pt x="165" y="484"/>
                    </a:cubicBezTo>
                    <a:cubicBezTo>
                      <a:pt x="167" y="448"/>
                      <a:pt x="176" y="412"/>
                      <a:pt x="196" y="381"/>
                    </a:cubicBezTo>
                    <a:cubicBezTo>
                      <a:pt x="215" y="350"/>
                      <a:pt x="246" y="323"/>
                      <a:pt x="278" y="307"/>
                    </a:cubicBezTo>
                    <a:cubicBezTo>
                      <a:pt x="255" y="329"/>
                      <a:pt x="233" y="353"/>
                      <a:pt x="214" y="378"/>
                    </a:cubicBezTo>
                    <a:cubicBezTo>
                      <a:pt x="191" y="408"/>
                      <a:pt x="173" y="444"/>
                      <a:pt x="168" y="481"/>
                    </a:cubicBezTo>
                    <a:cubicBezTo>
                      <a:pt x="166" y="494"/>
                      <a:pt x="165" y="507"/>
                      <a:pt x="164" y="521"/>
                    </a:cubicBezTo>
                    <a:moveTo>
                      <a:pt x="389" y="276"/>
                    </a:moveTo>
                    <a:cubicBezTo>
                      <a:pt x="389" y="280"/>
                      <a:pt x="389" y="283"/>
                      <a:pt x="389" y="287"/>
                    </a:cubicBezTo>
                    <a:cubicBezTo>
                      <a:pt x="388" y="287"/>
                      <a:pt x="388" y="288"/>
                      <a:pt x="387" y="289"/>
                    </a:cubicBezTo>
                    <a:cubicBezTo>
                      <a:pt x="379" y="294"/>
                      <a:pt x="372" y="299"/>
                      <a:pt x="363" y="304"/>
                    </a:cubicBezTo>
                    <a:cubicBezTo>
                      <a:pt x="346" y="313"/>
                      <a:pt x="329" y="320"/>
                      <a:pt x="311" y="328"/>
                    </a:cubicBezTo>
                    <a:cubicBezTo>
                      <a:pt x="282" y="339"/>
                      <a:pt x="256" y="353"/>
                      <a:pt x="235" y="376"/>
                    </a:cubicBezTo>
                    <a:cubicBezTo>
                      <a:pt x="215" y="397"/>
                      <a:pt x="200" y="424"/>
                      <a:pt x="193" y="453"/>
                    </a:cubicBezTo>
                    <a:cubicBezTo>
                      <a:pt x="185" y="488"/>
                      <a:pt x="186" y="524"/>
                      <a:pt x="176" y="559"/>
                    </a:cubicBezTo>
                    <a:cubicBezTo>
                      <a:pt x="173" y="567"/>
                      <a:pt x="170" y="575"/>
                      <a:pt x="167" y="583"/>
                    </a:cubicBezTo>
                    <a:cubicBezTo>
                      <a:pt x="169" y="556"/>
                      <a:pt x="171" y="529"/>
                      <a:pt x="174" y="502"/>
                    </a:cubicBezTo>
                    <a:cubicBezTo>
                      <a:pt x="178" y="455"/>
                      <a:pt x="195" y="415"/>
                      <a:pt x="224" y="378"/>
                    </a:cubicBezTo>
                    <a:cubicBezTo>
                      <a:pt x="246" y="349"/>
                      <a:pt x="273" y="322"/>
                      <a:pt x="299" y="297"/>
                    </a:cubicBezTo>
                    <a:cubicBezTo>
                      <a:pt x="313" y="291"/>
                      <a:pt x="327" y="287"/>
                      <a:pt x="341" y="282"/>
                    </a:cubicBezTo>
                    <a:cubicBezTo>
                      <a:pt x="351" y="278"/>
                      <a:pt x="360" y="275"/>
                      <a:pt x="369" y="272"/>
                    </a:cubicBezTo>
                    <a:cubicBezTo>
                      <a:pt x="373" y="270"/>
                      <a:pt x="384" y="269"/>
                      <a:pt x="389" y="266"/>
                    </a:cubicBezTo>
                    <a:cubicBezTo>
                      <a:pt x="389" y="271"/>
                      <a:pt x="389" y="275"/>
                      <a:pt x="389" y="276"/>
                    </a:cubicBezTo>
                    <a:moveTo>
                      <a:pt x="389" y="263"/>
                    </a:moveTo>
                    <a:cubicBezTo>
                      <a:pt x="372" y="265"/>
                      <a:pt x="356" y="271"/>
                      <a:pt x="340" y="276"/>
                    </a:cubicBezTo>
                    <a:cubicBezTo>
                      <a:pt x="330" y="279"/>
                      <a:pt x="321" y="282"/>
                      <a:pt x="312" y="285"/>
                    </a:cubicBezTo>
                    <a:cubicBezTo>
                      <a:pt x="324" y="274"/>
                      <a:pt x="336" y="264"/>
                      <a:pt x="350" y="254"/>
                    </a:cubicBezTo>
                    <a:cubicBezTo>
                      <a:pt x="362" y="244"/>
                      <a:pt x="376" y="239"/>
                      <a:pt x="389" y="233"/>
                    </a:cubicBezTo>
                    <a:cubicBezTo>
                      <a:pt x="390" y="237"/>
                      <a:pt x="390" y="240"/>
                      <a:pt x="390" y="243"/>
                    </a:cubicBezTo>
                    <a:cubicBezTo>
                      <a:pt x="389" y="249"/>
                      <a:pt x="389" y="257"/>
                      <a:pt x="389" y="263"/>
                    </a:cubicBezTo>
                    <a:moveTo>
                      <a:pt x="239" y="545"/>
                    </a:moveTo>
                    <a:cubicBezTo>
                      <a:pt x="239" y="520"/>
                      <a:pt x="250" y="503"/>
                      <a:pt x="273" y="490"/>
                    </a:cubicBezTo>
                    <a:cubicBezTo>
                      <a:pt x="290" y="481"/>
                      <a:pt x="307" y="475"/>
                      <a:pt x="324" y="466"/>
                    </a:cubicBezTo>
                    <a:cubicBezTo>
                      <a:pt x="351" y="453"/>
                      <a:pt x="372" y="435"/>
                      <a:pt x="390" y="412"/>
                    </a:cubicBezTo>
                    <a:cubicBezTo>
                      <a:pt x="391" y="421"/>
                      <a:pt x="391" y="430"/>
                      <a:pt x="391" y="439"/>
                    </a:cubicBezTo>
                    <a:cubicBezTo>
                      <a:pt x="383" y="447"/>
                      <a:pt x="365" y="462"/>
                      <a:pt x="365" y="462"/>
                    </a:cubicBezTo>
                    <a:cubicBezTo>
                      <a:pt x="354" y="470"/>
                      <a:pt x="342" y="476"/>
                      <a:pt x="329" y="481"/>
                    </a:cubicBezTo>
                    <a:cubicBezTo>
                      <a:pt x="310" y="490"/>
                      <a:pt x="290" y="497"/>
                      <a:pt x="272" y="508"/>
                    </a:cubicBezTo>
                    <a:cubicBezTo>
                      <a:pt x="261" y="516"/>
                      <a:pt x="245" y="530"/>
                      <a:pt x="239" y="545"/>
                    </a:cubicBezTo>
                    <a:moveTo>
                      <a:pt x="334" y="487"/>
                    </a:moveTo>
                    <a:cubicBezTo>
                      <a:pt x="353" y="479"/>
                      <a:pt x="379" y="464"/>
                      <a:pt x="391" y="445"/>
                    </a:cubicBezTo>
                    <a:cubicBezTo>
                      <a:pt x="391" y="456"/>
                      <a:pt x="391" y="467"/>
                      <a:pt x="391" y="477"/>
                    </a:cubicBezTo>
                    <a:cubicBezTo>
                      <a:pt x="390" y="477"/>
                      <a:pt x="389" y="478"/>
                      <a:pt x="388" y="479"/>
                    </a:cubicBezTo>
                    <a:cubicBezTo>
                      <a:pt x="380" y="499"/>
                      <a:pt x="342" y="509"/>
                      <a:pt x="325" y="516"/>
                    </a:cubicBezTo>
                    <a:cubicBezTo>
                      <a:pt x="308" y="523"/>
                      <a:pt x="290" y="529"/>
                      <a:pt x="275" y="540"/>
                    </a:cubicBezTo>
                    <a:cubicBezTo>
                      <a:pt x="264" y="549"/>
                      <a:pt x="255" y="560"/>
                      <a:pt x="252" y="571"/>
                    </a:cubicBezTo>
                    <a:cubicBezTo>
                      <a:pt x="225" y="526"/>
                      <a:pt x="305" y="500"/>
                      <a:pt x="334" y="487"/>
                    </a:cubicBezTo>
                    <a:moveTo>
                      <a:pt x="336" y="550"/>
                    </a:moveTo>
                    <a:cubicBezTo>
                      <a:pt x="319" y="557"/>
                      <a:pt x="302" y="564"/>
                      <a:pt x="286" y="574"/>
                    </a:cubicBezTo>
                    <a:cubicBezTo>
                      <a:pt x="277" y="579"/>
                      <a:pt x="266" y="591"/>
                      <a:pt x="262" y="603"/>
                    </a:cubicBezTo>
                    <a:cubicBezTo>
                      <a:pt x="230" y="558"/>
                      <a:pt x="298" y="533"/>
                      <a:pt x="330" y="521"/>
                    </a:cubicBezTo>
                    <a:cubicBezTo>
                      <a:pt x="347" y="515"/>
                      <a:pt x="378" y="506"/>
                      <a:pt x="391" y="490"/>
                    </a:cubicBezTo>
                    <a:cubicBezTo>
                      <a:pt x="391" y="499"/>
                      <a:pt x="391" y="508"/>
                      <a:pt x="391" y="517"/>
                    </a:cubicBezTo>
                    <a:cubicBezTo>
                      <a:pt x="391" y="517"/>
                      <a:pt x="391" y="517"/>
                      <a:pt x="391" y="517"/>
                    </a:cubicBezTo>
                    <a:cubicBezTo>
                      <a:pt x="379" y="534"/>
                      <a:pt x="355" y="542"/>
                      <a:pt x="336" y="550"/>
                    </a:cubicBezTo>
                    <a:moveTo>
                      <a:pt x="332" y="1645"/>
                    </a:moveTo>
                    <a:cubicBezTo>
                      <a:pt x="324" y="1682"/>
                      <a:pt x="317" y="1719"/>
                      <a:pt x="310" y="1756"/>
                    </a:cubicBezTo>
                    <a:cubicBezTo>
                      <a:pt x="303" y="1729"/>
                      <a:pt x="301" y="1702"/>
                      <a:pt x="312" y="1674"/>
                    </a:cubicBezTo>
                    <a:cubicBezTo>
                      <a:pt x="318" y="1657"/>
                      <a:pt x="326" y="1641"/>
                      <a:pt x="334" y="1625"/>
                    </a:cubicBezTo>
                    <a:cubicBezTo>
                      <a:pt x="333" y="1632"/>
                      <a:pt x="332" y="1639"/>
                      <a:pt x="332" y="1645"/>
                    </a:cubicBezTo>
                    <a:moveTo>
                      <a:pt x="393" y="906"/>
                    </a:moveTo>
                    <a:cubicBezTo>
                      <a:pt x="386" y="910"/>
                      <a:pt x="379" y="920"/>
                      <a:pt x="375" y="924"/>
                    </a:cubicBezTo>
                    <a:cubicBezTo>
                      <a:pt x="375" y="925"/>
                      <a:pt x="374" y="925"/>
                      <a:pt x="374" y="926"/>
                    </a:cubicBezTo>
                    <a:cubicBezTo>
                      <a:pt x="373" y="917"/>
                      <a:pt x="372" y="907"/>
                      <a:pt x="371" y="898"/>
                    </a:cubicBezTo>
                    <a:cubicBezTo>
                      <a:pt x="378" y="887"/>
                      <a:pt x="385" y="876"/>
                      <a:pt x="393" y="866"/>
                    </a:cubicBezTo>
                    <a:cubicBezTo>
                      <a:pt x="393" y="879"/>
                      <a:pt x="393" y="892"/>
                      <a:pt x="393" y="906"/>
                    </a:cubicBezTo>
                    <a:moveTo>
                      <a:pt x="393" y="860"/>
                    </a:moveTo>
                    <a:cubicBezTo>
                      <a:pt x="393" y="861"/>
                      <a:pt x="393" y="861"/>
                      <a:pt x="393" y="862"/>
                    </a:cubicBezTo>
                    <a:cubicBezTo>
                      <a:pt x="390" y="864"/>
                      <a:pt x="388" y="865"/>
                      <a:pt x="385" y="868"/>
                    </a:cubicBezTo>
                    <a:cubicBezTo>
                      <a:pt x="382" y="872"/>
                      <a:pt x="378" y="877"/>
                      <a:pt x="375" y="881"/>
                    </a:cubicBezTo>
                    <a:cubicBezTo>
                      <a:pt x="373" y="883"/>
                      <a:pt x="372" y="885"/>
                      <a:pt x="370" y="887"/>
                    </a:cubicBezTo>
                    <a:cubicBezTo>
                      <a:pt x="369" y="877"/>
                      <a:pt x="367" y="866"/>
                      <a:pt x="366" y="856"/>
                    </a:cubicBezTo>
                    <a:cubicBezTo>
                      <a:pt x="365" y="851"/>
                      <a:pt x="365" y="847"/>
                      <a:pt x="364" y="843"/>
                    </a:cubicBezTo>
                    <a:cubicBezTo>
                      <a:pt x="364" y="838"/>
                      <a:pt x="360" y="824"/>
                      <a:pt x="363" y="820"/>
                    </a:cubicBezTo>
                    <a:cubicBezTo>
                      <a:pt x="363" y="819"/>
                      <a:pt x="363" y="818"/>
                      <a:pt x="363" y="817"/>
                    </a:cubicBezTo>
                    <a:cubicBezTo>
                      <a:pt x="370" y="810"/>
                      <a:pt x="379" y="803"/>
                      <a:pt x="387" y="797"/>
                    </a:cubicBezTo>
                    <a:cubicBezTo>
                      <a:pt x="390" y="818"/>
                      <a:pt x="392" y="839"/>
                      <a:pt x="393" y="860"/>
                    </a:cubicBezTo>
                    <a:moveTo>
                      <a:pt x="327" y="1170"/>
                    </a:moveTo>
                    <a:cubicBezTo>
                      <a:pt x="330" y="1222"/>
                      <a:pt x="333" y="1272"/>
                      <a:pt x="328" y="1323"/>
                    </a:cubicBezTo>
                    <a:cubicBezTo>
                      <a:pt x="319" y="1288"/>
                      <a:pt x="305" y="1256"/>
                      <a:pt x="301" y="1220"/>
                    </a:cubicBezTo>
                    <a:cubicBezTo>
                      <a:pt x="296" y="1177"/>
                      <a:pt x="297" y="1135"/>
                      <a:pt x="303" y="1093"/>
                    </a:cubicBezTo>
                    <a:cubicBezTo>
                      <a:pt x="311" y="1026"/>
                      <a:pt x="333" y="964"/>
                      <a:pt x="366" y="907"/>
                    </a:cubicBezTo>
                    <a:cubicBezTo>
                      <a:pt x="367" y="916"/>
                      <a:pt x="367" y="925"/>
                      <a:pt x="368" y="934"/>
                    </a:cubicBezTo>
                    <a:cubicBezTo>
                      <a:pt x="365" y="938"/>
                      <a:pt x="363" y="942"/>
                      <a:pt x="360" y="946"/>
                    </a:cubicBezTo>
                    <a:cubicBezTo>
                      <a:pt x="349" y="967"/>
                      <a:pt x="341" y="990"/>
                      <a:pt x="335" y="1013"/>
                    </a:cubicBezTo>
                    <a:cubicBezTo>
                      <a:pt x="323" y="1063"/>
                      <a:pt x="325" y="1119"/>
                      <a:pt x="327" y="1170"/>
                    </a:cubicBezTo>
                    <a:moveTo>
                      <a:pt x="383" y="712"/>
                    </a:moveTo>
                    <a:cubicBezTo>
                      <a:pt x="383" y="723"/>
                      <a:pt x="383" y="734"/>
                      <a:pt x="384" y="745"/>
                    </a:cubicBezTo>
                    <a:cubicBezTo>
                      <a:pt x="370" y="754"/>
                      <a:pt x="355" y="763"/>
                      <a:pt x="340" y="772"/>
                    </a:cubicBezTo>
                    <a:cubicBezTo>
                      <a:pt x="355" y="752"/>
                      <a:pt x="372" y="734"/>
                      <a:pt x="383" y="712"/>
                    </a:cubicBezTo>
                    <a:moveTo>
                      <a:pt x="281" y="1386"/>
                    </a:moveTo>
                    <a:cubicBezTo>
                      <a:pt x="271" y="1361"/>
                      <a:pt x="262" y="1335"/>
                      <a:pt x="255" y="1308"/>
                    </a:cubicBezTo>
                    <a:cubicBezTo>
                      <a:pt x="259" y="1315"/>
                      <a:pt x="262" y="1322"/>
                      <a:pt x="266" y="1329"/>
                    </a:cubicBezTo>
                    <a:cubicBezTo>
                      <a:pt x="272" y="1339"/>
                      <a:pt x="277" y="1350"/>
                      <a:pt x="282" y="1360"/>
                    </a:cubicBezTo>
                    <a:cubicBezTo>
                      <a:pt x="282" y="1369"/>
                      <a:pt x="282" y="1378"/>
                      <a:pt x="281" y="1386"/>
                    </a:cubicBezTo>
                    <a:moveTo>
                      <a:pt x="283" y="1350"/>
                    </a:moveTo>
                    <a:cubicBezTo>
                      <a:pt x="273" y="1329"/>
                      <a:pt x="259" y="1310"/>
                      <a:pt x="250" y="1290"/>
                    </a:cubicBezTo>
                    <a:cubicBezTo>
                      <a:pt x="245" y="1269"/>
                      <a:pt x="241" y="1248"/>
                      <a:pt x="239" y="1226"/>
                    </a:cubicBezTo>
                    <a:cubicBezTo>
                      <a:pt x="235" y="1196"/>
                      <a:pt x="235" y="1166"/>
                      <a:pt x="234" y="1135"/>
                    </a:cubicBezTo>
                    <a:cubicBezTo>
                      <a:pt x="234" y="1132"/>
                      <a:pt x="234" y="1128"/>
                      <a:pt x="234" y="1125"/>
                    </a:cubicBezTo>
                    <a:cubicBezTo>
                      <a:pt x="234" y="1124"/>
                      <a:pt x="235" y="1123"/>
                      <a:pt x="235" y="1122"/>
                    </a:cubicBezTo>
                    <a:cubicBezTo>
                      <a:pt x="235" y="1078"/>
                      <a:pt x="242" y="1037"/>
                      <a:pt x="255" y="995"/>
                    </a:cubicBezTo>
                    <a:cubicBezTo>
                      <a:pt x="265" y="959"/>
                      <a:pt x="272" y="923"/>
                      <a:pt x="282" y="888"/>
                    </a:cubicBezTo>
                    <a:cubicBezTo>
                      <a:pt x="292" y="854"/>
                      <a:pt x="307" y="819"/>
                      <a:pt x="327" y="790"/>
                    </a:cubicBezTo>
                    <a:cubicBezTo>
                      <a:pt x="345" y="775"/>
                      <a:pt x="367" y="764"/>
                      <a:pt x="384" y="747"/>
                    </a:cubicBezTo>
                    <a:cubicBezTo>
                      <a:pt x="384" y="758"/>
                      <a:pt x="385" y="768"/>
                      <a:pt x="386" y="779"/>
                    </a:cubicBezTo>
                    <a:cubicBezTo>
                      <a:pt x="386" y="784"/>
                      <a:pt x="387" y="789"/>
                      <a:pt x="387" y="794"/>
                    </a:cubicBezTo>
                    <a:cubicBezTo>
                      <a:pt x="368" y="802"/>
                      <a:pt x="353" y="819"/>
                      <a:pt x="338" y="833"/>
                    </a:cubicBezTo>
                    <a:cubicBezTo>
                      <a:pt x="319" y="852"/>
                      <a:pt x="302" y="876"/>
                      <a:pt x="288" y="900"/>
                    </a:cubicBezTo>
                    <a:cubicBezTo>
                      <a:pt x="257" y="955"/>
                      <a:pt x="252" y="1015"/>
                      <a:pt x="260" y="1076"/>
                    </a:cubicBezTo>
                    <a:cubicBezTo>
                      <a:pt x="264" y="1109"/>
                      <a:pt x="269" y="1142"/>
                      <a:pt x="273" y="1175"/>
                    </a:cubicBezTo>
                    <a:cubicBezTo>
                      <a:pt x="278" y="1212"/>
                      <a:pt x="279" y="1249"/>
                      <a:pt x="282" y="1285"/>
                    </a:cubicBezTo>
                    <a:cubicBezTo>
                      <a:pt x="283" y="1307"/>
                      <a:pt x="283" y="1328"/>
                      <a:pt x="283" y="1350"/>
                    </a:cubicBezTo>
                    <a:moveTo>
                      <a:pt x="273" y="1114"/>
                    </a:moveTo>
                    <a:cubicBezTo>
                      <a:pt x="263" y="1047"/>
                      <a:pt x="257" y="984"/>
                      <a:pt x="286" y="921"/>
                    </a:cubicBezTo>
                    <a:cubicBezTo>
                      <a:pt x="298" y="894"/>
                      <a:pt x="316" y="868"/>
                      <a:pt x="336" y="846"/>
                    </a:cubicBezTo>
                    <a:cubicBezTo>
                      <a:pt x="342" y="839"/>
                      <a:pt x="348" y="832"/>
                      <a:pt x="355" y="825"/>
                    </a:cubicBezTo>
                    <a:cubicBezTo>
                      <a:pt x="355" y="833"/>
                      <a:pt x="358" y="844"/>
                      <a:pt x="359" y="850"/>
                    </a:cubicBezTo>
                    <a:cubicBezTo>
                      <a:pt x="360" y="860"/>
                      <a:pt x="362" y="870"/>
                      <a:pt x="364" y="880"/>
                    </a:cubicBezTo>
                    <a:cubicBezTo>
                      <a:pt x="364" y="884"/>
                      <a:pt x="365" y="889"/>
                      <a:pt x="365" y="894"/>
                    </a:cubicBezTo>
                    <a:cubicBezTo>
                      <a:pt x="363" y="897"/>
                      <a:pt x="360" y="901"/>
                      <a:pt x="358" y="904"/>
                    </a:cubicBezTo>
                    <a:cubicBezTo>
                      <a:pt x="348" y="920"/>
                      <a:pt x="339" y="937"/>
                      <a:pt x="332" y="955"/>
                    </a:cubicBezTo>
                    <a:cubicBezTo>
                      <a:pt x="315" y="997"/>
                      <a:pt x="302" y="1040"/>
                      <a:pt x="296" y="1085"/>
                    </a:cubicBezTo>
                    <a:cubicBezTo>
                      <a:pt x="290" y="1130"/>
                      <a:pt x="288" y="1175"/>
                      <a:pt x="293" y="1220"/>
                    </a:cubicBezTo>
                    <a:cubicBezTo>
                      <a:pt x="298" y="1262"/>
                      <a:pt x="313" y="1299"/>
                      <a:pt x="326" y="1339"/>
                    </a:cubicBezTo>
                    <a:cubicBezTo>
                      <a:pt x="326" y="1340"/>
                      <a:pt x="326" y="1341"/>
                      <a:pt x="326" y="1341"/>
                    </a:cubicBezTo>
                    <a:cubicBezTo>
                      <a:pt x="323" y="1367"/>
                      <a:pt x="320" y="1393"/>
                      <a:pt x="324" y="1419"/>
                    </a:cubicBezTo>
                    <a:cubicBezTo>
                      <a:pt x="325" y="1428"/>
                      <a:pt x="327" y="1437"/>
                      <a:pt x="329" y="1445"/>
                    </a:cubicBezTo>
                    <a:cubicBezTo>
                      <a:pt x="329" y="1446"/>
                      <a:pt x="328" y="1446"/>
                      <a:pt x="328" y="1447"/>
                    </a:cubicBezTo>
                    <a:cubicBezTo>
                      <a:pt x="328" y="1445"/>
                      <a:pt x="327" y="1444"/>
                      <a:pt x="326" y="1442"/>
                    </a:cubicBezTo>
                    <a:cubicBezTo>
                      <a:pt x="315" y="1416"/>
                      <a:pt x="302" y="1391"/>
                      <a:pt x="290" y="1365"/>
                    </a:cubicBezTo>
                    <a:cubicBezTo>
                      <a:pt x="291" y="1345"/>
                      <a:pt x="291" y="1325"/>
                      <a:pt x="291" y="1304"/>
                    </a:cubicBezTo>
                    <a:cubicBezTo>
                      <a:pt x="288" y="1241"/>
                      <a:pt x="282" y="1177"/>
                      <a:pt x="273" y="1114"/>
                    </a:cubicBezTo>
                    <a:moveTo>
                      <a:pt x="293" y="1533"/>
                    </a:moveTo>
                    <a:cubicBezTo>
                      <a:pt x="292" y="1516"/>
                      <a:pt x="289" y="1500"/>
                      <a:pt x="287" y="1483"/>
                    </a:cubicBezTo>
                    <a:cubicBezTo>
                      <a:pt x="286" y="1462"/>
                      <a:pt x="287" y="1441"/>
                      <a:pt x="288" y="1420"/>
                    </a:cubicBezTo>
                    <a:cubicBezTo>
                      <a:pt x="297" y="1440"/>
                      <a:pt x="307" y="1461"/>
                      <a:pt x="315" y="1482"/>
                    </a:cubicBezTo>
                    <a:cubicBezTo>
                      <a:pt x="308" y="1499"/>
                      <a:pt x="300" y="1516"/>
                      <a:pt x="293" y="1533"/>
                    </a:cubicBezTo>
                    <a:moveTo>
                      <a:pt x="319" y="1471"/>
                    </a:moveTo>
                    <a:cubicBezTo>
                      <a:pt x="310" y="1448"/>
                      <a:pt x="298" y="1426"/>
                      <a:pt x="289" y="1404"/>
                    </a:cubicBezTo>
                    <a:cubicBezTo>
                      <a:pt x="289" y="1395"/>
                      <a:pt x="289" y="1386"/>
                      <a:pt x="290" y="1377"/>
                    </a:cubicBezTo>
                    <a:cubicBezTo>
                      <a:pt x="295" y="1388"/>
                      <a:pt x="299" y="1398"/>
                      <a:pt x="304" y="1409"/>
                    </a:cubicBezTo>
                    <a:cubicBezTo>
                      <a:pt x="311" y="1424"/>
                      <a:pt x="319" y="1439"/>
                      <a:pt x="326" y="1454"/>
                    </a:cubicBezTo>
                    <a:cubicBezTo>
                      <a:pt x="324" y="1460"/>
                      <a:pt x="321" y="1465"/>
                      <a:pt x="319" y="1471"/>
                    </a:cubicBezTo>
                    <a:moveTo>
                      <a:pt x="343" y="1585"/>
                    </a:moveTo>
                    <a:cubicBezTo>
                      <a:pt x="343" y="1571"/>
                      <a:pt x="342" y="1556"/>
                      <a:pt x="340" y="1541"/>
                    </a:cubicBezTo>
                    <a:cubicBezTo>
                      <a:pt x="337" y="1521"/>
                      <a:pt x="331" y="1503"/>
                      <a:pt x="324" y="1484"/>
                    </a:cubicBezTo>
                    <a:cubicBezTo>
                      <a:pt x="327" y="1479"/>
                      <a:pt x="329" y="1473"/>
                      <a:pt x="331" y="1467"/>
                    </a:cubicBezTo>
                    <a:cubicBezTo>
                      <a:pt x="331" y="1467"/>
                      <a:pt x="331" y="1466"/>
                      <a:pt x="331" y="1466"/>
                    </a:cubicBezTo>
                    <a:cubicBezTo>
                      <a:pt x="347" y="1504"/>
                      <a:pt x="357" y="1544"/>
                      <a:pt x="343" y="1585"/>
                    </a:cubicBezTo>
                    <a:moveTo>
                      <a:pt x="350" y="1120"/>
                    </a:moveTo>
                    <a:cubicBezTo>
                      <a:pt x="347" y="1143"/>
                      <a:pt x="345" y="1166"/>
                      <a:pt x="345" y="1189"/>
                    </a:cubicBezTo>
                    <a:cubicBezTo>
                      <a:pt x="343" y="1253"/>
                      <a:pt x="353" y="1317"/>
                      <a:pt x="345" y="1381"/>
                    </a:cubicBezTo>
                    <a:cubicBezTo>
                      <a:pt x="343" y="1399"/>
                      <a:pt x="338" y="1416"/>
                      <a:pt x="333" y="1433"/>
                    </a:cubicBezTo>
                    <a:cubicBezTo>
                      <a:pt x="332" y="1429"/>
                      <a:pt x="332" y="1425"/>
                      <a:pt x="331" y="1422"/>
                    </a:cubicBezTo>
                    <a:cubicBezTo>
                      <a:pt x="328" y="1397"/>
                      <a:pt x="330" y="1373"/>
                      <a:pt x="333" y="1349"/>
                    </a:cubicBezTo>
                    <a:cubicBezTo>
                      <a:pt x="334" y="1349"/>
                      <a:pt x="334" y="1348"/>
                      <a:pt x="334" y="1347"/>
                    </a:cubicBezTo>
                    <a:cubicBezTo>
                      <a:pt x="334" y="1346"/>
                      <a:pt x="334" y="1346"/>
                      <a:pt x="334" y="1345"/>
                    </a:cubicBezTo>
                    <a:cubicBezTo>
                      <a:pt x="334" y="1345"/>
                      <a:pt x="334" y="1345"/>
                      <a:pt x="334" y="1345"/>
                    </a:cubicBezTo>
                    <a:cubicBezTo>
                      <a:pt x="340" y="1293"/>
                      <a:pt x="340" y="1242"/>
                      <a:pt x="337" y="1190"/>
                    </a:cubicBezTo>
                    <a:cubicBezTo>
                      <a:pt x="332" y="1108"/>
                      <a:pt x="329" y="1018"/>
                      <a:pt x="369" y="946"/>
                    </a:cubicBezTo>
                    <a:cubicBezTo>
                      <a:pt x="370" y="961"/>
                      <a:pt x="371" y="977"/>
                      <a:pt x="372" y="992"/>
                    </a:cubicBezTo>
                    <a:cubicBezTo>
                      <a:pt x="367" y="1010"/>
                      <a:pt x="363" y="1029"/>
                      <a:pt x="359" y="1047"/>
                    </a:cubicBezTo>
                    <a:cubicBezTo>
                      <a:pt x="353" y="1071"/>
                      <a:pt x="351" y="1095"/>
                      <a:pt x="350" y="1120"/>
                    </a:cubicBezTo>
                    <a:moveTo>
                      <a:pt x="358" y="1247"/>
                    </a:moveTo>
                    <a:cubicBezTo>
                      <a:pt x="357" y="1229"/>
                      <a:pt x="357" y="1212"/>
                      <a:pt x="356" y="1194"/>
                    </a:cubicBezTo>
                    <a:cubicBezTo>
                      <a:pt x="355" y="1150"/>
                      <a:pt x="355" y="1103"/>
                      <a:pt x="363" y="1060"/>
                    </a:cubicBezTo>
                    <a:cubicBezTo>
                      <a:pt x="367" y="1044"/>
                      <a:pt x="370" y="1028"/>
                      <a:pt x="374" y="1013"/>
                    </a:cubicBezTo>
                    <a:cubicBezTo>
                      <a:pt x="375" y="1029"/>
                      <a:pt x="375" y="1045"/>
                      <a:pt x="375" y="1061"/>
                    </a:cubicBezTo>
                    <a:cubicBezTo>
                      <a:pt x="375" y="1124"/>
                      <a:pt x="369" y="1186"/>
                      <a:pt x="358" y="1247"/>
                    </a:cubicBezTo>
                    <a:moveTo>
                      <a:pt x="378" y="976"/>
                    </a:moveTo>
                    <a:cubicBezTo>
                      <a:pt x="377" y="962"/>
                      <a:pt x="375" y="949"/>
                      <a:pt x="374" y="936"/>
                    </a:cubicBezTo>
                    <a:cubicBezTo>
                      <a:pt x="380" y="927"/>
                      <a:pt x="386" y="919"/>
                      <a:pt x="393" y="911"/>
                    </a:cubicBezTo>
                    <a:cubicBezTo>
                      <a:pt x="393" y="921"/>
                      <a:pt x="393" y="932"/>
                      <a:pt x="394" y="942"/>
                    </a:cubicBezTo>
                    <a:cubicBezTo>
                      <a:pt x="394" y="944"/>
                      <a:pt x="394" y="946"/>
                      <a:pt x="394" y="948"/>
                    </a:cubicBezTo>
                    <a:cubicBezTo>
                      <a:pt x="388" y="957"/>
                      <a:pt x="382" y="965"/>
                      <a:pt x="378" y="976"/>
                    </a:cubicBezTo>
                    <a:moveTo>
                      <a:pt x="504" y="1674"/>
                    </a:moveTo>
                    <a:cubicBezTo>
                      <a:pt x="514" y="1702"/>
                      <a:pt x="512" y="1729"/>
                      <a:pt x="505" y="1756"/>
                    </a:cubicBezTo>
                    <a:cubicBezTo>
                      <a:pt x="498" y="1719"/>
                      <a:pt x="491" y="1682"/>
                      <a:pt x="484" y="1645"/>
                    </a:cubicBezTo>
                    <a:cubicBezTo>
                      <a:pt x="483" y="1639"/>
                      <a:pt x="482" y="1632"/>
                      <a:pt x="481" y="1625"/>
                    </a:cubicBezTo>
                    <a:cubicBezTo>
                      <a:pt x="489" y="1641"/>
                      <a:pt x="497" y="1657"/>
                      <a:pt x="504" y="1674"/>
                    </a:cubicBezTo>
                    <a:moveTo>
                      <a:pt x="422" y="866"/>
                    </a:moveTo>
                    <a:cubicBezTo>
                      <a:pt x="430" y="876"/>
                      <a:pt x="437" y="887"/>
                      <a:pt x="444" y="898"/>
                    </a:cubicBezTo>
                    <a:cubicBezTo>
                      <a:pt x="443" y="907"/>
                      <a:pt x="442" y="917"/>
                      <a:pt x="442" y="926"/>
                    </a:cubicBezTo>
                    <a:cubicBezTo>
                      <a:pt x="441" y="925"/>
                      <a:pt x="441" y="925"/>
                      <a:pt x="440" y="924"/>
                    </a:cubicBezTo>
                    <a:cubicBezTo>
                      <a:pt x="437" y="920"/>
                      <a:pt x="429" y="910"/>
                      <a:pt x="423" y="906"/>
                    </a:cubicBezTo>
                    <a:cubicBezTo>
                      <a:pt x="422" y="892"/>
                      <a:pt x="422" y="879"/>
                      <a:pt x="422" y="866"/>
                    </a:cubicBezTo>
                    <a:moveTo>
                      <a:pt x="420" y="947"/>
                    </a:moveTo>
                    <a:cubicBezTo>
                      <a:pt x="422" y="935"/>
                      <a:pt x="422" y="923"/>
                      <a:pt x="423" y="911"/>
                    </a:cubicBezTo>
                    <a:cubicBezTo>
                      <a:pt x="429" y="919"/>
                      <a:pt x="435" y="927"/>
                      <a:pt x="441" y="936"/>
                    </a:cubicBezTo>
                    <a:cubicBezTo>
                      <a:pt x="440" y="949"/>
                      <a:pt x="439" y="962"/>
                      <a:pt x="438" y="976"/>
                    </a:cubicBezTo>
                    <a:cubicBezTo>
                      <a:pt x="433" y="965"/>
                      <a:pt x="427" y="956"/>
                      <a:pt x="420" y="947"/>
                    </a:cubicBezTo>
                    <a:moveTo>
                      <a:pt x="459" y="1194"/>
                    </a:moveTo>
                    <a:cubicBezTo>
                      <a:pt x="459" y="1212"/>
                      <a:pt x="458" y="1229"/>
                      <a:pt x="457" y="1247"/>
                    </a:cubicBezTo>
                    <a:cubicBezTo>
                      <a:pt x="446" y="1186"/>
                      <a:pt x="440" y="1124"/>
                      <a:pt x="440" y="1061"/>
                    </a:cubicBezTo>
                    <a:cubicBezTo>
                      <a:pt x="440" y="1045"/>
                      <a:pt x="441" y="1029"/>
                      <a:pt x="442" y="1013"/>
                    </a:cubicBezTo>
                    <a:cubicBezTo>
                      <a:pt x="445" y="1028"/>
                      <a:pt x="449" y="1044"/>
                      <a:pt x="452" y="1060"/>
                    </a:cubicBezTo>
                    <a:cubicBezTo>
                      <a:pt x="461" y="1103"/>
                      <a:pt x="460" y="1150"/>
                      <a:pt x="459" y="1194"/>
                    </a:cubicBezTo>
                    <a:moveTo>
                      <a:pt x="470" y="1381"/>
                    </a:moveTo>
                    <a:cubicBezTo>
                      <a:pt x="462" y="1317"/>
                      <a:pt x="472" y="1253"/>
                      <a:pt x="471" y="1189"/>
                    </a:cubicBezTo>
                    <a:cubicBezTo>
                      <a:pt x="470" y="1166"/>
                      <a:pt x="468" y="1143"/>
                      <a:pt x="466" y="1120"/>
                    </a:cubicBezTo>
                    <a:cubicBezTo>
                      <a:pt x="465" y="1095"/>
                      <a:pt x="462" y="1071"/>
                      <a:pt x="456" y="1047"/>
                    </a:cubicBezTo>
                    <a:cubicBezTo>
                      <a:pt x="452" y="1029"/>
                      <a:pt x="448" y="1010"/>
                      <a:pt x="443" y="992"/>
                    </a:cubicBezTo>
                    <a:cubicBezTo>
                      <a:pt x="444" y="977"/>
                      <a:pt x="445" y="961"/>
                      <a:pt x="446" y="946"/>
                    </a:cubicBezTo>
                    <a:cubicBezTo>
                      <a:pt x="487" y="1018"/>
                      <a:pt x="484" y="1108"/>
                      <a:pt x="479" y="1190"/>
                    </a:cubicBezTo>
                    <a:cubicBezTo>
                      <a:pt x="475" y="1242"/>
                      <a:pt x="475" y="1293"/>
                      <a:pt x="482" y="1345"/>
                    </a:cubicBezTo>
                    <a:cubicBezTo>
                      <a:pt x="482" y="1345"/>
                      <a:pt x="482" y="1345"/>
                      <a:pt x="482" y="1345"/>
                    </a:cubicBezTo>
                    <a:cubicBezTo>
                      <a:pt x="481" y="1346"/>
                      <a:pt x="481" y="1346"/>
                      <a:pt x="481" y="1347"/>
                    </a:cubicBezTo>
                    <a:cubicBezTo>
                      <a:pt x="481" y="1348"/>
                      <a:pt x="481" y="1349"/>
                      <a:pt x="482" y="1349"/>
                    </a:cubicBezTo>
                    <a:cubicBezTo>
                      <a:pt x="485" y="1373"/>
                      <a:pt x="487" y="1397"/>
                      <a:pt x="484" y="1422"/>
                    </a:cubicBezTo>
                    <a:cubicBezTo>
                      <a:pt x="484" y="1425"/>
                      <a:pt x="483" y="1429"/>
                      <a:pt x="482" y="1433"/>
                    </a:cubicBezTo>
                    <a:cubicBezTo>
                      <a:pt x="477" y="1416"/>
                      <a:pt x="473" y="1399"/>
                      <a:pt x="470" y="1381"/>
                    </a:cubicBezTo>
                    <a:moveTo>
                      <a:pt x="480" y="1013"/>
                    </a:moveTo>
                    <a:cubicBezTo>
                      <a:pt x="474" y="990"/>
                      <a:pt x="467" y="967"/>
                      <a:pt x="455" y="946"/>
                    </a:cubicBezTo>
                    <a:cubicBezTo>
                      <a:pt x="453" y="942"/>
                      <a:pt x="450" y="938"/>
                      <a:pt x="447" y="934"/>
                    </a:cubicBezTo>
                    <a:cubicBezTo>
                      <a:pt x="448" y="925"/>
                      <a:pt x="449" y="916"/>
                      <a:pt x="449" y="907"/>
                    </a:cubicBezTo>
                    <a:cubicBezTo>
                      <a:pt x="483" y="964"/>
                      <a:pt x="504" y="1026"/>
                      <a:pt x="513" y="1093"/>
                    </a:cubicBezTo>
                    <a:cubicBezTo>
                      <a:pt x="518" y="1135"/>
                      <a:pt x="519" y="1177"/>
                      <a:pt x="514" y="1220"/>
                    </a:cubicBezTo>
                    <a:cubicBezTo>
                      <a:pt x="510" y="1256"/>
                      <a:pt x="497" y="1288"/>
                      <a:pt x="487" y="1323"/>
                    </a:cubicBezTo>
                    <a:cubicBezTo>
                      <a:pt x="483" y="1272"/>
                      <a:pt x="485" y="1222"/>
                      <a:pt x="488" y="1170"/>
                    </a:cubicBezTo>
                    <a:cubicBezTo>
                      <a:pt x="490" y="1119"/>
                      <a:pt x="492" y="1063"/>
                      <a:pt x="480" y="1013"/>
                    </a:cubicBezTo>
                    <a:moveTo>
                      <a:pt x="475" y="1541"/>
                    </a:moveTo>
                    <a:cubicBezTo>
                      <a:pt x="473" y="1556"/>
                      <a:pt x="472" y="1571"/>
                      <a:pt x="472" y="1585"/>
                    </a:cubicBezTo>
                    <a:cubicBezTo>
                      <a:pt x="458" y="1544"/>
                      <a:pt x="468" y="1504"/>
                      <a:pt x="484" y="1466"/>
                    </a:cubicBezTo>
                    <a:cubicBezTo>
                      <a:pt x="484" y="1466"/>
                      <a:pt x="485" y="1467"/>
                      <a:pt x="485" y="1467"/>
                    </a:cubicBezTo>
                    <a:cubicBezTo>
                      <a:pt x="487" y="1473"/>
                      <a:pt x="489" y="1479"/>
                      <a:pt x="491" y="1484"/>
                    </a:cubicBezTo>
                    <a:cubicBezTo>
                      <a:pt x="484" y="1503"/>
                      <a:pt x="478" y="1521"/>
                      <a:pt x="475" y="1541"/>
                    </a:cubicBezTo>
                    <a:moveTo>
                      <a:pt x="490" y="1454"/>
                    </a:moveTo>
                    <a:cubicBezTo>
                      <a:pt x="496" y="1439"/>
                      <a:pt x="504" y="1424"/>
                      <a:pt x="511" y="1409"/>
                    </a:cubicBezTo>
                    <a:cubicBezTo>
                      <a:pt x="516" y="1398"/>
                      <a:pt x="521" y="1388"/>
                      <a:pt x="525" y="1377"/>
                    </a:cubicBezTo>
                    <a:cubicBezTo>
                      <a:pt x="526" y="1386"/>
                      <a:pt x="526" y="1395"/>
                      <a:pt x="527" y="1404"/>
                    </a:cubicBezTo>
                    <a:cubicBezTo>
                      <a:pt x="517" y="1426"/>
                      <a:pt x="506" y="1448"/>
                      <a:pt x="496" y="1471"/>
                    </a:cubicBezTo>
                    <a:cubicBezTo>
                      <a:pt x="494" y="1465"/>
                      <a:pt x="492" y="1460"/>
                      <a:pt x="490" y="1454"/>
                    </a:cubicBezTo>
                    <a:moveTo>
                      <a:pt x="529" y="1483"/>
                    </a:moveTo>
                    <a:cubicBezTo>
                      <a:pt x="526" y="1500"/>
                      <a:pt x="524" y="1516"/>
                      <a:pt x="522" y="1533"/>
                    </a:cubicBezTo>
                    <a:cubicBezTo>
                      <a:pt x="515" y="1516"/>
                      <a:pt x="508" y="1499"/>
                      <a:pt x="501" y="1482"/>
                    </a:cubicBezTo>
                    <a:cubicBezTo>
                      <a:pt x="509" y="1461"/>
                      <a:pt x="518" y="1440"/>
                      <a:pt x="527" y="1420"/>
                    </a:cubicBezTo>
                    <a:cubicBezTo>
                      <a:pt x="528" y="1441"/>
                      <a:pt x="529" y="1462"/>
                      <a:pt x="529" y="1483"/>
                    </a:cubicBezTo>
                    <a:moveTo>
                      <a:pt x="525" y="1304"/>
                    </a:moveTo>
                    <a:cubicBezTo>
                      <a:pt x="524" y="1325"/>
                      <a:pt x="524" y="1345"/>
                      <a:pt x="525" y="1365"/>
                    </a:cubicBezTo>
                    <a:cubicBezTo>
                      <a:pt x="513" y="1391"/>
                      <a:pt x="501" y="1416"/>
                      <a:pt x="489" y="1442"/>
                    </a:cubicBezTo>
                    <a:cubicBezTo>
                      <a:pt x="488" y="1444"/>
                      <a:pt x="488" y="1445"/>
                      <a:pt x="487" y="1447"/>
                    </a:cubicBezTo>
                    <a:cubicBezTo>
                      <a:pt x="487" y="1446"/>
                      <a:pt x="487" y="1446"/>
                      <a:pt x="486" y="1445"/>
                    </a:cubicBezTo>
                    <a:cubicBezTo>
                      <a:pt x="489" y="1437"/>
                      <a:pt x="491" y="1428"/>
                      <a:pt x="492" y="1419"/>
                    </a:cubicBezTo>
                    <a:cubicBezTo>
                      <a:pt x="495" y="1393"/>
                      <a:pt x="492" y="1367"/>
                      <a:pt x="489" y="1341"/>
                    </a:cubicBezTo>
                    <a:cubicBezTo>
                      <a:pt x="489" y="1341"/>
                      <a:pt x="489" y="1340"/>
                      <a:pt x="489" y="1339"/>
                    </a:cubicBezTo>
                    <a:cubicBezTo>
                      <a:pt x="502" y="1299"/>
                      <a:pt x="518" y="1262"/>
                      <a:pt x="522" y="1220"/>
                    </a:cubicBezTo>
                    <a:cubicBezTo>
                      <a:pt x="527" y="1175"/>
                      <a:pt x="526" y="1130"/>
                      <a:pt x="520" y="1085"/>
                    </a:cubicBezTo>
                    <a:cubicBezTo>
                      <a:pt x="514" y="1040"/>
                      <a:pt x="500" y="997"/>
                      <a:pt x="483" y="955"/>
                    </a:cubicBezTo>
                    <a:cubicBezTo>
                      <a:pt x="476" y="937"/>
                      <a:pt x="468" y="920"/>
                      <a:pt x="457" y="904"/>
                    </a:cubicBezTo>
                    <a:cubicBezTo>
                      <a:pt x="455" y="901"/>
                      <a:pt x="453" y="897"/>
                      <a:pt x="450" y="894"/>
                    </a:cubicBezTo>
                    <a:cubicBezTo>
                      <a:pt x="451" y="889"/>
                      <a:pt x="451" y="884"/>
                      <a:pt x="452" y="880"/>
                    </a:cubicBezTo>
                    <a:cubicBezTo>
                      <a:pt x="453" y="870"/>
                      <a:pt x="455" y="860"/>
                      <a:pt x="456" y="850"/>
                    </a:cubicBezTo>
                    <a:cubicBezTo>
                      <a:pt x="457" y="844"/>
                      <a:pt x="460" y="833"/>
                      <a:pt x="460" y="825"/>
                    </a:cubicBezTo>
                    <a:cubicBezTo>
                      <a:pt x="467" y="832"/>
                      <a:pt x="473" y="839"/>
                      <a:pt x="480" y="846"/>
                    </a:cubicBezTo>
                    <a:cubicBezTo>
                      <a:pt x="499" y="868"/>
                      <a:pt x="517" y="894"/>
                      <a:pt x="529" y="921"/>
                    </a:cubicBezTo>
                    <a:cubicBezTo>
                      <a:pt x="559" y="984"/>
                      <a:pt x="553" y="1047"/>
                      <a:pt x="543" y="1114"/>
                    </a:cubicBezTo>
                    <a:cubicBezTo>
                      <a:pt x="533" y="1177"/>
                      <a:pt x="527" y="1241"/>
                      <a:pt x="525" y="1304"/>
                    </a:cubicBezTo>
                    <a:moveTo>
                      <a:pt x="534" y="1386"/>
                    </a:moveTo>
                    <a:cubicBezTo>
                      <a:pt x="534" y="1378"/>
                      <a:pt x="533" y="1369"/>
                      <a:pt x="533" y="1360"/>
                    </a:cubicBezTo>
                    <a:cubicBezTo>
                      <a:pt x="538" y="1350"/>
                      <a:pt x="543" y="1339"/>
                      <a:pt x="549" y="1329"/>
                    </a:cubicBezTo>
                    <a:cubicBezTo>
                      <a:pt x="553" y="1322"/>
                      <a:pt x="557" y="1315"/>
                      <a:pt x="560" y="1308"/>
                    </a:cubicBezTo>
                    <a:cubicBezTo>
                      <a:pt x="553" y="1335"/>
                      <a:pt x="544" y="1361"/>
                      <a:pt x="534" y="1386"/>
                    </a:cubicBezTo>
                    <a:moveTo>
                      <a:pt x="432" y="712"/>
                    </a:moveTo>
                    <a:cubicBezTo>
                      <a:pt x="443" y="734"/>
                      <a:pt x="460" y="752"/>
                      <a:pt x="475" y="772"/>
                    </a:cubicBezTo>
                    <a:cubicBezTo>
                      <a:pt x="460" y="763"/>
                      <a:pt x="446" y="754"/>
                      <a:pt x="432" y="745"/>
                    </a:cubicBezTo>
                    <a:cubicBezTo>
                      <a:pt x="432" y="734"/>
                      <a:pt x="432" y="723"/>
                      <a:pt x="432" y="712"/>
                    </a:cubicBezTo>
                    <a:moveTo>
                      <a:pt x="430" y="779"/>
                    </a:moveTo>
                    <a:cubicBezTo>
                      <a:pt x="431" y="768"/>
                      <a:pt x="431" y="758"/>
                      <a:pt x="432" y="747"/>
                    </a:cubicBezTo>
                    <a:cubicBezTo>
                      <a:pt x="448" y="764"/>
                      <a:pt x="470" y="775"/>
                      <a:pt x="488" y="790"/>
                    </a:cubicBezTo>
                    <a:cubicBezTo>
                      <a:pt x="508" y="819"/>
                      <a:pt x="524" y="854"/>
                      <a:pt x="533" y="888"/>
                    </a:cubicBezTo>
                    <a:cubicBezTo>
                      <a:pt x="543" y="923"/>
                      <a:pt x="550" y="959"/>
                      <a:pt x="561" y="995"/>
                    </a:cubicBezTo>
                    <a:cubicBezTo>
                      <a:pt x="573" y="1037"/>
                      <a:pt x="580" y="1078"/>
                      <a:pt x="581" y="1122"/>
                    </a:cubicBezTo>
                    <a:cubicBezTo>
                      <a:pt x="581" y="1123"/>
                      <a:pt x="581" y="1124"/>
                      <a:pt x="581" y="1125"/>
                    </a:cubicBezTo>
                    <a:cubicBezTo>
                      <a:pt x="581" y="1128"/>
                      <a:pt x="581" y="1132"/>
                      <a:pt x="581" y="1135"/>
                    </a:cubicBezTo>
                    <a:cubicBezTo>
                      <a:pt x="580" y="1166"/>
                      <a:pt x="580" y="1196"/>
                      <a:pt x="576" y="1226"/>
                    </a:cubicBezTo>
                    <a:cubicBezTo>
                      <a:pt x="574" y="1248"/>
                      <a:pt x="570" y="1269"/>
                      <a:pt x="565" y="1290"/>
                    </a:cubicBezTo>
                    <a:cubicBezTo>
                      <a:pt x="556" y="1310"/>
                      <a:pt x="543" y="1329"/>
                      <a:pt x="533" y="1350"/>
                    </a:cubicBezTo>
                    <a:cubicBezTo>
                      <a:pt x="532" y="1328"/>
                      <a:pt x="532" y="1307"/>
                      <a:pt x="533" y="1285"/>
                    </a:cubicBezTo>
                    <a:cubicBezTo>
                      <a:pt x="536" y="1249"/>
                      <a:pt x="537" y="1212"/>
                      <a:pt x="542" y="1175"/>
                    </a:cubicBezTo>
                    <a:cubicBezTo>
                      <a:pt x="546" y="1142"/>
                      <a:pt x="552" y="1109"/>
                      <a:pt x="556" y="1076"/>
                    </a:cubicBezTo>
                    <a:cubicBezTo>
                      <a:pt x="563" y="1015"/>
                      <a:pt x="558" y="955"/>
                      <a:pt x="527" y="900"/>
                    </a:cubicBezTo>
                    <a:cubicBezTo>
                      <a:pt x="513" y="876"/>
                      <a:pt x="497" y="852"/>
                      <a:pt x="477" y="833"/>
                    </a:cubicBezTo>
                    <a:cubicBezTo>
                      <a:pt x="463" y="819"/>
                      <a:pt x="447" y="802"/>
                      <a:pt x="428" y="794"/>
                    </a:cubicBezTo>
                    <a:cubicBezTo>
                      <a:pt x="429" y="789"/>
                      <a:pt x="429" y="784"/>
                      <a:pt x="430" y="779"/>
                    </a:cubicBezTo>
                    <a:moveTo>
                      <a:pt x="428" y="797"/>
                    </a:moveTo>
                    <a:cubicBezTo>
                      <a:pt x="437" y="803"/>
                      <a:pt x="445" y="810"/>
                      <a:pt x="453" y="817"/>
                    </a:cubicBezTo>
                    <a:cubicBezTo>
                      <a:pt x="452" y="818"/>
                      <a:pt x="452" y="819"/>
                      <a:pt x="453" y="820"/>
                    </a:cubicBezTo>
                    <a:cubicBezTo>
                      <a:pt x="455" y="824"/>
                      <a:pt x="451" y="838"/>
                      <a:pt x="451" y="843"/>
                    </a:cubicBezTo>
                    <a:cubicBezTo>
                      <a:pt x="451" y="847"/>
                      <a:pt x="450" y="851"/>
                      <a:pt x="450" y="856"/>
                    </a:cubicBezTo>
                    <a:cubicBezTo>
                      <a:pt x="448" y="866"/>
                      <a:pt x="446" y="877"/>
                      <a:pt x="445" y="887"/>
                    </a:cubicBezTo>
                    <a:cubicBezTo>
                      <a:pt x="444" y="885"/>
                      <a:pt x="442" y="883"/>
                      <a:pt x="440" y="881"/>
                    </a:cubicBezTo>
                    <a:cubicBezTo>
                      <a:pt x="437" y="877"/>
                      <a:pt x="433" y="872"/>
                      <a:pt x="430" y="868"/>
                    </a:cubicBezTo>
                    <a:cubicBezTo>
                      <a:pt x="427" y="865"/>
                      <a:pt x="425" y="864"/>
                      <a:pt x="422" y="862"/>
                    </a:cubicBezTo>
                    <a:cubicBezTo>
                      <a:pt x="422" y="861"/>
                      <a:pt x="422" y="861"/>
                      <a:pt x="422" y="860"/>
                    </a:cubicBezTo>
                    <a:cubicBezTo>
                      <a:pt x="423" y="839"/>
                      <a:pt x="426" y="818"/>
                      <a:pt x="428" y="797"/>
                    </a:cubicBezTo>
                    <a:moveTo>
                      <a:pt x="554" y="603"/>
                    </a:moveTo>
                    <a:cubicBezTo>
                      <a:pt x="549" y="591"/>
                      <a:pt x="538" y="579"/>
                      <a:pt x="529" y="574"/>
                    </a:cubicBezTo>
                    <a:cubicBezTo>
                      <a:pt x="513" y="564"/>
                      <a:pt x="497" y="557"/>
                      <a:pt x="479" y="550"/>
                    </a:cubicBezTo>
                    <a:cubicBezTo>
                      <a:pt x="461" y="542"/>
                      <a:pt x="436" y="534"/>
                      <a:pt x="424" y="517"/>
                    </a:cubicBezTo>
                    <a:cubicBezTo>
                      <a:pt x="424" y="517"/>
                      <a:pt x="424" y="517"/>
                      <a:pt x="424" y="517"/>
                    </a:cubicBezTo>
                    <a:cubicBezTo>
                      <a:pt x="424" y="508"/>
                      <a:pt x="424" y="499"/>
                      <a:pt x="424" y="490"/>
                    </a:cubicBezTo>
                    <a:cubicBezTo>
                      <a:pt x="437" y="506"/>
                      <a:pt x="468" y="515"/>
                      <a:pt x="485" y="521"/>
                    </a:cubicBezTo>
                    <a:cubicBezTo>
                      <a:pt x="517" y="533"/>
                      <a:pt x="585" y="558"/>
                      <a:pt x="554" y="603"/>
                    </a:cubicBezTo>
                    <a:moveTo>
                      <a:pt x="564" y="571"/>
                    </a:moveTo>
                    <a:cubicBezTo>
                      <a:pt x="560" y="560"/>
                      <a:pt x="551" y="549"/>
                      <a:pt x="540" y="540"/>
                    </a:cubicBezTo>
                    <a:cubicBezTo>
                      <a:pt x="525" y="529"/>
                      <a:pt x="507" y="523"/>
                      <a:pt x="490" y="516"/>
                    </a:cubicBezTo>
                    <a:cubicBezTo>
                      <a:pt x="473" y="509"/>
                      <a:pt x="435" y="499"/>
                      <a:pt x="427" y="479"/>
                    </a:cubicBezTo>
                    <a:cubicBezTo>
                      <a:pt x="427" y="478"/>
                      <a:pt x="425" y="477"/>
                      <a:pt x="424" y="477"/>
                    </a:cubicBezTo>
                    <a:cubicBezTo>
                      <a:pt x="424" y="467"/>
                      <a:pt x="424" y="456"/>
                      <a:pt x="424" y="445"/>
                    </a:cubicBezTo>
                    <a:cubicBezTo>
                      <a:pt x="437" y="464"/>
                      <a:pt x="462" y="479"/>
                      <a:pt x="481" y="487"/>
                    </a:cubicBezTo>
                    <a:cubicBezTo>
                      <a:pt x="510" y="500"/>
                      <a:pt x="590" y="526"/>
                      <a:pt x="564" y="571"/>
                    </a:cubicBezTo>
                    <a:moveTo>
                      <a:pt x="492" y="466"/>
                    </a:moveTo>
                    <a:cubicBezTo>
                      <a:pt x="508" y="475"/>
                      <a:pt x="526" y="481"/>
                      <a:pt x="542" y="490"/>
                    </a:cubicBezTo>
                    <a:cubicBezTo>
                      <a:pt x="565" y="503"/>
                      <a:pt x="577" y="520"/>
                      <a:pt x="576" y="545"/>
                    </a:cubicBezTo>
                    <a:cubicBezTo>
                      <a:pt x="570" y="530"/>
                      <a:pt x="555" y="516"/>
                      <a:pt x="543" y="508"/>
                    </a:cubicBezTo>
                    <a:cubicBezTo>
                      <a:pt x="525" y="497"/>
                      <a:pt x="505" y="490"/>
                      <a:pt x="486" y="481"/>
                    </a:cubicBezTo>
                    <a:cubicBezTo>
                      <a:pt x="473" y="476"/>
                      <a:pt x="462" y="470"/>
                      <a:pt x="450" y="462"/>
                    </a:cubicBezTo>
                    <a:cubicBezTo>
                      <a:pt x="451" y="462"/>
                      <a:pt x="433" y="447"/>
                      <a:pt x="424" y="439"/>
                    </a:cubicBezTo>
                    <a:cubicBezTo>
                      <a:pt x="424" y="430"/>
                      <a:pt x="425" y="421"/>
                      <a:pt x="425" y="412"/>
                    </a:cubicBezTo>
                    <a:cubicBezTo>
                      <a:pt x="443" y="435"/>
                      <a:pt x="464" y="453"/>
                      <a:pt x="492" y="466"/>
                    </a:cubicBezTo>
                    <a:moveTo>
                      <a:pt x="426" y="203"/>
                    </a:moveTo>
                    <a:cubicBezTo>
                      <a:pt x="435" y="210"/>
                      <a:pt x="447" y="215"/>
                      <a:pt x="455" y="220"/>
                    </a:cubicBezTo>
                    <a:cubicBezTo>
                      <a:pt x="465" y="226"/>
                      <a:pt x="475" y="231"/>
                      <a:pt x="484" y="237"/>
                    </a:cubicBezTo>
                    <a:cubicBezTo>
                      <a:pt x="503" y="251"/>
                      <a:pt x="521" y="267"/>
                      <a:pt x="540" y="282"/>
                    </a:cubicBezTo>
                    <a:cubicBezTo>
                      <a:pt x="558" y="296"/>
                      <a:pt x="579" y="306"/>
                      <a:pt x="596" y="320"/>
                    </a:cubicBezTo>
                    <a:cubicBezTo>
                      <a:pt x="616" y="336"/>
                      <a:pt x="627" y="357"/>
                      <a:pt x="637" y="380"/>
                    </a:cubicBezTo>
                    <a:cubicBezTo>
                      <a:pt x="659" y="428"/>
                      <a:pt x="681" y="472"/>
                      <a:pt x="677" y="527"/>
                    </a:cubicBezTo>
                    <a:cubicBezTo>
                      <a:pt x="674" y="561"/>
                      <a:pt x="668" y="595"/>
                      <a:pt x="670" y="630"/>
                    </a:cubicBezTo>
                    <a:cubicBezTo>
                      <a:pt x="665" y="620"/>
                      <a:pt x="660" y="611"/>
                      <a:pt x="656" y="601"/>
                    </a:cubicBezTo>
                    <a:cubicBezTo>
                      <a:pt x="656" y="600"/>
                      <a:pt x="656" y="600"/>
                      <a:pt x="656" y="600"/>
                    </a:cubicBezTo>
                    <a:cubicBezTo>
                      <a:pt x="656" y="600"/>
                      <a:pt x="658" y="599"/>
                      <a:pt x="658" y="597"/>
                    </a:cubicBezTo>
                    <a:cubicBezTo>
                      <a:pt x="657" y="595"/>
                      <a:pt x="657" y="593"/>
                      <a:pt x="657" y="591"/>
                    </a:cubicBezTo>
                    <a:cubicBezTo>
                      <a:pt x="657" y="590"/>
                      <a:pt x="657" y="590"/>
                      <a:pt x="657" y="589"/>
                    </a:cubicBezTo>
                    <a:cubicBezTo>
                      <a:pt x="654" y="567"/>
                      <a:pt x="659" y="546"/>
                      <a:pt x="659" y="524"/>
                    </a:cubicBezTo>
                    <a:cubicBezTo>
                      <a:pt x="659" y="505"/>
                      <a:pt x="659" y="486"/>
                      <a:pt x="657" y="467"/>
                    </a:cubicBezTo>
                    <a:cubicBezTo>
                      <a:pt x="651" y="430"/>
                      <a:pt x="641" y="395"/>
                      <a:pt x="618" y="365"/>
                    </a:cubicBezTo>
                    <a:cubicBezTo>
                      <a:pt x="596" y="336"/>
                      <a:pt x="566" y="311"/>
                      <a:pt x="532" y="296"/>
                    </a:cubicBezTo>
                    <a:cubicBezTo>
                      <a:pt x="529" y="295"/>
                      <a:pt x="525" y="293"/>
                      <a:pt x="522" y="292"/>
                    </a:cubicBezTo>
                    <a:cubicBezTo>
                      <a:pt x="516" y="287"/>
                      <a:pt x="511" y="282"/>
                      <a:pt x="505" y="277"/>
                    </a:cubicBezTo>
                    <a:cubicBezTo>
                      <a:pt x="486" y="260"/>
                      <a:pt x="454" y="228"/>
                      <a:pt x="426" y="229"/>
                    </a:cubicBezTo>
                    <a:cubicBezTo>
                      <a:pt x="426" y="221"/>
                      <a:pt x="426" y="212"/>
                      <a:pt x="426" y="203"/>
                    </a:cubicBezTo>
                    <a:moveTo>
                      <a:pt x="673" y="658"/>
                    </a:moveTo>
                    <a:cubicBezTo>
                      <a:pt x="673" y="673"/>
                      <a:pt x="673" y="687"/>
                      <a:pt x="673" y="701"/>
                    </a:cubicBezTo>
                    <a:cubicBezTo>
                      <a:pt x="668" y="685"/>
                      <a:pt x="664" y="670"/>
                      <a:pt x="661" y="653"/>
                    </a:cubicBezTo>
                    <a:cubicBezTo>
                      <a:pt x="659" y="644"/>
                      <a:pt x="659" y="634"/>
                      <a:pt x="658" y="624"/>
                    </a:cubicBezTo>
                    <a:cubicBezTo>
                      <a:pt x="663" y="636"/>
                      <a:pt x="668" y="647"/>
                      <a:pt x="673" y="658"/>
                    </a:cubicBezTo>
                    <a:moveTo>
                      <a:pt x="425" y="243"/>
                    </a:moveTo>
                    <a:cubicBezTo>
                      <a:pt x="426" y="240"/>
                      <a:pt x="426" y="237"/>
                      <a:pt x="426" y="233"/>
                    </a:cubicBezTo>
                    <a:cubicBezTo>
                      <a:pt x="440" y="239"/>
                      <a:pt x="453" y="244"/>
                      <a:pt x="466" y="254"/>
                    </a:cubicBezTo>
                    <a:cubicBezTo>
                      <a:pt x="479" y="264"/>
                      <a:pt x="491" y="274"/>
                      <a:pt x="503" y="285"/>
                    </a:cubicBezTo>
                    <a:cubicBezTo>
                      <a:pt x="494" y="282"/>
                      <a:pt x="485" y="279"/>
                      <a:pt x="475" y="276"/>
                    </a:cubicBezTo>
                    <a:cubicBezTo>
                      <a:pt x="459" y="271"/>
                      <a:pt x="443" y="265"/>
                      <a:pt x="426" y="263"/>
                    </a:cubicBezTo>
                    <a:cubicBezTo>
                      <a:pt x="426" y="257"/>
                      <a:pt x="426" y="249"/>
                      <a:pt x="425" y="243"/>
                    </a:cubicBezTo>
                    <a:moveTo>
                      <a:pt x="640" y="559"/>
                    </a:moveTo>
                    <a:cubicBezTo>
                      <a:pt x="629" y="524"/>
                      <a:pt x="630" y="488"/>
                      <a:pt x="622" y="453"/>
                    </a:cubicBezTo>
                    <a:cubicBezTo>
                      <a:pt x="615" y="424"/>
                      <a:pt x="601" y="397"/>
                      <a:pt x="580" y="376"/>
                    </a:cubicBezTo>
                    <a:cubicBezTo>
                      <a:pt x="559" y="353"/>
                      <a:pt x="533" y="339"/>
                      <a:pt x="505" y="328"/>
                    </a:cubicBezTo>
                    <a:cubicBezTo>
                      <a:pt x="487" y="320"/>
                      <a:pt x="469" y="313"/>
                      <a:pt x="452" y="304"/>
                    </a:cubicBezTo>
                    <a:cubicBezTo>
                      <a:pt x="444" y="299"/>
                      <a:pt x="437" y="294"/>
                      <a:pt x="429" y="289"/>
                    </a:cubicBezTo>
                    <a:cubicBezTo>
                      <a:pt x="427" y="288"/>
                      <a:pt x="427" y="287"/>
                      <a:pt x="426" y="287"/>
                    </a:cubicBezTo>
                    <a:cubicBezTo>
                      <a:pt x="426" y="283"/>
                      <a:pt x="426" y="280"/>
                      <a:pt x="426" y="276"/>
                    </a:cubicBezTo>
                    <a:cubicBezTo>
                      <a:pt x="426" y="275"/>
                      <a:pt x="426" y="271"/>
                      <a:pt x="426" y="266"/>
                    </a:cubicBezTo>
                    <a:cubicBezTo>
                      <a:pt x="431" y="269"/>
                      <a:pt x="442" y="270"/>
                      <a:pt x="446" y="272"/>
                    </a:cubicBezTo>
                    <a:cubicBezTo>
                      <a:pt x="455" y="275"/>
                      <a:pt x="465" y="278"/>
                      <a:pt x="474" y="282"/>
                    </a:cubicBezTo>
                    <a:cubicBezTo>
                      <a:pt x="488" y="287"/>
                      <a:pt x="502" y="291"/>
                      <a:pt x="516" y="297"/>
                    </a:cubicBezTo>
                    <a:cubicBezTo>
                      <a:pt x="543" y="322"/>
                      <a:pt x="569" y="349"/>
                      <a:pt x="591" y="378"/>
                    </a:cubicBezTo>
                    <a:cubicBezTo>
                      <a:pt x="620" y="415"/>
                      <a:pt x="637" y="455"/>
                      <a:pt x="642" y="502"/>
                    </a:cubicBezTo>
                    <a:cubicBezTo>
                      <a:pt x="644" y="529"/>
                      <a:pt x="646" y="556"/>
                      <a:pt x="648" y="583"/>
                    </a:cubicBezTo>
                    <a:cubicBezTo>
                      <a:pt x="645" y="575"/>
                      <a:pt x="642" y="567"/>
                      <a:pt x="640" y="559"/>
                    </a:cubicBezTo>
                    <a:moveTo>
                      <a:pt x="647" y="481"/>
                    </a:moveTo>
                    <a:cubicBezTo>
                      <a:pt x="642" y="444"/>
                      <a:pt x="624" y="408"/>
                      <a:pt x="601" y="378"/>
                    </a:cubicBezTo>
                    <a:cubicBezTo>
                      <a:pt x="582" y="353"/>
                      <a:pt x="560" y="329"/>
                      <a:pt x="537" y="307"/>
                    </a:cubicBezTo>
                    <a:cubicBezTo>
                      <a:pt x="570" y="323"/>
                      <a:pt x="600" y="350"/>
                      <a:pt x="620" y="381"/>
                    </a:cubicBezTo>
                    <a:cubicBezTo>
                      <a:pt x="639" y="412"/>
                      <a:pt x="648" y="448"/>
                      <a:pt x="650" y="484"/>
                    </a:cubicBezTo>
                    <a:cubicBezTo>
                      <a:pt x="651" y="496"/>
                      <a:pt x="651" y="508"/>
                      <a:pt x="651" y="521"/>
                    </a:cubicBezTo>
                    <a:cubicBezTo>
                      <a:pt x="650" y="507"/>
                      <a:pt x="649" y="494"/>
                      <a:pt x="647" y="481"/>
                    </a:cubicBezTo>
                    <a:moveTo>
                      <a:pt x="656" y="691"/>
                    </a:moveTo>
                    <a:cubicBezTo>
                      <a:pt x="654" y="671"/>
                      <a:pt x="654" y="652"/>
                      <a:pt x="655" y="632"/>
                    </a:cubicBezTo>
                    <a:cubicBezTo>
                      <a:pt x="655" y="632"/>
                      <a:pt x="655" y="631"/>
                      <a:pt x="655" y="631"/>
                    </a:cubicBezTo>
                    <a:cubicBezTo>
                      <a:pt x="658" y="662"/>
                      <a:pt x="662" y="693"/>
                      <a:pt x="673" y="723"/>
                    </a:cubicBezTo>
                    <a:cubicBezTo>
                      <a:pt x="674" y="752"/>
                      <a:pt x="676" y="781"/>
                      <a:pt x="677" y="809"/>
                    </a:cubicBezTo>
                    <a:cubicBezTo>
                      <a:pt x="665" y="771"/>
                      <a:pt x="660" y="731"/>
                      <a:pt x="656" y="691"/>
                    </a:cubicBezTo>
                    <a:moveTo>
                      <a:pt x="679" y="721"/>
                    </a:moveTo>
                    <a:cubicBezTo>
                      <a:pt x="678" y="703"/>
                      <a:pt x="678" y="685"/>
                      <a:pt x="677" y="667"/>
                    </a:cubicBezTo>
                    <a:cubicBezTo>
                      <a:pt x="692" y="701"/>
                      <a:pt x="705" y="735"/>
                      <a:pt x="707" y="774"/>
                    </a:cubicBezTo>
                    <a:cubicBezTo>
                      <a:pt x="708" y="782"/>
                      <a:pt x="708" y="790"/>
                      <a:pt x="708" y="798"/>
                    </a:cubicBezTo>
                    <a:cubicBezTo>
                      <a:pt x="700" y="774"/>
                      <a:pt x="690" y="751"/>
                      <a:pt x="681" y="727"/>
                    </a:cubicBezTo>
                    <a:cubicBezTo>
                      <a:pt x="681" y="725"/>
                      <a:pt x="680" y="723"/>
                      <a:pt x="679" y="721"/>
                    </a:cubicBezTo>
                    <a:moveTo>
                      <a:pt x="698" y="929"/>
                    </a:moveTo>
                    <a:cubicBezTo>
                      <a:pt x="697" y="926"/>
                      <a:pt x="696" y="922"/>
                      <a:pt x="695" y="918"/>
                    </a:cubicBezTo>
                    <a:cubicBezTo>
                      <a:pt x="691" y="899"/>
                      <a:pt x="689" y="880"/>
                      <a:pt x="688" y="861"/>
                    </a:cubicBezTo>
                    <a:cubicBezTo>
                      <a:pt x="692" y="870"/>
                      <a:pt x="696" y="879"/>
                      <a:pt x="700" y="888"/>
                    </a:cubicBezTo>
                    <a:cubicBezTo>
                      <a:pt x="699" y="902"/>
                      <a:pt x="698" y="916"/>
                      <a:pt x="698" y="929"/>
                    </a:cubicBezTo>
                    <a:moveTo>
                      <a:pt x="702" y="870"/>
                    </a:moveTo>
                    <a:cubicBezTo>
                      <a:pt x="698" y="860"/>
                      <a:pt x="693" y="849"/>
                      <a:pt x="688" y="839"/>
                    </a:cubicBezTo>
                    <a:cubicBezTo>
                      <a:pt x="688" y="837"/>
                      <a:pt x="687" y="835"/>
                      <a:pt x="686" y="833"/>
                    </a:cubicBezTo>
                    <a:cubicBezTo>
                      <a:pt x="686" y="830"/>
                      <a:pt x="686" y="826"/>
                      <a:pt x="686" y="823"/>
                    </a:cubicBezTo>
                    <a:cubicBezTo>
                      <a:pt x="684" y="797"/>
                      <a:pt x="682" y="770"/>
                      <a:pt x="681" y="744"/>
                    </a:cubicBezTo>
                    <a:cubicBezTo>
                      <a:pt x="690" y="768"/>
                      <a:pt x="699" y="792"/>
                      <a:pt x="707" y="817"/>
                    </a:cubicBezTo>
                    <a:cubicBezTo>
                      <a:pt x="706" y="835"/>
                      <a:pt x="704" y="853"/>
                      <a:pt x="702" y="870"/>
                    </a:cubicBezTo>
                    <a:moveTo>
                      <a:pt x="708" y="883"/>
                    </a:moveTo>
                    <a:cubicBezTo>
                      <a:pt x="709" y="872"/>
                      <a:pt x="710" y="861"/>
                      <a:pt x="711" y="850"/>
                    </a:cubicBezTo>
                    <a:cubicBezTo>
                      <a:pt x="712" y="845"/>
                      <a:pt x="712" y="840"/>
                      <a:pt x="713" y="834"/>
                    </a:cubicBezTo>
                    <a:cubicBezTo>
                      <a:pt x="716" y="845"/>
                      <a:pt x="719" y="857"/>
                      <a:pt x="721" y="868"/>
                    </a:cubicBezTo>
                    <a:cubicBezTo>
                      <a:pt x="726" y="892"/>
                      <a:pt x="729" y="915"/>
                      <a:pt x="731" y="938"/>
                    </a:cubicBezTo>
                    <a:cubicBezTo>
                      <a:pt x="724" y="920"/>
                      <a:pt x="716" y="902"/>
                      <a:pt x="708" y="883"/>
                    </a:cubicBezTo>
                  </a:path>
                </a:pathLst>
              </a:custGeom>
              <a:solidFill>
                <a:srgbClr val="79B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3AAAEFFA-23AA-478F-BE62-DF714212F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895" y="1960587"/>
                <a:ext cx="624504" cy="671736"/>
              </a:xfrm>
              <a:custGeom>
                <a:avLst/>
                <a:gdLst>
                  <a:gd name="T0" fmla="*/ 154 w 154"/>
                  <a:gd name="T1" fmla="*/ 84 h 166"/>
                  <a:gd name="T2" fmla="*/ 138 w 154"/>
                  <a:gd name="T3" fmla="*/ 31 h 166"/>
                  <a:gd name="T4" fmla="*/ 108 w 154"/>
                  <a:gd name="T5" fmla="*/ 1 h 166"/>
                  <a:gd name="T6" fmla="*/ 96 w 154"/>
                  <a:gd name="T7" fmla="*/ 5 h 166"/>
                  <a:gd name="T8" fmla="*/ 88 w 154"/>
                  <a:gd name="T9" fmla="*/ 6 h 166"/>
                  <a:gd name="T10" fmla="*/ 87 w 154"/>
                  <a:gd name="T11" fmla="*/ 6 h 166"/>
                  <a:gd name="T12" fmla="*/ 68 w 154"/>
                  <a:gd name="T13" fmla="*/ 0 h 166"/>
                  <a:gd name="T14" fmla="*/ 39 w 154"/>
                  <a:gd name="T15" fmla="*/ 18 h 166"/>
                  <a:gd name="T16" fmla="*/ 38 w 154"/>
                  <a:gd name="T17" fmla="*/ 19 h 166"/>
                  <a:gd name="T18" fmla="*/ 14 w 154"/>
                  <a:gd name="T19" fmla="*/ 61 h 166"/>
                  <a:gd name="T20" fmla="*/ 11 w 154"/>
                  <a:gd name="T21" fmla="*/ 124 h 166"/>
                  <a:gd name="T22" fmla="*/ 47 w 154"/>
                  <a:gd name="T23" fmla="*/ 162 h 166"/>
                  <a:gd name="T24" fmla="*/ 74 w 154"/>
                  <a:gd name="T25" fmla="*/ 163 h 166"/>
                  <a:gd name="T26" fmla="*/ 91 w 154"/>
                  <a:gd name="T27" fmla="*/ 160 h 166"/>
                  <a:gd name="T28" fmla="*/ 102 w 154"/>
                  <a:gd name="T29" fmla="*/ 165 h 166"/>
                  <a:gd name="T30" fmla="*/ 107 w 154"/>
                  <a:gd name="T31" fmla="*/ 163 h 166"/>
                  <a:gd name="T32" fmla="*/ 112 w 154"/>
                  <a:gd name="T33" fmla="*/ 161 h 166"/>
                  <a:gd name="T34" fmla="*/ 120 w 154"/>
                  <a:gd name="T35" fmla="*/ 156 h 166"/>
                  <a:gd name="T36" fmla="*/ 126 w 154"/>
                  <a:gd name="T37" fmla="*/ 152 h 166"/>
                  <a:gd name="T38" fmla="*/ 146 w 154"/>
                  <a:gd name="T39" fmla="*/ 139 h 166"/>
                  <a:gd name="T40" fmla="*/ 146 w 154"/>
                  <a:gd name="T41" fmla="*/ 126 h 166"/>
                  <a:gd name="T42" fmla="*/ 154 w 154"/>
                  <a:gd name="T43" fmla="*/ 8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166">
                    <a:moveTo>
                      <a:pt x="154" y="84"/>
                    </a:moveTo>
                    <a:cubicBezTo>
                      <a:pt x="154" y="63"/>
                      <a:pt x="147" y="49"/>
                      <a:pt x="138" y="31"/>
                    </a:cubicBezTo>
                    <a:cubicBezTo>
                      <a:pt x="130" y="16"/>
                      <a:pt x="130" y="0"/>
                      <a:pt x="108" y="1"/>
                    </a:cubicBezTo>
                    <a:cubicBezTo>
                      <a:pt x="103" y="2"/>
                      <a:pt x="100" y="4"/>
                      <a:pt x="96" y="5"/>
                    </a:cubicBezTo>
                    <a:cubicBezTo>
                      <a:pt x="93" y="4"/>
                      <a:pt x="91" y="4"/>
                      <a:pt x="88" y="6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1" y="5"/>
                      <a:pt x="75" y="0"/>
                      <a:pt x="68" y="0"/>
                    </a:cubicBezTo>
                    <a:cubicBezTo>
                      <a:pt x="56" y="0"/>
                      <a:pt x="46" y="9"/>
                      <a:pt x="39" y="18"/>
                    </a:cubicBezTo>
                    <a:cubicBezTo>
                      <a:pt x="39" y="18"/>
                      <a:pt x="38" y="19"/>
                      <a:pt x="38" y="19"/>
                    </a:cubicBezTo>
                    <a:cubicBezTo>
                      <a:pt x="22" y="29"/>
                      <a:pt x="19" y="44"/>
                      <a:pt x="14" y="61"/>
                    </a:cubicBezTo>
                    <a:cubicBezTo>
                      <a:pt x="7" y="84"/>
                      <a:pt x="0" y="101"/>
                      <a:pt x="11" y="124"/>
                    </a:cubicBezTo>
                    <a:cubicBezTo>
                      <a:pt x="18" y="137"/>
                      <a:pt x="33" y="155"/>
                      <a:pt x="47" y="162"/>
                    </a:cubicBezTo>
                    <a:cubicBezTo>
                      <a:pt x="55" y="165"/>
                      <a:pt x="65" y="164"/>
                      <a:pt x="74" y="163"/>
                    </a:cubicBezTo>
                    <a:cubicBezTo>
                      <a:pt x="79" y="162"/>
                      <a:pt x="85" y="160"/>
                      <a:pt x="91" y="160"/>
                    </a:cubicBezTo>
                    <a:cubicBezTo>
                      <a:pt x="93" y="164"/>
                      <a:pt x="97" y="166"/>
                      <a:pt x="102" y="165"/>
                    </a:cubicBezTo>
                    <a:cubicBezTo>
                      <a:pt x="104" y="164"/>
                      <a:pt x="105" y="163"/>
                      <a:pt x="107" y="163"/>
                    </a:cubicBezTo>
                    <a:cubicBezTo>
                      <a:pt x="108" y="162"/>
                      <a:pt x="110" y="162"/>
                      <a:pt x="112" y="161"/>
                    </a:cubicBezTo>
                    <a:cubicBezTo>
                      <a:pt x="116" y="161"/>
                      <a:pt x="119" y="159"/>
                      <a:pt x="120" y="156"/>
                    </a:cubicBezTo>
                    <a:cubicBezTo>
                      <a:pt x="122" y="155"/>
                      <a:pt x="124" y="154"/>
                      <a:pt x="126" y="152"/>
                    </a:cubicBezTo>
                    <a:cubicBezTo>
                      <a:pt x="134" y="151"/>
                      <a:pt x="141" y="146"/>
                      <a:pt x="146" y="139"/>
                    </a:cubicBezTo>
                    <a:cubicBezTo>
                      <a:pt x="149" y="135"/>
                      <a:pt x="148" y="130"/>
                      <a:pt x="146" y="126"/>
                    </a:cubicBezTo>
                    <a:cubicBezTo>
                      <a:pt x="151" y="114"/>
                      <a:pt x="153" y="100"/>
                      <a:pt x="154" y="84"/>
                    </a:cubicBezTo>
                  </a:path>
                </a:pathLst>
              </a:custGeom>
              <a:solidFill>
                <a:srgbClr val="E3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9C3578F-3C84-41BE-97CA-D885B15723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5959" y="1943530"/>
              <a:ext cx="655992" cy="716343"/>
            </a:xfrm>
            <a:custGeom>
              <a:avLst/>
              <a:gdLst>
                <a:gd name="T0" fmla="*/ 145 w 162"/>
                <a:gd name="T1" fmla="*/ 39 h 177"/>
                <a:gd name="T2" fmla="*/ 83 w 162"/>
                <a:gd name="T3" fmla="*/ 8 h 177"/>
                <a:gd name="T4" fmla="*/ 35 w 162"/>
                <a:gd name="T5" fmla="*/ 20 h 177"/>
                <a:gd name="T6" fmla="*/ 5 w 162"/>
                <a:gd name="T7" fmla="*/ 80 h 177"/>
                <a:gd name="T8" fmla="*/ 16 w 162"/>
                <a:gd name="T9" fmla="*/ 141 h 177"/>
                <a:gd name="T10" fmla="*/ 75 w 162"/>
                <a:gd name="T11" fmla="*/ 170 h 177"/>
                <a:gd name="T12" fmla="*/ 120 w 162"/>
                <a:gd name="T13" fmla="*/ 167 h 177"/>
                <a:gd name="T14" fmla="*/ 160 w 162"/>
                <a:gd name="T15" fmla="*/ 100 h 177"/>
                <a:gd name="T16" fmla="*/ 39 w 162"/>
                <a:gd name="T17" fmla="*/ 155 h 177"/>
                <a:gd name="T18" fmla="*/ 35 w 162"/>
                <a:gd name="T19" fmla="*/ 120 h 177"/>
                <a:gd name="T20" fmla="*/ 72 w 162"/>
                <a:gd name="T21" fmla="*/ 128 h 177"/>
                <a:gd name="T22" fmla="*/ 87 w 162"/>
                <a:gd name="T23" fmla="*/ 144 h 177"/>
                <a:gd name="T24" fmla="*/ 54 w 162"/>
                <a:gd name="T25" fmla="*/ 112 h 177"/>
                <a:gd name="T26" fmla="*/ 71 w 162"/>
                <a:gd name="T27" fmla="*/ 66 h 177"/>
                <a:gd name="T28" fmla="*/ 108 w 162"/>
                <a:gd name="T29" fmla="*/ 92 h 177"/>
                <a:gd name="T30" fmla="*/ 103 w 162"/>
                <a:gd name="T31" fmla="*/ 125 h 177"/>
                <a:gd name="T32" fmla="*/ 125 w 162"/>
                <a:gd name="T33" fmla="*/ 157 h 177"/>
                <a:gd name="T34" fmla="*/ 89 w 162"/>
                <a:gd name="T35" fmla="*/ 148 h 177"/>
                <a:gd name="T36" fmla="*/ 129 w 162"/>
                <a:gd name="T37" fmla="*/ 117 h 177"/>
                <a:gd name="T38" fmla="*/ 150 w 162"/>
                <a:gd name="T39" fmla="*/ 122 h 177"/>
                <a:gd name="T40" fmla="*/ 116 w 162"/>
                <a:gd name="T41" fmla="*/ 92 h 177"/>
                <a:gd name="T42" fmla="*/ 139 w 162"/>
                <a:gd name="T43" fmla="*/ 102 h 177"/>
                <a:gd name="T44" fmla="*/ 131 w 162"/>
                <a:gd name="T45" fmla="*/ 90 h 177"/>
                <a:gd name="T46" fmla="*/ 129 w 162"/>
                <a:gd name="T47" fmla="*/ 88 h 177"/>
                <a:gd name="T48" fmla="*/ 115 w 162"/>
                <a:gd name="T49" fmla="*/ 89 h 177"/>
                <a:gd name="T50" fmla="*/ 100 w 162"/>
                <a:gd name="T51" fmla="*/ 55 h 177"/>
                <a:gd name="T52" fmla="*/ 121 w 162"/>
                <a:gd name="T53" fmla="*/ 57 h 177"/>
                <a:gd name="T54" fmla="*/ 109 w 162"/>
                <a:gd name="T55" fmla="*/ 47 h 177"/>
                <a:gd name="T56" fmla="*/ 122 w 162"/>
                <a:gd name="T57" fmla="*/ 36 h 177"/>
                <a:gd name="T58" fmla="*/ 110 w 162"/>
                <a:gd name="T59" fmla="*/ 32 h 177"/>
                <a:gd name="T60" fmla="*/ 71 w 162"/>
                <a:gd name="T61" fmla="*/ 59 h 177"/>
                <a:gd name="T62" fmla="*/ 59 w 162"/>
                <a:gd name="T63" fmla="*/ 57 h 177"/>
                <a:gd name="T64" fmla="*/ 55 w 162"/>
                <a:gd name="T65" fmla="*/ 57 h 177"/>
                <a:gd name="T66" fmla="*/ 43 w 162"/>
                <a:gd name="T67" fmla="*/ 58 h 177"/>
                <a:gd name="T68" fmla="*/ 54 w 162"/>
                <a:gd name="T69" fmla="*/ 84 h 177"/>
                <a:gd name="T70" fmla="*/ 22 w 162"/>
                <a:gd name="T71" fmla="*/ 140 h 177"/>
                <a:gd name="T72" fmla="*/ 16 w 162"/>
                <a:gd name="T73" fmla="*/ 131 h 177"/>
                <a:gd name="T74" fmla="*/ 24 w 162"/>
                <a:gd name="T75" fmla="*/ 100 h 177"/>
                <a:gd name="T76" fmla="*/ 43 w 162"/>
                <a:gd name="T77" fmla="*/ 92 h 177"/>
                <a:gd name="T78" fmla="*/ 32 w 162"/>
                <a:gd name="T79" fmla="*/ 79 h 177"/>
                <a:gd name="T80" fmla="*/ 13 w 162"/>
                <a:gd name="T81" fmla="*/ 93 h 177"/>
                <a:gd name="T82" fmla="*/ 21 w 162"/>
                <a:gd name="T83" fmla="*/ 70 h 177"/>
                <a:gd name="T84" fmla="*/ 16 w 162"/>
                <a:gd name="T85" fmla="*/ 68 h 177"/>
                <a:gd name="T86" fmla="*/ 16 w 162"/>
                <a:gd name="T87" fmla="*/ 66 h 177"/>
                <a:gd name="T88" fmla="*/ 33 w 162"/>
                <a:gd name="T89" fmla="*/ 47 h 177"/>
                <a:gd name="T90" fmla="*/ 61 w 162"/>
                <a:gd name="T91" fmla="*/ 41 h 177"/>
                <a:gd name="T92" fmla="*/ 52 w 162"/>
                <a:gd name="T93" fmla="*/ 32 h 177"/>
                <a:gd name="T94" fmla="*/ 29 w 162"/>
                <a:gd name="T95" fmla="*/ 45 h 177"/>
                <a:gd name="T96" fmla="*/ 36 w 162"/>
                <a:gd name="T97" fmla="*/ 27 h 177"/>
                <a:gd name="T98" fmla="*/ 64 w 162"/>
                <a:gd name="T99" fmla="*/ 28 h 177"/>
                <a:gd name="T100" fmla="*/ 50 w 162"/>
                <a:gd name="T101" fmla="*/ 20 h 177"/>
                <a:gd name="T102" fmla="*/ 81 w 162"/>
                <a:gd name="T103" fmla="*/ 8 h 177"/>
                <a:gd name="T104" fmla="*/ 71 w 162"/>
                <a:gd name="T105" fmla="*/ 32 h 177"/>
                <a:gd name="T106" fmla="*/ 81 w 162"/>
                <a:gd name="T107" fmla="*/ 14 h 177"/>
                <a:gd name="T108" fmla="*/ 96 w 162"/>
                <a:gd name="T109" fmla="*/ 10 h 177"/>
                <a:gd name="T110" fmla="*/ 94 w 162"/>
                <a:gd name="T111" fmla="*/ 39 h 177"/>
                <a:gd name="T112" fmla="*/ 108 w 162"/>
                <a:gd name="T113" fmla="*/ 9 h 177"/>
                <a:gd name="T114" fmla="*/ 136 w 162"/>
                <a:gd name="T115" fmla="*/ 38 h 177"/>
                <a:gd name="T116" fmla="*/ 132 w 162"/>
                <a:gd name="T117" fmla="*/ 67 h 177"/>
                <a:gd name="T118" fmla="*/ 150 w 162"/>
                <a:gd name="T119" fmla="*/ 75 h 177"/>
                <a:gd name="T120" fmla="*/ 151 w 162"/>
                <a:gd name="T121" fmla="*/ 8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177">
                  <a:moveTo>
                    <a:pt x="160" y="100"/>
                  </a:moveTo>
                  <a:cubicBezTo>
                    <a:pt x="159" y="88"/>
                    <a:pt x="159" y="78"/>
                    <a:pt x="155" y="66"/>
                  </a:cubicBezTo>
                  <a:cubicBezTo>
                    <a:pt x="151" y="57"/>
                    <a:pt x="148" y="49"/>
                    <a:pt x="145" y="39"/>
                  </a:cubicBezTo>
                  <a:cubicBezTo>
                    <a:pt x="142" y="28"/>
                    <a:pt x="137" y="11"/>
                    <a:pt x="126" y="6"/>
                  </a:cubicBezTo>
                  <a:cubicBezTo>
                    <a:pt x="120" y="3"/>
                    <a:pt x="114" y="2"/>
                    <a:pt x="107" y="3"/>
                  </a:cubicBezTo>
                  <a:cubicBezTo>
                    <a:pt x="103" y="3"/>
                    <a:pt x="89" y="8"/>
                    <a:pt x="83" y="8"/>
                  </a:cubicBezTo>
                  <a:cubicBezTo>
                    <a:pt x="78" y="0"/>
                    <a:pt x="58" y="3"/>
                    <a:pt x="53" y="7"/>
                  </a:cubicBezTo>
                  <a:cubicBezTo>
                    <a:pt x="50" y="9"/>
                    <a:pt x="50" y="11"/>
                    <a:pt x="48" y="13"/>
                  </a:cubicBezTo>
                  <a:cubicBezTo>
                    <a:pt x="44" y="18"/>
                    <a:pt x="40" y="17"/>
                    <a:pt x="35" y="20"/>
                  </a:cubicBezTo>
                  <a:cubicBezTo>
                    <a:pt x="24" y="25"/>
                    <a:pt x="24" y="35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15" y="57"/>
                    <a:pt x="7" y="67"/>
                    <a:pt x="5" y="80"/>
                  </a:cubicBezTo>
                  <a:cubicBezTo>
                    <a:pt x="4" y="97"/>
                    <a:pt x="0" y="111"/>
                    <a:pt x="8" y="126"/>
                  </a:cubicBezTo>
                  <a:cubicBezTo>
                    <a:pt x="9" y="128"/>
                    <a:pt x="10" y="128"/>
                    <a:pt x="12" y="128"/>
                  </a:cubicBezTo>
                  <a:cubicBezTo>
                    <a:pt x="12" y="133"/>
                    <a:pt x="13" y="138"/>
                    <a:pt x="16" y="141"/>
                  </a:cubicBezTo>
                  <a:cubicBezTo>
                    <a:pt x="18" y="144"/>
                    <a:pt x="21" y="146"/>
                    <a:pt x="25" y="146"/>
                  </a:cubicBezTo>
                  <a:cubicBezTo>
                    <a:pt x="26" y="151"/>
                    <a:pt x="28" y="155"/>
                    <a:pt x="31" y="158"/>
                  </a:cubicBezTo>
                  <a:cubicBezTo>
                    <a:pt x="42" y="173"/>
                    <a:pt x="59" y="177"/>
                    <a:pt x="75" y="170"/>
                  </a:cubicBezTo>
                  <a:cubicBezTo>
                    <a:pt x="75" y="170"/>
                    <a:pt x="75" y="169"/>
                    <a:pt x="76" y="169"/>
                  </a:cubicBezTo>
                  <a:cubicBezTo>
                    <a:pt x="79" y="168"/>
                    <a:pt x="82" y="167"/>
                    <a:pt x="85" y="164"/>
                  </a:cubicBezTo>
                  <a:cubicBezTo>
                    <a:pt x="91" y="176"/>
                    <a:pt x="108" y="172"/>
                    <a:pt x="120" y="167"/>
                  </a:cubicBezTo>
                  <a:cubicBezTo>
                    <a:pt x="135" y="161"/>
                    <a:pt x="153" y="149"/>
                    <a:pt x="152" y="131"/>
                  </a:cubicBezTo>
                  <a:cubicBezTo>
                    <a:pt x="152" y="131"/>
                    <a:pt x="153" y="130"/>
                    <a:pt x="153" y="130"/>
                  </a:cubicBezTo>
                  <a:cubicBezTo>
                    <a:pt x="162" y="119"/>
                    <a:pt x="162" y="113"/>
                    <a:pt x="160" y="100"/>
                  </a:cubicBezTo>
                  <a:moveTo>
                    <a:pt x="83" y="157"/>
                  </a:moveTo>
                  <a:cubicBezTo>
                    <a:pt x="81" y="163"/>
                    <a:pt x="74" y="164"/>
                    <a:pt x="68" y="166"/>
                  </a:cubicBezTo>
                  <a:cubicBezTo>
                    <a:pt x="58" y="167"/>
                    <a:pt x="47" y="163"/>
                    <a:pt x="39" y="155"/>
                  </a:cubicBezTo>
                  <a:cubicBezTo>
                    <a:pt x="34" y="151"/>
                    <a:pt x="31" y="144"/>
                    <a:pt x="31" y="137"/>
                  </a:cubicBezTo>
                  <a:cubicBezTo>
                    <a:pt x="31" y="136"/>
                    <a:pt x="31" y="134"/>
                    <a:pt x="31" y="132"/>
                  </a:cubicBezTo>
                  <a:cubicBezTo>
                    <a:pt x="32" y="128"/>
                    <a:pt x="34" y="124"/>
                    <a:pt x="35" y="120"/>
                  </a:cubicBezTo>
                  <a:cubicBezTo>
                    <a:pt x="36" y="119"/>
                    <a:pt x="38" y="118"/>
                    <a:pt x="39" y="117"/>
                  </a:cubicBezTo>
                  <a:cubicBezTo>
                    <a:pt x="45" y="116"/>
                    <a:pt x="54" y="117"/>
                    <a:pt x="57" y="118"/>
                  </a:cubicBezTo>
                  <a:cubicBezTo>
                    <a:pt x="64" y="120"/>
                    <a:pt x="68" y="123"/>
                    <a:pt x="72" y="128"/>
                  </a:cubicBezTo>
                  <a:cubicBezTo>
                    <a:pt x="74" y="133"/>
                    <a:pt x="77" y="138"/>
                    <a:pt x="80" y="142"/>
                  </a:cubicBezTo>
                  <a:cubicBezTo>
                    <a:pt x="82" y="147"/>
                    <a:pt x="84" y="152"/>
                    <a:pt x="83" y="157"/>
                  </a:cubicBezTo>
                  <a:moveTo>
                    <a:pt x="87" y="144"/>
                  </a:moveTo>
                  <a:cubicBezTo>
                    <a:pt x="84" y="140"/>
                    <a:pt x="80" y="136"/>
                    <a:pt x="77" y="132"/>
                  </a:cubicBezTo>
                  <a:cubicBezTo>
                    <a:pt x="77" y="131"/>
                    <a:pt x="78" y="131"/>
                    <a:pt x="77" y="130"/>
                  </a:cubicBezTo>
                  <a:cubicBezTo>
                    <a:pt x="73" y="119"/>
                    <a:pt x="65" y="114"/>
                    <a:pt x="54" y="112"/>
                  </a:cubicBezTo>
                  <a:cubicBezTo>
                    <a:pt x="52" y="112"/>
                    <a:pt x="50" y="112"/>
                    <a:pt x="47" y="112"/>
                  </a:cubicBezTo>
                  <a:cubicBezTo>
                    <a:pt x="51" y="110"/>
                    <a:pt x="54" y="108"/>
                    <a:pt x="57" y="105"/>
                  </a:cubicBezTo>
                  <a:cubicBezTo>
                    <a:pt x="66" y="93"/>
                    <a:pt x="60" y="78"/>
                    <a:pt x="71" y="66"/>
                  </a:cubicBezTo>
                  <a:cubicBezTo>
                    <a:pt x="71" y="65"/>
                    <a:pt x="72" y="65"/>
                    <a:pt x="72" y="64"/>
                  </a:cubicBezTo>
                  <a:cubicBezTo>
                    <a:pt x="81" y="58"/>
                    <a:pt x="92" y="55"/>
                    <a:pt x="100" y="67"/>
                  </a:cubicBezTo>
                  <a:cubicBezTo>
                    <a:pt x="106" y="74"/>
                    <a:pt x="106" y="83"/>
                    <a:pt x="108" y="92"/>
                  </a:cubicBezTo>
                  <a:cubicBezTo>
                    <a:pt x="111" y="99"/>
                    <a:pt x="114" y="107"/>
                    <a:pt x="119" y="112"/>
                  </a:cubicBezTo>
                  <a:cubicBezTo>
                    <a:pt x="117" y="113"/>
                    <a:pt x="116" y="114"/>
                    <a:pt x="114" y="115"/>
                  </a:cubicBezTo>
                  <a:cubicBezTo>
                    <a:pt x="109" y="118"/>
                    <a:pt x="106" y="122"/>
                    <a:pt x="103" y="125"/>
                  </a:cubicBezTo>
                  <a:cubicBezTo>
                    <a:pt x="99" y="130"/>
                    <a:pt x="94" y="134"/>
                    <a:pt x="91" y="139"/>
                  </a:cubicBezTo>
                  <a:cubicBezTo>
                    <a:pt x="89" y="140"/>
                    <a:pt x="88" y="142"/>
                    <a:pt x="87" y="144"/>
                  </a:cubicBezTo>
                  <a:moveTo>
                    <a:pt x="125" y="157"/>
                  </a:moveTo>
                  <a:cubicBezTo>
                    <a:pt x="116" y="162"/>
                    <a:pt x="95" y="172"/>
                    <a:pt x="89" y="158"/>
                  </a:cubicBezTo>
                  <a:cubicBezTo>
                    <a:pt x="89" y="157"/>
                    <a:pt x="89" y="156"/>
                    <a:pt x="90" y="155"/>
                  </a:cubicBezTo>
                  <a:cubicBezTo>
                    <a:pt x="90" y="152"/>
                    <a:pt x="90" y="150"/>
                    <a:pt x="89" y="148"/>
                  </a:cubicBezTo>
                  <a:cubicBezTo>
                    <a:pt x="93" y="142"/>
                    <a:pt x="100" y="138"/>
                    <a:pt x="104" y="133"/>
                  </a:cubicBezTo>
                  <a:cubicBezTo>
                    <a:pt x="110" y="127"/>
                    <a:pt x="119" y="119"/>
                    <a:pt x="127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4" y="116"/>
                    <a:pt x="139" y="119"/>
                    <a:pt x="142" y="126"/>
                  </a:cubicBezTo>
                  <a:cubicBezTo>
                    <a:pt x="149" y="141"/>
                    <a:pt x="137" y="150"/>
                    <a:pt x="125" y="157"/>
                  </a:cubicBezTo>
                  <a:moveTo>
                    <a:pt x="150" y="122"/>
                  </a:moveTo>
                  <a:cubicBezTo>
                    <a:pt x="146" y="113"/>
                    <a:pt x="136" y="109"/>
                    <a:pt x="127" y="110"/>
                  </a:cubicBezTo>
                  <a:cubicBezTo>
                    <a:pt x="121" y="106"/>
                    <a:pt x="118" y="99"/>
                    <a:pt x="116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7" y="93"/>
                    <a:pt x="119" y="93"/>
                    <a:pt x="121" y="94"/>
                  </a:cubicBezTo>
                  <a:cubicBezTo>
                    <a:pt x="124" y="94"/>
                    <a:pt x="127" y="94"/>
                    <a:pt x="130" y="95"/>
                  </a:cubicBezTo>
                  <a:cubicBezTo>
                    <a:pt x="134" y="96"/>
                    <a:pt x="137" y="98"/>
                    <a:pt x="139" y="102"/>
                  </a:cubicBezTo>
                  <a:cubicBezTo>
                    <a:pt x="141" y="105"/>
                    <a:pt x="146" y="102"/>
                    <a:pt x="144" y="99"/>
                  </a:cubicBezTo>
                  <a:cubicBezTo>
                    <a:pt x="142" y="95"/>
                    <a:pt x="138" y="91"/>
                    <a:pt x="133" y="90"/>
                  </a:cubicBezTo>
                  <a:cubicBezTo>
                    <a:pt x="133" y="90"/>
                    <a:pt x="132" y="90"/>
                    <a:pt x="131" y="90"/>
                  </a:cubicBezTo>
                  <a:cubicBezTo>
                    <a:pt x="134" y="87"/>
                    <a:pt x="137" y="83"/>
                    <a:pt x="139" y="79"/>
                  </a:cubicBezTo>
                  <a:cubicBezTo>
                    <a:pt x="140" y="77"/>
                    <a:pt x="137" y="76"/>
                    <a:pt x="136" y="78"/>
                  </a:cubicBezTo>
                  <a:cubicBezTo>
                    <a:pt x="134" y="81"/>
                    <a:pt x="132" y="85"/>
                    <a:pt x="129" y="88"/>
                  </a:cubicBezTo>
                  <a:cubicBezTo>
                    <a:pt x="127" y="90"/>
                    <a:pt x="126" y="90"/>
                    <a:pt x="124" y="91"/>
                  </a:cubicBezTo>
                  <a:cubicBezTo>
                    <a:pt x="123" y="91"/>
                    <a:pt x="122" y="91"/>
                    <a:pt x="121" y="91"/>
                  </a:cubicBezTo>
                  <a:cubicBezTo>
                    <a:pt x="119" y="91"/>
                    <a:pt x="117" y="90"/>
                    <a:pt x="115" y="89"/>
                  </a:cubicBezTo>
                  <a:cubicBezTo>
                    <a:pt x="113" y="78"/>
                    <a:pt x="111" y="66"/>
                    <a:pt x="103" y="59"/>
                  </a:cubicBezTo>
                  <a:cubicBezTo>
                    <a:pt x="101" y="58"/>
                    <a:pt x="100" y="57"/>
                    <a:pt x="98" y="56"/>
                  </a:cubicBezTo>
                  <a:cubicBezTo>
                    <a:pt x="99" y="56"/>
                    <a:pt x="99" y="56"/>
                    <a:pt x="100" y="55"/>
                  </a:cubicBezTo>
                  <a:cubicBezTo>
                    <a:pt x="103" y="54"/>
                    <a:pt x="106" y="52"/>
                    <a:pt x="108" y="49"/>
                  </a:cubicBezTo>
                  <a:cubicBezTo>
                    <a:pt x="110" y="50"/>
                    <a:pt x="112" y="50"/>
                    <a:pt x="115" y="51"/>
                  </a:cubicBezTo>
                  <a:cubicBezTo>
                    <a:pt x="117" y="53"/>
                    <a:pt x="119" y="55"/>
                    <a:pt x="121" y="57"/>
                  </a:cubicBezTo>
                  <a:cubicBezTo>
                    <a:pt x="122" y="60"/>
                    <a:pt x="126" y="58"/>
                    <a:pt x="125" y="55"/>
                  </a:cubicBezTo>
                  <a:cubicBezTo>
                    <a:pt x="122" y="52"/>
                    <a:pt x="120" y="49"/>
                    <a:pt x="117" y="48"/>
                  </a:cubicBezTo>
                  <a:cubicBezTo>
                    <a:pt x="114" y="47"/>
                    <a:pt x="112" y="47"/>
                    <a:pt x="109" y="47"/>
                  </a:cubicBezTo>
                  <a:cubicBezTo>
                    <a:pt x="111" y="45"/>
                    <a:pt x="112" y="42"/>
                    <a:pt x="113" y="40"/>
                  </a:cubicBezTo>
                  <a:cubicBezTo>
                    <a:pt x="116" y="39"/>
                    <a:pt x="119" y="39"/>
                    <a:pt x="122" y="39"/>
                  </a:cubicBezTo>
                  <a:cubicBezTo>
                    <a:pt x="124" y="39"/>
                    <a:pt x="124" y="36"/>
                    <a:pt x="122" y="36"/>
                  </a:cubicBezTo>
                  <a:cubicBezTo>
                    <a:pt x="119" y="36"/>
                    <a:pt x="116" y="36"/>
                    <a:pt x="114" y="37"/>
                  </a:cubicBezTo>
                  <a:cubicBezTo>
                    <a:pt x="114" y="36"/>
                    <a:pt x="114" y="34"/>
                    <a:pt x="115" y="33"/>
                  </a:cubicBezTo>
                  <a:cubicBezTo>
                    <a:pt x="116" y="30"/>
                    <a:pt x="111" y="29"/>
                    <a:pt x="110" y="32"/>
                  </a:cubicBezTo>
                  <a:cubicBezTo>
                    <a:pt x="108" y="39"/>
                    <a:pt x="107" y="47"/>
                    <a:pt x="101" y="51"/>
                  </a:cubicBezTo>
                  <a:cubicBezTo>
                    <a:pt x="100" y="52"/>
                    <a:pt x="97" y="53"/>
                    <a:pt x="95" y="55"/>
                  </a:cubicBezTo>
                  <a:cubicBezTo>
                    <a:pt x="86" y="51"/>
                    <a:pt x="78" y="53"/>
                    <a:pt x="71" y="59"/>
                  </a:cubicBezTo>
                  <a:cubicBezTo>
                    <a:pt x="71" y="59"/>
                    <a:pt x="70" y="60"/>
                    <a:pt x="69" y="60"/>
                  </a:cubicBezTo>
                  <a:cubicBezTo>
                    <a:pt x="65" y="61"/>
                    <a:pt x="61" y="62"/>
                    <a:pt x="57" y="61"/>
                  </a:cubicBezTo>
                  <a:cubicBezTo>
                    <a:pt x="57" y="60"/>
                    <a:pt x="58" y="58"/>
                    <a:pt x="59" y="57"/>
                  </a:cubicBezTo>
                  <a:cubicBezTo>
                    <a:pt x="60" y="55"/>
                    <a:pt x="61" y="53"/>
                    <a:pt x="63" y="52"/>
                  </a:cubicBezTo>
                  <a:cubicBezTo>
                    <a:pt x="65" y="50"/>
                    <a:pt x="61" y="47"/>
                    <a:pt x="60" y="49"/>
                  </a:cubicBezTo>
                  <a:cubicBezTo>
                    <a:pt x="59" y="52"/>
                    <a:pt x="56" y="54"/>
                    <a:pt x="55" y="57"/>
                  </a:cubicBezTo>
                  <a:cubicBezTo>
                    <a:pt x="55" y="58"/>
                    <a:pt x="55" y="59"/>
                    <a:pt x="55" y="60"/>
                  </a:cubicBezTo>
                  <a:cubicBezTo>
                    <a:pt x="52" y="59"/>
                    <a:pt x="49" y="58"/>
                    <a:pt x="46" y="55"/>
                  </a:cubicBezTo>
                  <a:cubicBezTo>
                    <a:pt x="44" y="53"/>
                    <a:pt x="41" y="56"/>
                    <a:pt x="43" y="58"/>
                  </a:cubicBezTo>
                  <a:cubicBezTo>
                    <a:pt x="48" y="63"/>
                    <a:pt x="54" y="67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8" y="71"/>
                    <a:pt x="56" y="76"/>
                    <a:pt x="54" y="84"/>
                  </a:cubicBezTo>
                  <a:cubicBezTo>
                    <a:pt x="53" y="94"/>
                    <a:pt x="51" y="101"/>
                    <a:pt x="43" y="107"/>
                  </a:cubicBezTo>
                  <a:cubicBezTo>
                    <a:pt x="39" y="110"/>
                    <a:pt x="35" y="112"/>
                    <a:pt x="31" y="115"/>
                  </a:cubicBezTo>
                  <a:cubicBezTo>
                    <a:pt x="24" y="121"/>
                    <a:pt x="19" y="131"/>
                    <a:pt x="22" y="140"/>
                  </a:cubicBezTo>
                  <a:cubicBezTo>
                    <a:pt x="21" y="139"/>
                    <a:pt x="20" y="138"/>
                    <a:pt x="19" y="137"/>
                  </a:cubicBezTo>
                  <a:cubicBezTo>
                    <a:pt x="18" y="136"/>
                    <a:pt x="18" y="135"/>
                    <a:pt x="17" y="134"/>
                  </a:cubicBezTo>
                  <a:cubicBezTo>
                    <a:pt x="17" y="133"/>
                    <a:pt x="17" y="132"/>
                    <a:pt x="16" y="131"/>
                  </a:cubicBezTo>
                  <a:cubicBezTo>
                    <a:pt x="16" y="130"/>
                    <a:pt x="16" y="130"/>
                    <a:pt x="16" y="129"/>
                  </a:cubicBezTo>
                  <a:cubicBezTo>
                    <a:pt x="16" y="129"/>
                    <a:pt x="16" y="128"/>
                    <a:pt x="16" y="128"/>
                  </a:cubicBezTo>
                  <a:cubicBezTo>
                    <a:pt x="15" y="118"/>
                    <a:pt x="17" y="109"/>
                    <a:pt x="24" y="100"/>
                  </a:cubicBezTo>
                  <a:cubicBezTo>
                    <a:pt x="25" y="100"/>
                    <a:pt x="25" y="99"/>
                    <a:pt x="26" y="98"/>
                  </a:cubicBezTo>
                  <a:cubicBezTo>
                    <a:pt x="31" y="96"/>
                    <a:pt x="37" y="96"/>
                    <a:pt x="43" y="96"/>
                  </a:cubicBezTo>
                  <a:cubicBezTo>
                    <a:pt x="45" y="96"/>
                    <a:pt x="45" y="92"/>
                    <a:pt x="43" y="92"/>
                  </a:cubicBezTo>
                  <a:cubicBezTo>
                    <a:pt x="38" y="92"/>
                    <a:pt x="33" y="92"/>
                    <a:pt x="28" y="94"/>
                  </a:cubicBezTo>
                  <a:cubicBezTo>
                    <a:pt x="31" y="90"/>
                    <a:pt x="34" y="85"/>
                    <a:pt x="35" y="80"/>
                  </a:cubicBezTo>
                  <a:cubicBezTo>
                    <a:pt x="36" y="78"/>
                    <a:pt x="33" y="77"/>
                    <a:pt x="32" y="79"/>
                  </a:cubicBezTo>
                  <a:cubicBezTo>
                    <a:pt x="28" y="90"/>
                    <a:pt x="18" y="97"/>
                    <a:pt x="13" y="108"/>
                  </a:cubicBezTo>
                  <a:cubicBezTo>
                    <a:pt x="13" y="110"/>
                    <a:pt x="12" y="112"/>
                    <a:pt x="12" y="114"/>
                  </a:cubicBezTo>
                  <a:cubicBezTo>
                    <a:pt x="10" y="107"/>
                    <a:pt x="12" y="101"/>
                    <a:pt x="13" y="93"/>
                  </a:cubicBezTo>
                  <a:cubicBezTo>
                    <a:pt x="14" y="88"/>
                    <a:pt x="13" y="83"/>
                    <a:pt x="13" y="77"/>
                  </a:cubicBezTo>
                  <a:cubicBezTo>
                    <a:pt x="13" y="77"/>
                    <a:pt x="13" y="76"/>
                    <a:pt x="14" y="76"/>
                  </a:cubicBezTo>
                  <a:cubicBezTo>
                    <a:pt x="16" y="73"/>
                    <a:pt x="18" y="71"/>
                    <a:pt x="21" y="70"/>
                  </a:cubicBezTo>
                  <a:cubicBezTo>
                    <a:pt x="25" y="68"/>
                    <a:pt x="31" y="67"/>
                    <a:pt x="36" y="66"/>
                  </a:cubicBezTo>
                  <a:cubicBezTo>
                    <a:pt x="38" y="66"/>
                    <a:pt x="38" y="62"/>
                    <a:pt x="36" y="62"/>
                  </a:cubicBezTo>
                  <a:cubicBezTo>
                    <a:pt x="29" y="62"/>
                    <a:pt x="22" y="64"/>
                    <a:pt x="16" y="68"/>
                  </a:cubicBezTo>
                  <a:cubicBezTo>
                    <a:pt x="15" y="69"/>
                    <a:pt x="14" y="70"/>
                    <a:pt x="14" y="71"/>
                  </a:cubicBezTo>
                  <a:cubicBezTo>
                    <a:pt x="14" y="70"/>
                    <a:pt x="14" y="70"/>
                    <a:pt x="14" y="69"/>
                  </a:cubicBezTo>
                  <a:cubicBezTo>
                    <a:pt x="15" y="68"/>
                    <a:pt x="15" y="67"/>
                    <a:pt x="16" y="66"/>
                  </a:cubicBezTo>
                  <a:cubicBezTo>
                    <a:pt x="16" y="66"/>
                    <a:pt x="17" y="66"/>
                    <a:pt x="17" y="66"/>
                  </a:cubicBezTo>
                  <a:cubicBezTo>
                    <a:pt x="18" y="63"/>
                    <a:pt x="21" y="60"/>
                    <a:pt x="22" y="58"/>
                  </a:cubicBezTo>
                  <a:cubicBezTo>
                    <a:pt x="25" y="54"/>
                    <a:pt x="29" y="50"/>
                    <a:pt x="33" y="47"/>
                  </a:cubicBezTo>
                  <a:cubicBezTo>
                    <a:pt x="36" y="45"/>
                    <a:pt x="39" y="44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9" y="42"/>
                    <a:pt x="55" y="42"/>
                    <a:pt x="61" y="41"/>
                  </a:cubicBezTo>
                  <a:cubicBezTo>
                    <a:pt x="63" y="41"/>
                    <a:pt x="63" y="38"/>
                    <a:pt x="61" y="38"/>
                  </a:cubicBezTo>
                  <a:cubicBezTo>
                    <a:pt x="56" y="37"/>
                    <a:pt x="50" y="37"/>
                    <a:pt x="45" y="38"/>
                  </a:cubicBezTo>
                  <a:cubicBezTo>
                    <a:pt x="47" y="36"/>
                    <a:pt x="49" y="34"/>
                    <a:pt x="52" y="32"/>
                  </a:cubicBezTo>
                  <a:cubicBezTo>
                    <a:pt x="53" y="30"/>
                    <a:pt x="51" y="28"/>
                    <a:pt x="49" y="29"/>
                  </a:cubicBezTo>
                  <a:cubicBezTo>
                    <a:pt x="46" y="32"/>
                    <a:pt x="43" y="35"/>
                    <a:pt x="42" y="39"/>
                  </a:cubicBezTo>
                  <a:cubicBezTo>
                    <a:pt x="37" y="40"/>
                    <a:pt x="33" y="42"/>
                    <a:pt x="29" y="45"/>
                  </a:cubicBezTo>
                  <a:cubicBezTo>
                    <a:pt x="28" y="45"/>
                    <a:pt x="28" y="45"/>
                    <a:pt x="28" y="46"/>
                  </a:cubicBezTo>
                  <a:cubicBezTo>
                    <a:pt x="30" y="38"/>
                    <a:pt x="31" y="31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8"/>
                    <a:pt x="37" y="27"/>
                  </a:cubicBezTo>
                  <a:cubicBezTo>
                    <a:pt x="38" y="24"/>
                    <a:pt x="45" y="24"/>
                    <a:pt x="48" y="24"/>
                  </a:cubicBezTo>
                  <a:cubicBezTo>
                    <a:pt x="53" y="24"/>
                    <a:pt x="59" y="25"/>
                    <a:pt x="64" y="28"/>
                  </a:cubicBezTo>
                  <a:cubicBezTo>
                    <a:pt x="66" y="30"/>
                    <a:pt x="68" y="26"/>
                    <a:pt x="66" y="24"/>
                  </a:cubicBezTo>
                  <a:cubicBezTo>
                    <a:pt x="61" y="22"/>
                    <a:pt x="55" y="20"/>
                    <a:pt x="49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6" y="14"/>
                    <a:pt x="58" y="8"/>
                    <a:pt x="69" y="7"/>
                  </a:cubicBezTo>
                  <a:cubicBezTo>
                    <a:pt x="72" y="7"/>
                    <a:pt x="77" y="7"/>
                    <a:pt x="80" y="8"/>
                  </a:cubicBezTo>
                  <a:cubicBezTo>
                    <a:pt x="80" y="8"/>
                    <a:pt x="81" y="8"/>
                    <a:pt x="81" y="8"/>
                  </a:cubicBezTo>
                  <a:cubicBezTo>
                    <a:pt x="81" y="9"/>
                    <a:pt x="82" y="9"/>
                    <a:pt x="82" y="9"/>
                  </a:cubicBezTo>
                  <a:cubicBezTo>
                    <a:pt x="80" y="10"/>
                    <a:pt x="77" y="12"/>
                    <a:pt x="75" y="14"/>
                  </a:cubicBezTo>
                  <a:cubicBezTo>
                    <a:pt x="71" y="19"/>
                    <a:pt x="71" y="26"/>
                    <a:pt x="71" y="32"/>
                  </a:cubicBezTo>
                  <a:cubicBezTo>
                    <a:pt x="71" y="35"/>
                    <a:pt x="75" y="35"/>
                    <a:pt x="75" y="32"/>
                  </a:cubicBezTo>
                  <a:cubicBezTo>
                    <a:pt x="75" y="28"/>
                    <a:pt x="75" y="23"/>
                    <a:pt x="77" y="19"/>
                  </a:cubicBezTo>
                  <a:cubicBezTo>
                    <a:pt x="78" y="17"/>
                    <a:pt x="79" y="15"/>
                    <a:pt x="81" y="14"/>
                  </a:cubicBezTo>
                  <a:cubicBezTo>
                    <a:pt x="84" y="11"/>
                    <a:pt x="86" y="10"/>
                    <a:pt x="90" y="11"/>
                  </a:cubicBezTo>
                  <a:cubicBezTo>
                    <a:pt x="91" y="11"/>
                    <a:pt x="91" y="11"/>
                    <a:pt x="91" y="10"/>
                  </a:cubicBezTo>
                  <a:cubicBezTo>
                    <a:pt x="93" y="10"/>
                    <a:pt x="94" y="10"/>
                    <a:pt x="96" y="10"/>
                  </a:cubicBezTo>
                  <a:cubicBezTo>
                    <a:pt x="97" y="9"/>
                    <a:pt x="98" y="9"/>
                    <a:pt x="100" y="9"/>
                  </a:cubicBezTo>
                  <a:cubicBezTo>
                    <a:pt x="98" y="11"/>
                    <a:pt x="96" y="13"/>
                    <a:pt x="94" y="15"/>
                  </a:cubicBezTo>
                  <a:cubicBezTo>
                    <a:pt x="90" y="23"/>
                    <a:pt x="91" y="31"/>
                    <a:pt x="94" y="39"/>
                  </a:cubicBezTo>
                  <a:cubicBezTo>
                    <a:pt x="95" y="41"/>
                    <a:pt x="98" y="40"/>
                    <a:pt x="97" y="38"/>
                  </a:cubicBezTo>
                  <a:cubicBezTo>
                    <a:pt x="96" y="32"/>
                    <a:pt x="95" y="26"/>
                    <a:pt x="97" y="20"/>
                  </a:cubicBezTo>
                  <a:cubicBezTo>
                    <a:pt x="98" y="15"/>
                    <a:pt x="102" y="9"/>
                    <a:pt x="108" y="9"/>
                  </a:cubicBezTo>
                  <a:cubicBezTo>
                    <a:pt x="108" y="9"/>
                    <a:pt x="109" y="9"/>
                    <a:pt x="108" y="8"/>
                  </a:cubicBezTo>
                  <a:cubicBezTo>
                    <a:pt x="117" y="8"/>
                    <a:pt x="122" y="12"/>
                    <a:pt x="132" y="29"/>
                  </a:cubicBezTo>
                  <a:cubicBezTo>
                    <a:pt x="133" y="31"/>
                    <a:pt x="135" y="36"/>
                    <a:pt x="136" y="38"/>
                  </a:cubicBezTo>
                  <a:cubicBezTo>
                    <a:pt x="137" y="41"/>
                    <a:pt x="138" y="45"/>
                    <a:pt x="139" y="49"/>
                  </a:cubicBezTo>
                  <a:cubicBezTo>
                    <a:pt x="134" y="52"/>
                    <a:pt x="131" y="61"/>
                    <a:pt x="129" y="65"/>
                  </a:cubicBezTo>
                  <a:cubicBezTo>
                    <a:pt x="128" y="68"/>
                    <a:pt x="131" y="69"/>
                    <a:pt x="132" y="67"/>
                  </a:cubicBezTo>
                  <a:cubicBezTo>
                    <a:pt x="134" y="63"/>
                    <a:pt x="136" y="55"/>
                    <a:pt x="140" y="51"/>
                  </a:cubicBezTo>
                  <a:cubicBezTo>
                    <a:pt x="140" y="54"/>
                    <a:pt x="141" y="56"/>
                    <a:pt x="142" y="59"/>
                  </a:cubicBezTo>
                  <a:cubicBezTo>
                    <a:pt x="144" y="64"/>
                    <a:pt x="148" y="69"/>
                    <a:pt x="150" y="75"/>
                  </a:cubicBezTo>
                  <a:cubicBezTo>
                    <a:pt x="149" y="77"/>
                    <a:pt x="146" y="79"/>
                    <a:pt x="145" y="81"/>
                  </a:cubicBezTo>
                  <a:cubicBezTo>
                    <a:pt x="143" y="83"/>
                    <a:pt x="147" y="86"/>
                    <a:pt x="148" y="83"/>
                  </a:cubicBezTo>
                  <a:cubicBezTo>
                    <a:pt x="149" y="82"/>
                    <a:pt x="150" y="81"/>
                    <a:pt x="151" y="80"/>
                  </a:cubicBezTo>
                  <a:cubicBezTo>
                    <a:pt x="154" y="92"/>
                    <a:pt x="155" y="111"/>
                    <a:pt x="150" y="122"/>
                  </a:cubicBezTo>
                </a:path>
              </a:pathLst>
            </a:custGeom>
            <a:solidFill>
              <a:srgbClr val="C33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D348E-3ACF-4577-8275-2C8F24F94EEE}"/>
              </a:ext>
            </a:extLst>
          </p:cNvPr>
          <p:cNvCxnSpPr>
            <a:cxnSpLocks/>
          </p:cNvCxnSpPr>
          <p:nvPr/>
        </p:nvCxnSpPr>
        <p:spPr>
          <a:xfrm>
            <a:off x="12201343" y="4095749"/>
            <a:ext cx="2276852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C0772-7A99-4193-938B-A497A04E1D9E}"/>
              </a:ext>
            </a:extLst>
          </p:cNvPr>
          <p:cNvGrpSpPr/>
          <p:nvPr/>
        </p:nvGrpSpPr>
        <p:grpSpPr>
          <a:xfrm flipH="1">
            <a:off x="11607917" y="3507722"/>
            <a:ext cx="1161105" cy="1161105"/>
            <a:chOff x="8427244" y="3161308"/>
            <a:chExt cx="1161256" cy="11612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182C85-16AA-4A07-967F-F937A4484865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943F64-E309-418A-AF4C-8B160B60F95B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9B385E-F57D-469D-AC62-001CD6FA3A7E}"/>
              </a:ext>
            </a:extLst>
          </p:cNvPr>
          <p:cNvCxnSpPr>
            <a:cxnSpLocks/>
          </p:cNvCxnSpPr>
          <p:nvPr/>
        </p:nvCxnSpPr>
        <p:spPr>
          <a:xfrm>
            <a:off x="13099831" y="5566490"/>
            <a:ext cx="5422211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89F6A7-3FEF-4510-9EA5-D79F37B1CD6E}"/>
              </a:ext>
            </a:extLst>
          </p:cNvPr>
          <p:cNvGrpSpPr/>
          <p:nvPr/>
        </p:nvGrpSpPr>
        <p:grpSpPr>
          <a:xfrm flipH="1">
            <a:off x="12650780" y="5122838"/>
            <a:ext cx="872354" cy="872354"/>
            <a:chOff x="8427244" y="3161308"/>
            <a:chExt cx="1161256" cy="116125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DE1C0-98CF-4C25-B4E6-215C196B3A81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accent3">
                <a:alpha val="52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6654BD-CDFC-4C46-8184-8A898088DB1F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9E5AB4-F4EC-45BD-9E24-D727A1587AD7}"/>
              </a:ext>
            </a:extLst>
          </p:cNvPr>
          <p:cNvCxnSpPr>
            <a:cxnSpLocks/>
          </p:cNvCxnSpPr>
          <p:nvPr/>
        </p:nvCxnSpPr>
        <p:spPr>
          <a:xfrm>
            <a:off x="11938695" y="6985949"/>
            <a:ext cx="2539500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D9CC33-1C41-4865-A13B-7A3394B44A42}"/>
              </a:ext>
            </a:extLst>
          </p:cNvPr>
          <p:cNvGrpSpPr/>
          <p:nvPr/>
        </p:nvGrpSpPr>
        <p:grpSpPr>
          <a:xfrm flipH="1">
            <a:off x="11153106" y="6205758"/>
            <a:ext cx="1545431" cy="1545431"/>
            <a:chOff x="8427244" y="3161308"/>
            <a:chExt cx="1161256" cy="116125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F00610A-0DCE-43CF-BFDA-45C9F398D5CC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accent5">
                <a:alpha val="52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CCCE0A-0348-44D3-84E8-752612944399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5929E9-5A59-47D2-8A26-7CDBF3F6A479}"/>
              </a:ext>
            </a:extLst>
          </p:cNvPr>
          <p:cNvCxnSpPr>
            <a:cxnSpLocks/>
          </p:cNvCxnSpPr>
          <p:nvPr/>
        </p:nvCxnSpPr>
        <p:spPr>
          <a:xfrm>
            <a:off x="11602157" y="8957601"/>
            <a:ext cx="5422211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A678D8-E18E-4C02-A4C2-2976BBAA0600}"/>
              </a:ext>
            </a:extLst>
          </p:cNvPr>
          <p:cNvGrpSpPr/>
          <p:nvPr/>
        </p:nvGrpSpPr>
        <p:grpSpPr>
          <a:xfrm flipH="1">
            <a:off x="11153106" y="8513949"/>
            <a:ext cx="872354" cy="872354"/>
            <a:chOff x="8427244" y="3161308"/>
            <a:chExt cx="1161256" cy="116125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1058BF-963E-46D1-9EAB-5EC250B14856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bg2">
                <a:alpha val="52000"/>
              </a:schemeClr>
            </a:solidFill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17F7C2-45A3-44BF-AB95-B937A0657270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29D181D-A62E-48BB-991D-3CBBEAE94057}"/>
              </a:ext>
            </a:extLst>
          </p:cNvPr>
          <p:cNvSpPr txBox="1"/>
          <p:nvPr/>
        </p:nvSpPr>
        <p:spPr>
          <a:xfrm>
            <a:off x="1620411" y="4594331"/>
            <a:ext cx="7327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/>
            <a:r>
              <a:rPr lang="en-US" sz="6000" dirty="0">
                <a:latin typeface="Montserrat"/>
              </a:rPr>
              <a:t>Insert title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D6BC-A8A6-4E0D-83E7-80CE40CE8B6F}"/>
              </a:ext>
            </a:extLst>
          </p:cNvPr>
          <p:cNvSpPr txBox="1"/>
          <p:nvPr/>
        </p:nvSpPr>
        <p:spPr>
          <a:xfrm>
            <a:off x="2253544" y="5982376"/>
            <a:ext cx="6694688" cy="209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A7D2FC-23FD-4DB2-9011-C1D723CC1B58}"/>
              </a:ext>
            </a:extLst>
          </p:cNvPr>
          <p:cNvSpPr txBox="1"/>
          <p:nvPr/>
        </p:nvSpPr>
        <p:spPr>
          <a:xfrm>
            <a:off x="15102587" y="2987965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B82E16-4618-4EDC-ABE7-C92122E0FA5D}"/>
              </a:ext>
            </a:extLst>
          </p:cNvPr>
          <p:cNvSpPr txBox="1"/>
          <p:nvPr/>
        </p:nvSpPr>
        <p:spPr>
          <a:xfrm>
            <a:off x="15102587" y="3637929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AB5602-7CB7-490E-9D84-64D9F0EF669E}"/>
              </a:ext>
            </a:extLst>
          </p:cNvPr>
          <p:cNvSpPr txBox="1"/>
          <p:nvPr/>
        </p:nvSpPr>
        <p:spPr>
          <a:xfrm>
            <a:off x="19032234" y="5067265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0EF573-DE79-4E65-84C7-8EE3E6430A3E}"/>
              </a:ext>
            </a:extLst>
          </p:cNvPr>
          <p:cNvSpPr txBox="1"/>
          <p:nvPr/>
        </p:nvSpPr>
        <p:spPr>
          <a:xfrm>
            <a:off x="19032235" y="5717228"/>
            <a:ext cx="458932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E85D10-0106-4F82-86F6-6A26801ED188}"/>
              </a:ext>
            </a:extLst>
          </p:cNvPr>
          <p:cNvSpPr txBox="1"/>
          <p:nvPr/>
        </p:nvSpPr>
        <p:spPr>
          <a:xfrm>
            <a:off x="15138197" y="6379076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A845E0-3B54-49F3-B5E5-B15C8BC8B34A}"/>
              </a:ext>
            </a:extLst>
          </p:cNvPr>
          <p:cNvSpPr txBox="1"/>
          <p:nvPr/>
        </p:nvSpPr>
        <p:spPr>
          <a:xfrm>
            <a:off x="15138198" y="7029039"/>
            <a:ext cx="458932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C005BB-A62E-490E-B430-2AE2C4A6FF2E}"/>
              </a:ext>
            </a:extLst>
          </p:cNvPr>
          <p:cNvSpPr txBox="1"/>
          <p:nvPr/>
        </p:nvSpPr>
        <p:spPr>
          <a:xfrm>
            <a:off x="17720527" y="8736340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3B177A-FF03-47E0-BA0F-1557A3562C22}"/>
              </a:ext>
            </a:extLst>
          </p:cNvPr>
          <p:cNvSpPr txBox="1"/>
          <p:nvPr/>
        </p:nvSpPr>
        <p:spPr>
          <a:xfrm>
            <a:off x="17720528" y="9386303"/>
            <a:ext cx="458932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0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4737" y="4071675"/>
            <a:ext cx="7530478" cy="8189606"/>
            <a:chOff x="1891836" y="1476846"/>
            <a:chExt cx="1116824" cy="1213811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2541357" y="1588528"/>
              <a:ext cx="467303" cy="536370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6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257743" y="1879490"/>
              <a:ext cx="700954" cy="64658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6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1891836" y="1476846"/>
              <a:ext cx="752387" cy="869947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6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953555" y="2326220"/>
              <a:ext cx="141073" cy="255694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6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2137243" y="2477579"/>
              <a:ext cx="210139" cy="213078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6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049326" y="3721571"/>
            <a:ext cx="4289616" cy="1627682"/>
            <a:chOff x="7774634" y="2575775"/>
            <a:chExt cx="2144808" cy="813841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9919442" y="2588654"/>
              <a:ext cx="0" cy="8009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774634" y="2575775"/>
              <a:ext cx="2144808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3BE6DA-8C35-4510-ADDB-06D56FE1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24E12D-C3CC-4444-A175-9F15FF9A0FA5}"/>
              </a:ext>
            </a:extLst>
          </p:cNvPr>
          <p:cNvSpPr/>
          <p:nvPr/>
        </p:nvSpPr>
        <p:spPr>
          <a:xfrm>
            <a:off x="10005125" y="4226647"/>
            <a:ext cx="93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is simply dummy text of the printing and typesetting industry. Lorem Ipsum has been the industry's standard dummy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061732-8869-4D94-8D48-5E084DD1F69A}"/>
              </a:ext>
            </a:extLst>
          </p:cNvPr>
          <p:cNvSpPr/>
          <p:nvPr/>
        </p:nvSpPr>
        <p:spPr>
          <a:xfrm>
            <a:off x="10005125" y="3381377"/>
            <a:ext cx="859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4B2E3"/>
                </a:solidFill>
                <a:latin typeface="+mj-lt"/>
              </a:rPr>
              <a:t>Lorem Ipsum</a:t>
            </a:r>
            <a:r>
              <a:rPr lang="en-US" sz="3600" dirty="0">
                <a:solidFill>
                  <a:srgbClr val="34B2E3"/>
                </a:solidFill>
                <a:latin typeface="+mj-lt"/>
              </a:rPr>
              <a:t>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371C29-B864-4F2F-9544-D5B3BB254CC7}"/>
              </a:ext>
            </a:extLst>
          </p:cNvPr>
          <p:cNvSpPr/>
          <p:nvPr/>
        </p:nvSpPr>
        <p:spPr>
          <a:xfrm>
            <a:off x="8928172" y="6858000"/>
            <a:ext cx="13919415" cy="390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1ACB5"/>
                </a:solidFill>
              </a:rPr>
              <a:t>Lorem Ipsum</a:t>
            </a:r>
            <a:r>
              <a:rPr lang="en-US" sz="2400" dirty="0">
                <a:solidFill>
                  <a:srgbClr val="31ACB5"/>
                </a:solidFill>
              </a:rPr>
              <a:t> </a:t>
            </a:r>
            <a:r>
              <a:rPr lang="en-US" sz="2400" dirty="0"/>
              <a:t>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5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8EF5837-2E4B-482A-B11B-321BF2300BE3}"/>
              </a:ext>
            </a:extLst>
          </p:cNvPr>
          <p:cNvSpPr>
            <a:spLocks/>
          </p:cNvSpPr>
          <p:nvPr/>
        </p:nvSpPr>
        <p:spPr bwMode="auto">
          <a:xfrm>
            <a:off x="-820664" y="1096741"/>
            <a:ext cx="10339682" cy="27708498"/>
          </a:xfrm>
          <a:custGeom>
            <a:avLst/>
            <a:gdLst>
              <a:gd name="T0" fmla="*/ 865 w 902"/>
              <a:gd name="T1" fmla="*/ 1243 h 2418"/>
              <a:gd name="T2" fmla="*/ 790 w 902"/>
              <a:gd name="T3" fmla="*/ 910 h 2418"/>
              <a:gd name="T4" fmla="*/ 765 w 902"/>
              <a:gd name="T5" fmla="*/ 759 h 2418"/>
              <a:gd name="T6" fmla="*/ 748 w 902"/>
              <a:gd name="T7" fmla="*/ 638 h 2418"/>
              <a:gd name="T8" fmla="*/ 630 w 902"/>
              <a:gd name="T9" fmla="*/ 408 h 2418"/>
              <a:gd name="T10" fmla="*/ 525 w 902"/>
              <a:gd name="T11" fmla="*/ 291 h 2418"/>
              <a:gd name="T12" fmla="*/ 544 w 902"/>
              <a:gd name="T13" fmla="*/ 237 h 2418"/>
              <a:gd name="T14" fmla="*/ 566 w 902"/>
              <a:gd name="T15" fmla="*/ 169 h 2418"/>
              <a:gd name="T16" fmla="*/ 510 w 902"/>
              <a:gd name="T17" fmla="*/ 24 h 2418"/>
              <a:gd name="T18" fmla="*/ 354 w 902"/>
              <a:gd name="T19" fmla="*/ 67 h 2418"/>
              <a:gd name="T20" fmla="*/ 340 w 902"/>
              <a:gd name="T21" fmla="*/ 200 h 2418"/>
              <a:gd name="T22" fmla="*/ 370 w 902"/>
              <a:gd name="T23" fmla="*/ 244 h 2418"/>
              <a:gd name="T24" fmla="*/ 387 w 902"/>
              <a:gd name="T25" fmla="*/ 352 h 2418"/>
              <a:gd name="T26" fmla="*/ 223 w 902"/>
              <a:gd name="T27" fmla="*/ 423 h 2418"/>
              <a:gd name="T28" fmla="*/ 150 w 902"/>
              <a:gd name="T29" fmla="*/ 650 h 2418"/>
              <a:gd name="T30" fmla="*/ 136 w 902"/>
              <a:gd name="T31" fmla="*/ 831 h 2418"/>
              <a:gd name="T32" fmla="*/ 99 w 902"/>
              <a:gd name="T33" fmla="*/ 996 h 2418"/>
              <a:gd name="T34" fmla="*/ 10 w 902"/>
              <a:gd name="T35" fmla="*/ 1291 h 2418"/>
              <a:gd name="T36" fmla="*/ 32 w 902"/>
              <a:gd name="T37" fmla="*/ 1291 h 2418"/>
              <a:gd name="T38" fmla="*/ 48 w 902"/>
              <a:gd name="T39" fmla="*/ 1288 h 2418"/>
              <a:gd name="T40" fmla="*/ 41 w 902"/>
              <a:gd name="T41" fmla="*/ 1399 h 2418"/>
              <a:gd name="T42" fmla="*/ 58 w 902"/>
              <a:gd name="T43" fmla="*/ 1367 h 2418"/>
              <a:gd name="T44" fmla="*/ 76 w 902"/>
              <a:gd name="T45" fmla="*/ 1405 h 2418"/>
              <a:gd name="T46" fmla="*/ 156 w 902"/>
              <a:gd name="T47" fmla="*/ 1189 h 2418"/>
              <a:gd name="T48" fmla="*/ 186 w 902"/>
              <a:gd name="T49" fmla="*/ 1110 h 2418"/>
              <a:gd name="T50" fmla="*/ 254 w 902"/>
              <a:gd name="T51" fmla="*/ 764 h 2418"/>
              <a:gd name="T52" fmla="*/ 228 w 902"/>
              <a:gd name="T53" fmla="*/ 1360 h 2418"/>
              <a:gd name="T54" fmla="*/ 272 w 902"/>
              <a:gd name="T55" fmla="*/ 1991 h 2418"/>
              <a:gd name="T56" fmla="*/ 297 w 902"/>
              <a:gd name="T57" fmla="*/ 2095 h 2418"/>
              <a:gd name="T58" fmla="*/ 309 w 902"/>
              <a:gd name="T59" fmla="*/ 2274 h 2418"/>
              <a:gd name="T60" fmla="*/ 258 w 902"/>
              <a:gd name="T61" fmla="*/ 2378 h 2418"/>
              <a:gd name="T62" fmla="*/ 274 w 902"/>
              <a:gd name="T63" fmla="*/ 2392 h 2418"/>
              <a:gd name="T64" fmla="*/ 290 w 902"/>
              <a:gd name="T65" fmla="*/ 2393 h 2418"/>
              <a:gd name="T66" fmla="*/ 324 w 902"/>
              <a:gd name="T67" fmla="*/ 2381 h 2418"/>
              <a:gd name="T68" fmla="*/ 362 w 902"/>
              <a:gd name="T69" fmla="*/ 2390 h 2418"/>
              <a:gd name="T70" fmla="*/ 403 w 902"/>
              <a:gd name="T71" fmla="*/ 2289 h 2418"/>
              <a:gd name="T72" fmla="*/ 394 w 902"/>
              <a:gd name="T73" fmla="*/ 2232 h 2418"/>
              <a:gd name="T74" fmla="*/ 396 w 902"/>
              <a:gd name="T75" fmla="*/ 2106 h 2418"/>
              <a:gd name="T76" fmla="*/ 401 w 902"/>
              <a:gd name="T77" fmla="*/ 1818 h 2418"/>
              <a:gd name="T78" fmla="*/ 435 w 902"/>
              <a:gd name="T79" fmla="*/ 1466 h 2418"/>
              <a:gd name="T80" fmla="*/ 468 w 902"/>
              <a:gd name="T81" fmla="*/ 1590 h 2418"/>
              <a:gd name="T82" fmla="*/ 486 w 902"/>
              <a:gd name="T83" fmla="*/ 1883 h 2418"/>
              <a:gd name="T84" fmla="*/ 511 w 902"/>
              <a:gd name="T85" fmla="*/ 2187 h 2418"/>
              <a:gd name="T86" fmla="*/ 506 w 902"/>
              <a:gd name="T87" fmla="*/ 2261 h 2418"/>
              <a:gd name="T88" fmla="*/ 510 w 902"/>
              <a:gd name="T89" fmla="*/ 2319 h 2418"/>
              <a:gd name="T90" fmla="*/ 549 w 902"/>
              <a:gd name="T91" fmla="*/ 2409 h 2418"/>
              <a:gd name="T92" fmla="*/ 598 w 902"/>
              <a:gd name="T93" fmla="*/ 2403 h 2418"/>
              <a:gd name="T94" fmla="*/ 613 w 902"/>
              <a:gd name="T95" fmla="*/ 2392 h 2418"/>
              <a:gd name="T96" fmla="*/ 631 w 902"/>
              <a:gd name="T97" fmla="*/ 2384 h 2418"/>
              <a:gd name="T98" fmla="*/ 653 w 902"/>
              <a:gd name="T99" fmla="*/ 2358 h 2418"/>
              <a:gd name="T100" fmla="*/ 587 w 902"/>
              <a:gd name="T101" fmla="*/ 2265 h 2418"/>
              <a:gd name="T102" fmla="*/ 627 w 902"/>
              <a:gd name="T103" fmla="*/ 2006 h 2418"/>
              <a:gd name="T104" fmla="*/ 617 w 902"/>
              <a:gd name="T105" fmla="*/ 1645 h 2418"/>
              <a:gd name="T106" fmla="*/ 657 w 902"/>
              <a:gd name="T107" fmla="*/ 1059 h 2418"/>
              <a:gd name="T108" fmla="*/ 671 w 902"/>
              <a:gd name="T109" fmla="*/ 877 h 2418"/>
              <a:gd name="T110" fmla="*/ 737 w 902"/>
              <a:gd name="T111" fmla="*/ 1161 h 2418"/>
              <a:gd name="T112" fmla="*/ 755 w 902"/>
              <a:gd name="T113" fmla="*/ 1310 h 2418"/>
              <a:gd name="T114" fmla="*/ 846 w 902"/>
              <a:gd name="T115" fmla="*/ 1425 h 2418"/>
              <a:gd name="T116" fmla="*/ 843 w 902"/>
              <a:gd name="T117" fmla="*/ 1358 h 2418"/>
              <a:gd name="T118" fmla="*/ 873 w 902"/>
              <a:gd name="T119" fmla="*/ 1394 h 2418"/>
              <a:gd name="T120" fmla="*/ 855 w 902"/>
              <a:gd name="T121" fmla="*/ 1281 h 2418"/>
              <a:gd name="T122" fmla="*/ 899 w 902"/>
              <a:gd name="T123" fmla="*/ 1307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2" h="2418">
                <a:moveTo>
                  <a:pt x="901" y="1301"/>
                </a:moveTo>
                <a:cubicBezTo>
                  <a:pt x="898" y="1298"/>
                  <a:pt x="895" y="1294"/>
                  <a:pt x="892" y="1291"/>
                </a:cubicBezTo>
                <a:cubicBezTo>
                  <a:pt x="884" y="1273"/>
                  <a:pt x="880" y="1257"/>
                  <a:pt x="865" y="1243"/>
                </a:cubicBezTo>
                <a:cubicBezTo>
                  <a:pt x="847" y="1225"/>
                  <a:pt x="825" y="1203"/>
                  <a:pt x="813" y="1177"/>
                </a:cubicBezTo>
                <a:cubicBezTo>
                  <a:pt x="807" y="1117"/>
                  <a:pt x="808" y="1057"/>
                  <a:pt x="803" y="996"/>
                </a:cubicBezTo>
                <a:cubicBezTo>
                  <a:pt x="801" y="968"/>
                  <a:pt x="796" y="939"/>
                  <a:pt x="790" y="910"/>
                </a:cubicBezTo>
                <a:cubicBezTo>
                  <a:pt x="789" y="906"/>
                  <a:pt x="776" y="863"/>
                  <a:pt x="767" y="843"/>
                </a:cubicBezTo>
                <a:cubicBezTo>
                  <a:pt x="767" y="839"/>
                  <a:pt x="766" y="835"/>
                  <a:pt x="766" y="831"/>
                </a:cubicBezTo>
                <a:cubicBezTo>
                  <a:pt x="763" y="807"/>
                  <a:pt x="765" y="783"/>
                  <a:pt x="765" y="759"/>
                </a:cubicBezTo>
                <a:cubicBezTo>
                  <a:pt x="765" y="735"/>
                  <a:pt x="766" y="711"/>
                  <a:pt x="763" y="687"/>
                </a:cubicBezTo>
                <a:cubicBezTo>
                  <a:pt x="761" y="674"/>
                  <a:pt x="757" y="662"/>
                  <a:pt x="752" y="650"/>
                </a:cubicBezTo>
                <a:cubicBezTo>
                  <a:pt x="751" y="646"/>
                  <a:pt x="749" y="642"/>
                  <a:pt x="748" y="638"/>
                </a:cubicBezTo>
                <a:cubicBezTo>
                  <a:pt x="764" y="582"/>
                  <a:pt x="756" y="525"/>
                  <a:pt x="728" y="473"/>
                </a:cubicBezTo>
                <a:cubicBezTo>
                  <a:pt x="717" y="452"/>
                  <a:pt x="701" y="433"/>
                  <a:pt x="679" y="423"/>
                </a:cubicBezTo>
                <a:cubicBezTo>
                  <a:pt x="663" y="415"/>
                  <a:pt x="646" y="413"/>
                  <a:pt x="630" y="408"/>
                </a:cubicBezTo>
                <a:cubicBezTo>
                  <a:pt x="619" y="405"/>
                  <a:pt x="611" y="400"/>
                  <a:pt x="601" y="396"/>
                </a:cubicBezTo>
                <a:cubicBezTo>
                  <a:pt x="572" y="381"/>
                  <a:pt x="543" y="367"/>
                  <a:pt x="515" y="352"/>
                </a:cubicBezTo>
                <a:cubicBezTo>
                  <a:pt x="514" y="332"/>
                  <a:pt x="516" y="313"/>
                  <a:pt x="525" y="291"/>
                </a:cubicBezTo>
                <a:cubicBezTo>
                  <a:pt x="530" y="279"/>
                  <a:pt x="533" y="269"/>
                  <a:pt x="533" y="258"/>
                </a:cubicBezTo>
                <a:cubicBezTo>
                  <a:pt x="533" y="253"/>
                  <a:pt x="533" y="249"/>
                  <a:pt x="532" y="244"/>
                </a:cubicBezTo>
                <a:cubicBezTo>
                  <a:pt x="535" y="241"/>
                  <a:pt x="539" y="239"/>
                  <a:pt x="544" y="237"/>
                </a:cubicBezTo>
                <a:cubicBezTo>
                  <a:pt x="547" y="235"/>
                  <a:pt x="549" y="234"/>
                  <a:pt x="551" y="231"/>
                </a:cubicBezTo>
                <a:cubicBezTo>
                  <a:pt x="557" y="223"/>
                  <a:pt x="560" y="209"/>
                  <a:pt x="562" y="200"/>
                </a:cubicBezTo>
                <a:cubicBezTo>
                  <a:pt x="564" y="192"/>
                  <a:pt x="569" y="178"/>
                  <a:pt x="566" y="169"/>
                </a:cubicBezTo>
                <a:cubicBezTo>
                  <a:pt x="564" y="163"/>
                  <a:pt x="560" y="162"/>
                  <a:pt x="556" y="160"/>
                </a:cubicBezTo>
                <a:cubicBezTo>
                  <a:pt x="561" y="135"/>
                  <a:pt x="563" y="104"/>
                  <a:pt x="553" y="79"/>
                </a:cubicBezTo>
                <a:cubicBezTo>
                  <a:pt x="544" y="55"/>
                  <a:pt x="532" y="37"/>
                  <a:pt x="510" y="24"/>
                </a:cubicBezTo>
                <a:cubicBezTo>
                  <a:pt x="481" y="6"/>
                  <a:pt x="451" y="0"/>
                  <a:pt x="419" y="11"/>
                </a:cubicBezTo>
                <a:cubicBezTo>
                  <a:pt x="405" y="15"/>
                  <a:pt x="391" y="22"/>
                  <a:pt x="379" y="32"/>
                </a:cubicBezTo>
                <a:cubicBezTo>
                  <a:pt x="367" y="42"/>
                  <a:pt x="362" y="54"/>
                  <a:pt x="354" y="67"/>
                </a:cubicBezTo>
                <a:cubicBezTo>
                  <a:pt x="338" y="93"/>
                  <a:pt x="340" y="131"/>
                  <a:pt x="346" y="160"/>
                </a:cubicBezTo>
                <a:cubicBezTo>
                  <a:pt x="342" y="162"/>
                  <a:pt x="338" y="163"/>
                  <a:pt x="336" y="169"/>
                </a:cubicBezTo>
                <a:cubicBezTo>
                  <a:pt x="333" y="178"/>
                  <a:pt x="338" y="192"/>
                  <a:pt x="340" y="200"/>
                </a:cubicBezTo>
                <a:cubicBezTo>
                  <a:pt x="342" y="209"/>
                  <a:pt x="345" y="223"/>
                  <a:pt x="351" y="231"/>
                </a:cubicBezTo>
                <a:cubicBezTo>
                  <a:pt x="353" y="234"/>
                  <a:pt x="355" y="235"/>
                  <a:pt x="358" y="237"/>
                </a:cubicBezTo>
                <a:cubicBezTo>
                  <a:pt x="363" y="239"/>
                  <a:pt x="367" y="241"/>
                  <a:pt x="370" y="244"/>
                </a:cubicBezTo>
                <a:cubicBezTo>
                  <a:pt x="369" y="249"/>
                  <a:pt x="369" y="253"/>
                  <a:pt x="369" y="258"/>
                </a:cubicBezTo>
                <a:cubicBezTo>
                  <a:pt x="369" y="269"/>
                  <a:pt x="372" y="279"/>
                  <a:pt x="377" y="291"/>
                </a:cubicBezTo>
                <a:cubicBezTo>
                  <a:pt x="386" y="313"/>
                  <a:pt x="388" y="332"/>
                  <a:pt x="387" y="352"/>
                </a:cubicBezTo>
                <a:cubicBezTo>
                  <a:pt x="359" y="367"/>
                  <a:pt x="330" y="381"/>
                  <a:pt x="301" y="396"/>
                </a:cubicBezTo>
                <a:cubicBezTo>
                  <a:pt x="291" y="400"/>
                  <a:pt x="283" y="405"/>
                  <a:pt x="273" y="408"/>
                </a:cubicBezTo>
                <a:cubicBezTo>
                  <a:pt x="256" y="413"/>
                  <a:pt x="239" y="415"/>
                  <a:pt x="223" y="423"/>
                </a:cubicBezTo>
                <a:cubicBezTo>
                  <a:pt x="201" y="433"/>
                  <a:pt x="185" y="452"/>
                  <a:pt x="174" y="473"/>
                </a:cubicBezTo>
                <a:cubicBezTo>
                  <a:pt x="146" y="525"/>
                  <a:pt x="138" y="582"/>
                  <a:pt x="154" y="638"/>
                </a:cubicBezTo>
                <a:cubicBezTo>
                  <a:pt x="153" y="642"/>
                  <a:pt x="151" y="646"/>
                  <a:pt x="150" y="650"/>
                </a:cubicBezTo>
                <a:cubicBezTo>
                  <a:pt x="145" y="662"/>
                  <a:pt x="141" y="674"/>
                  <a:pt x="139" y="687"/>
                </a:cubicBezTo>
                <a:cubicBezTo>
                  <a:pt x="136" y="711"/>
                  <a:pt x="137" y="735"/>
                  <a:pt x="137" y="759"/>
                </a:cubicBezTo>
                <a:cubicBezTo>
                  <a:pt x="137" y="783"/>
                  <a:pt x="139" y="807"/>
                  <a:pt x="136" y="831"/>
                </a:cubicBezTo>
                <a:cubicBezTo>
                  <a:pt x="136" y="835"/>
                  <a:pt x="135" y="839"/>
                  <a:pt x="135" y="843"/>
                </a:cubicBezTo>
                <a:cubicBezTo>
                  <a:pt x="126" y="863"/>
                  <a:pt x="113" y="906"/>
                  <a:pt x="112" y="910"/>
                </a:cubicBezTo>
                <a:cubicBezTo>
                  <a:pt x="106" y="939"/>
                  <a:pt x="101" y="968"/>
                  <a:pt x="99" y="996"/>
                </a:cubicBezTo>
                <a:cubicBezTo>
                  <a:pt x="94" y="1057"/>
                  <a:pt x="95" y="1117"/>
                  <a:pt x="89" y="1177"/>
                </a:cubicBezTo>
                <a:cubicBezTo>
                  <a:pt x="77" y="1203"/>
                  <a:pt x="55" y="1225"/>
                  <a:pt x="37" y="1243"/>
                </a:cubicBezTo>
                <a:cubicBezTo>
                  <a:pt x="22" y="1257"/>
                  <a:pt x="18" y="1273"/>
                  <a:pt x="10" y="1291"/>
                </a:cubicBezTo>
                <a:cubicBezTo>
                  <a:pt x="7" y="1294"/>
                  <a:pt x="4" y="1298"/>
                  <a:pt x="1" y="1301"/>
                </a:cubicBezTo>
                <a:cubicBezTo>
                  <a:pt x="0" y="1303"/>
                  <a:pt x="1" y="1306"/>
                  <a:pt x="3" y="1307"/>
                </a:cubicBezTo>
                <a:cubicBezTo>
                  <a:pt x="14" y="1309"/>
                  <a:pt x="25" y="1298"/>
                  <a:pt x="32" y="1291"/>
                </a:cubicBezTo>
                <a:cubicBezTo>
                  <a:pt x="37" y="1287"/>
                  <a:pt x="41" y="1282"/>
                  <a:pt x="45" y="1278"/>
                </a:cubicBezTo>
                <a:cubicBezTo>
                  <a:pt x="47" y="1278"/>
                  <a:pt x="47" y="1279"/>
                  <a:pt x="47" y="1281"/>
                </a:cubicBezTo>
                <a:cubicBezTo>
                  <a:pt x="48" y="1282"/>
                  <a:pt x="48" y="1285"/>
                  <a:pt x="48" y="1288"/>
                </a:cubicBezTo>
                <a:cubicBezTo>
                  <a:pt x="48" y="1303"/>
                  <a:pt x="40" y="1335"/>
                  <a:pt x="38" y="1343"/>
                </a:cubicBezTo>
                <a:cubicBezTo>
                  <a:pt x="36" y="1360"/>
                  <a:pt x="30" y="1377"/>
                  <a:pt x="29" y="1394"/>
                </a:cubicBezTo>
                <a:cubicBezTo>
                  <a:pt x="28" y="1400"/>
                  <a:pt x="37" y="1404"/>
                  <a:pt x="41" y="1399"/>
                </a:cubicBezTo>
                <a:cubicBezTo>
                  <a:pt x="50" y="1388"/>
                  <a:pt x="52" y="1374"/>
                  <a:pt x="58" y="1361"/>
                </a:cubicBezTo>
                <a:cubicBezTo>
                  <a:pt x="58" y="1360"/>
                  <a:pt x="58" y="1359"/>
                  <a:pt x="59" y="1358"/>
                </a:cubicBezTo>
                <a:cubicBezTo>
                  <a:pt x="58" y="1362"/>
                  <a:pt x="58" y="1366"/>
                  <a:pt x="58" y="1367"/>
                </a:cubicBezTo>
                <a:cubicBezTo>
                  <a:pt x="55" y="1383"/>
                  <a:pt x="50" y="1400"/>
                  <a:pt x="48" y="1417"/>
                </a:cubicBezTo>
                <a:cubicBezTo>
                  <a:pt x="48" y="1422"/>
                  <a:pt x="52" y="1425"/>
                  <a:pt x="56" y="1425"/>
                </a:cubicBezTo>
                <a:cubicBezTo>
                  <a:pt x="67" y="1426"/>
                  <a:pt x="72" y="1414"/>
                  <a:pt x="76" y="1405"/>
                </a:cubicBezTo>
                <a:cubicBezTo>
                  <a:pt x="90" y="1406"/>
                  <a:pt x="101" y="1386"/>
                  <a:pt x="109" y="1373"/>
                </a:cubicBezTo>
                <a:cubicBezTo>
                  <a:pt x="131" y="1364"/>
                  <a:pt x="141" y="1330"/>
                  <a:pt x="147" y="1310"/>
                </a:cubicBezTo>
                <a:cubicBezTo>
                  <a:pt x="158" y="1271"/>
                  <a:pt x="160" y="1229"/>
                  <a:pt x="156" y="1189"/>
                </a:cubicBezTo>
                <a:cubicBezTo>
                  <a:pt x="156" y="1189"/>
                  <a:pt x="155" y="1188"/>
                  <a:pt x="155" y="1187"/>
                </a:cubicBezTo>
                <a:cubicBezTo>
                  <a:pt x="158" y="1178"/>
                  <a:pt x="162" y="1170"/>
                  <a:pt x="165" y="1161"/>
                </a:cubicBezTo>
                <a:cubicBezTo>
                  <a:pt x="171" y="1144"/>
                  <a:pt x="179" y="1127"/>
                  <a:pt x="186" y="1110"/>
                </a:cubicBezTo>
                <a:cubicBezTo>
                  <a:pt x="203" y="1072"/>
                  <a:pt x="215" y="1033"/>
                  <a:pt x="221" y="992"/>
                </a:cubicBezTo>
                <a:cubicBezTo>
                  <a:pt x="227" y="954"/>
                  <a:pt x="229" y="915"/>
                  <a:pt x="231" y="877"/>
                </a:cubicBezTo>
                <a:cubicBezTo>
                  <a:pt x="233" y="836"/>
                  <a:pt x="241" y="800"/>
                  <a:pt x="254" y="764"/>
                </a:cubicBezTo>
                <a:cubicBezTo>
                  <a:pt x="268" y="806"/>
                  <a:pt x="280" y="844"/>
                  <a:pt x="279" y="889"/>
                </a:cubicBezTo>
                <a:cubicBezTo>
                  <a:pt x="277" y="949"/>
                  <a:pt x="259" y="1003"/>
                  <a:pt x="245" y="1059"/>
                </a:cubicBezTo>
                <a:cubicBezTo>
                  <a:pt x="219" y="1158"/>
                  <a:pt x="213" y="1260"/>
                  <a:pt x="228" y="1360"/>
                </a:cubicBezTo>
                <a:cubicBezTo>
                  <a:pt x="229" y="1362"/>
                  <a:pt x="229" y="1363"/>
                  <a:pt x="230" y="1364"/>
                </a:cubicBezTo>
                <a:cubicBezTo>
                  <a:pt x="232" y="1459"/>
                  <a:pt x="277" y="1550"/>
                  <a:pt x="285" y="1645"/>
                </a:cubicBezTo>
                <a:cubicBezTo>
                  <a:pt x="294" y="1762"/>
                  <a:pt x="250" y="1874"/>
                  <a:pt x="272" y="1991"/>
                </a:cubicBezTo>
                <a:cubicBezTo>
                  <a:pt x="272" y="1993"/>
                  <a:pt x="273" y="1994"/>
                  <a:pt x="274" y="1994"/>
                </a:cubicBezTo>
                <a:cubicBezTo>
                  <a:pt x="274" y="2001"/>
                  <a:pt x="275" y="2005"/>
                  <a:pt x="275" y="2006"/>
                </a:cubicBezTo>
                <a:cubicBezTo>
                  <a:pt x="281" y="2036"/>
                  <a:pt x="290" y="2066"/>
                  <a:pt x="297" y="2095"/>
                </a:cubicBezTo>
                <a:cubicBezTo>
                  <a:pt x="304" y="2127"/>
                  <a:pt x="310" y="2157"/>
                  <a:pt x="313" y="2189"/>
                </a:cubicBezTo>
                <a:cubicBezTo>
                  <a:pt x="315" y="2215"/>
                  <a:pt x="313" y="2239"/>
                  <a:pt x="315" y="2265"/>
                </a:cubicBezTo>
                <a:cubicBezTo>
                  <a:pt x="313" y="2268"/>
                  <a:pt x="311" y="2271"/>
                  <a:pt x="309" y="2274"/>
                </a:cubicBezTo>
                <a:cubicBezTo>
                  <a:pt x="297" y="2295"/>
                  <a:pt x="280" y="2316"/>
                  <a:pt x="265" y="2334"/>
                </a:cubicBezTo>
                <a:cubicBezTo>
                  <a:pt x="259" y="2341"/>
                  <a:pt x="249" y="2348"/>
                  <a:pt x="249" y="2358"/>
                </a:cubicBezTo>
                <a:cubicBezTo>
                  <a:pt x="249" y="2368"/>
                  <a:pt x="258" y="2369"/>
                  <a:pt x="258" y="2378"/>
                </a:cubicBezTo>
                <a:cubicBezTo>
                  <a:pt x="259" y="2381"/>
                  <a:pt x="261" y="2384"/>
                  <a:pt x="266" y="2385"/>
                </a:cubicBezTo>
                <a:cubicBezTo>
                  <a:pt x="267" y="2385"/>
                  <a:pt x="269" y="2385"/>
                  <a:pt x="271" y="2384"/>
                </a:cubicBezTo>
                <a:cubicBezTo>
                  <a:pt x="272" y="2387"/>
                  <a:pt x="274" y="2392"/>
                  <a:pt x="274" y="2392"/>
                </a:cubicBezTo>
                <a:cubicBezTo>
                  <a:pt x="276" y="2395"/>
                  <a:pt x="279" y="2397"/>
                  <a:pt x="282" y="2396"/>
                </a:cubicBezTo>
                <a:cubicBezTo>
                  <a:pt x="282" y="2395"/>
                  <a:pt x="286" y="2394"/>
                  <a:pt x="289" y="2392"/>
                </a:cubicBezTo>
                <a:cubicBezTo>
                  <a:pt x="289" y="2392"/>
                  <a:pt x="290" y="2393"/>
                  <a:pt x="290" y="2393"/>
                </a:cubicBezTo>
                <a:cubicBezTo>
                  <a:pt x="293" y="2396"/>
                  <a:pt x="291" y="2399"/>
                  <a:pt x="297" y="2403"/>
                </a:cubicBezTo>
                <a:cubicBezTo>
                  <a:pt x="299" y="2404"/>
                  <a:pt x="302" y="2405"/>
                  <a:pt x="304" y="2403"/>
                </a:cubicBezTo>
                <a:cubicBezTo>
                  <a:pt x="312" y="2397"/>
                  <a:pt x="318" y="2388"/>
                  <a:pt x="324" y="2381"/>
                </a:cubicBezTo>
                <a:cubicBezTo>
                  <a:pt x="321" y="2392"/>
                  <a:pt x="316" y="2405"/>
                  <a:pt x="323" y="2411"/>
                </a:cubicBezTo>
                <a:cubicBezTo>
                  <a:pt x="330" y="2418"/>
                  <a:pt x="347" y="2414"/>
                  <a:pt x="353" y="2409"/>
                </a:cubicBezTo>
                <a:cubicBezTo>
                  <a:pt x="358" y="2405"/>
                  <a:pt x="360" y="2396"/>
                  <a:pt x="362" y="2390"/>
                </a:cubicBezTo>
                <a:cubicBezTo>
                  <a:pt x="366" y="2377"/>
                  <a:pt x="373" y="2368"/>
                  <a:pt x="379" y="2356"/>
                </a:cubicBezTo>
                <a:cubicBezTo>
                  <a:pt x="385" y="2344"/>
                  <a:pt x="386" y="2332"/>
                  <a:pt x="392" y="2319"/>
                </a:cubicBezTo>
                <a:cubicBezTo>
                  <a:pt x="398" y="2309"/>
                  <a:pt x="401" y="2301"/>
                  <a:pt x="403" y="2289"/>
                </a:cubicBezTo>
                <a:cubicBezTo>
                  <a:pt x="403" y="2286"/>
                  <a:pt x="401" y="2284"/>
                  <a:pt x="399" y="2283"/>
                </a:cubicBezTo>
                <a:cubicBezTo>
                  <a:pt x="399" y="2276"/>
                  <a:pt x="398" y="2269"/>
                  <a:pt x="396" y="2261"/>
                </a:cubicBezTo>
                <a:cubicBezTo>
                  <a:pt x="394" y="2252"/>
                  <a:pt x="395" y="2242"/>
                  <a:pt x="394" y="2232"/>
                </a:cubicBezTo>
                <a:cubicBezTo>
                  <a:pt x="396" y="2227"/>
                  <a:pt x="397" y="2222"/>
                  <a:pt x="398" y="2217"/>
                </a:cubicBezTo>
                <a:cubicBezTo>
                  <a:pt x="398" y="2206"/>
                  <a:pt x="395" y="2197"/>
                  <a:pt x="391" y="2187"/>
                </a:cubicBezTo>
                <a:cubicBezTo>
                  <a:pt x="393" y="2160"/>
                  <a:pt x="394" y="2133"/>
                  <a:pt x="396" y="2106"/>
                </a:cubicBezTo>
                <a:cubicBezTo>
                  <a:pt x="401" y="2068"/>
                  <a:pt x="403" y="2030"/>
                  <a:pt x="407" y="1992"/>
                </a:cubicBezTo>
                <a:cubicBezTo>
                  <a:pt x="412" y="1956"/>
                  <a:pt x="418" y="1919"/>
                  <a:pt x="416" y="1883"/>
                </a:cubicBezTo>
                <a:cubicBezTo>
                  <a:pt x="415" y="1860"/>
                  <a:pt x="408" y="1839"/>
                  <a:pt x="401" y="1818"/>
                </a:cubicBezTo>
                <a:cubicBezTo>
                  <a:pt x="405" y="1784"/>
                  <a:pt x="416" y="1752"/>
                  <a:pt x="417" y="1717"/>
                </a:cubicBezTo>
                <a:cubicBezTo>
                  <a:pt x="420" y="1674"/>
                  <a:pt x="430" y="1633"/>
                  <a:pt x="434" y="1590"/>
                </a:cubicBezTo>
                <a:cubicBezTo>
                  <a:pt x="439" y="1549"/>
                  <a:pt x="431" y="1507"/>
                  <a:pt x="435" y="1466"/>
                </a:cubicBezTo>
                <a:cubicBezTo>
                  <a:pt x="439" y="1423"/>
                  <a:pt x="443" y="1380"/>
                  <a:pt x="451" y="1338"/>
                </a:cubicBezTo>
                <a:cubicBezTo>
                  <a:pt x="459" y="1380"/>
                  <a:pt x="463" y="1423"/>
                  <a:pt x="467" y="1466"/>
                </a:cubicBezTo>
                <a:cubicBezTo>
                  <a:pt x="471" y="1507"/>
                  <a:pt x="463" y="1549"/>
                  <a:pt x="468" y="1590"/>
                </a:cubicBezTo>
                <a:cubicBezTo>
                  <a:pt x="472" y="1633"/>
                  <a:pt x="482" y="1674"/>
                  <a:pt x="485" y="1717"/>
                </a:cubicBezTo>
                <a:cubicBezTo>
                  <a:pt x="486" y="1752"/>
                  <a:pt x="497" y="1784"/>
                  <a:pt x="501" y="1818"/>
                </a:cubicBezTo>
                <a:cubicBezTo>
                  <a:pt x="494" y="1839"/>
                  <a:pt x="487" y="1860"/>
                  <a:pt x="486" y="1883"/>
                </a:cubicBezTo>
                <a:cubicBezTo>
                  <a:pt x="484" y="1919"/>
                  <a:pt x="490" y="1956"/>
                  <a:pt x="495" y="1992"/>
                </a:cubicBezTo>
                <a:cubicBezTo>
                  <a:pt x="499" y="2030"/>
                  <a:pt x="501" y="2068"/>
                  <a:pt x="506" y="2106"/>
                </a:cubicBezTo>
                <a:cubicBezTo>
                  <a:pt x="508" y="2133"/>
                  <a:pt x="509" y="2160"/>
                  <a:pt x="511" y="2187"/>
                </a:cubicBezTo>
                <a:cubicBezTo>
                  <a:pt x="507" y="2197"/>
                  <a:pt x="504" y="2206"/>
                  <a:pt x="504" y="2217"/>
                </a:cubicBezTo>
                <a:cubicBezTo>
                  <a:pt x="505" y="2222"/>
                  <a:pt x="506" y="2227"/>
                  <a:pt x="508" y="2232"/>
                </a:cubicBezTo>
                <a:cubicBezTo>
                  <a:pt x="507" y="2242"/>
                  <a:pt x="508" y="2252"/>
                  <a:pt x="506" y="2261"/>
                </a:cubicBezTo>
                <a:cubicBezTo>
                  <a:pt x="504" y="2269"/>
                  <a:pt x="503" y="2276"/>
                  <a:pt x="503" y="2283"/>
                </a:cubicBezTo>
                <a:cubicBezTo>
                  <a:pt x="501" y="2284"/>
                  <a:pt x="499" y="2286"/>
                  <a:pt x="499" y="2289"/>
                </a:cubicBezTo>
                <a:cubicBezTo>
                  <a:pt x="501" y="2301"/>
                  <a:pt x="504" y="2309"/>
                  <a:pt x="510" y="2319"/>
                </a:cubicBezTo>
                <a:cubicBezTo>
                  <a:pt x="516" y="2332"/>
                  <a:pt x="517" y="2344"/>
                  <a:pt x="523" y="2356"/>
                </a:cubicBezTo>
                <a:cubicBezTo>
                  <a:pt x="529" y="2368"/>
                  <a:pt x="536" y="2377"/>
                  <a:pt x="540" y="2390"/>
                </a:cubicBezTo>
                <a:cubicBezTo>
                  <a:pt x="542" y="2396"/>
                  <a:pt x="544" y="2405"/>
                  <a:pt x="549" y="2409"/>
                </a:cubicBezTo>
                <a:cubicBezTo>
                  <a:pt x="555" y="2414"/>
                  <a:pt x="572" y="2418"/>
                  <a:pt x="579" y="2411"/>
                </a:cubicBezTo>
                <a:cubicBezTo>
                  <a:pt x="586" y="2405"/>
                  <a:pt x="581" y="2392"/>
                  <a:pt x="578" y="2381"/>
                </a:cubicBezTo>
                <a:cubicBezTo>
                  <a:pt x="584" y="2388"/>
                  <a:pt x="590" y="2397"/>
                  <a:pt x="598" y="2403"/>
                </a:cubicBezTo>
                <a:cubicBezTo>
                  <a:pt x="600" y="2405"/>
                  <a:pt x="603" y="2404"/>
                  <a:pt x="605" y="2403"/>
                </a:cubicBezTo>
                <a:cubicBezTo>
                  <a:pt x="611" y="2399"/>
                  <a:pt x="609" y="2396"/>
                  <a:pt x="612" y="2393"/>
                </a:cubicBezTo>
                <a:cubicBezTo>
                  <a:pt x="612" y="2393"/>
                  <a:pt x="613" y="2392"/>
                  <a:pt x="613" y="2392"/>
                </a:cubicBezTo>
                <a:cubicBezTo>
                  <a:pt x="616" y="2394"/>
                  <a:pt x="620" y="2395"/>
                  <a:pt x="620" y="2396"/>
                </a:cubicBezTo>
                <a:cubicBezTo>
                  <a:pt x="623" y="2397"/>
                  <a:pt x="626" y="2395"/>
                  <a:pt x="628" y="2392"/>
                </a:cubicBezTo>
                <a:cubicBezTo>
                  <a:pt x="628" y="2392"/>
                  <a:pt x="630" y="2387"/>
                  <a:pt x="631" y="2384"/>
                </a:cubicBezTo>
                <a:cubicBezTo>
                  <a:pt x="633" y="2385"/>
                  <a:pt x="635" y="2385"/>
                  <a:pt x="636" y="2385"/>
                </a:cubicBezTo>
                <a:cubicBezTo>
                  <a:pt x="641" y="2384"/>
                  <a:pt x="643" y="2381"/>
                  <a:pt x="644" y="2378"/>
                </a:cubicBezTo>
                <a:cubicBezTo>
                  <a:pt x="644" y="2369"/>
                  <a:pt x="653" y="2368"/>
                  <a:pt x="653" y="2358"/>
                </a:cubicBezTo>
                <a:cubicBezTo>
                  <a:pt x="653" y="2348"/>
                  <a:pt x="643" y="2341"/>
                  <a:pt x="637" y="2334"/>
                </a:cubicBezTo>
                <a:cubicBezTo>
                  <a:pt x="622" y="2316"/>
                  <a:pt x="605" y="2295"/>
                  <a:pt x="593" y="2274"/>
                </a:cubicBezTo>
                <a:cubicBezTo>
                  <a:pt x="591" y="2271"/>
                  <a:pt x="589" y="2268"/>
                  <a:pt x="587" y="2265"/>
                </a:cubicBezTo>
                <a:cubicBezTo>
                  <a:pt x="589" y="2239"/>
                  <a:pt x="587" y="2215"/>
                  <a:pt x="589" y="2189"/>
                </a:cubicBezTo>
                <a:cubicBezTo>
                  <a:pt x="592" y="2157"/>
                  <a:pt x="598" y="2127"/>
                  <a:pt x="605" y="2095"/>
                </a:cubicBezTo>
                <a:cubicBezTo>
                  <a:pt x="612" y="2066"/>
                  <a:pt x="621" y="2036"/>
                  <a:pt x="627" y="2006"/>
                </a:cubicBezTo>
                <a:cubicBezTo>
                  <a:pt x="627" y="2005"/>
                  <a:pt x="628" y="2001"/>
                  <a:pt x="628" y="1994"/>
                </a:cubicBezTo>
                <a:cubicBezTo>
                  <a:pt x="629" y="1994"/>
                  <a:pt x="630" y="1993"/>
                  <a:pt x="630" y="1991"/>
                </a:cubicBezTo>
                <a:cubicBezTo>
                  <a:pt x="652" y="1874"/>
                  <a:pt x="608" y="1762"/>
                  <a:pt x="617" y="1645"/>
                </a:cubicBezTo>
                <a:cubicBezTo>
                  <a:pt x="625" y="1550"/>
                  <a:pt x="670" y="1459"/>
                  <a:pt x="672" y="1364"/>
                </a:cubicBezTo>
                <a:cubicBezTo>
                  <a:pt x="673" y="1363"/>
                  <a:pt x="673" y="1362"/>
                  <a:pt x="674" y="1360"/>
                </a:cubicBezTo>
                <a:cubicBezTo>
                  <a:pt x="689" y="1260"/>
                  <a:pt x="683" y="1158"/>
                  <a:pt x="657" y="1059"/>
                </a:cubicBezTo>
                <a:cubicBezTo>
                  <a:pt x="643" y="1003"/>
                  <a:pt x="625" y="949"/>
                  <a:pt x="623" y="889"/>
                </a:cubicBezTo>
                <a:cubicBezTo>
                  <a:pt x="622" y="844"/>
                  <a:pt x="634" y="806"/>
                  <a:pt x="648" y="764"/>
                </a:cubicBezTo>
                <a:cubicBezTo>
                  <a:pt x="661" y="800"/>
                  <a:pt x="669" y="836"/>
                  <a:pt x="671" y="877"/>
                </a:cubicBezTo>
                <a:cubicBezTo>
                  <a:pt x="673" y="915"/>
                  <a:pt x="676" y="954"/>
                  <a:pt x="681" y="992"/>
                </a:cubicBezTo>
                <a:cubicBezTo>
                  <a:pt x="687" y="1033"/>
                  <a:pt x="699" y="1072"/>
                  <a:pt x="716" y="1110"/>
                </a:cubicBezTo>
                <a:cubicBezTo>
                  <a:pt x="723" y="1127"/>
                  <a:pt x="731" y="1144"/>
                  <a:pt x="737" y="1161"/>
                </a:cubicBezTo>
                <a:cubicBezTo>
                  <a:pt x="740" y="1170"/>
                  <a:pt x="744" y="1178"/>
                  <a:pt x="747" y="1187"/>
                </a:cubicBezTo>
                <a:cubicBezTo>
                  <a:pt x="747" y="1188"/>
                  <a:pt x="746" y="1189"/>
                  <a:pt x="746" y="1189"/>
                </a:cubicBezTo>
                <a:cubicBezTo>
                  <a:pt x="742" y="1229"/>
                  <a:pt x="744" y="1271"/>
                  <a:pt x="755" y="1310"/>
                </a:cubicBezTo>
                <a:cubicBezTo>
                  <a:pt x="761" y="1330"/>
                  <a:pt x="771" y="1364"/>
                  <a:pt x="793" y="1373"/>
                </a:cubicBezTo>
                <a:cubicBezTo>
                  <a:pt x="801" y="1386"/>
                  <a:pt x="812" y="1406"/>
                  <a:pt x="826" y="1405"/>
                </a:cubicBezTo>
                <a:cubicBezTo>
                  <a:pt x="830" y="1414"/>
                  <a:pt x="835" y="1426"/>
                  <a:pt x="846" y="1425"/>
                </a:cubicBezTo>
                <a:cubicBezTo>
                  <a:pt x="850" y="1425"/>
                  <a:pt x="854" y="1422"/>
                  <a:pt x="854" y="1417"/>
                </a:cubicBezTo>
                <a:cubicBezTo>
                  <a:pt x="852" y="1400"/>
                  <a:pt x="847" y="1383"/>
                  <a:pt x="844" y="1367"/>
                </a:cubicBezTo>
                <a:cubicBezTo>
                  <a:pt x="844" y="1366"/>
                  <a:pt x="844" y="1362"/>
                  <a:pt x="843" y="1358"/>
                </a:cubicBezTo>
                <a:cubicBezTo>
                  <a:pt x="844" y="1359"/>
                  <a:pt x="844" y="1360"/>
                  <a:pt x="844" y="1361"/>
                </a:cubicBezTo>
                <a:cubicBezTo>
                  <a:pt x="850" y="1374"/>
                  <a:pt x="852" y="1388"/>
                  <a:pt x="861" y="1399"/>
                </a:cubicBezTo>
                <a:cubicBezTo>
                  <a:pt x="865" y="1404"/>
                  <a:pt x="874" y="1400"/>
                  <a:pt x="873" y="1394"/>
                </a:cubicBezTo>
                <a:cubicBezTo>
                  <a:pt x="872" y="1377"/>
                  <a:pt x="866" y="1360"/>
                  <a:pt x="864" y="1343"/>
                </a:cubicBezTo>
                <a:cubicBezTo>
                  <a:pt x="862" y="1335"/>
                  <a:pt x="854" y="1303"/>
                  <a:pt x="854" y="1288"/>
                </a:cubicBezTo>
                <a:cubicBezTo>
                  <a:pt x="854" y="1285"/>
                  <a:pt x="854" y="1282"/>
                  <a:pt x="855" y="1281"/>
                </a:cubicBezTo>
                <a:cubicBezTo>
                  <a:pt x="855" y="1279"/>
                  <a:pt x="855" y="1278"/>
                  <a:pt x="857" y="1278"/>
                </a:cubicBezTo>
                <a:cubicBezTo>
                  <a:pt x="861" y="1282"/>
                  <a:pt x="865" y="1287"/>
                  <a:pt x="870" y="1291"/>
                </a:cubicBezTo>
                <a:cubicBezTo>
                  <a:pt x="877" y="1298"/>
                  <a:pt x="888" y="1309"/>
                  <a:pt x="899" y="1307"/>
                </a:cubicBezTo>
                <a:cubicBezTo>
                  <a:pt x="901" y="1306"/>
                  <a:pt x="902" y="1303"/>
                  <a:pt x="901" y="130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1AEBB6-13EA-4BA6-B9CA-754081C3ADD6}"/>
              </a:ext>
            </a:extLst>
          </p:cNvPr>
          <p:cNvGrpSpPr/>
          <p:nvPr/>
        </p:nvGrpSpPr>
        <p:grpSpPr>
          <a:xfrm>
            <a:off x="2305590" y="3426625"/>
            <a:ext cx="4106913" cy="7055465"/>
            <a:chOff x="11698288" y="4076701"/>
            <a:chExt cx="990600" cy="1701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43AE53D-AB2C-4F16-A564-B3C9E136A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5801" y="4394201"/>
              <a:ext cx="125413" cy="119063"/>
            </a:xfrm>
            <a:custGeom>
              <a:avLst/>
              <a:gdLst>
                <a:gd name="T0" fmla="*/ 39 w 45"/>
                <a:gd name="T1" fmla="*/ 32 h 43"/>
                <a:gd name="T2" fmla="*/ 37 w 45"/>
                <a:gd name="T3" fmla="*/ 33 h 43"/>
                <a:gd name="T4" fmla="*/ 19 w 45"/>
                <a:gd name="T5" fmla="*/ 42 h 43"/>
                <a:gd name="T6" fmla="*/ 8 w 45"/>
                <a:gd name="T7" fmla="*/ 29 h 43"/>
                <a:gd name="T8" fmla="*/ 1 w 45"/>
                <a:gd name="T9" fmla="*/ 14 h 43"/>
                <a:gd name="T10" fmla="*/ 5 w 45"/>
                <a:gd name="T11" fmla="*/ 4 h 43"/>
                <a:gd name="T12" fmla="*/ 13 w 45"/>
                <a:gd name="T13" fmla="*/ 3 h 43"/>
                <a:gd name="T14" fmla="*/ 21 w 45"/>
                <a:gd name="T15" fmla="*/ 5 h 43"/>
                <a:gd name="T16" fmla="*/ 26 w 45"/>
                <a:gd name="T17" fmla="*/ 6 h 43"/>
                <a:gd name="T18" fmla="*/ 33 w 45"/>
                <a:gd name="T19" fmla="*/ 0 h 43"/>
                <a:gd name="T20" fmla="*/ 40 w 45"/>
                <a:gd name="T21" fmla="*/ 1 h 43"/>
                <a:gd name="T22" fmla="*/ 44 w 45"/>
                <a:gd name="T23" fmla="*/ 10 h 43"/>
                <a:gd name="T24" fmla="*/ 44 w 45"/>
                <a:gd name="T25" fmla="*/ 21 h 43"/>
                <a:gd name="T26" fmla="*/ 39 w 45"/>
                <a:gd name="T27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43">
                  <a:moveTo>
                    <a:pt x="39" y="32"/>
                  </a:moveTo>
                  <a:cubicBezTo>
                    <a:pt x="39" y="32"/>
                    <a:pt x="38" y="32"/>
                    <a:pt x="37" y="33"/>
                  </a:cubicBezTo>
                  <a:cubicBezTo>
                    <a:pt x="33" y="39"/>
                    <a:pt x="27" y="43"/>
                    <a:pt x="19" y="42"/>
                  </a:cubicBezTo>
                  <a:cubicBezTo>
                    <a:pt x="10" y="40"/>
                    <a:pt x="11" y="35"/>
                    <a:pt x="8" y="29"/>
                  </a:cubicBezTo>
                  <a:cubicBezTo>
                    <a:pt x="6" y="24"/>
                    <a:pt x="2" y="20"/>
                    <a:pt x="1" y="14"/>
                  </a:cubicBezTo>
                  <a:cubicBezTo>
                    <a:pt x="0" y="9"/>
                    <a:pt x="1" y="6"/>
                    <a:pt x="5" y="4"/>
                  </a:cubicBezTo>
                  <a:cubicBezTo>
                    <a:pt x="7" y="2"/>
                    <a:pt x="10" y="1"/>
                    <a:pt x="13" y="3"/>
                  </a:cubicBezTo>
                  <a:cubicBezTo>
                    <a:pt x="17" y="2"/>
                    <a:pt x="19" y="2"/>
                    <a:pt x="21" y="5"/>
                  </a:cubicBezTo>
                  <a:cubicBezTo>
                    <a:pt x="23" y="5"/>
                    <a:pt x="24" y="7"/>
                    <a:pt x="26" y="6"/>
                  </a:cubicBezTo>
                  <a:cubicBezTo>
                    <a:pt x="30" y="6"/>
                    <a:pt x="30" y="2"/>
                    <a:pt x="33" y="0"/>
                  </a:cubicBezTo>
                  <a:cubicBezTo>
                    <a:pt x="35" y="1"/>
                    <a:pt x="38" y="1"/>
                    <a:pt x="40" y="1"/>
                  </a:cubicBezTo>
                  <a:cubicBezTo>
                    <a:pt x="42" y="4"/>
                    <a:pt x="44" y="6"/>
                    <a:pt x="44" y="10"/>
                  </a:cubicBezTo>
                  <a:cubicBezTo>
                    <a:pt x="45" y="14"/>
                    <a:pt x="45" y="18"/>
                    <a:pt x="44" y="21"/>
                  </a:cubicBezTo>
                  <a:cubicBezTo>
                    <a:pt x="43" y="25"/>
                    <a:pt x="41" y="28"/>
                    <a:pt x="39" y="32"/>
                  </a:cubicBezTo>
                </a:path>
              </a:pathLst>
            </a:custGeom>
            <a:solidFill>
              <a:srgbClr val="F7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DA58D8-09C5-416A-84B6-E6F927254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8813" y="4518026"/>
              <a:ext cx="171450" cy="592138"/>
            </a:xfrm>
            <a:custGeom>
              <a:avLst/>
              <a:gdLst>
                <a:gd name="T0" fmla="*/ 47 w 62"/>
                <a:gd name="T1" fmla="*/ 202 h 214"/>
                <a:gd name="T2" fmla="*/ 31 w 62"/>
                <a:gd name="T3" fmla="*/ 205 h 214"/>
                <a:gd name="T4" fmla="*/ 28 w 62"/>
                <a:gd name="T5" fmla="*/ 202 h 214"/>
                <a:gd name="T6" fmla="*/ 13 w 62"/>
                <a:gd name="T7" fmla="*/ 210 h 214"/>
                <a:gd name="T8" fmla="*/ 6 w 62"/>
                <a:gd name="T9" fmla="*/ 213 h 214"/>
                <a:gd name="T10" fmla="*/ 5 w 62"/>
                <a:gd name="T11" fmla="*/ 211 h 214"/>
                <a:gd name="T12" fmla="*/ 2 w 62"/>
                <a:gd name="T13" fmla="*/ 209 h 214"/>
                <a:gd name="T14" fmla="*/ 1 w 62"/>
                <a:gd name="T15" fmla="*/ 202 h 214"/>
                <a:gd name="T16" fmla="*/ 11 w 62"/>
                <a:gd name="T17" fmla="*/ 190 h 214"/>
                <a:gd name="T18" fmla="*/ 18 w 62"/>
                <a:gd name="T19" fmla="*/ 178 h 214"/>
                <a:gd name="T20" fmla="*/ 22 w 62"/>
                <a:gd name="T21" fmla="*/ 165 h 214"/>
                <a:gd name="T22" fmla="*/ 21 w 62"/>
                <a:gd name="T23" fmla="*/ 154 h 214"/>
                <a:gd name="T24" fmla="*/ 23 w 62"/>
                <a:gd name="T25" fmla="*/ 139 h 214"/>
                <a:gd name="T26" fmla="*/ 20 w 62"/>
                <a:gd name="T27" fmla="*/ 115 h 214"/>
                <a:gd name="T28" fmla="*/ 24 w 62"/>
                <a:gd name="T29" fmla="*/ 101 h 214"/>
                <a:gd name="T30" fmla="*/ 24 w 62"/>
                <a:gd name="T31" fmla="*/ 83 h 214"/>
                <a:gd name="T32" fmla="*/ 21 w 62"/>
                <a:gd name="T33" fmla="*/ 71 h 214"/>
                <a:gd name="T34" fmla="*/ 23 w 62"/>
                <a:gd name="T35" fmla="*/ 54 h 214"/>
                <a:gd name="T36" fmla="*/ 21 w 62"/>
                <a:gd name="T37" fmla="*/ 46 h 214"/>
                <a:gd name="T38" fmla="*/ 24 w 62"/>
                <a:gd name="T39" fmla="*/ 33 h 214"/>
                <a:gd name="T40" fmla="*/ 26 w 62"/>
                <a:gd name="T41" fmla="*/ 19 h 214"/>
                <a:gd name="T42" fmla="*/ 25 w 62"/>
                <a:gd name="T43" fmla="*/ 7 h 214"/>
                <a:gd name="T44" fmla="*/ 25 w 62"/>
                <a:gd name="T45" fmla="*/ 5 h 214"/>
                <a:gd name="T46" fmla="*/ 23 w 62"/>
                <a:gd name="T47" fmla="*/ 2 h 214"/>
                <a:gd name="T48" fmla="*/ 43 w 62"/>
                <a:gd name="T49" fmla="*/ 0 h 214"/>
                <a:gd name="T50" fmla="*/ 40 w 62"/>
                <a:gd name="T51" fmla="*/ 14 h 214"/>
                <a:gd name="T52" fmla="*/ 43 w 62"/>
                <a:gd name="T53" fmla="*/ 36 h 214"/>
                <a:gd name="T54" fmla="*/ 41 w 62"/>
                <a:gd name="T55" fmla="*/ 54 h 214"/>
                <a:gd name="T56" fmla="*/ 43 w 62"/>
                <a:gd name="T57" fmla="*/ 75 h 214"/>
                <a:gd name="T58" fmla="*/ 45 w 62"/>
                <a:gd name="T59" fmla="*/ 83 h 214"/>
                <a:gd name="T60" fmla="*/ 43 w 62"/>
                <a:gd name="T61" fmla="*/ 101 h 214"/>
                <a:gd name="T62" fmla="*/ 42 w 62"/>
                <a:gd name="T63" fmla="*/ 132 h 214"/>
                <a:gd name="T64" fmla="*/ 42 w 62"/>
                <a:gd name="T65" fmla="*/ 134 h 214"/>
                <a:gd name="T66" fmla="*/ 41 w 62"/>
                <a:gd name="T67" fmla="*/ 159 h 214"/>
                <a:gd name="T68" fmla="*/ 43 w 62"/>
                <a:gd name="T69" fmla="*/ 179 h 214"/>
                <a:gd name="T70" fmla="*/ 56 w 62"/>
                <a:gd name="T71" fmla="*/ 189 h 214"/>
                <a:gd name="T72" fmla="*/ 57 w 62"/>
                <a:gd name="T73" fmla="*/ 192 h 214"/>
                <a:gd name="T74" fmla="*/ 58 w 62"/>
                <a:gd name="T75" fmla="*/ 194 h 214"/>
                <a:gd name="T76" fmla="*/ 59 w 62"/>
                <a:gd name="T77" fmla="*/ 190 h 214"/>
                <a:gd name="T78" fmla="*/ 60 w 62"/>
                <a:gd name="T79" fmla="*/ 202 h 214"/>
                <a:gd name="T80" fmla="*/ 57 w 62"/>
                <a:gd name="T81" fmla="*/ 2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" h="214">
                  <a:moveTo>
                    <a:pt x="57" y="206"/>
                  </a:moveTo>
                  <a:cubicBezTo>
                    <a:pt x="52" y="208"/>
                    <a:pt x="48" y="209"/>
                    <a:pt x="47" y="202"/>
                  </a:cubicBezTo>
                  <a:cubicBezTo>
                    <a:pt x="47" y="201"/>
                    <a:pt x="45" y="200"/>
                    <a:pt x="43" y="200"/>
                  </a:cubicBezTo>
                  <a:cubicBezTo>
                    <a:pt x="41" y="201"/>
                    <a:pt x="34" y="206"/>
                    <a:pt x="31" y="205"/>
                  </a:cubicBezTo>
                  <a:cubicBezTo>
                    <a:pt x="30" y="204"/>
                    <a:pt x="29" y="204"/>
                    <a:pt x="29" y="203"/>
                  </a:cubicBezTo>
                  <a:cubicBezTo>
                    <a:pt x="29" y="202"/>
                    <a:pt x="28" y="202"/>
                    <a:pt x="28" y="202"/>
                  </a:cubicBezTo>
                  <a:cubicBezTo>
                    <a:pt x="26" y="200"/>
                    <a:pt x="22" y="201"/>
                    <a:pt x="22" y="204"/>
                  </a:cubicBezTo>
                  <a:cubicBezTo>
                    <a:pt x="22" y="208"/>
                    <a:pt x="17" y="210"/>
                    <a:pt x="13" y="210"/>
                  </a:cubicBezTo>
                  <a:cubicBezTo>
                    <a:pt x="11" y="210"/>
                    <a:pt x="10" y="211"/>
                    <a:pt x="8" y="212"/>
                  </a:cubicBezTo>
                  <a:cubicBezTo>
                    <a:pt x="6" y="214"/>
                    <a:pt x="8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5" y="212"/>
                    <a:pt x="5" y="212"/>
                    <a:pt x="5" y="211"/>
                  </a:cubicBezTo>
                  <a:cubicBezTo>
                    <a:pt x="4" y="210"/>
                    <a:pt x="3" y="209"/>
                    <a:pt x="2" y="209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1" y="208"/>
                    <a:pt x="0" y="206"/>
                    <a:pt x="0" y="204"/>
                  </a:cubicBezTo>
                  <a:cubicBezTo>
                    <a:pt x="1" y="204"/>
                    <a:pt x="1" y="203"/>
                    <a:pt x="1" y="202"/>
                  </a:cubicBezTo>
                  <a:cubicBezTo>
                    <a:pt x="2" y="199"/>
                    <a:pt x="3" y="196"/>
                    <a:pt x="5" y="194"/>
                  </a:cubicBezTo>
                  <a:cubicBezTo>
                    <a:pt x="7" y="192"/>
                    <a:pt x="9" y="192"/>
                    <a:pt x="11" y="190"/>
                  </a:cubicBezTo>
                  <a:cubicBezTo>
                    <a:pt x="13" y="189"/>
                    <a:pt x="13" y="188"/>
                    <a:pt x="14" y="186"/>
                  </a:cubicBezTo>
                  <a:cubicBezTo>
                    <a:pt x="15" y="183"/>
                    <a:pt x="16" y="180"/>
                    <a:pt x="18" y="178"/>
                  </a:cubicBezTo>
                  <a:cubicBezTo>
                    <a:pt x="20" y="180"/>
                    <a:pt x="24" y="177"/>
                    <a:pt x="24" y="174"/>
                  </a:cubicBezTo>
                  <a:cubicBezTo>
                    <a:pt x="23" y="171"/>
                    <a:pt x="21" y="168"/>
                    <a:pt x="22" y="165"/>
                  </a:cubicBezTo>
                  <a:cubicBezTo>
                    <a:pt x="22" y="163"/>
                    <a:pt x="24" y="161"/>
                    <a:pt x="24" y="159"/>
                  </a:cubicBezTo>
                  <a:cubicBezTo>
                    <a:pt x="24" y="157"/>
                    <a:pt x="22" y="156"/>
                    <a:pt x="21" y="154"/>
                  </a:cubicBezTo>
                  <a:cubicBezTo>
                    <a:pt x="19" y="151"/>
                    <a:pt x="19" y="148"/>
                    <a:pt x="20" y="144"/>
                  </a:cubicBezTo>
                  <a:cubicBezTo>
                    <a:pt x="23" y="144"/>
                    <a:pt x="25" y="141"/>
                    <a:pt x="23" y="139"/>
                  </a:cubicBezTo>
                  <a:cubicBezTo>
                    <a:pt x="17" y="133"/>
                    <a:pt x="24" y="129"/>
                    <a:pt x="23" y="123"/>
                  </a:cubicBezTo>
                  <a:cubicBezTo>
                    <a:pt x="22" y="120"/>
                    <a:pt x="20" y="118"/>
                    <a:pt x="20" y="115"/>
                  </a:cubicBezTo>
                  <a:cubicBezTo>
                    <a:pt x="19" y="112"/>
                    <a:pt x="20" y="109"/>
                    <a:pt x="21" y="106"/>
                  </a:cubicBezTo>
                  <a:cubicBezTo>
                    <a:pt x="24" y="107"/>
                    <a:pt x="26" y="103"/>
                    <a:pt x="24" y="101"/>
                  </a:cubicBezTo>
                  <a:cubicBezTo>
                    <a:pt x="20" y="96"/>
                    <a:pt x="21" y="93"/>
                    <a:pt x="23" y="88"/>
                  </a:cubicBezTo>
                  <a:cubicBezTo>
                    <a:pt x="24" y="86"/>
                    <a:pt x="25" y="85"/>
                    <a:pt x="24" y="83"/>
                  </a:cubicBezTo>
                  <a:cubicBezTo>
                    <a:pt x="23" y="82"/>
                    <a:pt x="22" y="82"/>
                    <a:pt x="21" y="81"/>
                  </a:cubicBezTo>
                  <a:cubicBezTo>
                    <a:pt x="19" y="78"/>
                    <a:pt x="19" y="74"/>
                    <a:pt x="21" y="71"/>
                  </a:cubicBezTo>
                  <a:cubicBezTo>
                    <a:pt x="22" y="71"/>
                    <a:pt x="25" y="70"/>
                    <a:pt x="24" y="68"/>
                  </a:cubicBezTo>
                  <a:cubicBezTo>
                    <a:pt x="24" y="63"/>
                    <a:pt x="18" y="59"/>
                    <a:pt x="23" y="54"/>
                  </a:cubicBezTo>
                  <a:cubicBezTo>
                    <a:pt x="24" y="53"/>
                    <a:pt x="25" y="51"/>
                    <a:pt x="24" y="50"/>
                  </a:cubicBezTo>
                  <a:cubicBezTo>
                    <a:pt x="23" y="49"/>
                    <a:pt x="22" y="48"/>
                    <a:pt x="21" y="46"/>
                  </a:cubicBezTo>
                  <a:cubicBezTo>
                    <a:pt x="19" y="44"/>
                    <a:pt x="19" y="40"/>
                    <a:pt x="21" y="38"/>
                  </a:cubicBezTo>
                  <a:cubicBezTo>
                    <a:pt x="24" y="39"/>
                    <a:pt x="27" y="35"/>
                    <a:pt x="24" y="33"/>
                  </a:cubicBezTo>
                  <a:cubicBezTo>
                    <a:pt x="22" y="30"/>
                    <a:pt x="22" y="26"/>
                    <a:pt x="25" y="24"/>
                  </a:cubicBezTo>
                  <a:cubicBezTo>
                    <a:pt x="27" y="23"/>
                    <a:pt x="27" y="20"/>
                    <a:pt x="26" y="19"/>
                  </a:cubicBezTo>
                  <a:cubicBezTo>
                    <a:pt x="24" y="17"/>
                    <a:pt x="23" y="16"/>
                    <a:pt x="22" y="14"/>
                  </a:cubicBezTo>
                  <a:cubicBezTo>
                    <a:pt x="22" y="12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6"/>
                    <a:pt x="26" y="6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6" y="2"/>
                    <a:pt x="29" y="3"/>
                    <a:pt x="32" y="2"/>
                  </a:cubicBezTo>
                  <a:cubicBezTo>
                    <a:pt x="37" y="2"/>
                    <a:pt x="40" y="1"/>
                    <a:pt x="43" y="0"/>
                  </a:cubicBezTo>
                  <a:cubicBezTo>
                    <a:pt x="45" y="2"/>
                    <a:pt x="43" y="9"/>
                    <a:pt x="41" y="10"/>
                  </a:cubicBezTo>
                  <a:cubicBezTo>
                    <a:pt x="40" y="11"/>
                    <a:pt x="39" y="12"/>
                    <a:pt x="40" y="14"/>
                  </a:cubicBezTo>
                  <a:cubicBezTo>
                    <a:pt x="44" y="19"/>
                    <a:pt x="42" y="26"/>
                    <a:pt x="40" y="32"/>
                  </a:cubicBezTo>
                  <a:cubicBezTo>
                    <a:pt x="39" y="34"/>
                    <a:pt x="41" y="36"/>
                    <a:pt x="43" y="36"/>
                  </a:cubicBezTo>
                  <a:cubicBezTo>
                    <a:pt x="44" y="37"/>
                    <a:pt x="44" y="38"/>
                    <a:pt x="44" y="40"/>
                  </a:cubicBezTo>
                  <a:cubicBezTo>
                    <a:pt x="45" y="44"/>
                    <a:pt x="42" y="50"/>
                    <a:pt x="41" y="54"/>
                  </a:cubicBezTo>
                  <a:cubicBezTo>
                    <a:pt x="41" y="55"/>
                    <a:pt x="41" y="56"/>
                    <a:pt x="43" y="57"/>
                  </a:cubicBezTo>
                  <a:cubicBezTo>
                    <a:pt x="47" y="60"/>
                    <a:pt x="42" y="70"/>
                    <a:pt x="43" y="75"/>
                  </a:cubicBezTo>
                  <a:cubicBezTo>
                    <a:pt x="43" y="76"/>
                    <a:pt x="44" y="77"/>
                    <a:pt x="44" y="77"/>
                  </a:cubicBezTo>
                  <a:cubicBezTo>
                    <a:pt x="45" y="79"/>
                    <a:pt x="45" y="81"/>
                    <a:pt x="45" y="83"/>
                  </a:cubicBezTo>
                  <a:cubicBezTo>
                    <a:pt x="45" y="90"/>
                    <a:pt x="42" y="90"/>
                    <a:pt x="42" y="94"/>
                  </a:cubicBezTo>
                  <a:cubicBezTo>
                    <a:pt x="41" y="98"/>
                    <a:pt x="42" y="98"/>
                    <a:pt x="43" y="101"/>
                  </a:cubicBezTo>
                  <a:cubicBezTo>
                    <a:pt x="44" y="107"/>
                    <a:pt x="41" y="111"/>
                    <a:pt x="42" y="116"/>
                  </a:cubicBezTo>
                  <a:cubicBezTo>
                    <a:pt x="43" y="122"/>
                    <a:pt x="45" y="126"/>
                    <a:pt x="42" y="132"/>
                  </a:cubicBezTo>
                  <a:cubicBezTo>
                    <a:pt x="42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5"/>
                    <a:pt x="43" y="136"/>
                    <a:pt x="44" y="137"/>
                  </a:cubicBezTo>
                  <a:cubicBezTo>
                    <a:pt x="48" y="145"/>
                    <a:pt x="42" y="151"/>
                    <a:pt x="41" y="159"/>
                  </a:cubicBezTo>
                  <a:cubicBezTo>
                    <a:pt x="41" y="162"/>
                    <a:pt x="43" y="165"/>
                    <a:pt x="43" y="168"/>
                  </a:cubicBezTo>
                  <a:cubicBezTo>
                    <a:pt x="44" y="172"/>
                    <a:pt x="42" y="175"/>
                    <a:pt x="43" y="179"/>
                  </a:cubicBezTo>
                  <a:cubicBezTo>
                    <a:pt x="45" y="183"/>
                    <a:pt x="49" y="182"/>
                    <a:pt x="50" y="187"/>
                  </a:cubicBezTo>
                  <a:cubicBezTo>
                    <a:pt x="50" y="191"/>
                    <a:pt x="54" y="191"/>
                    <a:pt x="56" y="189"/>
                  </a:cubicBezTo>
                  <a:cubicBezTo>
                    <a:pt x="56" y="189"/>
                    <a:pt x="56" y="189"/>
                    <a:pt x="57" y="189"/>
                  </a:cubicBezTo>
                  <a:cubicBezTo>
                    <a:pt x="57" y="191"/>
                    <a:pt x="57" y="192"/>
                    <a:pt x="57" y="192"/>
                  </a:cubicBezTo>
                  <a:cubicBezTo>
                    <a:pt x="56" y="193"/>
                    <a:pt x="56" y="194"/>
                    <a:pt x="57" y="194"/>
                  </a:cubicBezTo>
                  <a:cubicBezTo>
                    <a:pt x="57" y="194"/>
                    <a:pt x="58" y="194"/>
                    <a:pt x="58" y="194"/>
                  </a:cubicBezTo>
                  <a:cubicBezTo>
                    <a:pt x="58" y="194"/>
                    <a:pt x="59" y="193"/>
                    <a:pt x="59" y="193"/>
                  </a:cubicBezTo>
                  <a:cubicBezTo>
                    <a:pt x="59" y="192"/>
                    <a:pt x="59" y="191"/>
                    <a:pt x="59" y="190"/>
                  </a:cubicBezTo>
                  <a:cubicBezTo>
                    <a:pt x="61" y="191"/>
                    <a:pt x="62" y="192"/>
                    <a:pt x="61" y="195"/>
                  </a:cubicBezTo>
                  <a:cubicBezTo>
                    <a:pt x="61" y="197"/>
                    <a:pt x="61" y="200"/>
                    <a:pt x="60" y="202"/>
                  </a:cubicBezTo>
                  <a:cubicBezTo>
                    <a:pt x="59" y="203"/>
                    <a:pt x="58" y="205"/>
                    <a:pt x="58" y="206"/>
                  </a:cubicBezTo>
                  <a:cubicBezTo>
                    <a:pt x="57" y="206"/>
                    <a:pt x="57" y="206"/>
                    <a:pt x="57" y="206"/>
                  </a:cubicBezTo>
                </a:path>
              </a:pathLst>
            </a:custGeom>
            <a:solidFill>
              <a:srgbClr val="E5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1689BC2-316C-4910-A3E8-E51E5E002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4363" y="4098926"/>
              <a:ext cx="287338" cy="309563"/>
            </a:xfrm>
            <a:custGeom>
              <a:avLst/>
              <a:gdLst>
                <a:gd name="T0" fmla="*/ 24 w 104"/>
                <a:gd name="T1" fmla="*/ 112 h 112"/>
                <a:gd name="T2" fmla="*/ 2 w 104"/>
                <a:gd name="T3" fmla="*/ 72 h 112"/>
                <a:gd name="T4" fmla="*/ 31 w 104"/>
                <a:gd name="T5" fmla="*/ 35 h 112"/>
                <a:gd name="T6" fmla="*/ 42 w 104"/>
                <a:gd name="T7" fmla="*/ 12 h 112"/>
                <a:gd name="T8" fmla="*/ 65 w 104"/>
                <a:gd name="T9" fmla="*/ 18 h 112"/>
                <a:gd name="T10" fmla="*/ 77 w 104"/>
                <a:gd name="T11" fmla="*/ 43 h 112"/>
                <a:gd name="T12" fmla="*/ 99 w 104"/>
                <a:gd name="T13" fmla="*/ 81 h 112"/>
                <a:gd name="T14" fmla="*/ 76 w 104"/>
                <a:gd name="T15" fmla="*/ 112 h 112"/>
                <a:gd name="T16" fmla="*/ 68 w 104"/>
                <a:gd name="T17" fmla="*/ 101 h 112"/>
                <a:gd name="T18" fmla="*/ 59 w 104"/>
                <a:gd name="T19" fmla="*/ 99 h 112"/>
                <a:gd name="T20" fmla="*/ 51 w 104"/>
                <a:gd name="T21" fmla="*/ 105 h 112"/>
                <a:gd name="T22" fmla="*/ 40 w 104"/>
                <a:gd name="T23" fmla="*/ 103 h 112"/>
                <a:gd name="T24" fmla="*/ 29 w 104"/>
                <a:gd name="T25" fmla="*/ 107 h 112"/>
                <a:gd name="T26" fmla="*/ 24 w 10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12">
                  <a:moveTo>
                    <a:pt x="24" y="112"/>
                  </a:moveTo>
                  <a:cubicBezTo>
                    <a:pt x="12" y="100"/>
                    <a:pt x="0" y="91"/>
                    <a:pt x="2" y="72"/>
                  </a:cubicBezTo>
                  <a:cubicBezTo>
                    <a:pt x="4" y="51"/>
                    <a:pt x="19" y="48"/>
                    <a:pt x="31" y="35"/>
                  </a:cubicBezTo>
                  <a:cubicBezTo>
                    <a:pt x="38" y="28"/>
                    <a:pt x="37" y="20"/>
                    <a:pt x="42" y="12"/>
                  </a:cubicBezTo>
                  <a:cubicBezTo>
                    <a:pt x="50" y="0"/>
                    <a:pt x="60" y="8"/>
                    <a:pt x="65" y="18"/>
                  </a:cubicBezTo>
                  <a:cubicBezTo>
                    <a:pt x="67" y="27"/>
                    <a:pt x="70" y="36"/>
                    <a:pt x="77" y="43"/>
                  </a:cubicBezTo>
                  <a:cubicBezTo>
                    <a:pt x="89" y="54"/>
                    <a:pt x="104" y="61"/>
                    <a:pt x="99" y="81"/>
                  </a:cubicBezTo>
                  <a:cubicBezTo>
                    <a:pt x="96" y="95"/>
                    <a:pt x="87" y="103"/>
                    <a:pt x="76" y="112"/>
                  </a:cubicBezTo>
                  <a:cubicBezTo>
                    <a:pt x="75" y="108"/>
                    <a:pt x="72" y="104"/>
                    <a:pt x="68" y="101"/>
                  </a:cubicBezTo>
                  <a:cubicBezTo>
                    <a:pt x="65" y="99"/>
                    <a:pt x="62" y="98"/>
                    <a:pt x="59" y="99"/>
                  </a:cubicBezTo>
                  <a:cubicBezTo>
                    <a:pt x="55" y="101"/>
                    <a:pt x="55" y="104"/>
                    <a:pt x="51" y="105"/>
                  </a:cubicBezTo>
                  <a:cubicBezTo>
                    <a:pt x="47" y="107"/>
                    <a:pt x="45" y="103"/>
                    <a:pt x="40" y="103"/>
                  </a:cubicBezTo>
                  <a:cubicBezTo>
                    <a:pt x="36" y="102"/>
                    <a:pt x="32" y="105"/>
                    <a:pt x="29" y="107"/>
                  </a:cubicBezTo>
                  <a:cubicBezTo>
                    <a:pt x="27" y="109"/>
                    <a:pt x="25" y="110"/>
                    <a:pt x="24" y="112"/>
                  </a:cubicBezTo>
                </a:path>
              </a:pathLst>
            </a:custGeom>
            <a:solidFill>
              <a:srgbClr val="F1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CF3F672-CBAE-4646-8EC9-F88B8792A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2801" y="5494338"/>
              <a:ext cx="349250" cy="223838"/>
            </a:xfrm>
            <a:custGeom>
              <a:avLst/>
              <a:gdLst>
                <a:gd name="T0" fmla="*/ 121 w 126"/>
                <a:gd name="T1" fmla="*/ 60 h 81"/>
                <a:gd name="T2" fmla="*/ 126 w 126"/>
                <a:gd name="T3" fmla="*/ 66 h 81"/>
                <a:gd name="T4" fmla="*/ 81 w 126"/>
                <a:gd name="T5" fmla="*/ 81 h 81"/>
                <a:gd name="T6" fmla="*/ 0 w 126"/>
                <a:gd name="T7" fmla="*/ 19 h 81"/>
                <a:gd name="T8" fmla="*/ 1 w 126"/>
                <a:gd name="T9" fmla="*/ 17 h 81"/>
                <a:gd name="T10" fmla="*/ 69 w 126"/>
                <a:gd name="T11" fmla="*/ 10 h 81"/>
                <a:gd name="T12" fmla="*/ 88 w 126"/>
                <a:gd name="T13" fmla="*/ 18 h 81"/>
                <a:gd name="T14" fmla="*/ 88 w 126"/>
                <a:gd name="T15" fmla="*/ 20 h 81"/>
                <a:gd name="T16" fmla="*/ 90 w 126"/>
                <a:gd name="T17" fmla="*/ 20 h 81"/>
                <a:gd name="T18" fmla="*/ 90 w 126"/>
                <a:gd name="T19" fmla="*/ 20 h 81"/>
                <a:gd name="T20" fmla="*/ 117 w 126"/>
                <a:gd name="T21" fmla="*/ 57 h 81"/>
                <a:gd name="T22" fmla="*/ 121 w 126"/>
                <a:gd name="T23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81">
                  <a:moveTo>
                    <a:pt x="121" y="60"/>
                  </a:moveTo>
                  <a:cubicBezTo>
                    <a:pt x="126" y="66"/>
                    <a:pt x="126" y="66"/>
                    <a:pt x="126" y="66"/>
                  </a:cubicBezTo>
                  <a:cubicBezTo>
                    <a:pt x="113" y="76"/>
                    <a:pt x="96" y="81"/>
                    <a:pt x="81" y="81"/>
                  </a:cubicBezTo>
                  <a:cubicBezTo>
                    <a:pt x="42" y="81"/>
                    <a:pt x="4" y="59"/>
                    <a:pt x="0" y="19"/>
                  </a:cubicBezTo>
                  <a:cubicBezTo>
                    <a:pt x="0" y="18"/>
                    <a:pt x="1" y="17"/>
                    <a:pt x="1" y="17"/>
                  </a:cubicBezTo>
                  <a:cubicBezTo>
                    <a:pt x="14" y="0"/>
                    <a:pt x="53" y="4"/>
                    <a:pt x="69" y="10"/>
                  </a:cubicBezTo>
                  <a:cubicBezTo>
                    <a:pt x="75" y="12"/>
                    <a:pt x="82" y="15"/>
                    <a:pt x="88" y="18"/>
                  </a:cubicBezTo>
                  <a:cubicBezTo>
                    <a:pt x="88" y="19"/>
                    <a:pt x="88" y="19"/>
                    <a:pt x="88" y="20"/>
                  </a:cubicBezTo>
                  <a:cubicBezTo>
                    <a:pt x="88" y="21"/>
                    <a:pt x="90" y="22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104" y="28"/>
                    <a:pt x="115" y="40"/>
                    <a:pt x="117" y="57"/>
                  </a:cubicBezTo>
                  <a:cubicBezTo>
                    <a:pt x="118" y="59"/>
                    <a:pt x="119" y="60"/>
                    <a:pt x="121" y="60"/>
                  </a:cubicBezTo>
                </a:path>
              </a:pathLst>
            </a:custGeom>
            <a:solidFill>
              <a:srgbClr val="AD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7CBF83B-2542-4EFA-9819-0640472D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0676" y="5513388"/>
              <a:ext cx="401638" cy="227013"/>
            </a:xfrm>
            <a:custGeom>
              <a:avLst/>
              <a:gdLst>
                <a:gd name="T0" fmla="*/ 72 w 145"/>
                <a:gd name="T1" fmla="*/ 40 h 82"/>
                <a:gd name="T2" fmla="*/ 140 w 145"/>
                <a:gd name="T3" fmla="*/ 0 h 82"/>
                <a:gd name="T4" fmla="*/ 140 w 145"/>
                <a:gd name="T5" fmla="*/ 0 h 82"/>
                <a:gd name="T6" fmla="*/ 140 w 145"/>
                <a:gd name="T7" fmla="*/ 0 h 82"/>
                <a:gd name="T8" fmla="*/ 142 w 145"/>
                <a:gd name="T9" fmla="*/ 15 h 82"/>
                <a:gd name="T10" fmla="*/ 84 w 145"/>
                <a:gd name="T11" fmla="*/ 77 h 82"/>
                <a:gd name="T12" fmla="*/ 0 w 145"/>
                <a:gd name="T13" fmla="*/ 55 h 82"/>
                <a:gd name="T14" fmla="*/ 6 w 145"/>
                <a:gd name="T15" fmla="*/ 56 h 82"/>
                <a:gd name="T16" fmla="*/ 23 w 145"/>
                <a:gd name="T17" fmla="*/ 50 h 82"/>
                <a:gd name="T18" fmla="*/ 72 w 145"/>
                <a:gd name="T19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82">
                  <a:moveTo>
                    <a:pt x="72" y="40"/>
                  </a:moveTo>
                  <a:cubicBezTo>
                    <a:pt x="98" y="42"/>
                    <a:pt x="132" y="28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5"/>
                    <a:pt x="141" y="10"/>
                    <a:pt x="142" y="15"/>
                  </a:cubicBezTo>
                  <a:cubicBezTo>
                    <a:pt x="145" y="51"/>
                    <a:pt x="116" y="71"/>
                    <a:pt x="84" y="77"/>
                  </a:cubicBezTo>
                  <a:cubicBezTo>
                    <a:pt x="58" y="82"/>
                    <a:pt x="17" y="78"/>
                    <a:pt x="0" y="55"/>
                  </a:cubicBezTo>
                  <a:cubicBezTo>
                    <a:pt x="2" y="56"/>
                    <a:pt x="4" y="56"/>
                    <a:pt x="6" y="56"/>
                  </a:cubicBezTo>
                  <a:cubicBezTo>
                    <a:pt x="13" y="56"/>
                    <a:pt x="18" y="53"/>
                    <a:pt x="23" y="50"/>
                  </a:cubicBezTo>
                  <a:cubicBezTo>
                    <a:pt x="39" y="40"/>
                    <a:pt x="54" y="39"/>
                    <a:pt x="72" y="40"/>
                  </a:cubicBezTo>
                </a:path>
              </a:pathLst>
            </a:custGeom>
            <a:solidFill>
              <a:srgbClr val="AD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5D661ED-59CF-4737-9454-791D83FB4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1088" y="5297488"/>
              <a:ext cx="149225" cy="379413"/>
            </a:xfrm>
            <a:custGeom>
              <a:avLst/>
              <a:gdLst>
                <a:gd name="T0" fmla="*/ 50 w 54"/>
                <a:gd name="T1" fmla="*/ 6 h 137"/>
                <a:gd name="T2" fmla="*/ 46 w 54"/>
                <a:gd name="T3" fmla="*/ 90 h 137"/>
                <a:gd name="T4" fmla="*/ 47 w 54"/>
                <a:gd name="T5" fmla="*/ 94 h 137"/>
                <a:gd name="T6" fmla="*/ 31 w 54"/>
                <a:gd name="T7" fmla="*/ 135 h 137"/>
                <a:gd name="T8" fmla="*/ 29 w 54"/>
                <a:gd name="T9" fmla="*/ 137 h 137"/>
                <a:gd name="T10" fmla="*/ 24 w 54"/>
                <a:gd name="T11" fmla="*/ 131 h 137"/>
                <a:gd name="T12" fmla="*/ 28 w 54"/>
                <a:gd name="T13" fmla="*/ 127 h 137"/>
                <a:gd name="T14" fmla="*/ 0 w 54"/>
                <a:gd name="T15" fmla="*/ 86 h 137"/>
                <a:gd name="T16" fmla="*/ 28 w 54"/>
                <a:gd name="T17" fmla="*/ 47 h 137"/>
                <a:gd name="T18" fmla="*/ 47 w 54"/>
                <a:gd name="T19" fmla="*/ 0 h 137"/>
                <a:gd name="T20" fmla="*/ 47 w 54"/>
                <a:gd name="T21" fmla="*/ 0 h 137"/>
                <a:gd name="T22" fmla="*/ 49 w 54"/>
                <a:gd name="T23" fmla="*/ 0 h 137"/>
                <a:gd name="T24" fmla="*/ 50 w 54"/>
                <a:gd name="T25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37">
                  <a:moveTo>
                    <a:pt x="50" y="6"/>
                  </a:moveTo>
                  <a:cubicBezTo>
                    <a:pt x="53" y="36"/>
                    <a:pt x="54" y="61"/>
                    <a:pt x="46" y="90"/>
                  </a:cubicBezTo>
                  <a:cubicBezTo>
                    <a:pt x="45" y="92"/>
                    <a:pt x="46" y="93"/>
                    <a:pt x="47" y="94"/>
                  </a:cubicBezTo>
                  <a:cubicBezTo>
                    <a:pt x="46" y="110"/>
                    <a:pt x="46" y="123"/>
                    <a:pt x="31" y="135"/>
                  </a:cubicBezTo>
                  <a:cubicBezTo>
                    <a:pt x="31" y="136"/>
                    <a:pt x="30" y="137"/>
                    <a:pt x="29" y="137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6" y="131"/>
                    <a:pt x="28" y="129"/>
                    <a:pt x="28" y="127"/>
                  </a:cubicBezTo>
                  <a:cubicBezTo>
                    <a:pt x="27" y="109"/>
                    <a:pt x="15" y="95"/>
                    <a:pt x="0" y="86"/>
                  </a:cubicBezTo>
                  <a:cubicBezTo>
                    <a:pt x="5" y="76"/>
                    <a:pt x="25" y="52"/>
                    <a:pt x="28" y="47"/>
                  </a:cubicBezTo>
                  <a:cubicBezTo>
                    <a:pt x="38" y="32"/>
                    <a:pt x="43" y="17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"/>
                    <a:pt x="50" y="4"/>
                    <a:pt x="50" y="6"/>
                  </a:cubicBezTo>
                </a:path>
              </a:pathLst>
            </a:custGeom>
            <a:solidFill>
              <a:srgbClr val="D9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663E536-DDF0-4D24-B0FC-6F1B932AA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8038" y="5314951"/>
              <a:ext cx="242888" cy="220663"/>
            </a:xfrm>
            <a:custGeom>
              <a:avLst/>
              <a:gdLst>
                <a:gd name="T0" fmla="*/ 62 w 88"/>
                <a:gd name="T1" fmla="*/ 66 h 80"/>
                <a:gd name="T2" fmla="*/ 1 w 88"/>
                <a:gd name="T3" fmla="*/ 80 h 80"/>
                <a:gd name="T4" fmla="*/ 10 w 88"/>
                <a:gd name="T5" fmla="*/ 3 h 80"/>
                <a:gd name="T6" fmla="*/ 11 w 88"/>
                <a:gd name="T7" fmla="*/ 0 h 80"/>
                <a:gd name="T8" fmla="*/ 18 w 88"/>
                <a:gd name="T9" fmla="*/ 1 h 80"/>
                <a:gd name="T10" fmla="*/ 19 w 88"/>
                <a:gd name="T11" fmla="*/ 2 h 80"/>
                <a:gd name="T12" fmla="*/ 45 w 88"/>
                <a:gd name="T13" fmla="*/ 38 h 80"/>
                <a:gd name="T14" fmla="*/ 69 w 88"/>
                <a:gd name="T15" fmla="*/ 49 h 80"/>
                <a:gd name="T16" fmla="*/ 88 w 88"/>
                <a:gd name="T17" fmla="*/ 74 h 80"/>
                <a:gd name="T18" fmla="*/ 62 w 88"/>
                <a:gd name="T1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0">
                  <a:moveTo>
                    <a:pt x="62" y="66"/>
                  </a:moveTo>
                  <a:cubicBezTo>
                    <a:pt x="46" y="62"/>
                    <a:pt x="12" y="63"/>
                    <a:pt x="1" y="80"/>
                  </a:cubicBezTo>
                  <a:cubicBezTo>
                    <a:pt x="0" y="55"/>
                    <a:pt x="7" y="28"/>
                    <a:pt x="10" y="3"/>
                  </a:cubicBezTo>
                  <a:cubicBezTo>
                    <a:pt x="10" y="2"/>
                    <a:pt x="11" y="1"/>
                    <a:pt x="11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9" y="2"/>
                  </a:cubicBezTo>
                  <a:cubicBezTo>
                    <a:pt x="25" y="16"/>
                    <a:pt x="32" y="30"/>
                    <a:pt x="45" y="38"/>
                  </a:cubicBezTo>
                  <a:cubicBezTo>
                    <a:pt x="53" y="42"/>
                    <a:pt x="62" y="44"/>
                    <a:pt x="69" y="49"/>
                  </a:cubicBezTo>
                  <a:cubicBezTo>
                    <a:pt x="80" y="56"/>
                    <a:pt x="85" y="64"/>
                    <a:pt x="88" y="74"/>
                  </a:cubicBezTo>
                  <a:cubicBezTo>
                    <a:pt x="79" y="70"/>
                    <a:pt x="70" y="67"/>
                    <a:pt x="62" y="66"/>
                  </a:cubicBezTo>
                </a:path>
              </a:pathLst>
            </a:custGeom>
            <a:solidFill>
              <a:srgbClr val="D9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677B5B8-FF71-4EAD-9236-1174FC8DD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3913" y="4883151"/>
              <a:ext cx="393700" cy="647700"/>
            </a:xfrm>
            <a:custGeom>
              <a:avLst/>
              <a:gdLst>
                <a:gd name="T0" fmla="*/ 105 w 142"/>
                <a:gd name="T1" fmla="*/ 209 h 234"/>
                <a:gd name="T2" fmla="*/ 90 w 142"/>
                <a:gd name="T3" fmla="*/ 234 h 234"/>
                <a:gd name="T4" fmla="*/ 86 w 142"/>
                <a:gd name="T5" fmla="*/ 232 h 234"/>
                <a:gd name="T6" fmla="*/ 71 w 142"/>
                <a:gd name="T7" fmla="*/ 202 h 234"/>
                <a:gd name="T8" fmla="*/ 43 w 142"/>
                <a:gd name="T9" fmla="*/ 188 h 234"/>
                <a:gd name="T10" fmla="*/ 16 w 142"/>
                <a:gd name="T11" fmla="*/ 156 h 234"/>
                <a:gd name="T12" fmla="*/ 12 w 142"/>
                <a:gd name="T13" fmla="*/ 157 h 234"/>
                <a:gd name="T14" fmla="*/ 5 w 142"/>
                <a:gd name="T15" fmla="*/ 156 h 234"/>
                <a:gd name="T16" fmla="*/ 3 w 142"/>
                <a:gd name="T17" fmla="*/ 78 h 234"/>
                <a:gd name="T18" fmla="*/ 6 w 142"/>
                <a:gd name="T19" fmla="*/ 58 h 234"/>
                <a:gd name="T20" fmla="*/ 0 w 142"/>
                <a:gd name="T21" fmla="*/ 54 h 234"/>
                <a:gd name="T22" fmla="*/ 14 w 142"/>
                <a:gd name="T23" fmla="*/ 17 h 234"/>
                <a:gd name="T24" fmla="*/ 69 w 142"/>
                <a:gd name="T25" fmla="*/ 23 h 234"/>
                <a:gd name="T26" fmla="*/ 120 w 142"/>
                <a:gd name="T27" fmla="*/ 76 h 234"/>
                <a:gd name="T28" fmla="*/ 142 w 142"/>
                <a:gd name="T29" fmla="*/ 150 h 234"/>
                <a:gd name="T30" fmla="*/ 140 w 142"/>
                <a:gd name="T31" fmla="*/ 150 h 234"/>
                <a:gd name="T32" fmla="*/ 136 w 142"/>
                <a:gd name="T33" fmla="*/ 150 h 234"/>
                <a:gd name="T34" fmla="*/ 105 w 142"/>
                <a:gd name="T35" fmla="*/ 20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34">
                  <a:moveTo>
                    <a:pt x="105" y="209"/>
                  </a:moveTo>
                  <a:cubicBezTo>
                    <a:pt x="100" y="216"/>
                    <a:pt x="92" y="225"/>
                    <a:pt x="90" y="234"/>
                  </a:cubicBezTo>
                  <a:cubicBezTo>
                    <a:pt x="89" y="233"/>
                    <a:pt x="87" y="233"/>
                    <a:pt x="86" y="232"/>
                  </a:cubicBezTo>
                  <a:cubicBezTo>
                    <a:pt x="85" y="221"/>
                    <a:pt x="81" y="210"/>
                    <a:pt x="71" y="202"/>
                  </a:cubicBezTo>
                  <a:cubicBezTo>
                    <a:pt x="63" y="196"/>
                    <a:pt x="52" y="193"/>
                    <a:pt x="43" y="188"/>
                  </a:cubicBezTo>
                  <a:cubicBezTo>
                    <a:pt x="30" y="181"/>
                    <a:pt x="22" y="169"/>
                    <a:pt x="16" y="156"/>
                  </a:cubicBezTo>
                  <a:cubicBezTo>
                    <a:pt x="15" y="154"/>
                    <a:pt x="13" y="155"/>
                    <a:pt x="12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7" y="130"/>
                    <a:pt x="0" y="104"/>
                    <a:pt x="3" y="78"/>
                  </a:cubicBezTo>
                  <a:cubicBezTo>
                    <a:pt x="6" y="72"/>
                    <a:pt x="9" y="64"/>
                    <a:pt x="6" y="58"/>
                  </a:cubicBezTo>
                  <a:cubicBezTo>
                    <a:pt x="4" y="55"/>
                    <a:pt x="2" y="54"/>
                    <a:pt x="0" y="54"/>
                  </a:cubicBezTo>
                  <a:cubicBezTo>
                    <a:pt x="1" y="40"/>
                    <a:pt x="4" y="26"/>
                    <a:pt x="14" y="17"/>
                  </a:cubicBezTo>
                  <a:cubicBezTo>
                    <a:pt x="31" y="0"/>
                    <a:pt x="54" y="10"/>
                    <a:pt x="69" y="23"/>
                  </a:cubicBezTo>
                  <a:cubicBezTo>
                    <a:pt x="88" y="38"/>
                    <a:pt x="107" y="56"/>
                    <a:pt x="120" y="76"/>
                  </a:cubicBezTo>
                  <a:cubicBezTo>
                    <a:pt x="135" y="100"/>
                    <a:pt x="140" y="123"/>
                    <a:pt x="142" y="150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40" y="148"/>
                    <a:pt x="137" y="148"/>
                    <a:pt x="136" y="150"/>
                  </a:cubicBezTo>
                  <a:cubicBezTo>
                    <a:pt x="130" y="173"/>
                    <a:pt x="118" y="190"/>
                    <a:pt x="105" y="209"/>
                  </a:cubicBezTo>
                </a:path>
              </a:pathLst>
            </a:custGeom>
            <a:solidFill>
              <a:srgbClr val="D9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183C87A-C1D4-46E1-8E1F-D798DC62D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0513" y="5370513"/>
              <a:ext cx="125413" cy="277813"/>
            </a:xfrm>
            <a:custGeom>
              <a:avLst/>
              <a:gdLst>
                <a:gd name="T0" fmla="*/ 10 w 45"/>
                <a:gd name="T1" fmla="*/ 3 h 101"/>
                <a:gd name="T2" fmla="*/ 31 w 45"/>
                <a:gd name="T3" fmla="*/ 45 h 101"/>
                <a:gd name="T4" fmla="*/ 34 w 45"/>
                <a:gd name="T5" fmla="*/ 93 h 101"/>
                <a:gd name="T6" fmla="*/ 6 w 45"/>
                <a:gd name="T7" fmla="*/ 98 h 101"/>
                <a:gd name="T8" fmla="*/ 3 w 45"/>
                <a:gd name="T9" fmla="*/ 85 h 101"/>
                <a:gd name="T10" fmla="*/ 3 w 45"/>
                <a:gd name="T11" fmla="*/ 52 h 101"/>
                <a:gd name="T12" fmla="*/ 4 w 45"/>
                <a:gd name="T13" fmla="*/ 3 h 101"/>
                <a:gd name="T14" fmla="*/ 5 w 45"/>
                <a:gd name="T15" fmla="*/ 0 h 101"/>
                <a:gd name="T16" fmla="*/ 10 w 45"/>
                <a:gd name="T17" fmla="*/ 1 h 101"/>
                <a:gd name="T18" fmla="*/ 10 w 45"/>
                <a:gd name="T1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01">
                  <a:moveTo>
                    <a:pt x="10" y="3"/>
                  </a:moveTo>
                  <a:cubicBezTo>
                    <a:pt x="15" y="18"/>
                    <a:pt x="22" y="31"/>
                    <a:pt x="31" y="45"/>
                  </a:cubicBezTo>
                  <a:cubicBezTo>
                    <a:pt x="42" y="62"/>
                    <a:pt x="45" y="78"/>
                    <a:pt x="34" y="93"/>
                  </a:cubicBezTo>
                  <a:cubicBezTo>
                    <a:pt x="24" y="98"/>
                    <a:pt x="13" y="101"/>
                    <a:pt x="6" y="98"/>
                  </a:cubicBezTo>
                  <a:cubicBezTo>
                    <a:pt x="4" y="94"/>
                    <a:pt x="3" y="90"/>
                    <a:pt x="3" y="85"/>
                  </a:cubicBezTo>
                  <a:cubicBezTo>
                    <a:pt x="3" y="74"/>
                    <a:pt x="5" y="63"/>
                    <a:pt x="3" y="52"/>
                  </a:cubicBezTo>
                  <a:cubicBezTo>
                    <a:pt x="2" y="34"/>
                    <a:pt x="0" y="20"/>
                    <a:pt x="4" y="3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10" y="3"/>
                  </a:cubicBezTo>
                </a:path>
              </a:pathLst>
            </a:custGeom>
            <a:solidFill>
              <a:srgbClr val="D9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639F745-2059-4A67-AB52-AA3C517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4801" y="4886326"/>
              <a:ext cx="403225" cy="727075"/>
            </a:xfrm>
            <a:custGeom>
              <a:avLst/>
              <a:gdLst>
                <a:gd name="T0" fmla="*/ 9 w 146"/>
                <a:gd name="T1" fmla="*/ 176 h 263"/>
                <a:gd name="T2" fmla="*/ 5 w 146"/>
                <a:gd name="T3" fmla="*/ 176 h 263"/>
                <a:gd name="T4" fmla="*/ 0 w 146"/>
                <a:gd name="T5" fmla="*/ 175 h 263"/>
                <a:gd name="T6" fmla="*/ 11 w 146"/>
                <a:gd name="T7" fmla="*/ 142 h 263"/>
                <a:gd name="T8" fmla="*/ 46 w 146"/>
                <a:gd name="T9" fmla="*/ 179 h 263"/>
                <a:gd name="T10" fmla="*/ 125 w 146"/>
                <a:gd name="T11" fmla="*/ 170 h 263"/>
                <a:gd name="T12" fmla="*/ 122 w 146"/>
                <a:gd name="T13" fmla="*/ 166 h 263"/>
                <a:gd name="T14" fmla="*/ 14 w 146"/>
                <a:gd name="T15" fmla="*/ 141 h 263"/>
                <a:gd name="T16" fmla="*/ 13 w 146"/>
                <a:gd name="T17" fmla="*/ 136 h 263"/>
                <a:gd name="T18" fmla="*/ 25 w 146"/>
                <a:gd name="T19" fmla="*/ 103 h 263"/>
                <a:gd name="T20" fmla="*/ 67 w 146"/>
                <a:gd name="T21" fmla="*/ 20 h 263"/>
                <a:gd name="T22" fmla="*/ 120 w 146"/>
                <a:gd name="T23" fmla="*/ 12 h 263"/>
                <a:gd name="T24" fmla="*/ 134 w 146"/>
                <a:gd name="T25" fmla="*/ 34 h 263"/>
                <a:gd name="T26" fmla="*/ 137 w 146"/>
                <a:gd name="T27" fmla="*/ 51 h 263"/>
                <a:gd name="T28" fmla="*/ 136 w 146"/>
                <a:gd name="T29" fmla="*/ 52 h 263"/>
                <a:gd name="T30" fmla="*/ 127 w 146"/>
                <a:gd name="T31" fmla="*/ 57 h 263"/>
                <a:gd name="T32" fmla="*/ 123 w 146"/>
                <a:gd name="T33" fmla="*/ 68 h 263"/>
                <a:gd name="T34" fmla="*/ 125 w 146"/>
                <a:gd name="T35" fmla="*/ 71 h 263"/>
                <a:gd name="T36" fmla="*/ 126 w 146"/>
                <a:gd name="T37" fmla="*/ 81 h 263"/>
                <a:gd name="T38" fmla="*/ 128 w 146"/>
                <a:gd name="T39" fmla="*/ 83 h 263"/>
                <a:gd name="T40" fmla="*/ 140 w 146"/>
                <a:gd name="T41" fmla="*/ 158 h 263"/>
                <a:gd name="T42" fmla="*/ 146 w 146"/>
                <a:gd name="T43" fmla="*/ 227 h 263"/>
                <a:gd name="T44" fmla="*/ 146 w 146"/>
                <a:gd name="T45" fmla="*/ 227 h 263"/>
                <a:gd name="T46" fmla="*/ 143 w 146"/>
                <a:gd name="T47" fmla="*/ 226 h 263"/>
                <a:gd name="T48" fmla="*/ 72 w 146"/>
                <a:gd name="T49" fmla="*/ 260 h 263"/>
                <a:gd name="T50" fmla="*/ 46 w 146"/>
                <a:gd name="T51" fmla="*/ 261 h 263"/>
                <a:gd name="T52" fmla="*/ 40 w 146"/>
                <a:gd name="T53" fmla="*/ 263 h 263"/>
                <a:gd name="T54" fmla="*/ 44 w 146"/>
                <a:gd name="T55" fmla="*/ 246 h 263"/>
                <a:gd name="T56" fmla="*/ 9 w 146"/>
                <a:gd name="T57" fmla="*/ 17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63">
                  <a:moveTo>
                    <a:pt x="9" y="176"/>
                  </a:moveTo>
                  <a:cubicBezTo>
                    <a:pt x="8" y="175"/>
                    <a:pt x="6" y="175"/>
                    <a:pt x="5" y="176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3" y="164"/>
                    <a:pt x="7" y="153"/>
                    <a:pt x="11" y="142"/>
                  </a:cubicBezTo>
                  <a:cubicBezTo>
                    <a:pt x="13" y="160"/>
                    <a:pt x="27" y="173"/>
                    <a:pt x="46" y="179"/>
                  </a:cubicBezTo>
                  <a:cubicBezTo>
                    <a:pt x="73" y="189"/>
                    <a:pt x="102" y="187"/>
                    <a:pt x="125" y="170"/>
                  </a:cubicBezTo>
                  <a:cubicBezTo>
                    <a:pt x="127" y="168"/>
                    <a:pt x="124" y="165"/>
                    <a:pt x="122" y="166"/>
                  </a:cubicBezTo>
                  <a:cubicBezTo>
                    <a:pt x="92" y="185"/>
                    <a:pt x="22" y="183"/>
                    <a:pt x="14" y="141"/>
                  </a:cubicBezTo>
                  <a:cubicBezTo>
                    <a:pt x="14" y="140"/>
                    <a:pt x="13" y="138"/>
                    <a:pt x="13" y="136"/>
                  </a:cubicBezTo>
                  <a:cubicBezTo>
                    <a:pt x="17" y="125"/>
                    <a:pt x="22" y="114"/>
                    <a:pt x="25" y="103"/>
                  </a:cubicBezTo>
                  <a:cubicBezTo>
                    <a:pt x="33" y="74"/>
                    <a:pt x="44" y="41"/>
                    <a:pt x="67" y="20"/>
                  </a:cubicBezTo>
                  <a:cubicBezTo>
                    <a:pt x="79" y="9"/>
                    <a:pt x="105" y="0"/>
                    <a:pt x="120" y="12"/>
                  </a:cubicBezTo>
                  <a:cubicBezTo>
                    <a:pt x="127" y="17"/>
                    <a:pt x="131" y="26"/>
                    <a:pt x="134" y="34"/>
                  </a:cubicBezTo>
                  <a:cubicBezTo>
                    <a:pt x="134" y="35"/>
                    <a:pt x="137" y="46"/>
                    <a:pt x="137" y="51"/>
                  </a:cubicBezTo>
                  <a:cubicBezTo>
                    <a:pt x="137" y="51"/>
                    <a:pt x="136" y="52"/>
                    <a:pt x="136" y="52"/>
                  </a:cubicBezTo>
                  <a:cubicBezTo>
                    <a:pt x="132" y="54"/>
                    <a:pt x="130" y="54"/>
                    <a:pt x="127" y="57"/>
                  </a:cubicBezTo>
                  <a:cubicBezTo>
                    <a:pt x="125" y="60"/>
                    <a:pt x="123" y="64"/>
                    <a:pt x="123" y="68"/>
                  </a:cubicBezTo>
                  <a:cubicBezTo>
                    <a:pt x="123" y="69"/>
                    <a:pt x="124" y="70"/>
                    <a:pt x="125" y="71"/>
                  </a:cubicBezTo>
                  <a:cubicBezTo>
                    <a:pt x="124" y="74"/>
                    <a:pt x="125" y="78"/>
                    <a:pt x="126" y="81"/>
                  </a:cubicBezTo>
                  <a:cubicBezTo>
                    <a:pt x="127" y="82"/>
                    <a:pt x="127" y="83"/>
                    <a:pt x="128" y="83"/>
                  </a:cubicBezTo>
                  <a:cubicBezTo>
                    <a:pt x="134" y="108"/>
                    <a:pt x="141" y="132"/>
                    <a:pt x="140" y="158"/>
                  </a:cubicBezTo>
                  <a:cubicBezTo>
                    <a:pt x="140" y="182"/>
                    <a:pt x="144" y="204"/>
                    <a:pt x="146" y="22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46" y="225"/>
                    <a:pt x="143" y="224"/>
                    <a:pt x="143" y="226"/>
                  </a:cubicBezTo>
                  <a:cubicBezTo>
                    <a:pt x="129" y="253"/>
                    <a:pt x="100" y="263"/>
                    <a:pt x="72" y="260"/>
                  </a:cubicBezTo>
                  <a:cubicBezTo>
                    <a:pt x="64" y="259"/>
                    <a:pt x="55" y="259"/>
                    <a:pt x="46" y="261"/>
                  </a:cubicBezTo>
                  <a:cubicBezTo>
                    <a:pt x="45" y="262"/>
                    <a:pt x="43" y="262"/>
                    <a:pt x="40" y="263"/>
                  </a:cubicBezTo>
                  <a:cubicBezTo>
                    <a:pt x="43" y="259"/>
                    <a:pt x="44" y="253"/>
                    <a:pt x="44" y="246"/>
                  </a:cubicBezTo>
                  <a:cubicBezTo>
                    <a:pt x="41" y="220"/>
                    <a:pt x="18" y="199"/>
                    <a:pt x="9" y="176"/>
                  </a:cubicBezTo>
                </a:path>
              </a:pathLst>
            </a:custGeom>
            <a:solidFill>
              <a:srgbClr val="D9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5CACF1C-2D1F-468B-9902-2E7613D5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1213" y="5292726"/>
              <a:ext cx="400050" cy="366713"/>
            </a:xfrm>
            <a:custGeom>
              <a:avLst/>
              <a:gdLst>
                <a:gd name="T0" fmla="*/ 70 w 145"/>
                <a:gd name="T1" fmla="*/ 83 h 133"/>
                <a:gd name="T2" fmla="*/ 2 w 145"/>
                <a:gd name="T3" fmla="*/ 90 h 133"/>
                <a:gd name="T4" fmla="*/ 0 w 145"/>
                <a:gd name="T5" fmla="*/ 88 h 133"/>
                <a:gd name="T6" fmla="*/ 61 w 145"/>
                <a:gd name="T7" fmla="*/ 74 h 133"/>
                <a:gd name="T8" fmla="*/ 87 w 145"/>
                <a:gd name="T9" fmla="*/ 82 h 133"/>
                <a:gd name="T10" fmla="*/ 68 w 145"/>
                <a:gd name="T11" fmla="*/ 57 h 133"/>
                <a:gd name="T12" fmla="*/ 44 w 145"/>
                <a:gd name="T13" fmla="*/ 46 h 133"/>
                <a:gd name="T14" fmla="*/ 18 w 145"/>
                <a:gd name="T15" fmla="*/ 10 h 133"/>
                <a:gd name="T16" fmla="*/ 17 w 145"/>
                <a:gd name="T17" fmla="*/ 9 h 133"/>
                <a:gd name="T18" fmla="*/ 21 w 145"/>
                <a:gd name="T19" fmla="*/ 8 h 133"/>
                <a:gd name="T20" fmla="*/ 48 w 145"/>
                <a:gd name="T21" fmla="*/ 40 h 133"/>
                <a:gd name="T22" fmla="*/ 76 w 145"/>
                <a:gd name="T23" fmla="*/ 54 h 133"/>
                <a:gd name="T24" fmla="*/ 91 w 145"/>
                <a:gd name="T25" fmla="*/ 84 h 133"/>
                <a:gd name="T26" fmla="*/ 95 w 145"/>
                <a:gd name="T27" fmla="*/ 86 h 133"/>
                <a:gd name="T28" fmla="*/ 110 w 145"/>
                <a:gd name="T29" fmla="*/ 61 h 133"/>
                <a:gd name="T30" fmla="*/ 141 w 145"/>
                <a:gd name="T31" fmla="*/ 2 h 133"/>
                <a:gd name="T32" fmla="*/ 145 w 145"/>
                <a:gd name="T33" fmla="*/ 2 h 133"/>
                <a:gd name="T34" fmla="*/ 145 w 145"/>
                <a:gd name="T35" fmla="*/ 2 h 133"/>
                <a:gd name="T36" fmla="*/ 126 w 145"/>
                <a:gd name="T37" fmla="*/ 49 h 133"/>
                <a:gd name="T38" fmla="*/ 98 w 145"/>
                <a:gd name="T39" fmla="*/ 88 h 133"/>
                <a:gd name="T40" fmla="*/ 126 w 145"/>
                <a:gd name="T41" fmla="*/ 129 h 133"/>
                <a:gd name="T42" fmla="*/ 122 w 145"/>
                <a:gd name="T43" fmla="*/ 133 h 133"/>
                <a:gd name="T44" fmla="*/ 118 w 145"/>
                <a:gd name="T45" fmla="*/ 130 h 133"/>
                <a:gd name="T46" fmla="*/ 91 w 145"/>
                <a:gd name="T47" fmla="*/ 93 h 133"/>
                <a:gd name="T48" fmla="*/ 91 w 145"/>
                <a:gd name="T49" fmla="*/ 93 h 133"/>
                <a:gd name="T50" fmla="*/ 89 w 145"/>
                <a:gd name="T51" fmla="*/ 93 h 133"/>
                <a:gd name="T52" fmla="*/ 89 w 145"/>
                <a:gd name="T53" fmla="*/ 91 h 133"/>
                <a:gd name="T54" fmla="*/ 70 w 145"/>
                <a:gd name="T55" fmla="*/ 8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5" h="133">
                  <a:moveTo>
                    <a:pt x="70" y="83"/>
                  </a:moveTo>
                  <a:cubicBezTo>
                    <a:pt x="54" y="77"/>
                    <a:pt x="15" y="73"/>
                    <a:pt x="2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1" y="71"/>
                    <a:pt x="45" y="70"/>
                    <a:pt x="61" y="74"/>
                  </a:cubicBezTo>
                  <a:cubicBezTo>
                    <a:pt x="69" y="75"/>
                    <a:pt x="78" y="78"/>
                    <a:pt x="87" y="82"/>
                  </a:cubicBezTo>
                  <a:cubicBezTo>
                    <a:pt x="84" y="72"/>
                    <a:pt x="79" y="64"/>
                    <a:pt x="68" y="57"/>
                  </a:cubicBezTo>
                  <a:cubicBezTo>
                    <a:pt x="61" y="52"/>
                    <a:pt x="52" y="50"/>
                    <a:pt x="44" y="46"/>
                  </a:cubicBezTo>
                  <a:cubicBezTo>
                    <a:pt x="31" y="38"/>
                    <a:pt x="24" y="24"/>
                    <a:pt x="18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7"/>
                    <a:pt x="20" y="6"/>
                    <a:pt x="21" y="8"/>
                  </a:cubicBezTo>
                  <a:cubicBezTo>
                    <a:pt x="27" y="21"/>
                    <a:pt x="35" y="33"/>
                    <a:pt x="48" y="40"/>
                  </a:cubicBezTo>
                  <a:cubicBezTo>
                    <a:pt x="57" y="45"/>
                    <a:pt x="68" y="48"/>
                    <a:pt x="76" y="54"/>
                  </a:cubicBezTo>
                  <a:cubicBezTo>
                    <a:pt x="86" y="62"/>
                    <a:pt x="90" y="73"/>
                    <a:pt x="91" y="84"/>
                  </a:cubicBezTo>
                  <a:cubicBezTo>
                    <a:pt x="92" y="85"/>
                    <a:pt x="94" y="85"/>
                    <a:pt x="95" y="86"/>
                  </a:cubicBezTo>
                  <a:cubicBezTo>
                    <a:pt x="97" y="77"/>
                    <a:pt x="105" y="68"/>
                    <a:pt x="110" y="61"/>
                  </a:cubicBezTo>
                  <a:cubicBezTo>
                    <a:pt x="123" y="42"/>
                    <a:pt x="135" y="25"/>
                    <a:pt x="141" y="2"/>
                  </a:cubicBezTo>
                  <a:cubicBezTo>
                    <a:pt x="142" y="0"/>
                    <a:pt x="145" y="0"/>
                    <a:pt x="145" y="2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1" y="19"/>
                    <a:pt x="136" y="34"/>
                    <a:pt x="126" y="49"/>
                  </a:cubicBezTo>
                  <a:cubicBezTo>
                    <a:pt x="123" y="54"/>
                    <a:pt x="103" y="78"/>
                    <a:pt x="98" y="88"/>
                  </a:cubicBezTo>
                  <a:cubicBezTo>
                    <a:pt x="113" y="97"/>
                    <a:pt x="125" y="111"/>
                    <a:pt x="126" y="129"/>
                  </a:cubicBezTo>
                  <a:cubicBezTo>
                    <a:pt x="126" y="131"/>
                    <a:pt x="124" y="133"/>
                    <a:pt x="122" y="133"/>
                  </a:cubicBezTo>
                  <a:cubicBezTo>
                    <a:pt x="120" y="133"/>
                    <a:pt x="119" y="132"/>
                    <a:pt x="118" y="130"/>
                  </a:cubicBezTo>
                  <a:cubicBezTo>
                    <a:pt x="116" y="113"/>
                    <a:pt x="105" y="101"/>
                    <a:pt x="91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5"/>
                    <a:pt x="89" y="94"/>
                    <a:pt x="89" y="93"/>
                  </a:cubicBezTo>
                  <a:cubicBezTo>
                    <a:pt x="89" y="92"/>
                    <a:pt x="89" y="92"/>
                    <a:pt x="89" y="91"/>
                  </a:cubicBezTo>
                  <a:cubicBezTo>
                    <a:pt x="83" y="88"/>
                    <a:pt x="76" y="85"/>
                    <a:pt x="70" y="83"/>
                  </a:cubicBezTo>
                </a:path>
              </a:pathLst>
            </a:custGeom>
            <a:solidFill>
              <a:srgbClr val="8E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2652DB4-ECB0-4AED-A70B-6BF9300FD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1363" y="4625976"/>
              <a:ext cx="517525" cy="1128713"/>
            </a:xfrm>
            <a:custGeom>
              <a:avLst/>
              <a:gdLst>
                <a:gd name="T0" fmla="*/ 25 w 187"/>
                <a:gd name="T1" fmla="*/ 329 h 408"/>
                <a:gd name="T2" fmla="*/ 26 w 187"/>
                <a:gd name="T3" fmla="*/ 333 h 408"/>
                <a:gd name="T4" fmla="*/ 152 w 187"/>
                <a:gd name="T5" fmla="*/ 380 h 408"/>
                <a:gd name="T6" fmla="*/ 170 w 187"/>
                <a:gd name="T7" fmla="*/ 337 h 408"/>
                <a:gd name="T8" fmla="*/ 173 w 187"/>
                <a:gd name="T9" fmla="*/ 249 h 408"/>
                <a:gd name="T10" fmla="*/ 150 w 187"/>
                <a:gd name="T11" fmla="*/ 169 h 408"/>
                <a:gd name="T12" fmla="*/ 44 w 187"/>
                <a:gd name="T13" fmla="*/ 110 h 408"/>
                <a:gd name="T14" fmla="*/ 36 w 187"/>
                <a:gd name="T15" fmla="*/ 151 h 408"/>
                <a:gd name="T16" fmla="*/ 35 w 187"/>
                <a:gd name="T17" fmla="*/ 249 h 408"/>
                <a:gd name="T18" fmla="*/ 17 w 187"/>
                <a:gd name="T19" fmla="*/ 39 h 408"/>
                <a:gd name="T20" fmla="*/ 19 w 187"/>
                <a:gd name="T21" fmla="*/ 60 h 408"/>
                <a:gd name="T22" fmla="*/ 20 w 187"/>
                <a:gd name="T23" fmla="*/ 78 h 408"/>
                <a:gd name="T24" fmla="*/ 17 w 187"/>
                <a:gd name="T25" fmla="*/ 97 h 408"/>
                <a:gd name="T26" fmla="*/ 20 w 187"/>
                <a:gd name="T27" fmla="*/ 111 h 408"/>
                <a:gd name="T28" fmla="*/ 20 w 187"/>
                <a:gd name="T29" fmla="*/ 126 h 408"/>
                <a:gd name="T30" fmla="*/ 20 w 187"/>
                <a:gd name="T31" fmla="*/ 136 h 408"/>
                <a:gd name="T32" fmla="*/ 27 w 187"/>
                <a:gd name="T33" fmla="*/ 146 h 408"/>
                <a:gd name="T34" fmla="*/ 34 w 187"/>
                <a:gd name="T35" fmla="*/ 112 h 408"/>
                <a:gd name="T36" fmla="*/ 133 w 187"/>
                <a:gd name="T37" fmla="*/ 137 h 408"/>
                <a:gd name="T38" fmla="*/ 177 w 187"/>
                <a:gd name="T39" fmla="*/ 329 h 408"/>
                <a:gd name="T40" fmla="*/ 168 w 187"/>
                <a:gd name="T41" fmla="*/ 376 h 408"/>
                <a:gd name="T42" fmla="*/ 37 w 187"/>
                <a:gd name="T43" fmla="*/ 377 h 408"/>
                <a:gd name="T44" fmla="*/ 28 w 187"/>
                <a:gd name="T45" fmla="*/ 210 h 408"/>
                <a:gd name="T46" fmla="*/ 29 w 187"/>
                <a:gd name="T47" fmla="*/ 175 h 408"/>
                <a:gd name="T48" fmla="*/ 6 w 187"/>
                <a:gd name="T49" fmla="*/ 169 h 408"/>
                <a:gd name="T50" fmla="*/ 0 w 187"/>
                <a:gd name="T51" fmla="*/ 168 h 408"/>
                <a:gd name="T52" fmla="*/ 13 w 187"/>
                <a:gd name="T53" fmla="*/ 161 h 408"/>
                <a:gd name="T54" fmla="*/ 27 w 187"/>
                <a:gd name="T55" fmla="*/ 167 h 408"/>
                <a:gd name="T56" fmla="*/ 30 w 187"/>
                <a:gd name="T57" fmla="*/ 163 h 408"/>
                <a:gd name="T58" fmla="*/ 29 w 187"/>
                <a:gd name="T59" fmla="*/ 151 h 408"/>
                <a:gd name="T60" fmla="*/ 28 w 187"/>
                <a:gd name="T61" fmla="*/ 155 h 408"/>
                <a:gd name="T62" fmla="*/ 27 w 187"/>
                <a:gd name="T63" fmla="*/ 153 h 408"/>
                <a:gd name="T64" fmla="*/ 26 w 187"/>
                <a:gd name="T65" fmla="*/ 150 h 408"/>
                <a:gd name="T66" fmla="*/ 13 w 187"/>
                <a:gd name="T67" fmla="*/ 140 h 408"/>
                <a:gd name="T68" fmla="*/ 11 w 187"/>
                <a:gd name="T69" fmla="*/ 120 h 408"/>
                <a:gd name="T70" fmla="*/ 12 w 187"/>
                <a:gd name="T71" fmla="*/ 95 h 408"/>
                <a:gd name="T72" fmla="*/ 12 w 187"/>
                <a:gd name="T73" fmla="*/ 93 h 408"/>
                <a:gd name="T74" fmla="*/ 13 w 187"/>
                <a:gd name="T75" fmla="*/ 62 h 408"/>
                <a:gd name="T76" fmla="*/ 15 w 187"/>
                <a:gd name="T77" fmla="*/ 44 h 408"/>
                <a:gd name="T78" fmla="*/ 13 w 187"/>
                <a:gd name="T79" fmla="*/ 36 h 408"/>
                <a:gd name="T80" fmla="*/ 11 w 187"/>
                <a:gd name="T81" fmla="*/ 15 h 408"/>
                <a:gd name="T82" fmla="*/ 17 w 187"/>
                <a:gd name="T83" fmla="*/ 0 h 408"/>
                <a:gd name="T84" fmla="*/ 17 w 187"/>
                <a:gd name="T85" fmla="*/ 13 h 408"/>
                <a:gd name="T86" fmla="*/ 19 w 187"/>
                <a:gd name="T87" fmla="*/ 15 h 408"/>
                <a:gd name="T88" fmla="*/ 19 w 187"/>
                <a:gd name="T89" fmla="*/ 3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7" h="408">
                  <a:moveTo>
                    <a:pt x="34" y="252"/>
                  </a:moveTo>
                  <a:cubicBezTo>
                    <a:pt x="31" y="277"/>
                    <a:pt x="24" y="304"/>
                    <a:pt x="25" y="329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6" y="332"/>
                    <a:pt x="26" y="333"/>
                  </a:cubicBezTo>
                  <a:cubicBezTo>
                    <a:pt x="30" y="373"/>
                    <a:pt x="68" y="395"/>
                    <a:pt x="107" y="395"/>
                  </a:cubicBezTo>
                  <a:cubicBezTo>
                    <a:pt x="122" y="395"/>
                    <a:pt x="139" y="390"/>
                    <a:pt x="152" y="380"/>
                  </a:cubicBezTo>
                  <a:cubicBezTo>
                    <a:pt x="153" y="380"/>
                    <a:pt x="154" y="379"/>
                    <a:pt x="154" y="378"/>
                  </a:cubicBezTo>
                  <a:cubicBezTo>
                    <a:pt x="169" y="366"/>
                    <a:pt x="169" y="353"/>
                    <a:pt x="170" y="337"/>
                  </a:cubicBezTo>
                  <a:cubicBezTo>
                    <a:pt x="169" y="336"/>
                    <a:pt x="168" y="335"/>
                    <a:pt x="169" y="333"/>
                  </a:cubicBezTo>
                  <a:cubicBezTo>
                    <a:pt x="177" y="304"/>
                    <a:pt x="176" y="279"/>
                    <a:pt x="173" y="249"/>
                  </a:cubicBezTo>
                  <a:cubicBezTo>
                    <a:pt x="173" y="247"/>
                    <a:pt x="173" y="245"/>
                    <a:pt x="172" y="243"/>
                  </a:cubicBezTo>
                  <a:cubicBezTo>
                    <a:pt x="170" y="216"/>
                    <a:pt x="165" y="193"/>
                    <a:pt x="150" y="169"/>
                  </a:cubicBezTo>
                  <a:cubicBezTo>
                    <a:pt x="137" y="149"/>
                    <a:pt x="118" y="131"/>
                    <a:pt x="99" y="116"/>
                  </a:cubicBezTo>
                  <a:cubicBezTo>
                    <a:pt x="84" y="103"/>
                    <a:pt x="61" y="93"/>
                    <a:pt x="44" y="110"/>
                  </a:cubicBezTo>
                  <a:cubicBezTo>
                    <a:pt x="34" y="119"/>
                    <a:pt x="31" y="133"/>
                    <a:pt x="30" y="147"/>
                  </a:cubicBezTo>
                  <a:cubicBezTo>
                    <a:pt x="32" y="147"/>
                    <a:pt x="34" y="148"/>
                    <a:pt x="36" y="151"/>
                  </a:cubicBezTo>
                  <a:cubicBezTo>
                    <a:pt x="39" y="157"/>
                    <a:pt x="36" y="165"/>
                    <a:pt x="33" y="171"/>
                  </a:cubicBezTo>
                  <a:cubicBezTo>
                    <a:pt x="30" y="197"/>
                    <a:pt x="37" y="223"/>
                    <a:pt x="35" y="249"/>
                  </a:cubicBezTo>
                  <a:cubicBezTo>
                    <a:pt x="35" y="250"/>
                    <a:pt x="34" y="251"/>
                    <a:pt x="34" y="252"/>
                  </a:cubicBezTo>
                  <a:moveTo>
                    <a:pt x="17" y="39"/>
                  </a:moveTo>
                  <a:cubicBezTo>
                    <a:pt x="20" y="43"/>
                    <a:pt x="20" y="48"/>
                    <a:pt x="19" y="53"/>
                  </a:cubicBezTo>
                  <a:cubicBezTo>
                    <a:pt x="18" y="57"/>
                    <a:pt x="19" y="57"/>
                    <a:pt x="19" y="60"/>
                  </a:cubicBezTo>
                  <a:cubicBezTo>
                    <a:pt x="20" y="63"/>
                    <a:pt x="21" y="65"/>
                    <a:pt x="21" y="68"/>
                  </a:cubicBezTo>
                  <a:cubicBezTo>
                    <a:pt x="20" y="72"/>
                    <a:pt x="19" y="74"/>
                    <a:pt x="20" y="78"/>
                  </a:cubicBezTo>
                  <a:cubicBezTo>
                    <a:pt x="20" y="80"/>
                    <a:pt x="21" y="83"/>
                    <a:pt x="21" y="85"/>
                  </a:cubicBezTo>
                  <a:cubicBezTo>
                    <a:pt x="21" y="89"/>
                    <a:pt x="20" y="94"/>
                    <a:pt x="17" y="97"/>
                  </a:cubicBezTo>
                  <a:cubicBezTo>
                    <a:pt x="17" y="97"/>
                    <a:pt x="17" y="97"/>
                    <a:pt x="17" y="98"/>
                  </a:cubicBezTo>
                  <a:cubicBezTo>
                    <a:pt x="20" y="101"/>
                    <a:pt x="20" y="105"/>
                    <a:pt x="20" y="111"/>
                  </a:cubicBezTo>
                  <a:cubicBezTo>
                    <a:pt x="20" y="113"/>
                    <a:pt x="19" y="115"/>
                    <a:pt x="19" y="117"/>
                  </a:cubicBezTo>
                  <a:cubicBezTo>
                    <a:pt x="19" y="121"/>
                    <a:pt x="20" y="122"/>
                    <a:pt x="20" y="126"/>
                  </a:cubicBezTo>
                  <a:cubicBezTo>
                    <a:pt x="21" y="129"/>
                    <a:pt x="20" y="131"/>
                    <a:pt x="20" y="13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6"/>
                    <a:pt x="21" y="135"/>
                    <a:pt x="23" y="138"/>
                  </a:cubicBezTo>
                  <a:cubicBezTo>
                    <a:pt x="25" y="141"/>
                    <a:pt x="27" y="143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8" y="135"/>
                    <a:pt x="32" y="115"/>
                    <a:pt x="34" y="112"/>
                  </a:cubicBezTo>
                  <a:cubicBezTo>
                    <a:pt x="40" y="103"/>
                    <a:pt x="49" y="96"/>
                    <a:pt x="60" y="94"/>
                  </a:cubicBezTo>
                  <a:cubicBezTo>
                    <a:pt x="90" y="91"/>
                    <a:pt x="114" y="118"/>
                    <a:pt x="133" y="137"/>
                  </a:cubicBezTo>
                  <a:cubicBezTo>
                    <a:pt x="158" y="164"/>
                    <a:pt x="174" y="192"/>
                    <a:pt x="179" y="229"/>
                  </a:cubicBezTo>
                  <a:cubicBezTo>
                    <a:pt x="183" y="263"/>
                    <a:pt x="187" y="297"/>
                    <a:pt x="177" y="329"/>
                  </a:cubicBezTo>
                  <a:cubicBezTo>
                    <a:pt x="177" y="329"/>
                    <a:pt x="177" y="330"/>
                    <a:pt x="177" y="330"/>
                  </a:cubicBezTo>
                  <a:cubicBezTo>
                    <a:pt x="177" y="346"/>
                    <a:pt x="178" y="362"/>
                    <a:pt x="168" y="376"/>
                  </a:cubicBezTo>
                  <a:cubicBezTo>
                    <a:pt x="159" y="387"/>
                    <a:pt x="145" y="395"/>
                    <a:pt x="131" y="399"/>
                  </a:cubicBezTo>
                  <a:cubicBezTo>
                    <a:pt x="101" y="408"/>
                    <a:pt x="61" y="398"/>
                    <a:pt x="37" y="377"/>
                  </a:cubicBezTo>
                  <a:cubicBezTo>
                    <a:pt x="9" y="351"/>
                    <a:pt x="19" y="310"/>
                    <a:pt x="23" y="277"/>
                  </a:cubicBezTo>
                  <a:cubicBezTo>
                    <a:pt x="26" y="254"/>
                    <a:pt x="29" y="233"/>
                    <a:pt x="28" y="210"/>
                  </a:cubicBezTo>
                  <a:cubicBezTo>
                    <a:pt x="28" y="198"/>
                    <a:pt x="27" y="186"/>
                    <a:pt x="29" y="174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0" y="176"/>
                    <a:pt x="13" y="176"/>
                    <a:pt x="11" y="168"/>
                  </a:cubicBezTo>
                  <a:cubicBezTo>
                    <a:pt x="9" y="168"/>
                    <a:pt x="8" y="169"/>
                    <a:pt x="6" y="169"/>
                  </a:cubicBezTo>
                  <a:cubicBezTo>
                    <a:pt x="5" y="169"/>
                    <a:pt x="3" y="169"/>
                    <a:pt x="2" y="168"/>
                  </a:cubicBezTo>
                  <a:cubicBezTo>
                    <a:pt x="1" y="168"/>
                    <a:pt x="1" y="168"/>
                    <a:pt x="0" y="168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4" y="167"/>
                    <a:pt x="11" y="162"/>
                    <a:pt x="13" y="161"/>
                  </a:cubicBezTo>
                  <a:cubicBezTo>
                    <a:pt x="15" y="161"/>
                    <a:pt x="17" y="162"/>
                    <a:pt x="17" y="163"/>
                  </a:cubicBezTo>
                  <a:cubicBezTo>
                    <a:pt x="18" y="170"/>
                    <a:pt x="22" y="169"/>
                    <a:pt x="27" y="167"/>
                  </a:cubicBezTo>
                  <a:cubicBezTo>
                    <a:pt x="27" y="167"/>
                    <a:pt x="27" y="167"/>
                    <a:pt x="28" y="167"/>
                  </a:cubicBezTo>
                  <a:cubicBezTo>
                    <a:pt x="28" y="166"/>
                    <a:pt x="29" y="164"/>
                    <a:pt x="30" y="163"/>
                  </a:cubicBezTo>
                  <a:cubicBezTo>
                    <a:pt x="31" y="161"/>
                    <a:pt x="31" y="158"/>
                    <a:pt x="31" y="156"/>
                  </a:cubicBezTo>
                  <a:cubicBezTo>
                    <a:pt x="32" y="153"/>
                    <a:pt x="31" y="152"/>
                    <a:pt x="29" y="151"/>
                  </a:cubicBezTo>
                  <a:cubicBezTo>
                    <a:pt x="29" y="152"/>
                    <a:pt x="29" y="153"/>
                    <a:pt x="29" y="154"/>
                  </a:cubicBezTo>
                  <a:cubicBezTo>
                    <a:pt x="29" y="154"/>
                    <a:pt x="28" y="155"/>
                    <a:pt x="28" y="155"/>
                  </a:cubicBezTo>
                  <a:cubicBezTo>
                    <a:pt x="28" y="155"/>
                    <a:pt x="27" y="155"/>
                    <a:pt x="27" y="155"/>
                  </a:cubicBezTo>
                  <a:cubicBezTo>
                    <a:pt x="26" y="155"/>
                    <a:pt x="26" y="154"/>
                    <a:pt x="27" y="153"/>
                  </a:cubicBezTo>
                  <a:cubicBezTo>
                    <a:pt x="27" y="153"/>
                    <a:pt x="27" y="152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4" y="152"/>
                    <a:pt x="20" y="152"/>
                    <a:pt x="20" y="148"/>
                  </a:cubicBezTo>
                  <a:cubicBezTo>
                    <a:pt x="19" y="143"/>
                    <a:pt x="15" y="144"/>
                    <a:pt x="13" y="140"/>
                  </a:cubicBezTo>
                  <a:cubicBezTo>
                    <a:pt x="12" y="136"/>
                    <a:pt x="14" y="133"/>
                    <a:pt x="13" y="129"/>
                  </a:cubicBezTo>
                  <a:cubicBezTo>
                    <a:pt x="13" y="126"/>
                    <a:pt x="11" y="123"/>
                    <a:pt x="11" y="120"/>
                  </a:cubicBezTo>
                  <a:cubicBezTo>
                    <a:pt x="12" y="112"/>
                    <a:pt x="18" y="106"/>
                    <a:pt x="14" y="98"/>
                  </a:cubicBezTo>
                  <a:cubicBezTo>
                    <a:pt x="13" y="97"/>
                    <a:pt x="12" y="96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4"/>
                    <a:pt x="12" y="94"/>
                    <a:pt x="12" y="93"/>
                  </a:cubicBezTo>
                  <a:cubicBezTo>
                    <a:pt x="15" y="87"/>
                    <a:pt x="13" y="83"/>
                    <a:pt x="12" y="77"/>
                  </a:cubicBezTo>
                  <a:cubicBezTo>
                    <a:pt x="11" y="72"/>
                    <a:pt x="14" y="68"/>
                    <a:pt x="13" y="62"/>
                  </a:cubicBezTo>
                  <a:cubicBezTo>
                    <a:pt x="12" y="59"/>
                    <a:pt x="11" y="59"/>
                    <a:pt x="12" y="55"/>
                  </a:cubicBezTo>
                  <a:cubicBezTo>
                    <a:pt x="12" y="51"/>
                    <a:pt x="15" y="51"/>
                    <a:pt x="15" y="44"/>
                  </a:cubicBezTo>
                  <a:cubicBezTo>
                    <a:pt x="15" y="42"/>
                    <a:pt x="15" y="40"/>
                    <a:pt x="14" y="38"/>
                  </a:cubicBezTo>
                  <a:cubicBezTo>
                    <a:pt x="14" y="38"/>
                    <a:pt x="13" y="37"/>
                    <a:pt x="13" y="36"/>
                  </a:cubicBezTo>
                  <a:cubicBezTo>
                    <a:pt x="12" y="31"/>
                    <a:pt x="17" y="21"/>
                    <a:pt x="13" y="18"/>
                  </a:cubicBezTo>
                  <a:cubicBezTo>
                    <a:pt x="11" y="17"/>
                    <a:pt x="11" y="16"/>
                    <a:pt x="11" y="15"/>
                  </a:cubicBezTo>
                  <a:cubicBezTo>
                    <a:pt x="12" y="11"/>
                    <a:pt x="15" y="5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5"/>
                    <a:pt x="16" y="10"/>
                    <a:pt x="17" y="12"/>
                  </a:cubicBezTo>
                  <a:cubicBezTo>
                    <a:pt x="16" y="13"/>
                    <a:pt x="16" y="13"/>
                    <a:pt x="17" y="13"/>
                  </a:cubicBezTo>
                  <a:cubicBezTo>
                    <a:pt x="17" y="13"/>
                    <a:pt x="17" y="14"/>
                    <a:pt x="18" y="14"/>
                  </a:cubicBezTo>
                  <a:cubicBezTo>
                    <a:pt x="18" y="14"/>
                    <a:pt x="19" y="15"/>
                    <a:pt x="19" y="15"/>
                  </a:cubicBezTo>
                  <a:cubicBezTo>
                    <a:pt x="21" y="16"/>
                    <a:pt x="21" y="18"/>
                    <a:pt x="21" y="20"/>
                  </a:cubicBezTo>
                  <a:cubicBezTo>
                    <a:pt x="22" y="26"/>
                    <a:pt x="20" y="31"/>
                    <a:pt x="19" y="37"/>
                  </a:cubicBezTo>
                  <a:cubicBezTo>
                    <a:pt x="19" y="38"/>
                    <a:pt x="18" y="39"/>
                    <a:pt x="17" y="39"/>
                  </a:cubicBezTo>
                </a:path>
              </a:pathLst>
            </a:custGeom>
            <a:solidFill>
              <a:srgbClr val="8E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D703F89-86AF-4C4E-BC8A-5788A1E500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28488" y="4076701"/>
              <a:ext cx="325438" cy="552450"/>
            </a:xfrm>
            <a:custGeom>
              <a:avLst/>
              <a:gdLst>
                <a:gd name="T0" fmla="*/ 83 w 118"/>
                <a:gd name="T1" fmla="*/ 51 h 200"/>
                <a:gd name="T2" fmla="*/ 71 w 118"/>
                <a:gd name="T3" fmla="*/ 26 h 200"/>
                <a:gd name="T4" fmla="*/ 48 w 118"/>
                <a:gd name="T5" fmla="*/ 20 h 200"/>
                <a:gd name="T6" fmla="*/ 37 w 118"/>
                <a:gd name="T7" fmla="*/ 43 h 200"/>
                <a:gd name="T8" fmla="*/ 8 w 118"/>
                <a:gd name="T9" fmla="*/ 80 h 200"/>
                <a:gd name="T10" fmla="*/ 30 w 118"/>
                <a:gd name="T11" fmla="*/ 120 h 200"/>
                <a:gd name="T12" fmla="*/ 35 w 118"/>
                <a:gd name="T13" fmla="*/ 115 h 200"/>
                <a:gd name="T14" fmla="*/ 46 w 118"/>
                <a:gd name="T15" fmla="*/ 111 h 200"/>
                <a:gd name="T16" fmla="*/ 57 w 118"/>
                <a:gd name="T17" fmla="*/ 113 h 200"/>
                <a:gd name="T18" fmla="*/ 65 w 118"/>
                <a:gd name="T19" fmla="*/ 107 h 200"/>
                <a:gd name="T20" fmla="*/ 74 w 118"/>
                <a:gd name="T21" fmla="*/ 109 h 200"/>
                <a:gd name="T22" fmla="*/ 82 w 118"/>
                <a:gd name="T23" fmla="*/ 120 h 200"/>
                <a:gd name="T24" fmla="*/ 105 w 118"/>
                <a:gd name="T25" fmla="*/ 89 h 200"/>
                <a:gd name="T26" fmla="*/ 83 w 118"/>
                <a:gd name="T27" fmla="*/ 51 h 200"/>
                <a:gd name="T28" fmla="*/ 68 w 118"/>
                <a:gd name="T29" fmla="*/ 172 h 200"/>
                <a:gd name="T30" fmla="*/ 68 w 118"/>
                <a:gd name="T31" fmla="*/ 194 h 200"/>
                <a:gd name="T32" fmla="*/ 67 w 118"/>
                <a:gd name="T33" fmla="*/ 195 h 200"/>
                <a:gd name="T34" fmla="*/ 69 w 118"/>
                <a:gd name="T35" fmla="*/ 199 h 200"/>
                <a:gd name="T36" fmla="*/ 66 w 118"/>
                <a:gd name="T37" fmla="*/ 200 h 200"/>
                <a:gd name="T38" fmla="*/ 65 w 118"/>
                <a:gd name="T39" fmla="*/ 196 h 200"/>
                <a:gd name="T40" fmla="*/ 62 w 118"/>
                <a:gd name="T41" fmla="*/ 192 h 200"/>
                <a:gd name="T42" fmla="*/ 62 w 118"/>
                <a:gd name="T43" fmla="*/ 174 h 200"/>
                <a:gd name="T44" fmla="*/ 63 w 118"/>
                <a:gd name="T45" fmla="*/ 170 h 200"/>
                <a:gd name="T46" fmla="*/ 65 w 118"/>
                <a:gd name="T47" fmla="*/ 160 h 200"/>
                <a:gd name="T48" fmla="*/ 54 w 118"/>
                <a:gd name="T49" fmla="*/ 162 h 200"/>
                <a:gd name="T50" fmla="*/ 45 w 118"/>
                <a:gd name="T51" fmla="*/ 162 h 200"/>
                <a:gd name="T52" fmla="*/ 42 w 118"/>
                <a:gd name="T53" fmla="*/ 161 h 200"/>
                <a:gd name="T54" fmla="*/ 43 w 118"/>
                <a:gd name="T55" fmla="*/ 161 h 200"/>
                <a:gd name="T56" fmla="*/ 38 w 118"/>
                <a:gd name="T57" fmla="*/ 157 h 200"/>
                <a:gd name="T58" fmla="*/ 32 w 118"/>
                <a:gd name="T59" fmla="*/ 143 h 200"/>
                <a:gd name="T60" fmla="*/ 27 w 118"/>
                <a:gd name="T61" fmla="*/ 129 h 200"/>
                <a:gd name="T62" fmla="*/ 27 w 118"/>
                <a:gd name="T63" fmla="*/ 125 h 200"/>
                <a:gd name="T64" fmla="*/ 27 w 118"/>
                <a:gd name="T65" fmla="*/ 124 h 200"/>
                <a:gd name="T66" fmla="*/ 2 w 118"/>
                <a:gd name="T67" fmla="*/ 80 h 200"/>
                <a:gd name="T68" fmla="*/ 33 w 118"/>
                <a:gd name="T69" fmla="*/ 38 h 200"/>
                <a:gd name="T70" fmla="*/ 62 w 118"/>
                <a:gd name="T71" fmla="*/ 3 h 200"/>
                <a:gd name="T72" fmla="*/ 80 w 118"/>
                <a:gd name="T73" fmla="*/ 35 h 200"/>
                <a:gd name="T74" fmla="*/ 99 w 118"/>
                <a:gd name="T75" fmla="*/ 53 h 200"/>
                <a:gd name="T76" fmla="*/ 114 w 118"/>
                <a:gd name="T77" fmla="*/ 73 h 200"/>
                <a:gd name="T78" fmla="*/ 84 w 118"/>
                <a:gd name="T79" fmla="*/ 127 h 200"/>
                <a:gd name="T80" fmla="*/ 83 w 118"/>
                <a:gd name="T81" fmla="*/ 127 h 200"/>
                <a:gd name="T82" fmla="*/ 73 w 118"/>
                <a:gd name="T83" fmla="*/ 149 h 200"/>
                <a:gd name="T84" fmla="*/ 73 w 118"/>
                <a:gd name="T85" fmla="*/ 150 h 200"/>
                <a:gd name="T86" fmla="*/ 68 w 118"/>
                <a:gd name="T87" fmla="*/ 158 h 200"/>
                <a:gd name="T88" fmla="*/ 68 w 118"/>
                <a:gd name="T89" fmla="*/ 172 h 200"/>
                <a:gd name="T90" fmla="*/ 72 w 118"/>
                <a:gd name="T91" fmla="*/ 116 h 200"/>
                <a:gd name="T92" fmla="*/ 65 w 118"/>
                <a:gd name="T93" fmla="*/ 115 h 200"/>
                <a:gd name="T94" fmla="*/ 58 w 118"/>
                <a:gd name="T95" fmla="*/ 121 h 200"/>
                <a:gd name="T96" fmla="*/ 53 w 118"/>
                <a:gd name="T97" fmla="*/ 120 h 200"/>
                <a:gd name="T98" fmla="*/ 45 w 118"/>
                <a:gd name="T99" fmla="*/ 118 h 200"/>
                <a:gd name="T100" fmla="*/ 37 w 118"/>
                <a:gd name="T101" fmla="*/ 119 h 200"/>
                <a:gd name="T102" fmla="*/ 33 w 118"/>
                <a:gd name="T103" fmla="*/ 129 h 200"/>
                <a:gd name="T104" fmla="*/ 40 w 118"/>
                <a:gd name="T105" fmla="*/ 144 h 200"/>
                <a:gd name="T106" fmla="*/ 51 w 118"/>
                <a:gd name="T107" fmla="*/ 157 h 200"/>
                <a:gd name="T108" fmla="*/ 69 w 118"/>
                <a:gd name="T109" fmla="*/ 148 h 200"/>
                <a:gd name="T110" fmla="*/ 71 w 118"/>
                <a:gd name="T111" fmla="*/ 147 h 200"/>
                <a:gd name="T112" fmla="*/ 76 w 118"/>
                <a:gd name="T113" fmla="*/ 136 h 200"/>
                <a:gd name="T114" fmla="*/ 76 w 118"/>
                <a:gd name="T115" fmla="*/ 125 h 200"/>
                <a:gd name="T116" fmla="*/ 72 w 118"/>
                <a:gd name="T117" fmla="*/ 11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00">
                  <a:moveTo>
                    <a:pt x="83" y="51"/>
                  </a:moveTo>
                  <a:cubicBezTo>
                    <a:pt x="76" y="44"/>
                    <a:pt x="73" y="35"/>
                    <a:pt x="71" y="26"/>
                  </a:cubicBezTo>
                  <a:cubicBezTo>
                    <a:pt x="66" y="16"/>
                    <a:pt x="56" y="8"/>
                    <a:pt x="48" y="20"/>
                  </a:cubicBezTo>
                  <a:cubicBezTo>
                    <a:pt x="43" y="28"/>
                    <a:pt x="44" y="36"/>
                    <a:pt x="37" y="43"/>
                  </a:cubicBezTo>
                  <a:cubicBezTo>
                    <a:pt x="25" y="56"/>
                    <a:pt x="10" y="59"/>
                    <a:pt x="8" y="80"/>
                  </a:cubicBezTo>
                  <a:cubicBezTo>
                    <a:pt x="6" y="99"/>
                    <a:pt x="18" y="108"/>
                    <a:pt x="30" y="120"/>
                  </a:cubicBezTo>
                  <a:cubicBezTo>
                    <a:pt x="31" y="118"/>
                    <a:pt x="33" y="117"/>
                    <a:pt x="35" y="115"/>
                  </a:cubicBezTo>
                  <a:cubicBezTo>
                    <a:pt x="38" y="113"/>
                    <a:pt x="42" y="110"/>
                    <a:pt x="46" y="111"/>
                  </a:cubicBezTo>
                  <a:cubicBezTo>
                    <a:pt x="51" y="111"/>
                    <a:pt x="53" y="115"/>
                    <a:pt x="57" y="113"/>
                  </a:cubicBezTo>
                  <a:cubicBezTo>
                    <a:pt x="61" y="112"/>
                    <a:pt x="61" y="109"/>
                    <a:pt x="65" y="107"/>
                  </a:cubicBezTo>
                  <a:cubicBezTo>
                    <a:pt x="68" y="106"/>
                    <a:pt x="71" y="107"/>
                    <a:pt x="74" y="109"/>
                  </a:cubicBezTo>
                  <a:cubicBezTo>
                    <a:pt x="78" y="112"/>
                    <a:pt x="81" y="116"/>
                    <a:pt x="82" y="120"/>
                  </a:cubicBezTo>
                  <a:cubicBezTo>
                    <a:pt x="93" y="111"/>
                    <a:pt x="102" y="103"/>
                    <a:pt x="105" y="89"/>
                  </a:cubicBezTo>
                  <a:cubicBezTo>
                    <a:pt x="110" y="69"/>
                    <a:pt x="95" y="62"/>
                    <a:pt x="83" y="51"/>
                  </a:cubicBezTo>
                  <a:moveTo>
                    <a:pt x="68" y="172"/>
                  </a:moveTo>
                  <a:cubicBezTo>
                    <a:pt x="72" y="179"/>
                    <a:pt x="71" y="187"/>
                    <a:pt x="68" y="194"/>
                  </a:cubicBezTo>
                  <a:cubicBezTo>
                    <a:pt x="68" y="194"/>
                    <a:pt x="68" y="195"/>
                    <a:pt x="67" y="195"/>
                  </a:cubicBezTo>
                  <a:cubicBezTo>
                    <a:pt x="68" y="196"/>
                    <a:pt x="69" y="198"/>
                    <a:pt x="69" y="199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98"/>
                    <a:pt x="66" y="197"/>
                    <a:pt x="65" y="196"/>
                  </a:cubicBezTo>
                  <a:cubicBezTo>
                    <a:pt x="63" y="196"/>
                    <a:pt x="61" y="194"/>
                    <a:pt x="62" y="192"/>
                  </a:cubicBezTo>
                  <a:cubicBezTo>
                    <a:pt x="64" y="186"/>
                    <a:pt x="66" y="179"/>
                    <a:pt x="62" y="174"/>
                  </a:cubicBezTo>
                  <a:cubicBezTo>
                    <a:pt x="61" y="172"/>
                    <a:pt x="62" y="171"/>
                    <a:pt x="63" y="170"/>
                  </a:cubicBezTo>
                  <a:cubicBezTo>
                    <a:pt x="65" y="169"/>
                    <a:pt x="67" y="162"/>
                    <a:pt x="65" y="160"/>
                  </a:cubicBezTo>
                  <a:cubicBezTo>
                    <a:pt x="62" y="161"/>
                    <a:pt x="59" y="162"/>
                    <a:pt x="54" y="162"/>
                  </a:cubicBezTo>
                  <a:cubicBezTo>
                    <a:pt x="51" y="163"/>
                    <a:pt x="48" y="162"/>
                    <a:pt x="45" y="162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1" y="160"/>
                    <a:pt x="39" y="158"/>
                    <a:pt x="38" y="157"/>
                  </a:cubicBezTo>
                  <a:cubicBezTo>
                    <a:pt x="35" y="153"/>
                    <a:pt x="34" y="147"/>
                    <a:pt x="32" y="143"/>
                  </a:cubicBezTo>
                  <a:cubicBezTo>
                    <a:pt x="30" y="138"/>
                    <a:pt x="28" y="134"/>
                    <a:pt x="27" y="129"/>
                  </a:cubicBezTo>
                  <a:cubicBezTo>
                    <a:pt x="27" y="127"/>
                    <a:pt x="27" y="126"/>
                    <a:pt x="27" y="125"/>
                  </a:cubicBezTo>
                  <a:cubicBezTo>
                    <a:pt x="27" y="125"/>
                    <a:pt x="27" y="125"/>
                    <a:pt x="27" y="124"/>
                  </a:cubicBezTo>
                  <a:cubicBezTo>
                    <a:pt x="10" y="113"/>
                    <a:pt x="0" y="102"/>
                    <a:pt x="2" y="80"/>
                  </a:cubicBezTo>
                  <a:cubicBezTo>
                    <a:pt x="4" y="59"/>
                    <a:pt x="20" y="53"/>
                    <a:pt x="33" y="38"/>
                  </a:cubicBezTo>
                  <a:cubicBezTo>
                    <a:pt x="41" y="29"/>
                    <a:pt x="44" y="0"/>
                    <a:pt x="62" y="3"/>
                  </a:cubicBezTo>
                  <a:cubicBezTo>
                    <a:pt x="70" y="5"/>
                    <a:pt x="79" y="25"/>
                    <a:pt x="80" y="35"/>
                  </a:cubicBezTo>
                  <a:cubicBezTo>
                    <a:pt x="85" y="42"/>
                    <a:pt x="90" y="47"/>
                    <a:pt x="99" y="53"/>
                  </a:cubicBezTo>
                  <a:cubicBezTo>
                    <a:pt x="107" y="58"/>
                    <a:pt x="112" y="63"/>
                    <a:pt x="114" y="73"/>
                  </a:cubicBezTo>
                  <a:cubicBezTo>
                    <a:pt x="118" y="97"/>
                    <a:pt x="102" y="115"/>
                    <a:pt x="84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2" y="135"/>
                    <a:pt x="78" y="143"/>
                    <a:pt x="73" y="149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2" y="154"/>
                    <a:pt x="70" y="156"/>
                    <a:pt x="68" y="158"/>
                  </a:cubicBezTo>
                  <a:cubicBezTo>
                    <a:pt x="71" y="161"/>
                    <a:pt x="70" y="168"/>
                    <a:pt x="68" y="172"/>
                  </a:cubicBezTo>
                  <a:moveTo>
                    <a:pt x="72" y="116"/>
                  </a:moveTo>
                  <a:cubicBezTo>
                    <a:pt x="70" y="116"/>
                    <a:pt x="67" y="116"/>
                    <a:pt x="65" y="115"/>
                  </a:cubicBezTo>
                  <a:cubicBezTo>
                    <a:pt x="62" y="117"/>
                    <a:pt x="62" y="121"/>
                    <a:pt x="58" y="121"/>
                  </a:cubicBezTo>
                  <a:cubicBezTo>
                    <a:pt x="56" y="122"/>
                    <a:pt x="55" y="120"/>
                    <a:pt x="53" y="120"/>
                  </a:cubicBezTo>
                  <a:cubicBezTo>
                    <a:pt x="51" y="117"/>
                    <a:pt x="49" y="117"/>
                    <a:pt x="45" y="118"/>
                  </a:cubicBezTo>
                  <a:cubicBezTo>
                    <a:pt x="42" y="116"/>
                    <a:pt x="39" y="117"/>
                    <a:pt x="37" y="119"/>
                  </a:cubicBezTo>
                  <a:cubicBezTo>
                    <a:pt x="33" y="121"/>
                    <a:pt x="32" y="124"/>
                    <a:pt x="33" y="129"/>
                  </a:cubicBezTo>
                  <a:cubicBezTo>
                    <a:pt x="34" y="135"/>
                    <a:pt x="38" y="139"/>
                    <a:pt x="40" y="144"/>
                  </a:cubicBezTo>
                  <a:cubicBezTo>
                    <a:pt x="43" y="150"/>
                    <a:pt x="42" y="155"/>
                    <a:pt x="51" y="157"/>
                  </a:cubicBezTo>
                  <a:cubicBezTo>
                    <a:pt x="59" y="158"/>
                    <a:pt x="65" y="154"/>
                    <a:pt x="69" y="148"/>
                  </a:cubicBezTo>
                  <a:cubicBezTo>
                    <a:pt x="70" y="147"/>
                    <a:pt x="71" y="147"/>
                    <a:pt x="71" y="147"/>
                  </a:cubicBezTo>
                  <a:cubicBezTo>
                    <a:pt x="73" y="143"/>
                    <a:pt x="75" y="140"/>
                    <a:pt x="76" y="136"/>
                  </a:cubicBezTo>
                  <a:cubicBezTo>
                    <a:pt x="77" y="133"/>
                    <a:pt x="77" y="129"/>
                    <a:pt x="76" y="125"/>
                  </a:cubicBezTo>
                  <a:cubicBezTo>
                    <a:pt x="76" y="121"/>
                    <a:pt x="74" y="119"/>
                    <a:pt x="72" y="116"/>
                  </a:cubicBezTo>
                </a:path>
              </a:pathLst>
            </a:custGeom>
            <a:solidFill>
              <a:srgbClr val="8E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DE54408-A8B5-4D3D-B785-484A66834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5275263"/>
              <a:ext cx="320675" cy="133350"/>
            </a:xfrm>
            <a:custGeom>
              <a:avLst/>
              <a:gdLst>
                <a:gd name="T0" fmla="*/ 114 w 116"/>
                <a:gd name="T1" fmla="*/ 29 h 48"/>
                <a:gd name="T2" fmla="*/ 35 w 116"/>
                <a:gd name="T3" fmla="*/ 38 h 48"/>
                <a:gd name="T4" fmla="*/ 0 w 116"/>
                <a:gd name="T5" fmla="*/ 1 h 48"/>
                <a:gd name="T6" fmla="*/ 3 w 116"/>
                <a:gd name="T7" fmla="*/ 0 h 48"/>
                <a:gd name="T8" fmla="*/ 111 w 116"/>
                <a:gd name="T9" fmla="*/ 25 h 48"/>
                <a:gd name="T10" fmla="*/ 114 w 116"/>
                <a:gd name="T11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8">
                  <a:moveTo>
                    <a:pt x="114" y="29"/>
                  </a:moveTo>
                  <a:cubicBezTo>
                    <a:pt x="91" y="46"/>
                    <a:pt x="62" y="48"/>
                    <a:pt x="35" y="38"/>
                  </a:cubicBezTo>
                  <a:cubicBezTo>
                    <a:pt x="16" y="32"/>
                    <a:pt x="2" y="19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42"/>
                    <a:pt x="81" y="44"/>
                    <a:pt x="111" y="25"/>
                  </a:cubicBezTo>
                  <a:cubicBezTo>
                    <a:pt x="113" y="24"/>
                    <a:pt x="116" y="27"/>
                    <a:pt x="114" y="29"/>
                  </a:cubicBezTo>
                </a:path>
              </a:pathLst>
            </a:custGeom>
            <a:solidFill>
              <a:srgbClr val="8E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D196476-4C6E-4869-A2E1-6D8A8D65C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288" y="4521201"/>
              <a:ext cx="492125" cy="1257300"/>
            </a:xfrm>
            <a:custGeom>
              <a:avLst/>
              <a:gdLst>
                <a:gd name="T0" fmla="*/ 136 w 178"/>
                <a:gd name="T1" fmla="*/ 200 h 455"/>
                <a:gd name="T2" fmla="*/ 149 w 178"/>
                <a:gd name="T3" fmla="*/ 184 h 455"/>
                <a:gd name="T4" fmla="*/ 147 w 178"/>
                <a:gd name="T5" fmla="*/ 166 h 455"/>
                <a:gd name="T6" fmla="*/ 80 w 178"/>
                <a:gd name="T7" fmla="*/ 152 h 455"/>
                <a:gd name="T8" fmla="*/ 26 w 178"/>
                <a:gd name="T9" fmla="*/ 268 h 455"/>
                <a:gd name="T10" fmla="*/ 24 w 178"/>
                <a:gd name="T11" fmla="*/ 274 h 455"/>
                <a:gd name="T12" fmla="*/ 12 w 178"/>
                <a:gd name="T13" fmla="*/ 310 h 455"/>
                <a:gd name="T14" fmla="*/ 11 w 178"/>
                <a:gd name="T15" fmla="*/ 392 h 455"/>
                <a:gd name="T16" fmla="*/ 42 w 178"/>
                <a:gd name="T17" fmla="*/ 400 h 455"/>
                <a:gd name="T18" fmla="*/ 18 w 178"/>
                <a:gd name="T19" fmla="*/ 310 h 455"/>
                <a:gd name="T20" fmla="*/ 22 w 178"/>
                <a:gd name="T21" fmla="*/ 308 h 455"/>
                <a:gd name="T22" fmla="*/ 53 w 178"/>
                <a:gd name="T23" fmla="*/ 395 h 455"/>
                <a:gd name="T24" fmla="*/ 85 w 178"/>
                <a:gd name="T25" fmla="*/ 392 h 455"/>
                <a:gd name="T26" fmla="*/ 159 w 178"/>
                <a:gd name="T27" fmla="*/ 359 h 455"/>
                <a:gd name="T28" fmla="*/ 91 w 178"/>
                <a:gd name="T29" fmla="*/ 399 h 455"/>
                <a:gd name="T30" fmla="*/ 25 w 178"/>
                <a:gd name="T31" fmla="*/ 415 h 455"/>
                <a:gd name="T32" fmla="*/ 103 w 178"/>
                <a:gd name="T33" fmla="*/ 436 h 455"/>
                <a:gd name="T34" fmla="*/ 159 w 178"/>
                <a:gd name="T35" fmla="*/ 359 h 455"/>
                <a:gd name="T36" fmla="*/ 141 w 178"/>
                <a:gd name="T37" fmla="*/ 215 h 455"/>
                <a:gd name="T38" fmla="*/ 138 w 178"/>
                <a:gd name="T39" fmla="*/ 203 h 455"/>
                <a:gd name="T40" fmla="*/ 166 w 178"/>
                <a:gd name="T41" fmla="*/ 23 h 455"/>
                <a:gd name="T42" fmla="*/ 162 w 178"/>
                <a:gd name="T43" fmla="*/ 37 h 455"/>
                <a:gd name="T44" fmla="*/ 165 w 178"/>
                <a:gd name="T45" fmla="*/ 49 h 455"/>
                <a:gd name="T46" fmla="*/ 165 w 178"/>
                <a:gd name="T47" fmla="*/ 67 h 455"/>
                <a:gd name="T48" fmla="*/ 162 w 178"/>
                <a:gd name="T49" fmla="*/ 80 h 455"/>
                <a:gd name="T50" fmla="*/ 164 w 178"/>
                <a:gd name="T51" fmla="*/ 87 h 455"/>
                <a:gd name="T52" fmla="*/ 162 w 178"/>
                <a:gd name="T53" fmla="*/ 105 h 455"/>
                <a:gd name="T54" fmla="*/ 164 w 178"/>
                <a:gd name="T55" fmla="*/ 122 h 455"/>
                <a:gd name="T56" fmla="*/ 161 w 178"/>
                <a:gd name="T57" fmla="*/ 143 h 455"/>
                <a:gd name="T58" fmla="*/ 165 w 178"/>
                <a:gd name="T59" fmla="*/ 158 h 455"/>
                <a:gd name="T60" fmla="*/ 165 w 178"/>
                <a:gd name="T61" fmla="*/ 173 h 455"/>
                <a:gd name="T62" fmla="*/ 155 w 178"/>
                <a:gd name="T63" fmla="*/ 185 h 455"/>
                <a:gd name="T64" fmla="*/ 146 w 178"/>
                <a:gd name="T65" fmla="*/ 193 h 455"/>
                <a:gd name="T66" fmla="*/ 141 w 178"/>
                <a:gd name="T67" fmla="*/ 203 h 455"/>
                <a:gd name="T68" fmla="*/ 143 w 178"/>
                <a:gd name="T69" fmla="*/ 208 h 455"/>
                <a:gd name="T70" fmla="*/ 147 w 178"/>
                <a:gd name="T71" fmla="*/ 212 h 455"/>
                <a:gd name="T72" fmla="*/ 149 w 178"/>
                <a:gd name="T73" fmla="*/ 211 h 455"/>
                <a:gd name="T74" fmla="*/ 163 w 178"/>
                <a:gd name="T75" fmla="*/ 203 h 455"/>
                <a:gd name="T76" fmla="*/ 170 w 178"/>
                <a:gd name="T77" fmla="*/ 202 h 455"/>
                <a:gd name="T78" fmla="*/ 171 w 178"/>
                <a:gd name="T79" fmla="*/ 206 h 455"/>
                <a:gd name="T80" fmla="*/ 161 w 178"/>
                <a:gd name="T81" fmla="*/ 215 h 455"/>
                <a:gd name="T82" fmla="*/ 153 w 178"/>
                <a:gd name="T83" fmla="*/ 218 h 455"/>
                <a:gd name="T84" fmla="*/ 149 w 178"/>
                <a:gd name="T85" fmla="*/ 219 h 455"/>
                <a:gd name="T86" fmla="*/ 160 w 178"/>
                <a:gd name="T87" fmla="*/ 308 h 455"/>
                <a:gd name="T88" fmla="*/ 29 w 178"/>
                <a:gd name="T89" fmla="*/ 434 h 455"/>
                <a:gd name="T90" fmla="*/ 0 w 178"/>
                <a:gd name="T91" fmla="*/ 331 h 455"/>
                <a:gd name="T92" fmla="*/ 40 w 178"/>
                <a:gd name="T93" fmla="*/ 205 h 455"/>
                <a:gd name="T94" fmla="*/ 153 w 178"/>
                <a:gd name="T95" fmla="*/ 180 h 455"/>
                <a:gd name="T96" fmla="*/ 158 w 178"/>
                <a:gd name="T97" fmla="*/ 175 h 455"/>
                <a:gd name="T98" fmla="*/ 158 w 178"/>
                <a:gd name="T99" fmla="*/ 156 h 455"/>
                <a:gd name="T100" fmla="*/ 158 w 178"/>
                <a:gd name="T101" fmla="*/ 142 h 455"/>
                <a:gd name="T102" fmla="*/ 157 w 178"/>
                <a:gd name="T103" fmla="*/ 120 h 455"/>
                <a:gd name="T104" fmla="*/ 160 w 178"/>
                <a:gd name="T105" fmla="*/ 103 h 455"/>
                <a:gd name="T106" fmla="*/ 157 w 178"/>
                <a:gd name="T107" fmla="*/ 88 h 455"/>
                <a:gd name="T108" fmla="*/ 156 w 178"/>
                <a:gd name="T109" fmla="*/ 79 h 455"/>
                <a:gd name="T110" fmla="*/ 159 w 178"/>
                <a:gd name="T111" fmla="*/ 68 h 455"/>
                <a:gd name="T112" fmla="*/ 158 w 178"/>
                <a:gd name="T113" fmla="*/ 50 h 455"/>
                <a:gd name="T114" fmla="*/ 160 w 178"/>
                <a:gd name="T115" fmla="*/ 35 h 455"/>
                <a:gd name="T116" fmla="*/ 160 w 178"/>
                <a:gd name="T117" fmla="*/ 11 h 455"/>
                <a:gd name="T118" fmla="*/ 161 w 178"/>
                <a:gd name="T119" fmla="*/ 0 h 455"/>
                <a:gd name="T120" fmla="*/ 165 w 178"/>
                <a:gd name="T121" fmla="*/ 4 h 455"/>
                <a:gd name="T122" fmla="*/ 166 w 178"/>
                <a:gd name="T123" fmla="*/ 6 h 455"/>
                <a:gd name="T124" fmla="*/ 163 w 178"/>
                <a:gd name="T125" fmla="*/ 13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" h="455">
                  <a:moveTo>
                    <a:pt x="138" y="203"/>
                  </a:moveTo>
                  <a:cubicBezTo>
                    <a:pt x="137" y="202"/>
                    <a:pt x="136" y="201"/>
                    <a:pt x="136" y="200"/>
                  </a:cubicBezTo>
                  <a:cubicBezTo>
                    <a:pt x="136" y="196"/>
                    <a:pt x="138" y="192"/>
                    <a:pt x="140" y="189"/>
                  </a:cubicBezTo>
                  <a:cubicBezTo>
                    <a:pt x="143" y="186"/>
                    <a:pt x="145" y="186"/>
                    <a:pt x="149" y="184"/>
                  </a:cubicBezTo>
                  <a:cubicBezTo>
                    <a:pt x="149" y="184"/>
                    <a:pt x="150" y="183"/>
                    <a:pt x="150" y="183"/>
                  </a:cubicBezTo>
                  <a:cubicBezTo>
                    <a:pt x="150" y="178"/>
                    <a:pt x="147" y="167"/>
                    <a:pt x="147" y="166"/>
                  </a:cubicBezTo>
                  <a:cubicBezTo>
                    <a:pt x="144" y="158"/>
                    <a:pt x="140" y="149"/>
                    <a:pt x="133" y="144"/>
                  </a:cubicBezTo>
                  <a:cubicBezTo>
                    <a:pt x="118" y="132"/>
                    <a:pt x="92" y="141"/>
                    <a:pt x="80" y="152"/>
                  </a:cubicBezTo>
                  <a:cubicBezTo>
                    <a:pt x="57" y="173"/>
                    <a:pt x="46" y="206"/>
                    <a:pt x="38" y="235"/>
                  </a:cubicBezTo>
                  <a:cubicBezTo>
                    <a:pt x="35" y="246"/>
                    <a:pt x="30" y="257"/>
                    <a:pt x="26" y="268"/>
                  </a:cubicBezTo>
                  <a:cubicBezTo>
                    <a:pt x="26" y="270"/>
                    <a:pt x="27" y="272"/>
                    <a:pt x="27" y="273"/>
                  </a:cubicBezTo>
                  <a:cubicBezTo>
                    <a:pt x="24" y="274"/>
                    <a:pt x="24" y="274"/>
                    <a:pt x="24" y="274"/>
                  </a:cubicBezTo>
                  <a:cubicBezTo>
                    <a:pt x="20" y="285"/>
                    <a:pt x="16" y="296"/>
                    <a:pt x="13" y="307"/>
                  </a:cubicBezTo>
                  <a:cubicBezTo>
                    <a:pt x="13" y="308"/>
                    <a:pt x="13" y="309"/>
                    <a:pt x="12" y="310"/>
                  </a:cubicBezTo>
                  <a:cubicBezTo>
                    <a:pt x="8" y="327"/>
                    <a:pt x="10" y="341"/>
                    <a:pt x="11" y="359"/>
                  </a:cubicBezTo>
                  <a:cubicBezTo>
                    <a:pt x="13" y="370"/>
                    <a:pt x="11" y="381"/>
                    <a:pt x="11" y="392"/>
                  </a:cubicBezTo>
                  <a:cubicBezTo>
                    <a:pt x="11" y="397"/>
                    <a:pt x="12" y="401"/>
                    <a:pt x="14" y="405"/>
                  </a:cubicBezTo>
                  <a:cubicBezTo>
                    <a:pt x="21" y="408"/>
                    <a:pt x="32" y="405"/>
                    <a:pt x="42" y="400"/>
                  </a:cubicBezTo>
                  <a:cubicBezTo>
                    <a:pt x="53" y="385"/>
                    <a:pt x="50" y="369"/>
                    <a:pt x="39" y="352"/>
                  </a:cubicBezTo>
                  <a:cubicBezTo>
                    <a:pt x="30" y="338"/>
                    <a:pt x="23" y="325"/>
                    <a:pt x="18" y="310"/>
                  </a:cubicBezTo>
                  <a:cubicBezTo>
                    <a:pt x="18" y="309"/>
                    <a:pt x="18" y="309"/>
                    <a:pt x="18" y="308"/>
                  </a:cubicBezTo>
                  <a:cubicBezTo>
                    <a:pt x="19" y="307"/>
                    <a:pt x="21" y="307"/>
                    <a:pt x="22" y="308"/>
                  </a:cubicBezTo>
                  <a:cubicBezTo>
                    <a:pt x="31" y="331"/>
                    <a:pt x="54" y="352"/>
                    <a:pt x="57" y="378"/>
                  </a:cubicBezTo>
                  <a:cubicBezTo>
                    <a:pt x="57" y="385"/>
                    <a:pt x="56" y="391"/>
                    <a:pt x="53" y="395"/>
                  </a:cubicBezTo>
                  <a:cubicBezTo>
                    <a:pt x="56" y="394"/>
                    <a:pt x="58" y="394"/>
                    <a:pt x="59" y="393"/>
                  </a:cubicBezTo>
                  <a:cubicBezTo>
                    <a:pt x="68" y="391"/>
                    <a:pt x="77" y="391"/>
                    <a:pt x="85" y="392"/>
                  </a:cubicBezTo>
                  <a:cubicBezTo>
                    <a:pt x="113" y="395"/>
                    <a:pt x="142" y="385"/>
                    <a:pt x="156" y="358"/>
                  </a:cubicBezTo>
                  <a:cubicBezTo>
                    <a:pt x="156" y="356"/>
                    <a:pt x="159" y="357"/>
                    <a:pt x="159" y="359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1" y="387"/>
                    <a:pt x="117" y="401"/>
                    <a:pt x="91" y="399"/>
                  </a:cubicBezTo>
                  <a:cubicBezTo>
                    <a:pt x="73" y="398"/>
                    <a:pt x="58" y="399"/>
                    <a:pt x="42" y="409"/>
                  </a:cubicBezTo>
                  <a:cubicBezTo>
                    <a:pt x="37" y="412"/>
                    <a:pt x="32" y="415"/>
                    <a:pt x="25" y="415"/>
                  </a:cubicBezTo>
                  <a:cubicBezTo>
                    <a:pt x="23" y="415"/>
                    <a:pt x="21" y="415"/>
                    <a:pt x="19" y="414"/>
                  </a:cubicBezTo>
                  <a:cubicBezTo>
                    <a:pt x="36" y="437"/>
                    <a:pt x="77" y="441"/>
                    <a:pt x="103" y="436"/>
                  </a:cubicBezTo>
                  <a:cubicBezTo>
                    <a:pt x="135" y="430"/>
                    <a:pt x="164" y="410"/>
                    <a:pt x="161" y="374"/>
                  </a:cubicBezTo>
                  <a:cubicBezTo>
                    <a:pt x="160" y="369"/>
                    <a:pt x="160" y="364"/>
                    <a:pt x="159" y="359"/>
                  </a:cubicBezTo>
                  <a:cubicBezTo>
                    <a:pt x="157" y="336"/>
                    <a:pt x="153" y="314"/>
                    <a:pt x="153" y="290"/>
                  </a:cubicBezTo>
                  <a:cubicBezTo>
                    <a:pt x="154" y="264"/>
                    <a:pt x="147" y="240"/>
                    <a:pt x="141" y="215"/>
                  </a:cubicBezTo>
                  <a:cubicBezTo>
                    <a:pt x="140" y="215"/>
                    <a:pt x="140" y="214"/>
                    <a:pt x="139" y="213"/>
                  </a:cubicBezTo>
                  <a:cubicBezTo>
                    <a:pt x="138" y="210"/>
                    <a:pt x="137" y="206"/>
                    <a:pt x="138" y="203"/>
                  </a:cubicBezTo>
                  <a:moveTo>
                    <a:pt x="167" y="18"/>
                  </a:moveTo>
                  <a:cubicBezTo>
                    <a:pt x="168" y="19"/>
                    <a:pt x="168" y="22"/>
                    <a:pt x="166" y="23"/>
                  </a:cubicBezTo>
                  <a:cubicBezTo>
                    <a:pt x="163" y="25"/>
                    <a:pt x="163" y="29"/>
                    <a:pt x="165" y="32"/>
                  </a:cubicBezTo>
                  <a:cubicBezTo>
                    <a:pt x="168" y="34"/>
                    <a:pt x="165" y="38"/>
                    <a:pt x="162" y="37"/>
                  </a:cubicBezTo>
                  <a:cubicBezTo>
                    <a:pt x="160" y="39"/>
                    <a:pt x="160" y="43"/>
                    <a:pt x="162" y="45"/>
                  </a:cubicBezTo>
                  <a:cubicBezTo>
                    <a:pt x="163" y="47"/>
                    <a:pt x="164" y="48"/>
                    <a:pt x="165" y="49"/>
                  </a:cubicBezTo>
                  <a:cubicBezTo>
                    <a:pt x="166" y="50"/>
                    <a:pt x="165" y="52"/>
                    <a:pt x="164" y="53"/>
                  </a:cubicBezTo>
                  <a:cubicBezTo>
                    <a:pt x="159" y="58"/>
                    <a:pt x="165" y="62"/>
                    <a:pt x="165" y="67"/>
                  </a:cubicBezTo>
                  <a:cubicBezTo>
                    <a:pt x="166" y="69"/>
                    <a:pt x="163" y="70"/>
                    <a:pt x="162" y="70"/>
                  </a:cubicBezTo>
                  <a:cubicBezTo>
                    <a:pt x="160" y="73"/>
                    <a:pt x="160" y="77"/>
                    <a:pt x="162" y="80"/>
                  </a:cubicBezTo>
                  <a:cubicBezTo>
                    <a:pt x="163" y="81"/>
                    <a:pt x="164" y="81"/>
                    <a:pt x="165" y="82"/>
                  </a:cubicBezTo>
                  <a:cubicBezTo>
                    <a:pt x="166" y="84"/>
                    <a:pt x="165" y="85"/>
                    <a:pt x="164" y="87"/>
                  </a:cubicBezTo>
                  <a:cubicBezTo>
                    <a:pt x="162" y="92"/>
                    <a:pt x="161" y="95"/>
                    <a:pt x="165" y="100"/>
                  </a:cubicBezTo>
                  <a:cubicBezTo>
                    <a:pt x="167" y="102"/>
                    <a:pt x="165" y="106"/>
                    <a:pt x="162" y="105"/>
                  </a:cubicBezTo>
                  <a:cubicBezTo>
                    <a:pt x="161" y="108"/>
                    <a:pt x="160" y="111"/>
                    <a:pt x="161" y="114"/>
                  </a:cubicBezTo>
                  <a:cubicBezTo>
                    <a:pt x="161" y="117"/>
                    <a:pt x="163" y="119"/>
                    <a:pt x="164" y="122"/>
                  </a:cubicBezTo>
                  <a:cubicBezTo>
                    <a:pt x="165" y="128"/>
                    <a:pt x="158" y="132"/>
                    <a:pt x="164" y="138"/>
                  </a:cubicBezTo>
                  <a:cubicBezTo>
                    <a:pt x="166" y="140"/>
                    <a:pt x="164" y="143"/>
                    <a:pt x="161" y="143"/>
                  </a:cubicBezTo>
                  <a:cubicBezTo>
                    <a:pt x="160" y="147"/>
                    <a:pt x="160" y="150"/>
                    <a:pt x="162" y="153"/>
                  </a:cubicBezTo>
                  <a:cubicBezTo>
                    <a:pt x="163" y="155"/>
                    <a:pt x="165" y="156"/>
                    <a:pt x="165" y="158"/>
                  </a:cubicBezTo>
                  <a:cubicBezTo>
                    <a:pt x="165" y="160"/>
                    <a:pt x="163" y="162"/>
                    <a:pt x="163" y="164"/>
                  </a:cubicBezTo>
                  <a:cubicBezTo>
                    <a:pt x="162" y="167"/>
                    <a:pt x="164" y="170"/>
                    <a:pt x="165" y="173"/>
                  </a:cubicBezTo>
                  <a:cubicBezTo>
                    <a:pt x="165" y="176"/>
                    <a:pt x="161" y="179"/>
                    <a:pt x="159" y="177"/>
                  </a:cubicBezTo>
                  <a:cubicBezTo>
                    <a:pt x="157" y="179"/>
                    <a:pt x="156" y="182"/>
                    <a:pt x="155" y="185"/>
                  </a:cubicBezTo>
                  <a:cubicBezTo>
                    <a:pt x="154" y="187"/>
                    <a:pt x="154" y="188"/>
                    <a:pt x="152" y="189"/>
                  </a:cubicBezTo>
                  <a:cubicBezTo>
                    <a:pt x="150" y="191"/>
                    <a:pt x="148" y="191"/>
                    <a:pt x="146" y="193"/>
                  </a:cubicBezTo>
                  <a:cubicBezTo>
                    <a:pt x="144" y="195"/>
                    <a:pt x="143" y="198"/>
                    <a:pt x="142" y="201"/>
                  </a:cubicBezTo>
                  <a:cubicBezTo>
                    <a:pt x="142" y="202"/>
                    <a:pt x="142" y="203"/>
                    <a:pt x="141" y="203"/>
                  </a:cubicBezTo>
                  <a:cubicBezTo>
                    <a:pt x="141" y="205"/>
                    <a:pt x="142" y="207"/>
                    <a:pt x="143" y="208"/>
                  </a:cubicBezTo>
                  <a:cubicBezTo>
                    <a:pt x="143" y="208"/>
                    <a:pt x="143" y="208"/>
                    <a:pt x="143" y="208"/>
                  </a:cubicBezTo>
                  <a:cubicBezTo>
                    <a:pt x="144" y="208"/>
                    <a:pt x="145" y="209"/>
                    <a:pt x="146" y="210"/>
                  </a:cubicBezTo>
                  <a:cubicBezTo>
                    <a:pt x="146" y="211"/>
                    <a:pt x="146" y="211"/>
                    <a:pt x="147" y="212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9" y="212"/>
                    <a:pt x="147" y="213"/>
                    <a:pt x="149" y="211"/>
                  </a:cubicBezTo>
                  <a:cubicBezTo>
                    <a:pt x="151" y="210"/>
                    <a:pt x="152" y="209"/>
                    <a:pt x="154" y="209"/>
                  </a:cubicBezTo>
                  <a:cubicBezTo>
                    <a:pt x="158" y="209"/>
                    <a:pt x="163" y="207"/>
                    <a:pt x="163" y="203"/>
                  </a:cubicBezTo>
                  <a:cubicBezTo>
                    <a:pt x="163" y="200"/>
                    <a:pt x="167" y="199"/>
                    <a:pt x="169" y="201"/>
                  </a:cubicBezTo>
                  <a:cubicBezTo>
                    <a:pt x="169" y="201"/>
                    <a:pt x="170" y="201"/>
                    <a:pt x="170" y="202"/>
                  </a:cubicBezTo>
                  <a:cubicBezTo>
                    <a:pt x="170" y="203"/>
                    <a:pt x="171" y="203"/>
                    <a:pt x="172" y="204"/>
                  </a:cubicBezTo>
                  <a:cubicBezTo>
                    <a:pt x="171" y="206"/>
                    <a:pt x="171" y="206"/>
                    <a:pt x="171" y="206"/>
                  </a:cubicBezTo>
                  <a:cubicBezTo>
                    <a:pt x="171" y="206"/>
                    <a:pt x="170" y="205"/>
                    <a:pt x="169" y="205"/>
                  </a:cubicBezTo>
                  <a:cubicBezTo>
                    <a:pt x="169" y="209"/>
                    <a:pt x="165" y="213"/>
                    <a:pt x="161" y="215"/>
                  </a:cubicBezTo>
                  <a:cubicBezTo>
                    <a:pt x="159" y="216"/>
                    <a:pt x="156" y="215"/>
                    <a:pt x="154" y="216"/>
                  </a:cubicBezTo>
                  <a:cubicBezTo>
                    <a:pt x="153" y="217"/>
                    <a:pt x="155" y="216"/>
                    <a:pt x="153" y="218"/>
                  </a:cubicBezTo>
                  <a:cubicBezTo>
                    <a:pt x="152" y="218"/>
                    <a:pt x="152" y="219"/>
                    <a:pt x="151" y="219"/>
                  </a:cubicBezTo>
                  <a:cubicBezTo>
                    <a:pt x="150" y="219"/>
                    <a:pt x="150" y="219"/>
                    <a:pt x="149" y="219"/>
                  </a:cubicBezTo>
                  <a:cubicBezTo>
                    <a:pt x="153" y="230"/>
                    <a:pt x="156" y="241"/>
                    <a:pt x="157" y="252"/>
                  </a:cubicBezTo>
                  <a:cubicBezTo>
                    <a:pt x="160" y="271"/>
                    <a:pt x="160" y="289"/>
                    <a:pt x="160" y="308"/>
                  </a:cubicBezTo>
                  <a:cubicBezTo>
                    <a:pt x="160" y="339"/>
                    <a:pt x="178" y="375"/>
                    <a:pt x="164" y="404"/>
                  </a:cubicBezTo>
                  <a:cubicBezTo>
                    <a:pt x="142" y="453"/>
                    <a:pt x="71" y="455"/>
                    <a:pt x="29" y="434"/>
                  </a:cubicBezTo>
                  <a:cubicBezTo>
                    <a:pt x="8" y="423"/>
                    <a:pt x="2" y="405"/>
                    <a:pt x="3" y="383"/>
                  </a:cubicBezTo>
                  <a:cubicBezTo>
                    <a:pt x="4" y="365"/>
                    <a:pt x="0" y="349"/>
                    <a:pt x="0" y="331"/>
                  </a:cubicBezTo>
                  <a:cubicBezTo>
                    <a:pt x="1" y="319"/>
                    <a:pt x="4" y="307"/>
                    <a:pt x="8" y="295"/>
                  </a:cubicBezTo>
                  <a:cubicBezTo>
                    <a:pt x="18" y="265"/>
                    <a:pt x="29" y="234"/>
                    <a:pt x="40" y="205"/>
                  </a:cubicBezTo>
                  <a:cubicBezTo>
                    <a:pt x="50" y="182"/>
                    <a:pt x="63" y="153"/>
                    <a:pt x="85" y="140"/>
                  </a:cubicBezTo>
                  <a:cubicBezTo>
                    <a:pt x="120" y="120"/>
                    <a:pt x="155" y="142"/>
                    <a:pt x="153" y="180"/>
                  </a:cubicBezTo>
                  <a:cubicBezTo>
                    <a:pt x="153" y="179"/>
                    <a:pt x="154" y="178"/>
                    <a:pt x="155" y="177"/>
                  </a:cubicBezTo>
                  <a:cubicBezTo>
                    <a:pt x="156" y="176"/>
                    <a:pt x="157" y="176"/>
                    <a:pt x="158" y="175"/>
                  </a:cubicBezTo>
                  <a:cubicBezTo>
                    <a:pt x="156" y="172"/>
                    <a:pt x="154" y="169"/>
                    <a:pt x="155" y="165"/>
                  </a:cubicBezTo>
                  <a:cubicBezTo>
                    <a:pt x="155" y="162"/>
                    <a:pt x="158" y="159"/>
                    <a:pt x="158" y="156"/>
                  </a:cubicBezTo>
                  <a:cubicBezTo>
                    <a:pt x="158" y="153"/>
                    <a:pt x="156" y="150"/>
                    <a:pt x="157" y="146"/>
                  </a:cubicBezTo>
                  <a:cubicBezTo>
                    <a:pt x="157" y="144"/>
                    <a:pt x="157" y="143"/>
                    <a:pt x="158" y="142"/>
                  </a:cubicBezTo>
                  <a:cubicBezTo>
                    <a:pt x="156" y="139"/>
                    <a:pt x="155" y="136"/>
                    <a:pt x="154" y="133"/>
                  </a:cubicBezTo>
                  <a:cubicBezTo>
                    <a:pt x="154" y="128"/>
                    <a:pt x="157" y="125"/>
                    <a:pt x="157" y="120"/>
                  </a:cubicBezTo>
                  <a:cubicBezTo>
                    <a:pt x="157" y="116"/>
                    <a:pt x="155" y="113"/>
                    <a:pt x="157" y="109"/>
                  </a:cubicBezTo>
                  <a:cubicBezTo>
                    <a:pt x="158" y="107"/>
                    <a:pt x="159" y="105"/>
                    <a:pt x="160" y="103"/>
                  </a:cubicBezTo>
                  <a:cubicBezTo>
                    <a:pt x="158" y="101"/>
                    <a:pt x="156" y="99"/>
                    <a:pt x="156" y="95"/>
                  </a:cubicBezTo>
                  <a:cubicBezTo>
                    <a:pt x="156" y="93"/>
                    <a:pt x="156" y="90"/>
                    <a:pt x="157" y="88"/>
                  </a:cubicBezTo>
                  <a:cubicBezTo>
                    <a:pt x="157" y="86"/>
                    <a:pt x="158" y="85"/>
                    <a:pt x="158" y="84"/>
                  </a:cubicBezTo>
                  <a:cubicBezTo>
                    <a:pt x="158" y="83"/>
                    <a:pt x="157" y="81"/>
                    <a:pt x="156" y="79"/>
                  </a:cubicBezTo>
                  <a:cubicBezTo>
                    <a:pt x="156" y="78"/>
                    <a:pt x="156" y="77"/>
                    <a:pt x="156" y="75"/>
                  </a:cubicBezTo>
                  <a:cubicBezTo>
                    <a:pt x="156" y="72"/>
                    <a:pt x="158" y="70"/>
                    <a:pt x="159" y="68"/>
                  </a:cubicBezTo>
                  <a:cubicBezTo>
                    <a:pt x="157" y="65"/>
                    <a:pt x="155" y="63"/>
                    <a:pt x="155" y="58"/>
                  </a:cubicBezTo>
                  <a:cubicBezTo>
                    <a:pt x="155" y="55"/>
                    <a:pt x="156" y="52"/>
                    <a:pt x="158" y="50"/>
                  </a:cubicBezTo>
                  <a:cubicBezTo>
                    <a:pt x="156" y="47"/>
                    <a:pt x="155" y="44"/>
                    <a:pt x="156" y="40"/>
                  </a:cubicBezTo>
                  <a:cubicBezTo>
                    <a:pt x="157" y="38"/>
                    <a:pt x="158" y="36"/>
                    <a:pt x="160" y="35"/>
                  </a:cubicBezTo>
                  <a:cubicBezTo>
                    <a:pt x="156" y="31"/>
                    <a:pt x="157" y="24"/>
                    <a:pt x="160" y="19"/>
                  </a:cubicBezTo>
                  <a:cubicBezTo>
                    <a:pt x="159" y="17"/>
                    <a:pt x="159" y="14"/>
                    <a:pt x="160" y="11"/>
                  </a:cubicBezTo>
                  <a:cubicBezTo>
                    <a:pt x="160" y="9"/>
                    <a:pt x="161" y="7"/>
                    <a:pt x="162" y="6"/>
                  </a:cubicBezTo>
                  <a:cubicBezTo>
                    <a:pt x="161" y="4"/>
                    <a:pt x="161" y="2"/>
                    <a:pt x="161" y="0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2"/>
                    <a:pt x="165" y="3"/>
                    <a:pt x="165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5"/>
                    <a:pt x="167" y="5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3" y="11"/>
                    <a:pt x="163" y="13"/>
                  </a:cubicBezTo>
                  <a:cubicBezTo>
                    <a:pt x="164" y="15"/>
                    <a:pt x="165" y="16"/>
                    <a:pt x="167" y="18"/>
                  </a:cubicBezTo>
                </a:path>
              </a:pathLst>
            </a:custGeom>
            <a:solidFill>
              <a:srgbClr val="8E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048692-9B12-4F60-A0C7-E611EFAF1BDE}"/>
              </a:ext>
            </a:extLst>
          </p:cNvPr>
          <p:cNvCxnSpPr>
            <a:cxnSpLocks/>
          </p:cNvCxnSpPr>
          <p:nvPr/>
        </p:nvCxnSpPr>
        <p:spPr>
          <a:xfrm>
            <a:off x="4267987" y="4484374"/>
            <a:ext cx="2276852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E329D2-37A6-4EC9-8568-431EF162A3F1}"/>
              </a:ext>
            </a:extLst>
          </p:cNvPr>
          <p:cNvGrpSpPr/>
          <p:nvPr/>
        </p:nvGrpSpPr>
        <p:grpSpPr>
          <a:xfrm flipH="1">
            <a:off x="3674561" y="3896347"/>
            <a:ext cx="1161105" cy="1161105"/>
            <a:chOff x="8427244" y="3161308"/>
            <a:chExt cx="1161256" cy="116125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638A23-D1B2-4215-9202-2CD7C360EA27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6CE9E4-AD8E-4FDE-819B-6A54DCEE1ADF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B0271-B9F7-49E3-8D7C-50F2AC7EE1A2}"/>
              </a:ext>
            </a:extLst>
          </p:cNvPr>
          <p:cNvCxnSpPr>
            <a:cxnSpLocks/>
          </p:cNvCxnSpPr>
          <p:nvPr/>
        </p:nvCxnSpPr>
        <p:spPr>
          <a:xfrm>
            <a:off x="4279796" y="6847065"/>
            <a:ext cx="5422211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22A185-F465-43AE-834B-AB0E415E04FC}"/>
              </a:ext>
            </a:extLst>
          </p:cNvPr>
          <p:cNvGrpSpPr/>
          <p:nvPr/>
        </p:nvGrpSpPr>
        <p:grpSpPr>
          <a:xfrm flipH="1">
            <a:off x="3830745" y="6403413"/>
            <a:ext cx="872354" cy="872354"/>
            <a:chOff x="8427244" y="3161308"/>
            <a:chExt cx="1161256" cy="116125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E4F556-5619-4FE5-9CE7-986755414309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accent3">
                <a:alpha val="52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DE9A61-F3E2-4A3D-B570-558283F221B2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97DFE-11E3-452D-B0AE-CE07A46FFEC3}"/>
              </a:ext>
            </a:extLst>
          </p:cNvPr>
          <p:cNvCxnSpPr>
            <a:cxnSpLocks/>
          </p:cNvCxnSpPr>
          <p:nvPr/>
        </p:nvCxnSpPr>
        <p:spPr>
          <a:xfrm>
            <a:off x="5488688" y="9470491"/>
            <a:ext cx="2539500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487C76-2837-4B8F-8E75-D983FD7D87E4}"/>
              </a:ext>
            </a:extLst>
          </p:cNvPr>
          <p:cNvGrpSpPr/>
          <p:nvPr/>
        </p:nvGrpSpPr>
        <p:grpSpPr>
          <a:xfrm flipH="1">
            <a:off x="4703099" y="8690300"/>
            <a:ext cx="1545431" cy="1545431"/>
            <a:chOff x="8427244" y="3161308"/>
            <a:chExt cx="1161256" cy="116125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582094-443F-4A21-AC0D-C569837E9D52}"/>
                </a:ext>
              </a:extLst>
            </p:cNvPr>
            <p:cNvSpPr/>
            <p:nvPr/>
          </p:nvSpPr>
          <p:spPr>
            <a:xfrm>
              <a:off x="8427244" y="3161308"/>
              <a:ext cx="1161256" cy="1161256"/>
            </a:xfrm>
            <a:prstGeom prst="ellipse">
              <a:avLst/>
            </a:prstGeom>
            <a:solidFill>
              <a:schemeClr val="accent5">
                <a:alpha val="52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41D2AF-688F-4D11-A2ED-B6BB1E070914}"/>
                </a:ext>
              </a:extLst>
            </p:cNvPr>
            <p:cNvSpPr/>
            <p:nvPr/>
          </p:nvSpPr>
          <p:spPr>
            <a:xfrm>
              <a:off x="8929411" y="3663475"/>
              <a:ext cx="156922" cy="156922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15CDFBC-D174-4D42-B9E0-03C56B431112}"/>
              </a:ext>
            </a:extLst>
          </p:cNvPr>
          <p:cNvSpPr txBox="1"/>
          <p:nvPr/>
        </p:nvSpPr>
        <p:spPr>
          <a:xfrm>
            <a:off x="15931784" y="915984"/>
            <a:ext cx="7327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828800"/>
            <a:r>
              <a:rPr lang="en-US" sz="6000" dirty="0">
                <a:latin typeface="Montserrat"/>
              </a:rPr>
              <a:t>Insert 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65F5E-275A-47FF-A3B3-D61CC47F9560}"/>
              </a:ext>
            </a:extLst>
          </p:cNvPr>
          <p:cNvSpPr txBox="1"/>
          <p:nvPr/>
        </p:nvSpPr>
        <p:spPr>
          <a:xfrm>
            <a:off x="15931784" y="2304029"/>
            <a:ext cx="7327821" cy="209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20F00D-6D3C-4905-BA56-C0E072ECFF45}"/>
              </a:ext>
            </a:extLst>
          </p:cNvPr>
          <p:cNvSpPr txBox="1"/>
          <p:nvPr/>
        </p:nvSpPr>
        <p:spPr>
          <a:xfrm>
            <a:off x="7318784" y="3834410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226227-5496-4C2D-B928-3EA9577E825C}"/>
              </a:ext>
            </a:extLst>
          </p:cNvPr>
          <p:cNvSpPr txBox="1"/>
          <p:nvPr/>
        </p:nvSpPr>
        <p:spPr>
          <a:xfrm>
            <a:off x="7318784" y="4484374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8F1273-A36B-45E8-BA88-EC99CFE56302}"/>
              </a:ext>
            </a:extLst>
          </p:cNvPr>
          <p:cNvSpPr txBox="1"/>
          <p:nvPr/>
        </p:nvSpPr>
        <p:spPr>
          <a:xfrm>
            <a:off x="10420555" y="6185654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E5BAD-2B4C-4EAD-A277-80FAF8A20F6E}"/>
              </a:ext>
            </a:extLst>
          </p:cNvPr>
          <p:cNvSpPr txBox="1"/>
          <p:nvPr/>
        </p:nvSpPr>
        <p:spPr>
          <a:xfrm>
            <a:off x="10420555" y="6835618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DB3B3-17F1-4969-8660-3A3811B39050}"/>
              </a:ext>
            </a:extLst>
          </p:cNvPr>
          <p:cNvSpPr txBox="1"/>
          <p:nvPr/>
        </p:nvSpPr>
        <p:spPr>
          <a:xfrm>
            <a:off x="9000454" y="8805398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3723A9-F4B8-4F5C-AA5E-0ACF6745F0AB}"/>
              </a:ext>
            </a:extLst>
          </p:cNvPr>
          <p:cNvSpPr txBox="1"/>
          <p:nvPr/>
        </p:nvSpPr>
        <p:spPr>
          <a:xfrm>
            <a:off x="9000454" y="9455362"/>
            <a:ext cx="7859295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9" presetClass="entr" presetSubtype="0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3" grpId="0"/>
          <p:bldP spid="28" grpId="0"/>
          <p:bldP spid="33" grpId="0"/>
          <p:bldP spid="61" grpId="0" animBg="1"/>
          <p:bldGraphic spid="62" grpId="0">
            <p:bldAsOne/>
          </p:bldGraphic>
          <p:bldP spid="63" grpId="0" animBg="1"/>
          <p:bldP spid="68" grpId="0"/>
          <p:bldP spid="69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roup 1332"/>
          <p:cNvGrpSpPr/>
          <p:nvPr/>
        </p:nvGrpSpPr>
        <p:grpSpPr>
          <a:xfrm>
            <a:off x="14249008" y="3240506"/>
            <a:ext cx="7817420" cy="6453935"/>
            <a:chOff x="13501688" y="3646488"/>
            <a:chExt cx="7818438" cy="6454775"/>
          </a:xfrm>
        </p:grpSpPr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13501688" y="3646488"/>
              <a:ext cx="7818438" cy="6454775"/>
              <a:chOff x="8505" y="2297"/>
              <a:chExt cx="4925" cy="4066"/>
            </a:xfrm>
          </p:grpSpPr>
          <p:sp>
            <p:nvSpPr>
              <p:cNvPr id="1133" name="Freeform 5"/>
              <p:cNvSpPr>
                <a:spLocks/>
              </p:cNvSpPr>
              <p:nvPr/>
            </p:nvSpPr>
            <p:spPr bwMode="auto">
              <a:xfrm>
                <a:off x="8768" y="4919"/>
                <a:ext cx="2162" cy="1444"/>
              </a:xfrm>
              <a:custGeom>
                <a:avLst/>
                <a:gdLst>
                  <a:gd name="T0" fmla="*/ 940 w 1243"/>
                  <a:gd name="T1" fmla="*/ 778 h 830"/>
                  <a:gd name="T2" fmla="*/ 1004 w 1243"/>
                  <a:gd name="T3" fmla="*/ 677 h 830"/>
                  <a:gd name="T4" fmla="*/ 1176 w 1243"/>
                  <a:gd name="T5" fmla="*/ 501 h 830"/>
                  <a:gd name="T6" fmla="*/ 1232 w 1243"/>
                  <a:gd name="T7" fmla="*/ 395 h 830"/>
                  <a:gd name="T8" fmla="*/ 1010 w 1243"/>
                  <a:gd name="T9" fmla="*/ 258 h 830"/>
                  <a:gd name="T10" fmla="*/ 244 w 1243"/>
                  <a:gd name="T11" fmla="*/ 47 h 830"/>
                  <a:gd name="T12" fmla="*/ 97 w 1243"/>
                  <a:gd name="T13" fmla="*/ 2 h 830"/>
                  <a:gd name="T14" fmla="*/ 43 w 1243"/>
                  <a:gd name="T15" fmla="*/ 59 h 830"/>
                  <a:gd name="T16" fmla="*/ 69 w 1243"/>
                  <a:gd name="T17" fmla="*/ 290 h 830"/>
                  <a:gd name="T18" fmla="*/ 222 w 1243"/>
                  <a:gd name="T19" fmla="*/ 445 h 830"/>
                  <a:gd name="T20" fmla="*/ 430 w 1243"/>
                  <a:gd name="T21" fmla="*/ 497 h 830"/>
                  <a:gd name="T22" fmla="*/ 553 w 1243"/>
                  <a:gd name="T23" fmla="*/ 515 h 830"/>
                  <a:gd name="T24" fmla="*/ 704 w 1243"/>
                  <a:gd name="T25" fmla="*/ 547 h 830"/>
                  <a:gd name="T26" fmla="*/ 826 w 1243"/>
                  <a:gd name="T27" fmla="*/ 522 h 830"/>
                  <a:gd name="T28" fmla="*/ 815 w 1243"/>
                  <a:gd name="T29" fmla="*/ 551 h 830"/>
                  <a:gd name="T30" fmla="*/ 787 w 1243"/>
                  <a:gd name="T31" fmla="*/ 694 h 830"/>
                  <a:gd name="T32" fmla="*/ 940 w 1243"/>
                  <a:gd name="T33" fmla="*/ 778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3" h="830">
                    <a:moveTo>
                      <a:pt x="940" y="778"/>
                    </a:moveTo>
                    <a:cubicBezTo>
                      <a:pt x="949" y="754"/>
                      <a:pt x="985" y="693"/>
                      <a:pt x="1004" y="677"/>
                    </a:cubicBezTo>
                    <a:cubicBezTo>
                      <a:pt x="1024" y="661"/>
                      <a:pt x="1138" y="542"/>
                      <a:pt x="1176" y="501"/>
                    </a:cubicBezTo>
                    <a:cubicBezTo>
                      <a:pt x="1214" y="460"/>
                      <a:pt x="1243" y="420"/>
                      <a:pt x="1232" y="395"/>
                    </a:cubicBezTo>
                    <a:cubicBezTo>
                      <a:pt x="1221" y="370"/>
                      <a:pt x="1048" y="258"/>
                      <a:pt x="1010" y="258"/>
                    </a:cubicBezTo>
                    <a:cubicBezTo>
                      <a:pt x="973" y="258"/>
                      <a:pt x="292" y="69"/>
                      <a:pt x="244" y="47"/>
                    </a:cubicBezTo>
                    <a:cubicBezTo>
                      <a:pt x="196" y="26"/>
                      <a:pt x="123" y="0"/>
                      <a:pt x="97" y="2"/>
                    </a:cubicBezTo>
                    <a:cubicBezTo>
                      <a:pt x="72" y="3"/>
                      <a:pt x="47" y="37"/>
                      <a:pt x="43" y="59"/>
                    </a:cubicBezTo>
                    <a:cubicBezTo>
                      <a:pt x="40" y="80"/>
                      <a:pt x="0" y="204"/>
                      <a:pt x="69" y="290"/>
                    </a:cubicBezTo>
                    <a:cubicBezTo>
                      <a:pt x="138" y="377"/>
                      <a:pt x="190" y="431"/>
                      <a:pt x="222" y="445"/>
                    </a:cubicBezTo>
                    <a:cubicBezTo>
                      <a:pt x="254" y="460"/>
                      <a:pt x="369" y="493"/>
                      <a:pt x="430" y="497"/>
                    </a:cubicBezTo>
                    <a:cubicBezTo>
                      <a:pt x="491" y="501"/>
                      <a:pt x="541" y="510"/>
                      <a:pt x="553" y="515"/>
                    </a:cubicBezTo>
                    <a:cubicBezTo>
                      <a:pt x="564" y="519"/>
                      <a:pt x="650" y="552"/>
                      <a:pt x="704" y="547"/>
                    </a:cubicBezTo>
                    <a:cubicBezTo>
                      <a:pt x="758" y="541"/>
                      <a:pt x="817" y="526"/>
                      <a:pt x="826" y="522"/>
                    </a:cubicBezTo>
                    <a:cubicBezTo>
                      <a:pt x="835" y="519"/>
                      <a:pt x="819" y="542"/>
                      <a:pt x="815" y="551"/>
                    </a:cubicBezTo>
                    <a:cubicBezTo>
                      <a:pt x="811" y="560"/>
                      <a:pt x="771" y="674"/>
                      <a:pt x="787" y="694"/>
                    </a:cubicBezTo>
                    <a:cubicBezTo>
                      <a:pt x="898" y="830"/>
                      <a:pt x="940" y="778"/>
                      <a:pt x="940" y="778"/>
                    </a:cubicBezTo>
                  </a:path>
                </a:pathLst>
              </a:custGeom>
              <a:solidFill>
                <a:srgbClr val="F4B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4" name="Freeform 6"/>
              <p:cNvSpPr>
                <a:spLocks/>
              </p:cNvSpPr>
              <p:nvPr/>
            </p:nvSpPr>
            <p:spPr bwMode="auto">
              <a:xfrm>
                <a:off x="11402" y="4477"/>
                <a:ext cx="1673" cy="851"/>
              </a:xfrm>
              <a:custGeom>
                <a:avLst/>
                <a:gdLst>
                  <a:gd name="T0" fmla="*/ 932 w 962"/>
                  <a:gd name="T1" fmla="*/ 276 h 489"/>
                  <a:gd name="T2" fmla="*/ 827 w 962"/>
                  <a:gd name="T3" fmla="*/ 401 h 489"/>
                  <a:gd name="T4" fmla="*/ 698 w 962"/>
                  <a:gd name="T5" fmla="*/ 432 h 489"/>
                  <a:gd name="T6" fmla="*/ 605 w 962"/>
                  <a:gd name="T7" fmla="*/ 468 h 489"/>
                  <a:gd name="T8" fmla="*/ 393 w 962"/>
                  <a:gd name="T9" fmla="*/ 477 h 489"/>
                  <a:gd name="T10" fmla="*/ 110 w 962"/>
                  <a:gd name="T11" fmla="*/ 393 h 489"/>
                  <a:gd name="T12" fmla="*/ 7 w 962"/>
                  <a:gd name="T13" fmla="*/ 260 h 489"/>
                  <a:gd name="T14" fmla="*/ 94 w 962"/>
                  <a:gd name="T15" fmla="*/ 96 h 489"/>
                  <a:gd name="T16" fmla="*/ 374 w 962"/>
                  <a:gd name="T17" fmla="*/ 18 h 489"/>
                  <a:gd name="T18" fmla="*/ 962 w 962"/>
                  <a:gd name="T19" fmla="*/ 0 h 489"/>
                  <a:gd name="T20" fmla="*/ 932 w 962"/>
                  <a:gd name="T21" fmla="*/ 276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2" h="489">
                    <a:moveTo>
                      <a:pt x="932" y="276"/>
                    </a:moveTo>
                    <a:cubicBezTo>
                      <a:pt x="914" y="308"/>
                      <a:pt x="870" y="383"/>
                      <a:pt x="827" y="401"/>
                    </a:cubicBezTo>
                    <a:cubicBezTo>
                      <a:pt x="784" y="419"/>
                      <a:pt x="712" y="425"/>
                      <a:pt x="698" y="432"/>
                    </a:cubicBezTo>
                    <a:cubicBezTo>
                      <a:pt x="684" y="440"/>
                      <a:pt x="633" y="461"/>
                      <a:pt x="605" y="468"/>
                    </a:cubicBezTo>
                    <a:cubicBezTo>
                      <a:pt x="576" y="475"/>
                      <a:pt x="479" y="489"/>
                      <a:pt x="393" y="477"/>
                    </a:cubicBezTo>
                    <a:cubicBezTo>
                      <a:pt x="307" y="466"/>
                      <a:pt x="160" y="415"/>
                      <a:pt x="110" y="393"/>
                    </a:cubicBezTo>
                    <a:cubicBezTo>
                      <a:pt x="60" y="372"/>
                      <a:pt x="0" y="296"/>
                      <a:pt x="7" y="260"/>
                    </a:cubicBezTo>
                    <a:cubicBezTo>
                      <a:pt x="14" y="224"/>
                      <a:pt x="36" y="120"/>
                      <a:pt x="94" y="96"/>
                    </a:cubicBezTo>
                    <a:cubicBezTo>
                      <a:pt x="151" y="71"/>
                      <a:pt x="374" y="18"/>
                      <a:pt x="374" y="18"/>
                    </a:cubicBezTo>
                    <a:cubicBezTo>
                      <a:pt x="962" y="0"/>
                      <a:pt x="962" y="0"/>
                      <a:pt x="962" y="0"/>
                    </a:cubicBezTo>
                    <a:cubicBezTo>
                      <a:pt x="932" y="276"/>
                      <a:pt x="932" y="276"/>
                      <a:pt x="932" y="276"/>
                    </a:cubicBezTo>
                  </a:path>
                </a:pathLst>
              </a:custGeom>
              <a:solidFill>
                <a:srgbClr val="FFD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5" name="Freeform 7"/>
              <p:cNvSpPr>
                <a:spLocks/>
              </p:cNvSpPr>
              <p:nvPr/>
            </p:nvSpPr>
            <p:spPr bwMode="auto">
              <a:xfrm>
                <a:off x="8519" y="2313"/>
                <a:ext cx="4899" cy="3366"/>
              </a:xfrm>
              <a:custGeom>
                <a:avLst/>
                <a:gdLst>
                  <a:gd name="T0" fmla="*/ 1718 w 2816"/>
                  <a:gd name="T1" fmla="*/ 1616 h 1934"/>
                  <a:gd name="T2" fmla="*/ 1532 w 2816"/>
                  <a:gd name="T3" fmla="*/ 1899 h 1934"/>
                  <a:gd name="T4" fmla="*/ 1284 w 2816"/>
                  <a:gd name="T5" fmla="*/ 1862 h 1934"/>
                  <a:gd name="T6" fmla="*/ 903 w 2816"/>
                  <a:gd name="T7" fmla="*/ 1800 h 1934"/>
                  <a:gd name="T8" fmla="*/ 561 w 2816"/>
                  <a:gd name="T9" fmla="*/ 1714 h 1934"/>
                  <a:gd name="T10" fmla="*/ 275 w 2816"/>
                  <a:gd name="T11" fmla="*/ 1566 h 1934"/>
                  <a:gd name="T12" fmla="*/ 109 w 2816"/>
                  <a:gd name="T13" fmla="*/ 1400 h 1934"/>
                  <a:gd name="T14" fmla="*/ 41 w 2816"/>
                  <a:gd name="T15" fmla="*/ 1156 h 1934"/>
                  <a:gd name="T16" fmla="*/ 56 w 2816"/>
                  <a:gd name="T17" fmla="*/ 969 h 1934"/>
                  <a:gd name="T18" fmla="*/ 151 w 2816"/>
                  <a:gd name="T19" fmla="*/ 708 h 1934"/>
                  <a:gd name="T20" fmla="*/ 202 w 2816"/>
                  <a:gd name="T21" fmla="*/ 583 h 1934"/>
                  <a:gd name="T22" fmla="*/ 483 w 2816"/>
                  <a:gd name="T23" fmla="*/ 280 h 1934"/>
                  <a:gd name="T24" fmla="*/ 756 w 2816"/>
                  <a:gd name="T25" fmla="*/ 152 h 1934"/>
                  <a:gd name="T26" fmla="*/ 1063 w 2816"/>
                  <a:gd name="T27" fmla="*/ 66 h 1934"/>
                  <a:gd name="T28" fmla="*/ 1330 w 2816"/>
                  <a:gd name="T29" fmla="*/ 48 h 1934"/>
                  <a:gd name="T30" fmla="*/ 1649 w 2816"/>
                  <a:gd name="T31" fmla="*/ 57 h 1934"/>
                  <a:gd name="T32" fmla="*/ 1968 w 2816"/>
                  <a:gd name="T33" fmla="*/ 119 h 1934"/>
                  <a:gd name="T34" fmla="*/ 2319 w 2816"/>
                  <a:gd name="T35" fmla="*/ 304 h 1934"/>
                  <a:gd name="T36" fmla="*/ 2500 w 2816"/>
                  <a:gd name="T37" fmla="*/ 488 h 1934"/>
                  <a:gd name="T38" fmla="*/ 2582 w 2816"/>
                  <a:gd name="T39" fmla="*/ 600 h 1934"/>
                  <a:gd name="T40" fmla="*/ 2667 w 2816"/>
                  <a:gd name="T41" fmla="*/ 779 h 1934"/>
                  <a:gd name="T42" fmla="*/ 2738 w 2816"/>
                  <a:gd name="T43" fmla="*/ 977 h 1934"/>
                  <a:gd name="T44" fmla="*/ 2722 w 2816"/>
                  <a:gd name="T45" fmla="*/ 1300 h 1934"/>
                  <a:gd name="T46" fmla="*/ 2566 w 2816"/>
                  <a:gd name="T47" fmla="*/ 1546 h 1934"/>
                  <a:gd name="T48" fmla="*/ 2335 w 2816"/>
                  <a:gd name="T49" fmla="*/ 1681 h 1934"/>
                  <a:gd name="T50" fmla="*/ 2262 w 2816"/>
                  <a:gd name="T51" fmla="*/ 1711 h 1934"/>
                  <a:gd name="T52" fmla="*/ 2028 w 2816"/>
                  <a:gd name="T53" fmla="*/ 1720 h 1934"/>
                  <a:gd name="T54" fmla="*/ 1794 w 2816"/>
                  <a:gd name="T55" fmla="*/ 1652 h 1934"/>
                  <a:gd name="T56" fmla="*/ 1718 w 2816"/>
                  <a:gd name="T57" fmla="*/ 1616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16" h="1934">
                    <a:moveTo>
                      <a:pt x="1718" y="1616"/>
                    </a:moveTo>
                    <a:cubicBezTo>
                      <a:pt x="1743" y="1659"/>
                      <a:pt x="1739" y="1863"/>
                      <a:pt x="1532" y="1899"/>
                    </a:cubicBezTo>
                    <a:cubicBezTo>
                      <a:pt x="1332" y="1934"/>
                      <a:pt x="1284" y="1862"/>
                      <a:pt x="1284" y="1862"/>
                    </a:cubicBezTo>
                    <a:cubicBezTo>
                      <a:pt x="1284" y="1862"/>
                      <a:pt x="1069" y="1905"/>
                      <a:pt x="903" y="1800"/>
                    </a:cubicBezTo>
                    <a:cubicBezTo>
                      <a:pt x="903" y="1800"/>
                      <a:pt x="707" y="1810"/>
                      <a:pt x="561" y="1714"/>
                    </a:cubicBezTo>
                    <a:cubicBezTo>
                      <a:pt x="550" y="1707"/>
                      <a:pt x="384" y="1679"/>
                      <a:pt x="275" y="1566"/>
                    </a:cubicBezTo>
                    <a:cubicBezTo>
                      <a:pt x="275" y="1566"/>
                      <a:pt x="119" y="1538"/>
                      <a:pt x="109" y="1400"/>
                    </a:cubicBezTo>
                    <a:cubicBezTo>
                      <a:pt x="109" y="1400"/>
                      <a:pt x="6" y="1331"/>
                      <a:pt x="41" y="1156"/>
                    </a:cubicBezTo>
                    <a:cubicBezTo>
                      <a:pt x="41" y="1156"/>
                      <a:pt x="0" y="1066"/>
                      <a:pt x="56" y="969"/>
                    </a:cubicBezTo>
                    <a:cubicBezTo>
                      <a:pt x="53" y="958"/>
                      <a:pt x="33" y="801"/>
                      <a:pt x="151" y="708"/>
                    </a:cubicBezTo>
                    <a:cubicBezTo>
                      <a:pt x="151" y="708"/>
                      <a:pt x="147" y="624"/>
                      <a:pt x="202" y="583"/>
                    </a:cubicBezTo>
                    <a:cubicBezTo>
                      <a:pt x="202" y="583"/>
                      <a:pt x="274" y="375"/>
                      <a:pt x="483" y="280"/>
                    </a:cubicBezTo>
                    <a:cubicBezTo>
                      <a:pt x="483" y="280"/>
                      <a:pt x="611" y="137"/>
                      <a:pt x="756" y="152"/>
                    </a:cubicBezTo>
                    <a:cubicBezTo>
                      <a:pt x="756" y="152"/>
                      <a:pt x="884" y="51"/>
                      <a:pt x="1063" y="66"/>
                    </a:cubicBezTo>
                    <a:cubicBezTo>
                      <a:pt x="1063" y="66"/>
                      <a:pt x="1159" y="0"/>
                      <a:pt x="1330" y="48"/>
                    </a:cubicBezTo>
                    <a:cubicBezTo>
                      <a:pt x="1330" y="48"/>
                      <a:pt x="1463" y="2"/>
                      <a:pt x="1649" y="57"/>
                    </a:cubicBezTo>
                    <a:cubicBezTo>
                      <a:pt x="1649" y="57"/>
                      <a:pt x="1839" y="36"/>
                      <a:pt x="1968" y="119"/>
                    </a:cubicBezTo>
                    <a:cubicBezTo>
                      <a:pt x="1968" y="119"/>
                      <a:pt x="2194" y="126"/>
                      <a:pt x="2319" y="304"/>
                    </a:cubicBezTo>
                    <a:cubicBezTo>
                      <a:pt x="2319" y="304"/>
                      <a:pt x="2444" y="355"/>
                      <a:pt x="2500" y="488"/>
                    </a:cubicBezTo>
                    <a:cubicBezTo>
                      <a:pt x="2500" y="488"/>
                      <a:pt x="2561" y="524"/>
                      <a:pt x="2582" y="600"/>
                    </a:cubicBezTo>
                    <a:cubicBezTo>
                      <a:pt x="2582" y="600"/>
                      <a:pt x="2686" y="665"/>
                      <a:pt x="2667" y="779"/>
                    </a:cubicBezTo>
                    <a:cubicBezTo>
                      <a:pt x="2667" y="779"/>
                      <a:pt x="2753" y="873"/>
                      <a:pt x="2738" y="977"/>
                    </a:cubicBezTo>
                    <a:cubicBezTo>
                      <a:pt x="2738" y="977"/>
                      <a:pt x="2816" y="1128"/>
                      <a:pt x="2722" y="1300"/>
                    </a:cubicBezTo>
                    <a:cubicBezTo>
                      <a:pt x="2722" y="1300"/>
                      <a:pt x="2699" y="1490"/>
                      <a:pt x="2566" y="1546"/>
                    </a:cubicBezTo>
                    <a:cubicBezTo>
                      <a:pt x="2566" y="1546"/>
                      <a:pt x="2529" y="1653"/>
                      <a:pt x="2335" y="1681"/>
                    </a:cubicBezTo>
                    <a:cubicBezTo>
                      <a:pt x="2335" y="1681"/>
                      <a:pt x="2321" y="1706"/>
                      <a:pt x="2262" y="1711"/>
                    </a:cubicBezTo>
                    <a:cubicBezTo>
                      <a:pt x="2202" y="1716"/>
                      <a:pt x="2114" y="1746"/>
                      <a:pt x="2028" y="1720"/>
                    </a:cubicBezTo>
                    <a:cubicBezTo>
                      <a:pt x="1942" y="1694"/>
                      <a:pt x="1804" y="1656"/>
                      <a:pt x="1794" y="1652"/>
                    </a:cubicBezTo>
                    <a:cubicBezTo>
                      <a:pt x="1784" y="1648"/>
                      <a:pt x="1718" y="1616"/>
                      <a:pt x="1718" y="1616"/>
                    </a:cubicBezTo>
                  </a:path>
                </a:pathLst>
              </a:custGeom>
              <a:solidFill>
                <a:srgbClr val="FFD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6" name="Freeform 8"/>
              <p:cNvSpPr>
                <a:spLocks/>
              </p:cNvSpPr>
              <p:nvPr/>
            </p:nvSpPr>
            <p:spPr bwMode="auto">
              <a:xfrm>
                <a:off x="8505" y="2297"/>
                <a:ext cx="4925" cy="3363"/>
              </a:xfrm>
              <a:custGeom>
                <a:avLst/>
                <a:gdLst>
                  <a:gd name="T0" fmla="*/ 1287 w 2831"/>
                  <a:gd name="T1" fmla="*/ 1886 h 1932"/>
                  <a:gd name="T2" fmla="*/ 562 w 2831"/>
                  <a:gd name="T3" fmla="*/ 1736 h 1932"/>
                  <a:gd name="T4" fmla="*/ 276 w 2831"/>
                  <a:gd name="T5" fmla="*/ 1588 h 1932"/>
                  <a:gd name="T6" fmla="*/ 103 w 2831"/>
                  <a:gd name="T7" fmla="*/ 1416 h 1932"/>
                  <a:gd name="T8" fmla="*/ 49 w 2831"/>
                  <a:gd name="T9" fmla="*/ 975 h 1932"/>
                  <a:gd name="T10" fmla="*/ 197 w 2831"/>
                  <a:gd name="T11" fmla="*/ 583 h 1932"/>
                  <a:gd name="T12" fmla="*/ 565 w 2831"/>
                  <a:gd name="T13" fmla="*/ 207 h 1932"/>
                  <a:gd name="T14" fmla="*/ 1068 w 2831"/>
                  <a:gd name="T15" fmla="*/ 60 h 1932"/>
                  <a:gd name="T16" fmla="*/ 1659 w 2831"/>
                  <a:gd name="T17" fmla="*/ 51 h 1932"/>
                  <a:gd name="T18" fmla="*/ 2336 w 2831"/>
                  <a:gd name="T19" fmla="*/ 302 h 1932"/>
                  <a:gd name="T20" fmla="*/ 2603 w 2831"/>
                  <a:gd name="T21" fmla="*/ 600 h 1932"/>
                  <a:gd name="T22" fmla="*/ 2761 w 2831"/>
                  <a:gd name="T23" fmla="*/ 984 h 1932"/>
                  <a:gd name="T24" fmla="*/ 2585 w 2831"/>
                  <a:gd name="T25" fmla="*/ 1566 h 1932"/>
                  <a:gd name="T26" fmla="*/ 2329 w 2831"/>
                  <a:gd name="T27" fmla="*/ 1692 h 1932"/>
                  <a:gd name="T28" fmla="*/ 2561 w 2831"/>
                  <a:gd name="T29" fmla="*/ 1550 h 1932"/>
                  <a:gd name="T30" fmla="*/ 2716 w 2831"/>
                  <a:gd name="T31" fmla="*/ 1307 h 1932"/>
                  <a:gd name="T32" fmla="*/ 2733 w 2831"/>
                  <a:gd name="T33" fmla="*/ 993 h 1932"/>
                  <a:gd name="T34" fmla="*/ 2665 w 2831"/>
                  <a:gd name="T35" fmla="*/ 798 h 1932"/>
                  <a:gd name="T36" fmla="*/ 2583 w 2831"/>
                  <a:gd name="T37" fmla="*/ 621 h 1932"/>
                  <a:gd name="T38" fmla="*/ 2501 w 2831"/>
                  <a:gd name="T39" fmla="*/ 509 h 1932"/>
                  <a:gd name="T40" fmla="*/ 2321 w 2831"/>
                  <a:gd name="T41" fmla="*/ 326 h 1932"/>
                  <a:gd name="T42" fmla="*/ 1976 w 2831"/>
                  <a:gd name="T43" fmla="*/ 143 h 1932"/>
                  <a:gd name="T44" fmla="*/ 1659 w 2831"/>
                  <a:gd name="T45" fmla="*/ 80 h 1932"/>
                  <a:gd name="T46" fmla="*/ 1343 w 2831"/>
                  <a:gd name="T47" fmla="*/ 70 h 1932"/>
                  <a:gd name="T48" fmla="*/ 1079 w 2831"/>
                  <a:gd name="T49" fmla="*/ 87 h 1932"/>
                  <a:gd name="T50" fmla="*/ 773 w 2831"/>
                  <a:gd name="T51" fmla="*/ 172 h 1932"/>
                  <a:gd name="T52" fmla="*/ 502 w 2831"/>
                  <a:gd name="T53" fmla="*/ 298 h 1932"/>
                  <a:gd name="T54" fmla="*/ 223 w 2831"/>
                  <a:gd name="T55" fmla="*/ 597 h 1932"/>
                  <a:gd name="T56" fmla="*/ 173 w 2831"/>
                  <a:gd name="T57" fmla="*/ 716 h 1932"/>
                  <a:gd name="T58" fmla="*/ 78 w 2831"/>
                  <a:gd name="T59" fmla="*/ 975 h 1932"/>
                  <a:gd name="T60" fmla="*/ 62 w 2831"/>
                  <a:gd name="T61" fmla="*/ 1159 h 1932"/>
                  <a:gd name="T62" fmla="*/ 125 w 2831"/>
                  <a:gd name="T63" fmla="*/ 1397 h 1932"/>
                  <a:gd name="T64" fmla="*/ 285 w 2831"/>
                  <a:gd name="T65" fmla="*/ 1561 h 1932"/>
                  <a:gd name="T66" fmla="*/ 552 w 2831"/>
                  <a:gd name="T67" fmla="*/ 1703 h 1932"/>
                  <a:gd name="T68" fmla="*/ 910 w 2831"/>
                  <a:gd name="T69" fmla="*/ 1795 h 1932"/>
                  <a:gd name="T70" fmla="*/ 1290 w 2831"/>
                  <a:gd name="T71" fmla="*/ 1857 h 1932"/>
                  <a:gd name="T72" fmla="*/ 1350 w 2831"/>
                  <a:gd name="T73" fmla="*/ 1890 h 1932"/>
                  <a:gd name="T74" fmla="*/ 1701 w 2831"/>
                  <a:gd name="T75" fmla="*/ 1777 h 1932"/>
                  <a:gd name="T76" fmla="*/ 1719 w 2831"/>
                  <a:gd name="T77" fmla="*/ 1613 h 1932"/>
                  <a:gd name="T78" fmla="*/ 1727 w 2831"/>
                  <a:gd name="T79" fmla="*/ 1789 h 1932"/>
                  <a:gd name="T80" fmla="*/ 1440 w 2831"/>
                  <a:gd name="T81" fmla="*/ 1932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31" h="1932">
                    <a:moveTo>
                      <a:pt x="1440" y="1932"/>
                    </a:moveTo>
                    <a:cubicBezTo>
                      <a:pt x="1344" y="1932"/>
                      <a:pt x="1302" y="1901"/>
                      <a:pt x="1287" y="1886"/>
                    </a:cubicBezTo>
                    <a:cubicBezTo>
                      <a:pt x="1245" y="1893"/>
                      <a:pt x="1059" y="1918"/>
                      <a:pt x="907" y="1824"/>
                    </a:cubicBezTo>
                    <a:cubicBezTo>
                      <a:pt x="876" y="1825"/>
                      <a:pt x="699" y="1826"/>
                      <a:pt x="562" y="1736"/>
                    </a:cubicBezTo>
                    <a:cubicBezTo>
                      <a:pt x="559" y="1735"/>
                      <a:pt x="552" y="1733"/>
                      <a:pt x="545" y="1731"/>
                    </a:cubicBezTo>
                    <a:cubicBezTo>
                      <a:pt x="496" y="1717"/>
                      <a:pt x="367" y="1681"/>
                      <a:pt x="276" y="1588"/>
                    </a:cubicBezTo>
                    <a:cubicBezTo>
                      <a:pt x="264" y="1585"/>
                      <a:pt x="231" y="1576"/>
                      <a:pt x="196" y="1556"/>
                    </a:cubicBezTo>
                    <a:cubicBezTo>
                      <a:pt x="142" y="1523"/>
                      <a:pt x="110" y="1475"/>
                      <a:pt x="103" y="1416"/>
                    </a:cubicBezTo>
                    <a:cubicBezTo>
                      <a:pt x="81" y="1398"/>
                      <a:pt x="4" y="1324"/>
                      <a:pt x="34" y="1166"/>
                    </a:cubicBezTo>
                    <a:cubicBezTo>
                      <a:pt x="26" y="1146"/>
                      <a:pt x="0" y="1064"/>
                      <a:pt x="49" y="975"/>
                    </a:cubicBezTo>
                    <a:cubicBezTo>
                      <a:pt x="45" y="944"/>
                      <a:pt x="34" y="802"/>
                      <a:pt x="144" y="710"/>
                    </a:cubicBezTo>
                    <a:cubicBezTo>
                      <a:pt x="145" y="688"/>
                      <a:pt x="150" y="621"/>
                      <a:pt x="197" y="583"/>
                    </a:cubicBezTo>
                    <a:cubicBezTo>
                      <a:pt x="209" y="553"/>
                      <a:pt x="286" y="368"/>
                      <a:pt x="482" y="277"/>
                    </a:cubicBezTo>
                    <a:cubicBezTo>
                      <a:pt x="490" y="268"/>
                      <a:pt x="521" y="237"/>
                      <a:pt x="565" y="207"/>
                    </a:cubicBezTo>
                    <a:cubicBezTo>
                      <a:pt x="631" y="163"/>
                      <a:pt x="699" y="142"/>
                      <a:pt x="760" y="146"/>
                    </a:cubicBezTo>
                    <a:cubicBezTo>
                      <a:pt x="785" y="128"/>
                      <a:pt x="904" y="48"/>
                      <a:pt x="1068" y="60"/>
                    </a:cubicBezTo>
                    <a:cubicBezTo>
                      <a:pt x="1089" y="48"/>
                      <a:pt x="1183" y="0"/>
                      <a:pt x="1338" y="42"/>
                    </a:cubicBezTo>
                    <a:cubicBezTo>
                      <a:pt x="1363" y="34"/>
                      <a:pt x="1488" y="2"/>
                      <a:pt x="1659" y="51"/>
                    </a:cubicBezTo>
                    <a:cubicBezTo>
                      <a:pt x="1684" y="49"/>
                      <a:pt x="1856" y="36"/>
                      <a:pt x="1981" y="114"/>
                    </a:cubicBezTo>
                    <a:cubicBezTo>
                      <a:pt x="2013" y="116"/>
                      <a:pt x="2216" y="134"/>
                      <a:pt x="2336" y="302"/>
                    </a:cubicBezTo>
                    <a:cubicBezTo>
                      <a:pt x="2358" y="312"/>
                      <a:pt x="2466" y="365"/>
                      <a:pt x="2520" y="487"/>
                    </a:cubicBezTo>
                    <a:cubicBezTo>
                      <a:pt x="2534" y="497"/>
                      <a:pt x="2582" y="534"/>
                      <a:pt x="2603" y="600"/>
                    </a:cubicBezTo>
                    <a:cubicBezTo>
                      <a:pt x="2623" y="614"/>
                      <a:pt x="2704" y="678"/>
                      <a:pt x="2690" y="784"/>
                    </a:cubicBezTo>
                    <a:cubicBezTo>
                      <a:pt x="2708" y="806"/>
                      <a:pt x="2772" y="889"/>
                      <a:pt x="2761" y="984"/>
                    </a:cubicBezTo>
                    <a:cubicBezTo>
                      <a:pt x="2773" y="1010"/>
                      <a:pt x="2831" y="1152"/>
                      <a:pt x="2744" y="1313"/>
                    </a:cubicBezTo>
                    <a:cubicBezTo>
                      <a:pt x="2740" y="1338"/>
                      <a:pt x="2712" y="1508"/>
                      <a:pt x="2585" y="1566"/>
                    </a:cubicBezTo>
                    <a:cubicBezTo>
                      <a:pt x="2574" y="1590"/>
                      <a:pt x="2521" y="1679"/>
                      <a:pt x="2345" y="1704"/>
                    </a:cubicBezTo>
                    <a:cubicBezTo>
                      <a:pt x="2338" y="1705"/>
                      <a:pt x="2330" y="1700"/>
                      <a:pt x="2329" y="1692"/>
                    </a:cubicBezTo>
                    <a:cubicBezTo>
                      <a:pt x="2328" y="1684"/>
                      <a:pt x="2334" y="1677"/>
                      <a:pt x="2341" y="1676"/>
                    </a:cubicBezTo>
                    <a:cubicBezTo>
                      <a:pt x="2523" y="1650"/>
                      <a:pt x="2559" y="1554"/>
                      <a:pt x="2561" y="1550"/>
                    </a:cubicBezTo>
                    <a:cubicBezTo>
                      <a:pt x="2562" y="1547"/>
                      <a:pt x="2565" y="1544"/>
                      <a:pt x="2569" y="1542"/>
                    </a:cubicBezTo>
                    <a:cubicBezTo>
                      <a:pt x="2692" y="1489"/>
                      <a:pt x="2715" y="1309"/>
                      <a:pt x="2716" y="1307"/>
                    </a:cubicBezTo>
                    <a:cubicBezTo>
                      <a:pt x="2716" y="1305"/>
                      <a:pt x="2716" y="1303"/>
                      <a:pt x="2717" y="1302"/>
                    </a:cubicBezTo>
                    <a:cubicBezTo>
                      <a:pt x="2807" y="1139"/>
                      <a:pt x="2734" y="994"/>
                      <a:pt x="2733" y="993"/>
                    </a:cubicBezTo>
                    <a:cubicBezTo>
                      <a:pt x="2732" y="990"/>
                      <a:pt x="2731" y="987"/>
                      <a:pt x="2732" y="984"/>
                    </a:cubicBezTo>
                    <a:cubicBezTo>
                      <a:pt x="2746" y="888"/>
                      <a:pt x="2666" y="799"/>
                      <a:pt x="2665" y="798"/>
                    </a:cubicBezTo>
                    <a:cubicBezTo>
                      <a:pt x="2662" y="795"/>
                      <a:pt x="2660" y="790"/>
                      <a:pt x="2661" y="786"/>
                    </a:cubicBezTo>
                    <a:cubicBezTo>
                      <a:pt x="2678" y="682"/>
                      <a:pt x="2584" y="621"/>
                      <a:pt x="2583" y="621"/>
                    </a:cubicBezTo>
                    <a:cubicBezTo>
                      <a:pt x="2580" y="619"/>
                      <a:pt x="2577" y="616"/>
                      <a:pt x="2576" y="613"/>
                    </a:cubicBezTo>
                    <a:cubicBezTo>
                      <a:pt x="2557" y="543"/>
                      <a:pt x="2502" y="510"/>
                      <a:pt x="2501" y="509"/>
                    </a:cubicBezTo>
                    <a:cubicBezTo>
                      <a:pt x="2498" y="508"/>
                      <a:pt x="2496" y="505"/>
                      <a:pt x="2495" y="503"/>
                    </a:cubicBezTo>
                    <a:cubicBezTo>
                      <a:pt x="2442" y="377"/>
                      <a:pt x="2322" y="327"/>
                      <a:pt x="2321" y="326"/>
                    </a:cubicBezTo>
                    <a:cubicBezTo>
                      <a:pt x="2319" y="325"/>
                      <a:pt x="2316" y="324"/>
                      <a:pt x="2315" y="321"/>
                    </a:cubicBezTo>
                    <a:cubicBezTo>
                      <a:pt x="2196" y="151"/>
                      <a:pt x="1978" y="143"/>
                      <a:pt x="1976" y="143"/>
                    </a:cubicBezTo>
                    <a:cubicBezTo>
                      <a:pt x="1973" y="143"/>
                      <a:pt x="1971" y="142"/>
                      <a:pt x="1968" y="140"/>
                    </a:cubicBezTo>
                    <a:cubicBezTo>
                      <a:pt x="1845" y="61"/>
                      <a:pt x="1661" y="80"/>
                      <a:pt x="1659" y="80"/>
                    </a:cubicBezTo>
                    <a:cubicBezTo>
                      <a:pt x="1657" y="80"/>
                      <a:pt x="1655" y="80"/>
                      <a:pt x="1653" y="79"/>
                    </a:cubicBezTo>
                    <a:cubicBezTo>
                      <a:pt x="1510" y="37"/>
                      <a:pt x="1388" y="55"/>
                      <a:pt x="1343" y="70"/>
                    </a:cubicBezTo>
                    <a:cubicBezTo>
                      <a:pt x="1340" y="71"/>
                      <a:pt x="1337" y="71"/>
                      <a:pt x="1335" y="71"/>
                    </a:cubicBezTo>
                    <a:cubicBezTo>
                      <a:pt x="1172" y="26"/>
                      <a:pt x="1080" y="86"/>
                      <a:pt x="1079" y="87"/>
                    </a:cubicBezTo>
                    <a:cubicBezTo>
                      <a:pt x="1077" y="89"/>
                      <a:pt x="1073" y="89"/>
                      <a:pt x="1070" y="89"/>
                    </a:cubicBezTo>
                    <a:cubicBezTo>
                      <a:pt x="899" y="75"/>
                      <a:pt x="774" y="171"/>
                      <a:pt x="773" y="172"/>
                    </a:cubicBezTo>
                    <a:cubicBezTo>
                      <a:pt x="770" y="175"/>
                      <a:pt x="766" y="176"/>
                      <a:pt x="763" y="175"/>
                    </a:cubicBezTo>
                    <a:cubicBezTo>
                      <a:pt x="626" y="161"/>
                      <a:pt x="503" y="297"/>
                      <a:pt x="502" y="298"/>
                    </a:cubicBezTo>
                    <a:cubicBezTo>
                      <a:pt x="500" y="300"/>
                      <a:pt x="499" y="301"/>
                      <a:pt x="497" y="302"/>
                    </a:cubicBezTo>
                    <a:cubicBezTo>
                      <a:pt x="296" y="394"/>
                      <a:pt x="224" y="595"/>
                      <a:pt x="223" y="597"/>
                    </a:cubicBezTo>
                    <a:cubicBezTo>
                      <a:pt x="222" y="599"/>
                      <a:pt x="220" y="602"/>
                      <a:pt x="218" y="603"/>
                    </a:cubicBezTo>
                    <a:cubicBezTo>
                      <a:pt x="171" y="639"/>
                      <a:pt x="173" y="716"/>
                      <a:pt x="173" y="716"/>
                    </a:cubicBezTo>
                    <a:cubicBezTo>
                      <a:pt x="173" y="721"/>
                      <a:pt x="171" y="725"/>
                      <a:pt x="167" y="728"/>
                    </a:cubicBezTo>
                    <a:cubicBezTo>
                      <a:pt x="53" y="818"/>
                      <a:pt x="78" y="974"/>
                      <a:pt x="78" y="975"/>
                    </a:cubicBezTo>
                    <a:cubicBezTo>
                      <a:pt x="79" y="979"/>
                      <a:pt x="78" y="982"/>
                      <a:pt x="76" y="985"/>
                    </a:cubicBezTo>
                    <a:cubicBezTo>
                      <a:pt x="25" y="1075"/>
                      <a:pt x="61" y="1158"/>
                      <a:pt x="62" y="1159"/>
                    </a:cubicBezTo>
                    <a:cubicBezTo>
                      <a:pt x="63" y="1161"/>
                      <a:pt x="63" y="1164"/>
                      <a:pt x="63" y="1167"/>
                    </a:cubicBezTo>
                    <a:cubicBezTo>
                      <a:pt x="30" y="1331"/>
                      <a:pt x="121" y="1394"/>
                      <a:pt x="125" y="1397"/>
                    </a:cubicBezTo>
                    <a:cubicBezTo>
                      <a:pt x="129" y="1399"/>
                      <a:pt x="131" y="1403"/>
                      <a:pt x="131" y="1408"/>
                    </a:cubicBezTo>
                    <a:cubicBezTo>
                      <a:pt x="140" y="1533"/>
                      <a:pt x="280" y="1559"/>
                      <a:pt x="285" y="1561"/>
                    </a:cubicBezTo>
                    <a:cubicBezTo>
                      <a:pt x="288" y="1561"/>
                      <a:pt x="291" y="1563"/>
                      <a:pt x="293" y="1565"/>
                    </a:cubicBezTo>
                    <a:cubicBezTo>
                      <a:pt x="379" y="1655"/>
                      <a:pt x="505" y="1690"/>
                      <a:pt x="552" y="1703"/>
                    </a:cubicBezTo>
                    <a:cubicBezTo>
                      <a:pt x="568" y="1707"/>
                      <a:pt x="573" y="1709"/>
                      <a:pt x="577" y="1711"/>
                    </a:cubicBezTo>
                    <a:cubicBezTo>
                      <a:pt x="718" y="1803"/>
                      <a:pt x="908" y="1795"/>
                      <a:pt x="910" y="1795"/>
                    </a:cubicBezTo>
                    <a:cubicBezTo>
                      <a:pt x="913" y="1795"/>
                      <a:pt x="916" y="1796"/>
                      <a:pt x="919" y="1797"/>
                    </a:cubicBezTo>
                    <a:cubicBezTo>
                      <a:pt x="1078" y="1898"/>
                      <a:pt x="1287" y="1857"/>
                      <a:pt x="1290" y="1857"/>
                    </a:cubicBezTo>
                    <a:cubicBezTo>
                      <a:pt x="1295" y="1856"/>
                      <a:pt x="1301" y="1858"/>
                      <a:pt x="1304" y="1863"/>
                    </a:cubicBezTo>
                    <a:cubicBezTo>
                      <a:pt x="1304" y="1863"/>
                      <a:pt x="1316" y="1878"/>
                      <a:pt x="1350" y="1890"/>
                    </a:cubicBezTo>
                    <a:cubicBezTo>
                      <a:pt x="1381" y="1901"/>
                      <a:pt x="1440" y="1911"/>
                      <a:pt x="1537" y="1894"/>
                    </a:cubicBezTo>
                    <a:cubicBezTo>
                      <a:pt x="1635" y="1877"/>
                      <a:pt x="1680" y="1821"/>
                      <a:pt x="1701" y="1777"/>
                    </a:cubicBezTo>
                    <a:cubicBezTo>
                      <a:pt x="1730" y="1716"/>
                      <a:pt x="1724" y="1651"/>
                      <a:pt x="1713" y="1632"/>
                    </a:cubicBezTo>
                    <a:cubicBezTo>
                      <a:pt x="1709" y="1625"/>
                      <a:pt x="1712" y="1617"/>
                      <a:pt x="1719" y="1613"/>
                    </a:cubicBezTo>
                    <a:cubicBezTo>
                      <a:pt x="1726" y="1609"/>
                      <a:pt x="1734" y="1611"/>
                      <a:pt x="1738" y="1618"/>
                    </a:cubicBezTo>
                    <a:cubicBezTo>
                      <a:pt x="1754" y="1646"/>
                      <a:pt x="1759" y="1720"/>
                      <a:pt x="1727" y="1789"/>
                    </a:cubicBezTo>
                    <a:cubicBezTo>
                      <a:pt x="1703" y="1839"/>
                      <a:pt x="1652" y="1903"/>
                      <a:pt x="1542" y="1922"/>
                    </a:cubicBezTo>
                    <a:cubicBezTo>
                      <a:pt x="1503" y="1929"/>
                      <a:pt x="1469" y="1932"/>
                      <a:pt x="1440" y="193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7" name="Freeform 9"/>
              <p:cNvSpPr>
                <a:spLocks/>
              </p:cNvSpPr>
              <p:nvPr/>
            </p:nvSpPr>
            <p:spPr bwMode="auto">
              <a:xfrm>
                <a:off x="9208" y="2341"/>
                <a:ext cx="3900" cy="3004"/>
              </a:xfrm>
              <a:custGeom>
                <a:avLst/>
                <a:gdLst>
                  <a:gd name="T0" fmla="*/ 1350 w 2242"/>
                  <a:gd name="T1" fmla="*/ 1624 h 1726"/>
                  <a:gd name="T2" fmla="*/ 1020 w 2242"/>
                  <a:gd name="T3" fmla="*/ 1429 h 1726"/>
                  <a:gd name="T4" fmla="*/ 836 w 2242"/>
                  <a:gd name="T5" fmla="*/ 1320 h 1726"/>
                  <a:gd name="T6" fmla="*/ 478 w 2242"/>
                  <a:gd name="T7" fmla="*/ 1147 h 1726"/>
                  <a:gd name="T8" fmla="*/ 242 w 2242"/>
                  <a:gd name="T9" fmla="*/ 1041 h 1726"/>
                  <a:gd name="T10" fmla="*/ 26 w 2242"/>
                  <a:gd name="T11" fmla="*/ 718 h 1726"/>
                  <a:gd name="T12" fmla="*/ 74 w 2242"/>
                  <a:gd name="T13" fmla="*/ 695 h 1726"/>
                  <a:gd name="T14" fmla="*/ 53 w 2242"/>
                  <a:gd name="T15" fmla="*/ 733 h 1726"/>
                  <a:gd name="T16" fmla="*/ 266 w 2242"/>
                  <a:gd name="T17" fmla="*/ 1022 h 1726"/>
                  <a:gd name="T18" fmla="*/ 488 w 2242"/>
                  <a:gd name="T19" fmla="*/ 1117 h 1726"/>
                  <a:gd name="T20" fmla="*/ 788 w 2242"/>
                  <a:gd name="T21" fmla="*/ 1278 h 1726"/>
                  <a:gd name="T22" fmla="*/ 900 w 2242"/>
                  <a:gd name="T23" fmla="*/ 1308 h 1726"/>
                  <a:gd name="T24" fmla="*/ 1150 w 2242"/>
                  <a:gd name="T25" fmla="*/ 1502 h 1726"/>
                  <a:gd name="T26" fmla="*/ 1360 w 2242"/>
                  <a:gd name="T27" fmla="*/ 1597 h 1726"/>
                  <a:gd name="T28" fmla="*/ 1809 w 2242"/>
                  <a:gd name="T29" fmla="*/ 1692 h 1726"/>
                  <a:gd name="T30" fmla="*/ 2013 w 2242"/>
                  <a:gd name="T31" fmla="*/ 1614 h 1726"/>
                  <a:gd name="T32" fmla="*/ 2102 w 2242"/>
                  <a:gd name="T33" fmla="*/ 1461 h 1726"/>
                  <a:gd name="T34" fmla="*/ 2138 w 2242"/>
                  <a:gd name="T35" fmla="*/ 1085 h 1726"/>
                  <a:gd name="T36" fmla="*/ 2136 w 2242"/>
                  <a:gd name="T37" fmla="*/ 1077 h 1726"/>
                  <a:gd name="T38" fmla="*/ 2088 w 2242"/>
                  <a:gd name="T39" fmla="*/ 898 h 1726"/>
                  <a:gd name="T40" fmla="*/ 2051 w 2242"/>
                  <a:gd name="T41" fmla="*/ 769 h 1726"/>
                  <a:gd name="T42" fmla="*/ 2047 w 2242"/>
                  <a:gd name="T43" fmla="*/ 759 h 1726"/>
                  <a:gd name="T44" fmla="*/ 1990 w 2242"/>
                  <a:gd name="T45" fmla="*/ 639 h 1726"/>
                  <a:gd name="T46" fmla="*/ 1894 w 2242"/>
                  <a:gd name="T47" fmla="*/ 475 h 1726"/>
                  <a:gd name="T48" fmla="*/ 1887 w 2242"/>
                  <a:gd name="T49" fmla="*/ 466 h 1726"/>
                  <a:gd name="T50" fmla="*/ 1767 w 2242"/>
                  <a:gd name="T51" fmla="*/ 322 h 1726"/>
                  <a:gd name="T52" fmla="*/ 1594 w 2242"/>
                  <a:gd name="T53" fmla="*/ 186 h 1726"/>
                  <a:gd name="T54" fmla="*/ 1587 w 2242"/>
                  <a:gd name="T55" fmla="*/ 183 h 1726"/>
                  <a:gd name="T56" fmla="*/ 1229 w 2242"/>
                  <a:gd name="T57" fmla="*/ 105 h 1726"/>
                  <a:gd name="T58" fmla="*/ 1218 w 2242"/>
                  <a:gd name="T59" fmla="*/ 102 h 1726"/>
                  <a:gd name="T60" fmla="*/ 927 w 2242"/>
                  <a:gd name="T61" fmla="*/ 31 h 1726"/>
                  <a:gd name="T62" fmla="*/ 1232 w 2242"/>
                  <a:gd name="T63" fmla="*/ 76 h 1726"/>
                  <a:gd name="T64" fmla="*/ 1602 w 2242"/>
                  <a:gd name="T65" fmla="*/ 159 h 1726"/>
                  <a:gd name="T66" fmla="*/ 1914 w 2242"/>
                  <a:gd name="T67" fmla="*/ 453 h 1726"/>
                  <a:gd name="T68" fmla="*/ 2075 w 2242"/>
                  <a:gd name="T69" fmla="*/ 754 h 1726"/>
                  <a:gd name="T70" fmla="*/ 2165 w 2242"/>
                  <a:gd name="T71" fmla="*/ 1076 h 1726"/>
                  <a:gd name="T72" fmla="*/ 2031 w 2242"/>
                  <a:gd name="T73" fmla="*/ 1636 h 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42" h="1726">
                    <a:moveTo>
                      <a:pt x="1723" y="1726"/>
                    </a:moveTo>
                    <a:cubicBezTo>
                      <a:pt x="1618" y="1726"/>
                      <a:pt x="1491" y="1700"/>
                      <a:pt x="1350" y="1624"/>
                    </a:cubicBezTo>
                    <a:cubicBezTo>
                      <a:pt x="1335" y="1621"/>
                      <a:pt x="1244" y="1598"/>
                      <a:pt x="1135" y="1526"/>
                    </a:cubicBezTo>
                    <a:cubicBezTo>
                      <a:pt x="1081" y="1491"/>
                      <a:pt x="1048" y="1458"/>
                      <a:pt x="1020" y="1429"/>
                    </a:cubicBezTo>
                    <a:cubicBezTo>
                      <a:pt x="984" y="1393"/>
                      <a:pt x="952" y="1362"/>
                      <a:pt x="889" y="1334"/>
                    </a:cubicBezTo>
                    <a:cubicBezTo>
                      <a:pt x="873" y="1327"/>
                      <a:pt x="855" y="1324"/>
                      <a:pt x="836" y="1320"/>
                    </a:cubicBezTo>
                    <a:cubicBezTo>
                      <a:pt x="817" y="1316"/>
                      <a:pt x="799" y="1312"/>
                      <a:pt x="779" y="1305"/>
                    </a:cubicBezTo>
                    <a:cubicBezTo>
                      <a:pt x="637" y="1256"/>
                      <a:pt x="535" y="1203"/>
                      <a:pt x="478" y="1147"/>
                    </a:cubicBezTo>
                    <a:cubicBezTo>
                      <a:pt x="455" y="1147"/>
                      <a:pt x="388" y="1137"/>
                      <a:pt x="250" y="1046"/>
                    </a:cubicBezTo>
                    <a:cubicBezTo>
                      <a:pt x="242" y="1041"/>
                      <a:pt x="242" y="1041"/>
                      <a:pt x="242" y="1041"/>
                    </a:cubicBezTo>
                    <a:cubicBezTo>
                      <a:pt x="96" y="945"/>
                      <a:pt x="0" y="881"/>
                      <a:pt x="25" y="724"/>
                    </a:cubicBezTo>
                    <a:cubicBezTo>
                      <a:pt x="26" y="718"/>
                      <a:pt x="26" y="718"/>
                      <a:pt x="26" y="718"/>
                    </a:cubicBezTo>
                    <a:cubicBezTo>
                      <a:pt x="54" y="694"/>
                      <a:pt x="54" y="694"/>
                      <a:pt x="54" y="694"/>
                    </a:cubicBezTo>
                    <a:cubicBezTo>
                      <a:pt x="60" y="688"/>
                      <a:pt x="69" y="689"/>
                      <a:pt x="74" y="695"/>
                    </a:cubicBezTo>
                    <a:cubicBezTo>
                      <a:pt x="80" y="701"/>
                      <a:pt x="79" y="710"/>
                      <a:pt x="73" y="715"/>
                    </a:cubicBezTo>
                    <a:cubicBezTo>
                      <a:pt x="53" y="733"/>
                      <a:pt x="53" y="733"/>
                      <a:pt x="53" y="733"/>
                    </a:cubicBezTo>
                    <a:cubicBezTo>
                      <a:pt x="33" y="869"/>
                      <a:pt x="114" y="922"/>
                      <a:pt x="258" y="1017"/>
                    </a:cubicBezTo>
                    <a:cubicBezTo>
                      <a:pt x="266" y="1022"/>
                      <a:pt x="266" y="1022"/>
                      <a:pt x="266" y="1022"/>
                    </a:cubicBezTo>
                    <a:cubicBezTo>
                      <a:pt x="420" y="1124"/>
                      <a:pt x="480" y="1118"/>
                      <a:pt x="481" y="1118"/>
                    </a:cubicBezTo>
                    <a:cubicBezTo>
                      <a:pt x="488" y="1117"/>
                      <a:pt x="488" y="1117"/>
                      <a:pt x="488" y="1117"/>
                    </a:cubicBezTo>
                    <a:cubicBezTo>
                      <a:pt x="493" y="1122"/>
                      <a:pt x="493" y="1122"/>
                      <a:pt x="493" y="1122"/>
                    </a:cubicBezTo>
                    <a:cubicBezTo>
                      <a:pt x="547" y="1177"/>
                      <a:pt x="646" y="1229"/>
                      <a:pt x="788" y="1278"/>
                    </a:cubicBezTo>
                    <a:cubicBezTo>
                      <a:pt x="806" y="1284"/>
                      <a:pt x="824" y="1288"/>
                      <a:pt x="841" y="1292"/>
                    </a:cubicBezTo>
                    <a:cubicBezTo>
                      <a:pt x="862" y="1296"/>
                      <a:pt x="882" y="1300"/>
                      <a:pt x="900" y="1308"/>
                    </a:cubicBezTo>
                    <a:cubicBezTo>
                      <a:pt x="969" y="1337"/>
                      <a:pt x="1003" y="1372"/>
                      <a:pt x="1040" y="1409"/>
                    </a:cubicBezTo>
                    <a:cubicBezTo>
                      <a:pt x="1069" y="1438"/>
                      <a:pt x="1099" y="1469"/>
                      <a:pt x="1150" y="1502"/>
                    </a:cubicBezTo>
                    <a:cubicBezTo>
                      <a:pt x="1263" y="1577"/>
                      <a:pt x="1357" y="1596"/>
                      <a:pt x="1358" y="1596"/>
                    </a:cubicBezTo>
                    <a:cubicBezTo>
                      <a:pt x="1360" y="1597"/>
                      <a:pt x="1360" y="1597"/>
                      <a:pt x="1360" y="1597"/>
                    </a:cubicBezTo>
                    <a:cubicBezTo>
                      <a:pt x="1362" y="1598"/>
                      <a:pt x="1362" y="1598"/>
                      <a:pt x="1362" y="1598"/>
                    </a:cubicBezTo>
                    <a:cubicBezTo>
                      <a:pt x="1552" y="1701"/>
                      <a:pt x="1709" y="1706"/>
                      <a:pt x="1809" y="1692"/>
                    </a:cubicBezTo>
                    <a:cubicBezTo>
                      <a:pt x="1923" y="1675"/>
                      <a:pt x="1996" y="1629"/>
                      <a:pt x="2013" y="1614"/>
                    </a:cubicBezTo>
                    <a:cubicBezTo>
                      <a:pt x="2013" y="1614"/>
                      <a:pt x="2013" y="1614"/>
                      <a:pt x="2013" y="1614"/>
                    </a:cubicBezTo>
                    <a:cubicBezTo>
                      <a:pt x="2014" y="1613"/>
                      <a:pt x="2094" y="1547"/>
                      <a:pt x="2101" y="1464"/>
                    </a:cubicBezTo>
                    <a:cubicBezTo>
                      <a:pt x="2102" y="1461"/>
                      <a:pt x="2102" y="1461"/>
                      <a:pt x="2102" y="1461"/>
                    </a:cubicBezTo>
                    <a:cubicBezTo>
                      <a:pt x="2103" y="1459"/>
                      <a:pt x="2103" y="1459"/>
                      <a:pt x="2103" y="1459"/>
                    </a:cubicBezTo>
                    <a:cubicBezTo>
                      <a:pt x="2104" y="1457"/>
                      <a:pt x="2215" y="1232"/>
                      <a:pt x="2138" y="1085"/>
                    </a:cubicBezTo>
                    <a:cubicBezTo>
                      <a:pt x="2136" y="1081"/>
                      <a:pt x="2136" y="1081"/>
                      <a:pt x="2136" y="1081"/>
                    </a:cubicBezTo>
                    <a:cubicBezTo>
                      <a:pt x="2136" y="1077"/>
                      <a:pt x="2136" y="1077"/>
                      <a:pt x="2136" y="1077"/>
                    </a:cubicBezTo>
                    <a:cubicBezTo>
                      <a:pt x="2137" y="1076"/>
                      <a:pt x="2148" y="984"/>
                      <a:pt x="2091" y="902"/>
                    </a:cubicBezTo>
                    <a:cubicBezTo>
                      <a:pt x="2088" y="898"/>
                      <a:pt x="2088" y="898"/>
                      <a:pt x="2088" y="898"/>
                    </a:cubicBezTo>
                    <a:cubicBezTo>
                      <a:pt x="2089" y="892"/>
                      <a:pt x="2089" y="892"/>
                      <a:pt x="2089" y="892"/>
                    </a:cubicBezTo>
                    <a:cubicBezTo>
                      <a:pt x="2089" y="891"/>
                      <a:pt x="2097" y="819"/>
                      <a:pt x="2051" y="769"/>
                    </a:cubicBezTo>
                    <a:cubicBezTo>
                      <a:pt x="2046" y="765"/>
                      <a:pt x="2046" y="765"/>
                      <a:pt x="2046" y="765"/>
                    </a:cubicBezTo>
                    <a:cubicBezTo>
                      <a:pt x="2047" y="759"/>
                      <a:pt x="2047" y="759"/>
                      <a:pt x="2047" y="759"/>
                    </a:cubicBezTo>
                    <a:cubicBezTo>
                      <a:pt x="2047" y="758"/>
                      <a:pt x="2049" y="686"/>
                      <a:pt x="1995" y="643"/>
                    </a:cubicBezTo>
                    <a:cubicBezTo>
                      <a:pt x="1990" y="639"/>
                      <a:pt x="1990" y="639"/>
                      <a:pt x="1990" y="639"/>
                    </a:cubicBezTo>
                    <a:cubicBezTo>
                      <a:pt x="1990" y="632"/>
                      <a:pt x="1990" y="632"/>
                      <a:pt x="1990" y="632"/>
                    </a:cubicBezTo>
                    <a:cubicBezTo>
                      <a:pt x="1990" y="631"/>
                      <a:pt x="1982" y="523"/>
                      <a:pt x="1894" y="475"/>
                    </a:cubicBezTo>
                    <a:cubicBezTo>
                      <a:pt x="1889" y="472"/>
                      <a:pt x="1889" y="472"/>
                      <a:pt x="1889" y="472"/>
                    </a:cubicBezTo>
                    <a:cubicBezTo>
                      <a:pt x="1887" y="466"/>
                      <a:pt x="1887" y="466"/>
                      <a:pt x="1887" y="466"/>
                    </a:cubicBezTo>
                    <a:cubicBezTo>
                      <a:pt x="1887" y="465"/>
                      <a:pt x="1864" y="370"/>
                      <a:pt x="1772" y="324"/>
                    </a:cubicBezTo>
                    <a:cubicBezTo>
                      <a:pt x="1767" y="322"/>
                      <a:pt x="1767" y="322"/>
                      <a:pt x="1767" y="322"/>
                    </a:cubicBezTo>
                    <a:cubicBezTo>
                      <a:pt x="1765" y="316"/>
                      <a:pt x="1765" y="316"/>
                      <a:pt x="1765" y="316"/>
                    </a:cubicBezTo>
                    <a:cubicBezTo>
                      <a:pt x="1765" y="315"/>
                      <a:pt x="1723" y="212"/>
                      <a:pt x="1594" y="186"/>
                    </a:cubicBezTo>
                    <a:cubicBezTo>
                      <a:pt x="1590" y="186"/>
                      <a:pt x="1590" y="186"/>
                      <a:pt x="1590" y="186"/>
                    </a:cubicBezTo>
                    <a:cubicBezTo>
                      <a:pt x="1587" y="183"/>
                      <a:pt x="1587" y="183"/>
                      <a:pt x="1587" y="183"/>
                    </a:cubicBezTo>
                    <a:cubicBezTo>
                      <a:pt x="1587" y="183"/>
                      <a:pt x="1554" y="157"/>
                      <a:pt x="1493" y="134"/>
                    </a:cubicBezTo>
                    <a:cubicBezTo>
                      <a:pt x="1437" y="113"/>
                      <a:pt x="1346" y="91"/>
                      <a:pt x="1229" y="105"/>
                    </a:cubicBezTo>
                    <a:cubicBezTo>
                      <a:pt x="1223" y="106"/>
                      <a:pt x="1223" y="106"/>
                      <a:pt x="1223" y="106"/>
                    </a:cubicBezTo>
                    <a:cubicBezTo>
                      <a:pt x="1218" y="102"/>
                      <a:pt x="1218" y="102"/>
                      <a:pt x="1218" y="102"/>
                    </a:cubicBezTo>
                    <a:cubicBezTo>
                      <a:pt x="1217" y="101"/>
                      <a:pt x="1126" y="28"/>
                      <a:pt x="943" y="44"/>
                    </a:cubicBezTo>
                    <a:cubicBezTo>
                      <a:pt x="935" y="45"/>
                      <a:pt x="928" y="39"/>
                      <a:pt x="927" y="31"/>
                    </a:cubicBezTo>
                    <a:cubicBezTo>
                      <a:pt x="927" y="23"/>
                      <a:pt x="932" y="16"/>
                      <a:pt x="940" y="15"/>
                    </a:cubicBezTo>
                    <a:cubicBezTo>
                      <a:pt x="1113" y="0"/>
                      <a:pt x="1209" y="60"/>
                      <a:pt x="1232" y="76"/>
                    </a:cubicBezTo>
                    <a:cubicBezTo>
                      <a:pt x="1300" y="69"/>
                      <a:pt x="1401" y="68"/>
                      <a:pt x="1504" y="108"/>
                    </a:cubicBezTo>
                    <a:cubicBezTo>
                      <a:pt x="1559" y="128"/>
                      <a:pt x="1593" y="152"/>
                      <a:pt x="1602" y="159"/>
                    </a:cubicBezTo>
                    <a:cubicBezTo>
                      <a:pt x="1730" y="185"/>
                      <a:pt x="1779" y="277"/>
                      <a:pt x="1790" y="301"/>
                    </a:cubicBezTo>
                    <a:cubicBezTo>
                      <a:pt x="1877" y="347"/>
                      <a:pt x="1907" y="429"/>
                      <a:pt x="1914" y="453"/>
                    </a:cubicBezTo>
                    <a:cubicBezTo>
                      <a:pt x="1998" y="503"/>
                      <a:pt x="2015" y="599"/>
                      <a:pt x="2018" y="624"/>
                    </a:cubicBezTo>
                    <a:cubicBezTo>
                      <a:pt x="2069" y="669"/>
                      <a:pt x="2075" y="734"/>
                      <a:pt x="2075" y="754"/>
                    </a:cubicBezTo>
                    <a:cubicBezTo>
                      <a:pt x="2120" y="805"/>
                      <a:pt x="2119" y="871"/>
                      <a:pt x="2118" y="890"/>
                    </a:cubicBezTo>
                    <a:cubicBezTo>
                      <a:pt x="2171" y="970"/>
                      <a:pt x="2167" y="1055"/>
                      <a:pt x="2165" y="1076"/>
                    </a:cubicBezTo>
                    <a:cubicBezTo>
                      <a:pt x="2242" y="1228"/>
                      <a:pt x="2143" y="1442"/>
                      <a:pt x="2130" y="1469"/>
                    </a:cubicBezTo>
                    <a:cubicBezTo>
                      <a:pt x="2121" y="1562"/>
                      <a:pt x="2038" y="1630"/>
                      <a:pt x="2031" y="1636"/>
                    </a:cubicBezTo>
                    <a:cubicBezTo>
                      <a:pt x="1999" y="1665"/>
                      <a:pt x="1887" y="1726"/>
                      <a:pt x="1723" y="172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8" name="Freeform 10"/>
              <p:cNvSpPr>
                <a:spLocks/>
              </p:cNvSpPr>
              <p:nvPr/>
            </p:nvSpPr>
            <p:spPr bwMode="auto">
              <a:xfrm>
                <a:off x="10716" y="4585"/>
                <a:ext cx="256" cy="62"/>
              </a:xfrm>
              <a:custGeom>
                <a:avLst/>
                <a:gdLst>
                  <a:gd name="T0" fmla="*/ 37 w 147"/>
                  <a:gd name="T1" fmla="*/ 36 h 36"/>
                  <a:gd name="T2" fmla="*/ 7 w 147"/>
                  <a:gd name="T3" fmla="*/ 32 h 36"/>
                  <a:gd name="T4" fmla="*/ 1 w 147"/>
                  <a:gd name="T5" fmla="*/ 23 h 36"/>
                  <a:gd name="T6" fmla="*/ 11 w 147"/>
                  <a:gd name="T7" fmla="*/ 18 h 36"/>
                  <a:gd name="T8" fmla="*/ 134 w 147"/>
                  <a:gd name="T9" fmla="*/ 2 h 36"/>
                  <a:gd name="T10" fmla="*/ 145 w 147"/>
                  <a:gd name="T11" fmla="*/ 5 h 36"/>
                  <a:gd name="T12" fmla="*/ 142 w 147"/>
                  <a:gd name="T13" fmla="*/ 15 h 36"/>
                  <a:gd name="T14" fmla="*/ 37 w 147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36">
                    <a:moveTo>
                      <a:pt x="37" y="36"/>
                    </a:moveTo>
                    <a:cubicBezTo>
                      <a:pt x="25" y="36"/>
                      <a:pt x="14" y="35"/>
                      <a:pt x="7" y="32"/>
                    </a:cubicBezTo>
                    <a:cubicBezTo>
                      <a:pt x="2" y="31"/>
                      <a:pt x="0" y="27"/>
                      <a:pt x="1" y="23"/>
                    </a:cubicBezTo>
                    <a:cubicBezTo>
                      <a:pt x="3" y="19"/>
                      <a:pt x="7" y="16"/>
                      <a:pt x="11" y="18"/>
                    </a:cubicBezTo>
                    <a:cubicBezTo>
                      <a:pt x="38" y="26"/>
                      <a:pt x="111" y="15"/>
                      <a:pt x="134" y="2"/>
                    </a:cubicBezTo>
                    <a:cubicBezTo>
                      <a:pt x="138" y="0"/>
                      <a:pt x="142" y="1"/>
                      <a:pt x="145" y="5"/>
                    </a:cubicBezTo>
                    <a:cubicBezTo>
                      <a:pt x="147" y="8"/>
                      <a:pt x="145" y="13"/>
                      <a:pt x="142" y="15"/>
                    </a:cubicBezTo>
                    <a:cubicBezTo>
                      <a:pt x="122" y="26"/>
                      <a:pt x="73" y="36"/>
                      <a:pt x="37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9" name="Freeform 11"/>
              <p:cNvSpPr>
                <a:spLocks/>
              </p:cNvSpPr>
              <p:nvPr/>
            </p:nvSpPr>
            <p:spPr bwMode="auto">
              <a:xfrm>
                <a:off x="11468" y="2821"/>
                <a:ext cx="1177" cy="1878"/>
              </a:xfrm>
              <a:custGeom>
                <a:avLst/>
                <a:gdLst>
                  <a:gd name="T0" fmla="*/ 313 w 677"/>
                  <a:gd name="T1" fmla="*/ 1056 h 1079"/>
                  <a:gd name="T2" fmla="*/ 202 w 677"/>
                  <a:gd name="T3" fmla="*/ 1034 h 1079"/>
                  <a:gd name="T4" fmla="*/ 193 w 677"/>
                  <a:gd name="T5" fmla="*/ 1031 h 1079"/>
                  <a:gd name="T6" fmla="*/ 188 w 677"/>
                  <a:gd name="T7" fmla="*/ 1021 h 1079"/>
                  <a:gd name="T8" fmla="*/ 198 w 677"/>
                  <a:gd name="T9" fmla="*/ 1016 h 1079"/>
                  <a:gd name="T10" fmla="*/ 207 w 677"/>
                  <a:gd name="T11" fmla="*/ 1019 h 1079"/>
                  <a:gd name="T12" fmla="*/ 476 w 677"/>
                  <a:gd name="T13" fmla="*/ 947 h 1079"/>
                  <a:gd name="T14" fmla="*/ 478 w 677"/>
                  <a:gd name="T15" fmla="*/ 944 h 1079"/>
                  <a:gd name="T16" fmla="*/ 482 w 677"/>
                  <a:gd name="T17" fmla="*/ 943 h 1079"/>
                  <a:gd name="T18" fmla="*/ 595 w 677"/>
                  <a:gd name="T19" fmla="*/ 813 h 1079"/>
                  <a:gd name="T20" fmla="*/ 595 w 677"/>
                  <a:gd name="T21" fmla="*/ 810 h 1079"/>
                  <a:gd name="T22" fmla="*/ 597 w 677"/>
                  <a:gd name="T23" fmla="*/ 808 h 1079"/>
                  <a:gd name="T24" fmla="*/ 616 w 677"/>
                  <a:gd name="T25" fmla="*/ 584 h 1079"/>
                  <a:gd name="T26" fmla="*/ 520 w 677"/>
                  <a:gd name="T27" fmla="*/ 455 h 1079"/>
                  <a:gd name="T28" fmla="*/ 461 w 677"/>
                  <a:gd name="T29" fmla="*/ 433 h 1079"/>
                  <a:gd name="T30" fmla="*/ 457 w 677"/>
                  <a:gd name="T31" fmla="*/ 432 h 1079"/>
                  <a:gd name="T32" fmla="*/ 455 w 677"/>
                  <a:gd name="T33" fmla="*/ 429 h 1079"/>
                  <a:gd name="T34" fmla="*/ 411 w 677"/>
                  <a:gd name="T35" fmla="*/ 282 h 1079"/>
                  <a:gd name="T36" fmla="*/ 313 w 677"/>
                  <a:gd name="T37" fmla="*/ 135 h 1079"/>
                  <a:gd name="T38" fmla="*/ 14 w 677"/>
                  <a:gd name="T39" fmla="*/ 94 h 1079"/>
                  <a:gd name="T40" fmla="*/ 3 w 677"/>
                  <a:gd name="T41" fmla="*/ 93 h 1079"/>
                  <a:gd name="T42" fmla="*/ 4 w 677"/>
                  <a:gd name="T43" fmla="*/ 82 h 1079"/>
                  <a:gd name="T44" fmla="*/ 210 w 677"/>
                  <a:gd name="T45" fmla="*/ 63 h 1079"/>
                  <a:gd name="T46" fmla="*/ 324 w 677"/>
                  <a:gd name="T47" fmla="*/ 124 h 1079"/>
                  <a:gd name="T48" fmla="*/ 327 w 677"/>
                  <a:gd name="T49" fmla="*/ 126 h 1079"/>
                  <a:gd name="T50" fmla="*/ 327 w 677"/>
                  <a:gd name="T51" fmla="*/ 128 h 1079"/>
                  <a:gd name="T52" fmla="*/ 425 w 677"/>
                  <a:gd name="T53" fmla="*/ 274 h 1079"/>
                  <a:gd name="T54" fmla="*/ 427 w 677"/>
                  <a:gd name="T55" fmla="*/ 276 h 1079"/>
                  <a:gd name="T56" fmla="*/ 427 w 677"/>
                  <a:gd name="T57" fmla="*/ 280 h 1079"/>
                  <a:gd name="T58" fmla="*/ 466 w 677"/>
                  <a:gd name="T59" fmla="*/ 418 h 1079"/>
                  <a:gd name="T60" fmla="*/ 630 w 677"/>
                  <a:gd name="T61" fmla="*/ 579 h 1079"/>
                  <a:gd name="T62" fmla="*/ 610 w 677"/>
                  <a:gd name="T63" fmla="*/ 816 h 1079"/>
                  <a:gd name="T64" fmla="*/ 487 w 677"/>
                  <a:gd name="T65" fmla="*/ 958 h 1079"/>
                  <a:gd name="T66" fmla="*/ 313 w 677"/>
                  <a:gd name="T67" fmla="*/ 1056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7" h="1079">
                    <a:moveTo>
                      <a:pt x="313" y="1056"/>
                    </a:moveTo>
                    <a:cubicBezTo>
                      <a:pt x="267" y="1056"/>
                      <a:pt x="227" y="1042"/>
                      <a:pt x="202" y="1034"/>
                    </a:cubicBezTo>
                    <a:cubicBezTo>
                      <a:pt x="199" y="1033"/>
                      <a:pt x="196" y="1032"/>
                      <a:pt x="193" y="1031"/>
                    </a:cubicBezTo>
                    <a:cubicBezTo>
                      <a:pt x="189" y="1030"/>
                      <a:pt x="186" y="1025"/>
                      <a:pt x="188" y="1021"/>
                    </a:cubicBezTo>
                    <a:cubicBezTo>
                      <a:pt x="189" y="1017"/>
                      <a:pt x="193" y="1015"/>
                      <a:pt x="198" y="1016"/>
                    </a:cubicBezTo>
                    <a:cubicBezTo>
                      <a:pt x="200" y="1017"/>
                      <a:pt x="203" y="1018"/>
                      <a:pt x="207" y="1019"/>
                    </a:cubicBezTo>
                    <a:cubicBezTo>
                      <a:pt x="265" y="1039"/>
                      <a:pt x="386" y="1079"/>
                      <a:pt x="476" y="947"/>
                    </a:cubicBezTo>
                    <a:cubicBezTo>
                      <a:pt x="478" y="944"/>
                      <a:pt x="478" y="944"/>
                      <a:pt x="478" y="944"/>
                    </a:cubicBezTo>
                    <a:cubicBezTo>
                      <a:pt x="482" y="943"/>
                      <a:pt x="482" y="943"/>
                      <a:pt x="482" y="943"/>
                    </a:cubicBezTo>
                    <a:cubicBezTo>
                      <a:pt x="486" y="943"/>
                      <a:pt x="592" y="931"/>
                      <a:pt x="595" y="813"/>
                    </a:cubicBezTo>
                    <a:cubicBezTo>
                      <a:pt x="595" y="810"/>
                      <a:pt x="595" y="810"/>
                      <a:pt x="595" y="810"/>
                    </a:cubicBezTo>
                    <a:cubicBezTo>
                      <a:pt x="597" y="808"/>
                      <a:pt x="597" y="808"/>
                      <a:pt x="597" y="808"/>
                    </a:cubicBezTo>
                    <a:cubicBezTo>
                      <a:pt x="597" y="807"/>
                      <a:pt x="663" y="724"/>
                      <a:pt x="616" y="584"/>
                    </a:cubicBezTo>
                    <a:cubicBezTo>
                      <a:pt x="591" y="511"/>
                      <a:pt x="550" y="474"/>
                      <a:pt x="520" y="455"/>
                    </a:cubicBezTo>
                    <a:cubicBezTo>
                      <a:pt x="488" y="436"/>
                      <a:pt x="461" y="433"/>
                      <a:pt x="461" y="433"/>
                    </a:cubicBezTo>
                    <a:cubicBezTo>
                      <a:pt x="457" y="432"/>
                      <a:pt x="457" y="432"/>
                      <a:pt x="457" y="432"/>
                    </a:cubicBezTo>
                    <a:cubicBezTo>
                      <a:pt x="455" y="429"/>
                      <a:pt x="455" y="429"/>
                      <a:pt x="455" y="429"/>
                    </a:cubicBezTo>
                    <a:cubicBezTo>
                      <a:pt x="453" y="425"/>
                      <a:pt x="406" y="343"/>
                      <a:pt x="411" y="282"/>
                    </a:cubicBezTo>
                    <a:cubicBezTo>
                      <a:pt x="397" y="266"/>
                      <a:pt x="328" y="191"/>
                      <a:pt x="313" y="135"/>
                    </a:cubicBezTo>
                    <a:cubicBezTo>
                      <a:pt x="291" y="119"/>
                      <a:pt x="117" y="0"/>
                      <a:pt x="14" y="94"/>
                    </a:cubicBezTo>
                    <a:cubicBezTo>
                      <a:pt x="11" y="97"/>
                      <a:pt x="6" y="96"/>
                      <a:pt x="3" y="93"/>
                    </a:cubicBezTo>
                    <a:cubicBezTo>
                      <a:pt x="0" y="90"/>
                      <a:pt x="1" y="85"/>
                      <a:pt x="4" y="82"/>
                    </a:cubicBezTo>
                    <a:cubicBezTo>
                      <a:pt x="53" y="37"/>
                      <a:pt x="125" y="30"/>
                      <a:pt x="210" y="63"/>
                    </a:cubicBezTo>
                    <a:cubicBezTo>
                      <a:pt x="274" y="86"/>
                      <a:pt x="322" y="122"/>
                      <a:pt x="324" y="124"/>
                    </a:cubicBezTo>
                    <a:cubicBezTo>
                      <a:pt x="327" y="126"/>
                      <a:pt x="327" y="126"/>
                      <a:pt x="327" y="126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341" y="186"/>
                      <a:pt x="424" y="273"/>
                      <a:pt x="425" y="274"/>
                    </a:cubicBezTo>
                    <a:cubicBezTo>
                      <a:pt x="427" y="276"/>
                      <a:pt x="427" y="276"/>
                      <a:pt x="427" y="276"/>
                    </a:cubicBezTo>
                    <a:cubicBezTo>
                      <a:pt x="427" y="280"/>
                      <a:pt x="427" y="280"/>
                      <a:pt x="427" y="280"/>
                    </a:cubicBezTo>
                    <a:cubicBezTo>
                      <a:pt x="421" y="330"/>
                      <a:pt x="458" y="402"/>
                      <a:pt x="466" y="418"/>
                    </a:cubicBezTo>
                    <a:cubicBezTo>
                      <a:pt x="488" y="421"/>
                      <a:pt x="585" y="444"/>
                      <a:pt x="630" y="579"/>
                    </a:cubicBezTo>
                    <a:cubicBezTo>
                      <a:pt x="677" y="716"/>
                      <a:pt x="621" y="801"/>
                      <a:pt x="610" y="816"/>
                    </a:cubicBezTo>
                    <a:cubicBezTo>
                      <a:pt x="606" y="933"/>
                      <a:pt x="507" y="955"/>
                      <a:pt x="487" y="958"/>
                    </a:cubicBezTo>
                    <a:cubicBezTo>
                      <a:pt x="433" y="1035"/>
                      <a:pt x="369" y="1056"/>
                      <a:pt x="313" y="10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0" name="Freeform 12"/>
              <p:cNvSpPr>
                <a:spLocks/>
              </p:cNvSpPr>
              <p:nvPr/>
            </p:nvSpPr>
            <p:spPr bwMode="auto">
              <a:xfrm>
                <a:off x="8752" y="4076"/>
                <a:ext cx="639" cy="897"/>
              </a:xfrm>
              <a:custGeom>
                <a:avLst/>
                <a:gdLst>
                  <a:gd name="T0" fmla="*/ 358 w 367"/>
                  <a:gd name="T1" fmla="*/ 515 h 515"/>
                  <a:gd name="T2" fmla="*/ 357 w 367"/>
                  <a:gd name="T3" fmla="*/ 515 h 515"/>
                  <a:gd name="T4" fmla="*/ 69 w 367"/>
                  <a:gd name="T5" fmla="*/ 315 h 515"/>
                  <a:gd name="T6" fmla="*/ 67 w 367"/>
                  <a:gd name="T7" fmla="*/ 5 h 515"/>
                  <a:gd name="T8" fmla="*/ 77 w 367"/>
                  <a:gd name="T9" fmla="*/ 2 h 515"/>
                  <a:gd name="T10" fmla="*/ 81 w 367"/>
                  <a:gd name="T11" fmla="*/ 12 h 515"/>
                  <a:gd name="T12" fmla="*/ 57 w 367"/>
                  <a:gd name="T13" fmla="*/ 98 h 515"/>
                  <a:gd name="T14" fmla="*/ 83 w 367"/>
                  <a:gd name="T15" fmla="*/ 309 h 515"/>
                  <a:gd name="T16" fmla="*/ 245 w 367"/>
                  <a:gd name="T17" fmla="*/ 465 h 515"/>
                  <a:gd name="T18" fmla="*/ 359 w 367"/>
                  <a:gd name="T19" fmla="*/ 499 h 515"/>
                  <a:gd name="T20" fmla="*/ 366 w 367"/>
                  <a:gd name="T21" fmla="*/ 508 h 515"/>
                  <a:gd name="T22" fmla="*/ 358 w 367"/>
                  <a:gd name="T23" fmla="*/ 515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515">
                    <a:moveTo>
                      <a:pt x="358" y="515"/>
                    </a:moveTo>
                    <a:cubicBezTo>
                      <a:pt x="357" y="515"/>
                      <a:pt x="357" y="515"/>
                      <a:pt x="357" y="515"/>
                    </a:cubicBezTo>
                    <a:cubicBezTo>
                      <a:pt x="355" y="514"/>
                      <a:pt x="136" y="483"/>
                      <a:pt x="69" y="315"/>
                    </a:cubicBezTo>
                    <a:cubicBezTo>
                      <a:pt x="0" y="142"/>
                      <a:pt x="64" y="11"/>
                      <a:pt x="67" y="5"/>
                    </a:cubicBezTo>
                    <a:cubicBezTo>
                      <a:pt x="69" y="1"/>
                      <a:pt x="74" y="0"/>
                      <a:pt x="77" y="2"/>
                    </a:cubicBezTo>
                    <a:cubicBezTo>
                      <a:pt x="81" y="4"/>
                      <a:pt x="83" y="8"/>
                      <a:pt x="81" y="12"/>
                    </a:cubicBezTo>
                    <a:cubicBezTo>
                      <a:pt x="81" y="13"/>
                      <a:pt x="65" y="45"/>
                      <a:pt x="57" y="98"/>
                    </a:cubicBezTo>
                    <a:cubicBezTo>
                      <a:pt x="50" y="146"/>
                      <a:pt x="49" y="222"/>
                      <a:pt x="83" y="309"/>
                    </a:cubicBezTo>
                    <a:cubicBezTo>
                      <a:pt x="117" y="392"/>
                      <a:pt x="190" y="440"/>
                      <a:pt x="245" y="465"/>
                    </a:cubicBezTo>
                    <a:cubicBezTo>
                      <a:pt x="306" y="492"/>
                      <a:pt x="359" y="499"/>
                      <a:pt x="359" y="499"/>
                    </a:cubicBezTo>
                    <a:cubicBezTo>
                      <a:pt x="364" y="500"/>
                      <a:pt x="367" y="504"/>
                      <a:pt x="366" y="508"/>
                    </a:cubicBezTo>
                    <a:cubicBezTo>
                      <a:pt x="366" y="512"/>
                      <a:pt x="362" y="515"/>
                      <a:pt x="358" y="51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1" name="Freeform 13"/>
              <p:cNvSpPr>
                <a:spLocks/>
              </p:cNvSpPr>
              <p:nvPr/>
            </p:nvSpPr>
            <p:spPr bwMode="auto">
              <a:xfrm>
                <a:off x="8815" y="3589"/>
                <a:ext cx="188" cy="506"/>
              </a:xfrm>
              <a:custGeom>
                <a:avLst/>
                <a:gdLst>
                  <a:gd name="T0" fmla="*/ 40 w 108"/>
                  <a:gd name="T1" fmla="*/ 291 h 291"/>
                  <a:gd name="T2" fmla="*/ 33 w 108"/>
                  <a:gd name="T3" fmla="*/ 286 h 291"/>
                  <a:gd name="T4" fmla="*/ 94 w 108"/>
                  <a:gd name="T5" fmla="*/ 4 h 291"/>
                  <a:gd name="T6" fmla="*/ 105 w 108"/>
                  <a:gd name="T7" fmla="*/ 3 h 291"/>
                  <a:gd name="T8" fmla="*/ 106 w 108"/>
                  <a:gd name="T9" fmla="*/ 14 h 291"/>
                  <a:gd name="T10" fmla="*/ 47 w 108"/>
                  <a:gd name="T11" fmla="*/ 280 h 291"/>
                  <a:gd name="T12" fmla="*/ 44 w 108"/>
                  <a:gd name="T13" fmla="*/ 290 h 291"/>
                  <a:gd name="T14" fmla="*/ 40 w 108"/>
                  <a:gd name="T15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91">
                    <a:moveTo>
                      <a:pt x="40" y="291"/>
                    </a:moveTo>
                    <a:cubicBezTo>
                      <a:pt x="37" y="291"/>
                      <a:pt x="35" y="289"/>
                      <a:pt x="33" y="286"/>
                    </a:cubicBezTo>
                    <a:cubicBezTo>
                      <a:pt x="17" y="252"/>
                      <a:pt x="0" y="115"/>
                      <a:pt x="94" y="4"/>
                    </a:cubicBezTo>
                    <a:cubicBezTo>
                      <a:pt x="96" y="1"/>
                      <a:pt x="101" y="0"/>
                      <a:pt x="105" y="3"/>
                    </a:cubicBezTo>
                    <a:cubicBezTo>
                      <a:pt x="108" y="6"/>
                      <a:pt x="108" y="11"/>
                      <a:pt x="106" y="14"/>
                    </a:cubicBezTo>
                    <a:cubicBezTo>
                      <a:pt x="16" y="120"/>
                      <a:pt x="34" y="252"/>
                      <a:pt x="47" y="280"/>
                    </a:cubicBezTo>
                    <a:cubicBezTo>
                      <a:pt x="49" y="284"/>
                      <a:pt x="47" y="288"/>
                      <a:pt x="44" y="290"/>
                    </a:cubicBezTo>
                    <a:cubicBezTo>
                      <a:pt x="43" y="291"/>
                      <a:pt x="41" y="291"/>
                      <a:pt x="40" y="2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2" name="Freeform 14"/>
              <p:cNvSpPr>
                <a:spLocks/>
              </p:cNvSpPr>
              <p:nvPr/>
            </p:nvSpPr>
            <p:spPr bwMode="auto">
              <a:xfrm>
                <a:off x="9890" y="4764"/>
                <a:ext cx="637" cy="261"/>
              </a:xfrm>
              <a:custGeom>
                <a:avLst/>
                <a:gdLst>
                  <a:gd name="T0" fmla="*/ 296 w 366"/>
                  <a:gd name="T1" fmla="*/ 150 h 150"/>
                  <a:gd name="T2" fmla="*/ 2 w 366"/>
                  <a:gd name="T3" fmla="*/ 13 h 150"/>
                  <a:gd name="T4" fmla="*/ 4 w 366"/>
                  <a:gd name="T5" fmla="*/ 3 h 150"/>
                  <a:gd name="T6" fmla="*/ 15 w 366"/>
                  <a:gd name="T7" fmla="*/ 5 h 150"/>
                  <a:gd name="T8" fmla="*/ 339 w 366"/>
                  <a:gd name="T9" fmla="*/ 133 h 150"/>
                  <a:gd name="T10" fmla="*/ 360 w 366"/>
                  <a:gd name="T11" fmla="*/ 133 h 150"/>
                  <a:gd name="T12" fmla="*/ 365 w 366"/>
                  <a:gd name="T13" fmla="*/ 142 h 150"/>
                  <a:gd name="T14" fmla="*/ 356 w 366"/>
                  <a:gd name="T15" fmla="*/ 148 h 150"/>
                  <a:gd name="T16" fmla="*/ 340 w 366"/>
                  <a:gd name="T17" fmla="*/ 148 h 150"/>
                  <a:gd name="T18" fmla="*/ 296 w 366"/>
                  <a:gd name="T1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150">
                    <a:moveTo>
                      <a:pt x="296" y="150"/>
                    </a:moveTo>
                    <a:cubicBezTo>
                      <a:pt x="216" y="150"/>
                      <a:pt x="80" y="134"/>
                      <a:pt x="2" y="13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06" y="145"/>
                      <a:pt x="282" y="136"/>
                      <a:pt x="339" y="133"/>
                    </a:cubicBezTo>
                    <a:cubicBezTo>
                      <a:pt x="352" y="132"/>
                      <a:pt x="357" y="132"/>
                      <a:pt x="360" y="133"/>
                    </a:cubicBezTo>
                    <a:cubicBezTo>
                      <a:pt x="364" y="134"/>
                      <a:pt x="366" y="138"/>
                      <a:pt x="365" y="142"/>
                    </a:cubicBezTo>
                    <a:cubicBezTo>
                      <a:pt x="364" y="146"/>
                      <a:pt x="360" y="149"/>
                      <a:pt x="356" y="148"/>
                    </a:cubicBezTo>
                    <a:cubicBezTo>
                      <a:pt x="354" y="147"/>
                      <a:pt x="347" y="148"/>
                      <a:pt x="340" y="148"/>
                    </a:cubicBezTo>
                    <a:cubicBezTo>
                      <a:pt x="329" y="149"/>
                      <a:pt x="314" y="149"/>
                      <a:pt x="296" y="15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3" name="Freeform 15"/>
              <p:cNvSpPr>
                <a:spLocks/>
              </p:cNvSpPr>
              <p:nvPr/>
            </p:nvSpPr>
            <p:spPr bwMode="auto">
              <a:xfrm>
                <a:off x="9486" y="4565"/>
                <a:ext cx="432" cy="227"/>
              </a:xfrm>
              <a:custGeom>
                <a:avLst/>
                <a:gdLst>
                  <a:gd name="T0" fmla="*/ 239 w 248"/>
                  <a:gd name="T1" fmla="*/ 130 h 130"/>
                  <a:gd name="T2" fmla="*/ 237 w 248"/>
                  <a:gd name="T3" fmla="*/ 129 h 130"/>
                  <a:gd name="T4" fmla="*/ 230 w 248"/>
                  <a:gd name="T5" fmla="*/ 128 h 130"/>
                  <a:gd name="T6" fmla="*/ 2 w 248"/>
                  <a:gd name="T7" fmla="*/ 13 h 130"/>
                  <a:gd name="T8" fmla="*/ 5 w 248"/>
                  <a:gd name="T9" fmla="*/ 2 h 130"/>
                  <a:gd name="T10" fmla="*/ 15 w 248"/>
                  <a:gd name="T11" fmla="*/ 5 h 130"/>
                  <a:gd name="T12" fmla="*/ 233 w 248"/>
                  <a:gd name="T13" fmla="*/ 113 h 130"/>
                  <a:gd name="T14" fmla="*/ 241 w 248"/>
                  <a:gd name="T15" fmla="*/ 114 h 130"/>
                  <a:gd name="T16" fmla="*/ 246 w 248"/>
                  <a:gd name="T17" fmla="*/ 124 h 130"/>
                  <a:gd name="T18" fmla="*/ 239 w 248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130">
                    <a:moveTo>
                      <a:pt x="239" y="130"/>
                    </a:moveTo>
                    <a:cubicBezTo>
                      <a:pt x="238" y="130"/>
                      <a:pt x="237" y="129"/>
                      <a:pt x="237" y="129"/>
                    </a:cubicBezTo>
                    <a:cubicBezTo>
                      <a:pt x="236" y="129"/>
                      <a:pt x="233" y="129"/>
                      <a:pt x="230" y="128"/>
                    </a:cubicBezTo>
                    <a:cubicBezTo>
                      <a:pt x="82" y="104"/>
                      <a:pt x="24" y="52"/>
                      <a:pt x="2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6" y="42"/>
                      <a:pt x="91" y="90"/>
                      <a:pt x="233" y="113"/>
                    </a:cubicBezTo>
                    <a:cubicBezTo>
                      <a:pt x="239" y="114"/>
                      <a:pt x="240" y="114"/>
                      <a:pt x="241" y="114"/>
                    </a:cubicBezTo>
                    <a:cubicBezTo>
                      <a:pt x="245" y="116"/>
                      <a:pt x="248" y="120"/>
                      <a:pt x="246" y="124"/>
                    </a:cubicBezTo>
                    <a:cubicBezTo>
                      <a:pt x="245" y="128"/>
                      <a:pt x="242" y="130"/>
                      <a:pt x="23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4" name="Freeform 16"/>
              <p:cNvSpPr>
                <a:spLocks/>
              </p:cNvSpPr>
              <p:nvPr/>
            </p:nvSpPr>
            <p:spPr bwMode="auto">
              <a:xfrm>
                <a:off x="9104" y="4344"/>
                <a:ext cx="410" cy="247"/>
              </a:xfrm>
              <a:custGeom>
                <a:avLst/>
                <a:gdLst>
                  <a:gd name="T0" fmla="*/ 228 w 236"/>
                  <a:gd name="T1" fmla="*/ 142 h 142"/>
                  <a:gd name="T2" fmla="*/ 227 w 236"/>
                  <a:gd name="T3" fmla="*/ 142 h 142"/>
                  <a:gd name="T4" fmla="*/ 128 w 236"/>
                  <a:gd name="T5" fmla="*/ 120 h 142"/>
                  <a:gd name="T6" fmla="*/ 1 w 236"/>
                  <a:gd name="T7" fmla="*/ 11 h 142"/>
                  <a:gd name="T8" fmla="*/ 6 w 236"/>
                  <a:gd name="T9" fmla="*/ 1 h 142"/>
                  <a:gd name="T10" fmla="*/ 16 w 236"/>
                  <a:gd name="T11" fmla="*/ 6 h 142"/>
                  <a:gd name="T12" fmla="*/ 228 w 236"/>
                  <a:gd name="T13" fmla="*/ 126 h 142"/>
                  <a:gd name="T14" fmla="*/ 235 w 236"/>
                  <a:gd name="T15" fmla="*/ 135 h 142"/>
                  <a:gd name="T16" fmla="*/ 228 w 236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142">
                    <a:moveTo>
                      <a:pt x="228" y="142"/>
                    </a:moveTo>
                    <a:cubicBezTo>
                      <a:pt x="227" y="142"/>
                      <a:pt x="227" y="142"/>
                      <a:pt x="227" y="142"/>
                    </a:cubicBezTo>
                    <a:cubicBezTo>
                      <a:pt x="225" y="142"/>
                      <a:pt x="179" y="138"/>
                      <a:pt x="128" y="120"/>
                    </a:cubicBezTo>
                    <a:cubicBezTo>
                      <a:pt x="59" y="96"/>
                      <a:pt x="15" y="5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47" y="110"/>
                      <a:pt x="226" y="126"/>
                      <a:pt x="228" y="126"/>
                    </a:cubicBezTo>
                    <a:cubicBezTo>
                      <a:pt x="232" y="127"/>
                      <a:pt x="236" y="130"/>
                      <a:pt x="235" y="135"/>
                    </a:cubicBezTo>
                    <a:cubicBezTo>
                      <a:pt x="235" y="139"/>
                      <a:pt x="232" y="142"/>
                      <a:pt x="228" y="14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5" name="Freeform 17"/>
              <p:cNvSpPr>
                <a:spLocks/>
              </p:cNvSpPr>
              <p:nvPr/>
            </p:nvSpPr>
            <p:spPr bwMode="auto">
              <a:xfrm>
                <a:off x="10240" y="4504"/>
                <a:ext cx="220" cy="67"/>
              </a:xfrm>
              <a:custGeom>
                <a:avLst/>
                <a:gdLst>
                  <a:gd name="T0" fmla="*/ 8 w 127"/>
                  <a:gd name="T1" fmla="*/ 38 h 38"/>
                  <a:gd name="T2" fmla="*/ 3 w 127"/>
                  <a:gd name="T3" fmla="*/ 37 h 38"/>
                  <a:gd name="T4" fmla="*/ 2 w 127"/>
                  <a:gd name="T5" fmla="*/ 26 h 38"/>
                  <a:gd name="T6" fmla="*/ 120 w 127"/>
                  <a:gd name="T7" fmla="*/ 15 h 38"/>
                  <a:gd name="T8" fmla="*/ 125 w 127"/>
                  <a:gd name="T9" fmla="*/ 25 h 38"/>
                  <a:gd name="T10" fmla="*/ 115 w 127"/>
                  <a:gd name="T11" fmla="*/ 30 h 38"/>
                  <a:gd name="T12" fmla="*/ 14 w 127"/>
                  <a:gd name="T13" fmla="*/ 36 h 38"/>
                  <a:gd name="T14" fmla="*/ 8 w 12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8">
                    <a:moveTo>
                      <a:pt x="8" y="38"/>
                    </a:moveTo>
                    <a:cubicBezTo>
                      <a:pt x="7" y="38"/>
                      <a:pt x="5" y="38"/>
                      <a:pt x="3" y="37"/>
                    </a:cubicBezTo>
                    <a:cubicBezTo>
                      <a:pt x="0" y="34"/>
                      <a:pt x="0" y="29"/>
                      <a:pt x="2" y="26"/>
                    </a:cubicBezTo>
                    <a:cubicBezTo>
                      <a:pt x="24" y="0"/>
                      <a:pt x="78" y="1"/>
                      <a:pt x="120" y="15"/>
                    </a:cubicBezTo>
                    <a:cubicBezTo>
                      <a:pt x="124" y="16"/>
                      <a:pt x="127" y="21"/>
                      <a:pt x="125" y="25"/>
                    </a:cubicBezTo>
                    <a:cubicBezTo>
                      <a:pt x="124" y="29"/>
                      <a:pt x="119" y="31"/>
                      <a:pt x="115" y="30"/>
                    </a:cubicBezTo>
                    <a:cubicBezTo>
                      <a:pt x="79" y="17"/>
                      <a:pt x="31" y="16"/>
                      <a:pt x="14" y="36"/>
                    </a:cubicBezTo>
                    <a:cubicBezTo>
                      <a:pt x="13" y="37"/>
                      <a:pt x="11" y="38"/>
                      <a:pt x="8" y="3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6" name="Freeform 18"/>
              <p:cNvSpPr>
                <a:spLocks/>
              </p:cNvSpPr>
              <p:nvPr/>
            </p:nvSpPr>
            <p:spPr bwMode="auto">
              <a:xfrm>
                <a:off x="11242" y="3530"/>
                <a:ext cx="179" cy="738"/>
              </a:xfrm>
              <a:custGeom>
                <a:avLst/>
                <a:gdLst>
                  <a:gd name="T0" fmla="*/ 9 w 103"/>
                  <a:gd name="T1" fmla="*/ 424 h 424"/>
                  <a:gd name="T2" fmla="*/ 2 w 103"/>
                  <a:gd name="T3" fmla="*/ 420 h 424"/>
                  <a:gd name="T4" fmla="*/ 5 w 103"/>
                  <a:gd name="T5" fmla="*/ 409 h 424"/>
                  <a:gd name="T6" fmla="*/ 54 w 103"/>
                  <a:gd name="T7" fmla="*/ 384 h 424"/>
                  <a:gd name="T8" fmla="*/ 85 w 103"/>
                  <a:gd name="T9" fmla="*/ 150 h 424"/>
                  <a:gd name="T10" fmla="*/ 36 w 103"/>
                  <a:gd name="T11" fmla="*/ 8 h 424"/>
                  <a:gd name="T12" fmla="*/ 43 w 103"/>
                  <a:gd name="T13" fmla="*/ 0 h 424"/>
                  <a:gd name="T14" fmla="*/ 43 w 103"/>
                  <a:gd name="T15" fmla="*/ 0 h 424"/>
                  <a:gd name="T16" fmla="*/ 51 w 103"/>
                  <a:gd name="T17" fmla="*/ 8 h 424"/>
                  <a:gd name="T18" fmla="*/ 101 w 103"/>
                  <a:gd name="T19" fmla="*/ 145 h 424"/>
                  <a:gd name="T20" fmla="*/ 101 w 103"/>
                  <a:gd name="T21" fmla="*/ 154 h 424"/>
                  <a:gd name="T22" fmla="*/ 70 w 103"/>
                  <a:gd name="T23" fmla="*/ 386 h 424"/>
                  <a:gd name="T24" fmla="*/ 67 w 103"/>
                  <a:gd name="T25" fmla="*/ 395 h 424"/>
                  <a:gd name="T26" fmla="*/ 13 w 103"/>
                  <a:gd name="T27" fmla="*/ 423 h 424"/>
                  <a:gd name="T28" fmla="*/ 9 w 103"/>
                  <a:gd name="T2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424">
                    <a:moveTo>
                      <a:pt x="9" y="424"/>
                    </a:moveTo>
                    <a:cubicBezTo>
                      <a:pt x="6" y="424"/>
                      <a:pt x="3" y="423"/>
                      <a:pt x="2" y="420"/>
                    </a:cubicBezTo>
                    <a:cubicBezTo>
                      <a:pt x="0" y="416"/>
                      <a:pt x="1" y="411"/>
                      <a:pt x="5" y="409"/>
                    </a:cubicBezTo>
                    <a:cubicBezTo>
                      <a:pt x="54" y="384"/>
                      <a:pt x="54" y="384"/>
                      <a:pt x="54" y="384"/>
                    </a:cubicBezTo>
                    <a:cubicBezTo>
                      <a:pt x="48" y="356"/>
                      <a:pt x="28" y="242"/>
                      <a:pt x="85" y="150"/>
                    </a:cubicBezTo>
                    <a:cubicBezTo>
                      <a:pt x="74" y="134"/>
                      <a:pt x="37" y="76"/>
                      <a:pt x="36" y="8"/>
                    </a:cubicBezTo>
                    <a:cubicBezTo>
                      <a:pt x="36" y="4"/>
                      <a:pt x="39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8" y="0"/>
                      <a:pt x="51" y="3"/>
                      <a:pt x="51" y="8"/>
                    </a:cubicBezTo>
                    <a:cubicBezTo>
                      <a:pt x="53" y="81"/>
                      <a:pt x="100" y="144"/>
                      <a:pt x="101" y="145"/>
                    </a:cubicBezTo>
                    <a:cubicBezTo>
                      <a:pt x="103" y="148"/>
                      <a:pt x="103" y="151"/>
                      <a:pt x="101" y="154"/>
                    </a:cubicBezTo>
                    <a:cubicBezTo>
                      <a:pt x="37" y="252"/>
                      <a:pt x="70" y="385"/>
                      <a:pt x="70" y="386"/>
                    </a:cubicBezTo>
                    <a:cubicBezTo>
                      <a:pt x="71" y="390"/>
                      <a:pt x="70" y="393"/>
                      <a:pt x="67" y="395"/>
                    </a:cubicBezTo>
                    <a:cubicBezTo>
                      <a:pt x="13" y="423"/>
                      <a:pt x="13" y="423"/>
                      <a:pt x="13" y="423"/>
                    </a:cubicBezTo>
                    <a:cubicBezTo>
                      <a:pt x="11" y="424"/>
                      <a:pt x="10" y="424"/>
                      <a:pt x="9" y="42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7" name="Freeform 19"/>
              <p:cNvSpPr>
                <a:spLocks/>
              </p:cNvSpPr>
              <p:nvPr/>
            </p:nvSpPr>
            <p:spPr bwMode="auto">
              <a:xfrm>
                <a:off x="10772" y="2832"/>
                <a:ext cx="817" cy="623"/>
              </a:xfrm>
              <a:custGeom>
                <a:avLst/>
                <a:gdLst>
                  <a:gd name="T0" fmla="*/ 86 w 470"/>
                  <a:gd name="T1" fmla="*/ 358 h 358"/>
                  <a:gd name="T2" fmla="*/ 25 w 470"/>
                  <a:gd name="T3" fmla="*/ 330 h 358"/>
                  <a:gd name="T4" fmla="*/ 19 w 470"/>
                  <a:gd name="T5" fmla="*/ 190 h 358"/>
                  <a:gd name="T6" fmla="*/ 134 w 470"/>
                  <a:gd name="T7" fmla="*/ 56 h 358"/>
                  <a:gd name="T8" fmla="*/ 464 w 470"/>
                  <a:gd name="T9" fmla="*/ 113 h 358"/>
                  <a:gd name="T10" fmla="*/ 466 w 470"/>
                  <a:gd name="T11" fmla="*/ 114 h 358"/>
                  <a:gd name="T12" fmla="*/ 468 w 470"/>
                  <a:gd name="T13" fmla="*/ 125 h 358"/>
                  <a:gd name="T14" fmla="*/ 457 w 470"/>
                  <a:gd name="T15" fmla="*/ 127 h 358"/>
                  <a:gd name="T16" fmla="*/ 455 w 470"/>
                  <a:gd name="T17" fmla="*/ 125 h 358"/>
                  <a:gd name="T18" fmla="*/ 139 w 470"/>
                  <a:gd name="T19" fmla="*/ 71 h 358"/>
                  <a:gd name="T20" fmla="*/ 33 w 470"/>
                  <a:gd name="T21" fmla="*/ 195 h 358"/>
                  <a:gd name="T22" fmla="*/ 37 w 470"/>
                  <a:gd name="T23" fmla="*/ 320 h 358"/>
                  <a:gd name="T24" fmla="*/ 89 w 470"/>
                  <a:gd name="T25" fmla="*/ 342 h 358"/>
                  <a:gd name="T26" fmla="*/ 98 w 470"/>
                  <a:gd name="T27" fmla="*/ 350 h 358"/>
                  <a:gd name="T28" fmla="*/ 90 w 470"/>
                  <a:gd name="T29" fmla="*/ 358 h 358"/>
                  <a:gd name="T30" fmla="*/ 86 w 470"/>
                  <a:gd name="T31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0" h="358">
                    <a:moveTo>
                      <a:pt x="86" y="358"/>
                    </a:moveTo>
                    <a:cubicBezTo>
                      <a:pt x="60" y="358"/>
                      <a:pt x="39" y="348"/>
                      <a:pt x="25" y="330"/>
                    </a:cubicBezTo>
                    <a:cubicBezTo>
                      <a:pt x="2" y="299"/>
                      <a:pt x="0" y="247"/>
                      <a:pt x="19" y="190"/>
                    </a:cubicBezTo>
                    <a:cubicBezTo>
                      <a:pt x="42" y="120"/>
                      <a:pt x="80" y="76"/>
                      <a:pt x="134" y="56"/>
                    </a:cubicBezTo>
                    <a:cubicBezTo>
                      <a:pt x="290" y="0"/>
                      <a:pt x="417" y="77"/>
                      <a:pt x="464" y="113"/>
                    </a:cubicBezTo>
                    <a:cubicBezTo>
                      <a:pt x="465" y="113"/>
                      <a:pt x="466" y="114"/>
                      <a:pt x="466" y="114"/>
                    </a:cubicBezTo>
                    <a:cubicBezTo>
                      <a:pt x="469" y="116"/>
                      <a:pt x="470" y="121"/>
                      <a:pt x="468" y="125"/>
                    </a:cubicBezTo>
                    <a:cubicBezTo>
                      <a:pt x="466" y="128"/>
                      <a:pt x="461" y="129"/>
                      <a:pt x="457" y="127"/>
                    </a:cubicBezTo>
                    <a:cubicBezTo>
                      <a:pt x="457" y="127"/>
                      <a:pt x="456" y="126"/>
                      <a:pt x="455" y="125"/>
                    </a:cubicBezTo>
                    <a:cubicBezTo>
                      <a:pt x="409" y="91"/>
                      <a:pt x="288" y="18"/>
                      <a:pt x="139" y="71"/>
                    </a:cubicBezTo>
                    <a:cubicBezTo>
                      <a:pt x="90" y="89"/>
                      <a:pt x="55" y="130"/>
                      <a:pt x="33" y="195"/>
                    </a:cubicBezTo>
                    <a:cubicBezTo>
                      <a:pt x="16" y="246"/>
                      <a:pt x="18" y="294"/>
                      <a:pt x="37" y="320"/>
                    </a:cubicBezTo>
                    <a:cubicBezTo>
                      <a:pt x="49" y="336"/>
                      <a:pt x="67" y="343"/>
                      <a:pt x="89" y="342"/>
                    </a:cubicBezTo>
                    <a:cubicBezTo>
                      <a:pt x="94" y="342"/>
                      <a:pt x="97" y="346"/>
                      <a:pt x="98" y="350"/>
                    </a:cubicBezTo>
                    <a:cubicBezTo>
                      <a:pt x="98" y="354"/>
                      <a:pt x="94" y="358"/>
                      <a:pt x="90" y="358"/>
                    </a:cubicBezTo>
                    <a:cubicBezTo>
                      <a:pt x="89" y="358"/>
                      <a:pt x="87" y="358"/>
                      <a:pt x="86" y="35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8" name="Freeform 20"/>
              <p:cNvSpPr>
                <a:spLocks/>
              </p:cNvSpPr>
              <p:nvPr/>
            </p:nvSpPr>
            <p:spPr bwMode="auto">
              <a:xfrm>
                <a:off x="9580" y="2929"/>
                <a:ext cx="811" cy="681"/>
              </a:xfrm>
              <a:custGeom>
                <a:avLst/>
                <a:gdLst>
                  <a:gd name="T0" fmla="*/ 7 w 466"/>
                  <a:gd name="T1" fmla="*/ 391 h 391"/>
                  <a:gd name="T2" fmla="*/ 7 w 466"/>
                  <a:gd name="T3" fmla="*/ 391 h 391"/>
                  <a:gd name="T4" fmla="*/ 0 w 466"/>
                  <a:gd name="T5" fmla="*/ 383 h 391"/>
                  <a:gd name="T6" fmla="*/ 22 w 466"/>
                  <a:gd name="T7" fmla="*/ 302 h 391"/>
                  <a:gd name="T8" fmla="*/ 142 w 466"/>
                  <a:gd name="T9" fmla="*/ 239 h 391"/>
                  <a:gd name="T10" fmla="*/ 144 w 466"/>
                  <a:gd name="T11" fmla="*/ 223 h 391"/>
                  <a:gd name="T12" fmla="*/ 206 w 466"/>
                  <a:gd name="T13" fmla="*/ 60 h 391"/>
                  <a:gd name="T14" fmla="*/ 460 w 466"/>
                  <a:gd name="T15" fmla="*/ 21 h 391"/>
                  <a:gd name="T16" fmla="*/ 464 w 466"/>
                  <a:gd name="T17" fmla="*/ 32 h 391"/>
                  <a:gd name="T18" fmla="*/ 454 w 466"/>
                  <a:gd name="T19" fmla="*/ 36 h 391"/>
                  <a:gd name="T20" fmla="*/ 217 w 466"/>
                  <a:gd name="T21" fmla="*/ 71 h 391"/>
                  <a:gd name="T22" fmla="*/ 159 w 466"/>
                  <a:gd name="T23" fmla="*/ 225 h 391"/>
                  <a:gd name="T24" fmla="*/ 156 w 466"/>
                  <a:gd name="T25" fmla="*/ 247 h 391"/>
                  <a:gd name="T26" fmla="*/ 151 w 466"/>
                  <a:gd name="T27" fmla="*/ 253 h 391"/>
                  <a:gd name="T28" fmla="*/ 35 w 466"/>
                  <a:gd name="T29" fmla="*/ 311 h 391"/>
                  <a:gd name="T30" fmla="*/ 15 w 466"/>
                  <a:gd name="T31" fmla="*/ 383 h 391"/>
                  <a:gd name="T32" fmla="*/ 7 w 466"/>
                  <a:gd name="T33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6" h="391">
                    <a:moveTo>
                      <a:pt x="7" y="391"/>
                    </a:moveTo>
                    <a:cubicBezTo>
                      <a:pt x="7" y="391"/>
                      <a:pt x="7" y="391"/>
                      <a:pt x="7" y="391"/>
                    </a:cubicBezTo>
                    <a:cubicBezTo>
                      <a:pt x="3" y="391"/>
                      <a:pt x="0" y="387"/>
                      <a:pt x="0" y="383"/>
                    </a:cubicBezTo>
                    <a:cubicBezTo>
                      <a:pt x="0" y="337"/>
                      <a:pt x="8" y="322"/>
                      <a:pt x="22" y="302"/>
                    </a:cubicBezTo>
                    <a:cubicBezTo>
                      <a:pt x="44" y="270"/>
                      <a:pt x="121" y="246"/>
                      <a:pt x="142" y="239"/>
                    </a:cubicBezTo>
                    <a:cubicBezTo>
                      <a:pt x="142" y="235"/>
                      <a:pt x="143" y="229"/>
                      <a:pt x="144" y="223"/>
                    </a:cubicBezTo>
                    <a:cubicBezTo>
                      <a:pt x="148" y="183"/>
                      <a:pt x="155" y="108"/>
                      <a:pt x="206" y="60"/>
                    </a:cubicBezTo>
                    <a:cubicBezTo>
                      <a:pt x="268" y="0"/>
                      <a:pt x="416" y="2"/>
                      <a:pt x="460" y="21"/>
                    </a:cubicBezTo>
                    <a:cubicBezTo>
                      <a:pt x="464" y="23"/>
                      <a:pt x="466" y="28"/>
                      <a:pt x="464" y="32"/>
                    </a:cubicBezTo>
                    <a:cubicBezTo>
                      <a:pt x="463" y="36"/>
                      <a:pt x="458" y="37"/>
                      <a:pt x="454" y="36"/>
                    </a:cubicBezTo>
                    <a:cubicBezTo>
                      <a:pt x="414" y="18"/>
                      <a:pt x="273" y="16"/>
                      <a:pt x="217" y="71"/>
                    </a:cubicBezTo>
                    <a:cubicBezTo>
                      <a:pt x="170" y="115"/>
                      <a:pt x="163" y="184"/>
                      <a:pt x="159" y="225"/>
                    </a:cubicBezTo>
                    <a:cubicBezTo>
                      <a:pt x="158" y="234"/>
                      <a:pt x="157" y="242"/>
                      <a:pt x="156" y="247"/>
                    </a:cubicBezTo>
                    <a:cubicBezTo>
                      <a:pt x="156" y="250"/>
                      <a:pt x="154" y="252"/>
                      <a:pt x="151" y="253"/>
                    </a:cubicBezTo>
                    <a:cubicBezTo>
                      <a:pt x="125" y="260"/>
                      <a:pt x="53" y="285"/>
                      <a:pt x="35" y="311"/>
                    </a:cubicBezTo>
                    <a:cubicBezTo>
                      <a:pt x="22" y="329"/>
                      <a:pt x="15" y="341"/>
                      <a:pt x="15" y="383"/>
                    </a:cubicBezTo>
                    <a:cubicBezTo>
                      <a:pt x="15" y="387"/>
                      <a:pt x="12" y="391"/>
                      <a:pt x="7" y="3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9" name="Freeform 21"/>
              <p:cNvSpPr>
                <a:spLocks/>
              </p:cNvSpPr>
              <p:nvPr/>
            </p:nvSpPr>
            <p:spPr bwMode="auto">
              <a:xfrm>
                <a:off x="11723" y="4014"/>
                <a:ext cx="79" cy="94"/>
              </a:xfrm>
              <a:custGeom>
                <a:avLst/>
                <a:gdLst>
                  <a:gd name="T0" fmla="*/ 9 w 45"/>
                  <a:gd name="T1" fmla="*/ 54 h 54"/>
                  <a:gd name="T2" fmla="*/ 4 w 45"/>
                  <a:gd name="T3" fmla="*/ 53 h 54"/>
                  <a:gd name="T4" fmla="*/ 2 w 45"/>
                  <a:gd name="T5" fmla="*/ 42 h 54"/>
                  <a:gd name="T6" fmla="*/ 29 w 45"/>
                  <a:gd name="T7" fmla="*/ 5 h 54"/>
                  <a:gd name="T8" fmla="*/ 40 w 45"/>
                  <a:gd name="T9" fmla="*/ 3 h 54"/>
                  <a:gd name="T10" fmla="*/ 42 w 45"/>
                  <a:gd name="T11" fmla="*/ 14 h 54"/>
                  <a:gd name="T12" fmla="*/ 15 w 45"/>
                  <a:gd name="T13" fmla="*/ 51 h 54"/>
                  <a:gd name="T14" fmla="*/ 9 w 45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4">
                    <a:moveTo>
                      <a:pt x="9" y="54"/>
                    </a:moveTo>
                    <a:cubicBezTo>
                      <a:pt x="7" y="54"/>
                      <a:pt x="5" y="54"/>
                      <a:pt x="4" y="53"/>
                    </a:cubicBezTo>
                    <a:cubicBezTo>
                      <a:pt x="0" y="50"/>
                      <a:pt x="0" y="45"/>
                      <a:pt x="2" y="42"/>
                    </a:cubicBezTo>
                    <a:cubicBezTo>
                      <a:pt x="2" y="42"/>
                      <a:pt x="22" y="15"/>
                      <a:pt x="29" y="5"/>
                    </a:cubicBezTo>
                    <a:cubicBezTo>
                      <a:pt x="32" y="1"/>
                      <a:pt x="36" y="0"/>
                      <a:pt x="40" y="3"/>
                    </a:cubicBezTo>
                    <a:cubicBezTo>
                      <a:pt x="44" y="5"/>
                      <a:pt x="45" y="10"/>
                      <a:pt x="42" y="14"/>
                    </a:cubicBezTo>
                    <a:cubicBezTo>
                      <a:pt x="35" y="24"/>
                      <a:pt x="16" y="50"/>
                      <a:pt x="15" y="51"/>
                    </a:cubicBezTo>
                    <a:cubicBezTo>
                      <a:pt x="13" y="53"/>
                      <a:pt x="11" y="54"/>
                      <a:pt x="9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0" name="Freeform 22"/>
              <p:cNvSpPr>
                <a:spLocks/>
              </p:cNvSpPr>
              <p:nvPr/>
            </p:nvSpPr>
            <p:spPr bwMode="auto">
              <a:xfrm>
                <a:off x="12245" y="4222"/>
                <a:ext cx="89" cy="263"/>
              </a:xfrm>
              <a:custGeom>
                <a:avLst/>
                <a:gdLst>
                  <a:gd name="T0" fmla="*/ 35 w 51"/>
                  <a:gd name="T1" fmla="*/ 151 h 151"/>
                  <a:gd name="T2" fmla="*/ 34 w 51"/>
                  <a:gd name="T3" fmla="*/ 151 h 151"/>
                  <a:gd name="T4" fmla="*/ 28 w 51"/>
                  <a:gd name="T5" fmla="*/ 142 h 151"/>
                  <a:gd name="T6" fmla="*/ 3 w 51"/>
                  <a:gd name="T7" fmla="*/ 13 h 151"/>
                  <a:gd name="T8" fmla="*/ 5 w 51"/>
                  <a:gd name="T9" fmla="*/ 2 h 151"/>
                  <a:gd name="T10" fmla="*/ 16 w 51"/>
                  <a:gd name="T11" fmla="*/ 5 h 151"/>
                  <a:gd name="T12" fmla="*/ 43 w 51"/>
                  <a:gd name="T13" fmla="*/ 145 h 151"/>
                  <a:gd name="T14" fmla="*/ 35 w 51"/>
                  <a:gd name="T15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51">
                    <a:moveTo>
                      <a:pt x="35" y="151"/>
                    </a:moveTo>
                    <a:cubicBezTo>
                      <a:pt x="35" y="151"/>
                      <a:pt x="35" y="151"/>
                      <a:pt x="34" y="151"/>
                    </a:cubicBezTo>
                    <a:cubicBezTo>
                      <a:pt x="30" y="151"/>
                      <a:pt x="27" y="147"/>
                      <a:pt x="28" y="142"/>
                    </a:cubicBezTo>
                    <a:cubicBezTo>
                      <a:pt x="35" y="100"/>
                      <a:pt x="25" y="49"/>
                      <a:pt x="3" y="13"/>
                    </a:cubicBezTo>
                    <a:cubicBezTo>
                      <a:pt x="0" y="9"/>
                      <a:pt x="2" y="5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40" y="45"/>
                      <a:pt x="51" y="99"/>
                      <a:pt x="43" y="145"/>
                    </a:cubicBezTo>
                    <a:cubicBezTo>
                      <a:pt x="42" y="149"/>
                      <a:pt x="39" y="151"/>
                      <a:pt x="35" y="1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1" name="Freeform 23"/>
              <p:cNvSpPr>
                <a:spLocks/>
              </p:cNvSpPr>
              <p:nvPr/>
            </p:nvSpPr>
            <p:spPr bwMode="auto">
              <a:xfrm>
                <a:off x="11410" y="3709"/>
                <a:ext cx="990" cy="313"/>
              </a:xfrm>
              <a:custGeom>
                <a:avLst/>
                <a:gdLst>
                  <a:gd name="T0" fmla="*/ 560 w 569"/>
                  <a:gd name="T1" fmla="*/ 180 h 180"/>
                  <a:gd name="T2" fmla="*/ 555 w 569"/>
                  <a:gd name="T3" fmla="*/ 178 h 180"/>
                  <a:gd name="T4" fmla="*/ 517 w 569"/>
                  <a:gd name="T5" fmla="*/ 145 h 180"/>
                  <a:gd name="T6" fmla="*/ 516 w 569"/>
                  <a:gd name="T7" fmla="*/ 145 h 180"/>
                  <a:gd name="T8" fmla="*/ 399 w 569"/>
                  <a:gd name="T9" fmla="*/ 165 h 180"/>
                  <a:gd name="T10" fmla="*/ 394 w 569"/>
                  <a:gd name="T11" fmla="*/ 168 h 180"/>
                  <a:gd name="T12" fmla="*/ 390 w 569"/>
                  <a:gd name="T13" fmla="*/ 164 h 180"/>
                  <a:gd name="T14" fmla="*/ 10 w 569"/>
                  <a:gd name="T15" fmla="*/ 51 h 180"/>
                  <a:gd name="T16" fmla="*/ 1 w 569"/>
                  <a:gd name="T17" fmla="*/ 45 h 180"/>
                  <a:gd name="T18" fmla="*/ 7 w 569"/>
                  <a:gd name="T19" fmla="*/ 36 h 180"/>
                  <a:gd name="T20" fmla="*/ 396 w 569"/>
                  <a:gd name="T21" fmla="*/ 149 h 180"/>
                  <a:gd name="T22" fmla="*/ 518 w 569"/>
                  <a:gd name="T23" fmla="*/ 129 h 180"/>
                  <a:gd name="T24" fmla="*/ 521 w 569"/>
                  <a:gd name="T25" fmla="*/ 130 h 180"/>
                  <a:gd name="T26" fmla="*/ 524 w 569"/>
                  <a:gd name="T27" fmla="*/ 130 h 180"/>
                  <a:gd name="T28" fmla="*/ 526 w 569"/>
                  <a:gd name="T29" fmla="*/ 132 h 180"/>
                  <a:gd name="T30" fmla="*/ 565 w 569"/>
                  <a:gd name="T31" fmla="*/ 166 h 180"/>
                  <a:gd name="T32" fmla="*/ 566 w 569"/>
                  <a:gd name="T33" fmla="*/ 177 h 180"/>
                  <a:gd name="T34" fmla="*/ 560 w 569"/>
                  <a:gd name="T3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9" h="180">
                    <a:moveTo>
                      <a:pt x="560" y="180"/>
                    </a:moveTo>
                    <a:cubicBezTo>
                      <a:pt x="558" y="180"/>
                      <a:pt x="556" y="179"/>
                      <a:pt x="555" y="178"/>
                    </a:cubicBezTo>
                    <a:cubicBezTo>
                      <a:pt x="517" y="145"/>
                      <a:pt x="517" y="145"/>
                      <a:pt x="517" y="145"/>
                    </a:cubicBezTo>
                    <a:cubicBezTo>
                      <a:pt x="517" y="145"/>
                      <a:pt x="517" y="145"/>
                      <a:pt x="516" y="145"/>
                    </a:cubicBezTo>
                    <a:cubicBezTo>
                      <a:pt x="472" y="140"/>
                      <a:pt x="433" y="147"/>
                      <a:pt x="399" y="165"/>
                    </a:cubicBezTo>
                    <a:cubicBezTo>
                      <a:pt x="394" y="168"/>
                      <a:pt x="394" y="168"/>
                      <a:pt x="394" y="168"/>
                    </a:cubicBezTo>
                    <a:cubicBezTo>
                      <a:pt x="390" y="164"/>
                      <a:pt x="390" y="164"/>
                      <a:pt x="390" y="164"/>
                    </a:cubicBezTo>
                    <a:cubicBezTo>
                      <a:pt x="388" y="163"/>
                      <a:pt x="215" y="14"/>
                      <a:pt x="10" y="51"/>
                    </a:cubicBezTo>
                    <a:cubicBezTo>
                      <a:pt x="6" y="52"/>
                      <a:pt x="2" y="49"/>
                      <a:pt x="1" y="45"/>
                    </a:cubicBezTo>
                    <a:cubicBezTo>
                      <a:pt x="0" y="40"/>
                      <a:pt x="3" y="36"/>
                      <a:pt x="7" y="36"/>
                    </a:cubicBezTo>
                    <a:cubicBezTo>
                      <a:pt x="202" y="0"/>
                      <a:pt x="368" y="126"/>
                      <a:pt x="396" y="149"/>
                    </a:cubicBezTo>
                    <a:cubicBezTo>
                      <a:pt x="432" y="131"/>
                      <a:pt x="473" y="125"/>
                      <a:pt x="518" y="129"/>
                    </a:cubicBezTo>
                    <a:cubicBezTo>
                      <a:pt x="519" y="130"/>
                      <a:pt x="520" y="130"/>
                      <a:pt x="521" y="130"/>
                    </a:cubicBezTo>
                    <a:cubicBezTo>
                      <a:pt x="524" y="130"/>
                      <a:pt x="524" y="130"/>
                      <a:pt x="524" y="130"/>
                    </a:cubicBezTo>
                    <a:cubicBezTo>
                      <a:pt x="526" y="132"/>
                      <a:pt x="526" y="132"/>
                      <a:pt x="526" y="132"/>
                    </a:cubicBezTo>
                    <a:cubicBezTo>
                      <a:pt x="565" y="166"/>
                      <a:pt x="565" y="166"/>
                      <a:pt x="565" y="166"/>
                    </a:cubicBezTo>
                    <a:cubicBezTo>
                      <a:pt x="568" y="169"/>
                      <a:pt x="569" y="174"/>
                      <a:pt x="566" y="177"/>
                    </a:cubicBezTo>
                    <a:cubicBezTo>
                      <a:pt x="564" y="179"/>
                      <a:pt x="562" y="180"/>
                      <a:pt x="560" y="1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2" name="Freeform 24"/>
              <p:cNvSpPr>
                <a:spLocks/>
              </p:cNvSpPr>
              <p:nvPr/>
            </p:nvSpPr>
            <p:spPr bwMode="auto">
              <a:xfrm>
                <a:off x="12301" y="3852"/>
                <a:ext cx="68" cy="109"/>
              </a:xfrm>
              <a:custGeom>
                <a:avLst/>
                <a:gdLst>
                  <a:gd name="T0" fmla="*/ 9 w 39"/>
                  <a:gd name="T1" fmla="*/ 63 h 63"/>
                  <a:gd name="T2" fmla="*/ 5 w 39"/>
                  <a:gd name="T3" fmla="*/ 63 h 63"/>
                  <a:gd name="T4" fmla="*/ 2 w 39"/>
                  <a:gd name="T5" fmla="*/ 52 h 63"/>
                  <a:gd name="T6" fmla="*/ 23 w 39"/>
                  <a:gd name="T7" fmla="*/ 6 h 63"/>
                  <a:gd name="T8" fmla="*/ 34 w 39"/>
                  <a:gd name="T9" fmla="*/ 2 h 63"/>
                  <a:gd name="T10" fmla="*/ 38 w 39"/>
                  <a:gd name="T11" fmla="*/ 12 h 63"/>
                  <a:gd name="T12" fmla="*/ 16 w 39"/>
                  <a:gd name="T13" fmla="*/ 59 h 63"/>
                  <a:gd name="T14" fmla="*/ 9 w 39"/>
                  <a:gd name="T1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63">
                    <a:moveTo>
                      <a:pt x="9" y="63"/>
                    </a:moveTo>
                    <a:cubicBezTo>
                      <a:pt x="8" y="63"/>
                      <a:pt x="6" y="63"/>
                      <a:pt x="5" y="63"/>
                    </a:cubicBezTo>
                    <a:cubicBezTo>
                      <a:pt x="1" y="61"/>
                      <a:pt x="0" y="56"/>
                      <a:pt x="2" y="5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2"/>
                      <a:pt x="30" y="0"/>
                      <a:pt x="34" y="2"/>
                    </a:cubicBezTo>
                    <a:cubicBezTo>
                      <a:pt x="38" y="4"/>
                      <a:pt x="39" y="8"/>
                      <a:pt x="38" y="1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4" y="62"/>
                      <a:pt x="12" y="63"/>
                      <a:pt x="9" y="6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3" name="Freeform 25"/>
              <p:cNvSpPr>
                <a:spLocks/>
              </p:cNvSpPr>
              <p:nvPr/>
            </p:nvSpPr>
            <p:spPr bwMode="auto">
              <a:xfrm>
                <a:off x="12066" y="3540"/>
                <a:ext cx="247" cy="105"/>
              </a:xfrm>
              <a:custGeom>
                <a:avLst/>
                <a:gdLst>
                  <a:gd name="T0" fmla="*/ 9 w 142"/>
                  <a:gd name="T1" fmla="*/ 60 h 60"/>
                  <a:gd name="T2" fmla="*/ 4 w 142"/>
                  <a:gd name="T3" fmla="*/ 57 h 60"/>
                  <a:gd name="T4" fmla="*/ 4 w 142"/>
                  <a:gd name="T5" fmla="*/ 46 h 60"/>
                  <a:gd name="T6" fmla="*/ 135 w 142"/>
                  <a:gd name="T7" fmla="*/ 7 h 60"/>
                  <a:gd name="T8" fmla="*/ 141 w 142"/>
                  <a:gd name="T9" fmla="*/ 16 h 60"/>
                  <a:gd name="T10" fmla="*/ 132 w 142"/>
                  <a:gd name="T11" fmla="*/ 23 h 60"/>
                  <a:gd name="T12" fmla="*/ 15 w 142"/>
                  <a:gd name="T13" fmla="*/ 57 h 60"/>
                  <a:gd name="T14" fmla="*/ 9 w 142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0">
                    <a:moveTo>
                      <a:pt x="9" y="60"/>
                    </a:moveTo>
                    <a:cubicBezTo>
                      <a:pt x="7" y="60"/>
                      <a:pt x="5" y="59"/>
                      <a:pt x="4" y="57"/>
                    </a:cubicBezTo>
                    <a:cubicBezTo>
                      <a:pt x="0" y="54"/>
                      <a:pt x="1" y="49"/>
                      <a:pt x="4" y="46"/>
                    </a:cubicBezTo>
                    <a:cubicBezTo>
                      <a:pt x="17" y="33"/>
                      <a:pt x="86" y="0"/>
                      <a:pt x="135" y="7"/>
                    </a:cubicBezTo>
                    <a:cubicBezTo>
                      <a:pt x="139" y="8"/>
                      <a:pt x="142" y="12"/>
                      <a:pt x="141" y="16"/>
                    </a:cubicBezTo>
                    <a:cubicBezTo>
                      <a:pt x="141" y="21"/>
                      <a:pt x="137" y="23"/>
                      <a:pt x="132" y="23"/>
                    </a:cubicBezTo>
                    <a:cubicBezTo>
                      <a:pt x="88" y="16"/>
                      <a:pt x="24" y="48"/>
                      <a:pt x="15" y="57"/>
                    </a:cubicBezTo>
                    <a:cubicBezTo>
                      <a:pt x="13" y="59"/>
                      <a:pt x="11" y="60"/>
                      <a:pt x="9" y="6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4" name="Freeform 26"/>
              <p:cNvSpPr>
                <a:spLocks/>
              </p:cNvSpPr>
              <p:nvPr/>
            </p:nvSpPr>
            <p:spPr bwMode="auto">
              <a:xfrm>
                <a:off x="11701" y="3528"/>
                <a:ext cx="466" cy="150"/>
              </a:xfrm>
              <a:custGeom>
                <a:avLst/>
                <a:gdLst>
                  <a:gd name="T0" fmla="*/ 260 w 268"/>
                  <a:gd name="T1" fmla="*/ 86 h 86"/>
                  <a:gd name="T2" fmla="*/ 255 w 268"/>
                  <a:gd name="T3" fmla="*/ 84 h 86"/>
                  <a:gd name="T4" fmla="*/ 38 w 268"/>
                  <a:gd name="T5" fmla="*/ 32 h 86"/>
                  <a:gd name="T6" fmla="*/ 15 w 268"/>
                  <a:gd name="T7" fmla="*/ 58 h 86"/>
                  <a:gd name="T8" fmla="*/ 4 w 268"/>
                  <a:gd name="T9" fmla="*/ 59 h 86"/>
                  <a:gd name="T10" fmla="*/ 3 w 268"/>
                  <a:gd name="T11" fmla="*/ 48 h 86"/>
                  <a:gd name="T12" fmla="*/ 30 w 268"/>
                  <a:gd name="T13" fmla="*/ 17 h 86"/>
                  <a:gd name="T14" fmla="*/ 32 w 268"/>
                  <a:gd name="T15" fmla="*/ 17 h 86"/>
                  <a:gd name="T16" fmla="*/ 264 w 268"/>
                  <a:gd name="T17" fmla="*/ 71 h 86"/>
                  <a:gd name="T18" fmla="*/ 266 w 268"/>
                  <a:gd name="T19" fmla="*/ 82 h 86"/>
                  <a:gd name="T20" fmla="*/ 260 w 268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86">
                    <a:moveTo>
                      <a:pt x="260" y="86"/>
                    </a:moveTo>
                    <a:cubicBezTo>
                      <a:pt x="258" y="86"/>
                      <a:pt x="256" y="85"/>
                      <a:pt x="255" y="84"/>
                    </a:cubicBezTo>
                    <a:cubicBezTo>
                      <a:pt x="239" y="73"/>
                      <a:pt x="109" y="18"/>
                      <a:pt x="38" y="32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2" y="61"/>
                      <a:pt x="7" y="62"/>
                      <a:pt x="4" y="59"/>
                    </a:cubicBezTo>
                    <a:cubicBezTo>
                      <a:pt x="0" y="56"/>
                      <a:pt x="0" y="51"/>
                      <a:pt x="3" y="4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08" y="0"/>
                      <a:pt x="246" y="59"/>
                      <a:pt x="264" y="71"/>
                    </a:cubicBezTo>
                    <a:cubicBezTo>
                      <a:pt x="268" y="74"/>
                      <a:pt x="268" y="79"/>
                      <a:pt x="266" y="82"/>
                    </a:cubicBezTo>
                    <a:cubicBezTo>
                      <a:pt x="264" y="84"/>
                      <a:pt x="262" y="86"/>
                      <a:pt x="260" y="8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5" name="Freeform 27"/>
              <p:cNvSpPr>
                <a:spLocks/>
              </p:cNvSpPr>
              <p:nvPr/>
            </p:nvSpPr>
            <p:spPr bwMode="auto">
              <a:xfrm>
                <a:off x="9893" y="3935"/>
                <a:ext cx="206" cy="423"/>
              </a:xfrm>
              <a:custGeom>
                <a:avLst/>
                <a:gdLst>
                  <a:gd name="T0" fmla="*/ 110 w 118"/>
                  <a:gd name="T1" fmla="*/ 243 h 243"/>
                  <a:gd name="T2" fmla="*/ 103 w 118"/>
                  <a:gd name="T3" fmla="*/ 240 h 243"/>
                  <a:gd name="T4" fmla="*/ 95 w 118"/>
                  <a:gd name="T5" fmla="*/ 230 h 243"/>
                  <a:gd name="T6" fmla="*/ 17 w 118"/>
                  <a:gd name="T7" fmla="*/ 7 h 243"/>
                  <a:gd name="T8" fmla="*/ 26 w 118"/>
                  <a:gd name="T9" fmla="*/ 1 h 243"/>
                  <a:gd name="T10" fmla="*/ 32 w 118"/>
                  <a:gd name="T11" fmla="*/ 10 h 243"/>
                  <a:gd name="T12" fmla="*/ 107 w 118"/>
                  <a:gd name="T13" fmla="*/ 220 h 243"/>
                  <a:gd name="T14" fmla="*/ 116 w 118"/>
                  <a:gd name="T15" fmla="*/ 230 h 243"/>
                  <a:gd name="T16" fmla="*/ 114 w 118"/>
                  <a:gd name="T17" fmla="*/ 241 h 243"/>
                  <a:gd name="T18" fmla="*/ 110 w 118"/>
                  <a:gd name="T1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43">
                    <a:moveTo>
                      <a:pt x="110" y="243"/>
                    </a:moveTo>
                    <a:cubicBezTo>
                      <a:pt x="107" y="243"/>
                      <a:pt x="105" y="242"/>
                      <a:pt x="103" y="240"/>
                    </a:cubicBezTo>
                    <a:cubicBezTo>
                      <a:pt x="101" y="237"/>
                      <a:pt x="98" y="234"/>
                      <a:pt x="95" y="230"/>
                    </a:cubicBezTo>
                    <a:cubicBezTo>
                      <a:pt x="66" y="196"/>
                      <a:pt x="0" y="118"/>
                      <a:pt x="17" y="7"/>
                    </a:cubicBezTo>
                    <a:cubicBezTo>
                      <a:pt x="18" y="3"/>
                      <a:pt x="22" y="0"/>
                      <a:pt x="26" y="1"/>
                    </a:cubicBezTo>
                    <a:cubicBezTo>
                      <a:pt x="30" y="1"/>
                      <a:pt x="33" y="5"/>
                      <a:pt x="32" y="10"/>
                    </a:cubicBezTo>
                    <a:cubicBezTo>
                      <a:pt x="16" y="113"/>
                      <a:pt x="80" y="188"/>
                      <a:pt x="107" y="220"/>
                    </a:cubicBezTo>
                    <a:cubicBezTo>
                      <a:pt x="111" y="224"/>
                      <a:pt x="114" y="228"/>
                      <a:pt x="116" y="230"/>
                    </a:cubicBezTo>
                    <a:cubicBezTo>
                      <a:pt x="118" y="234"/>
                      <a:pt x="118" y="239"/>
                      <a:pt x="114" y="241"/>
                    </a:cubicBezTo>
                    <a:cubicBezTo>
                      <a:pt x="113" y="242"/>
                      <a:pt x="111" y="243"/>
                      <a:pt x="110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6" name="Freeform 28"/>
              <p:cNvSpPr>
                <a:spLocks/>
              </p:cNvSpPr>
              <p:nvPr/>
            </p:nvSpPr>
            <p:spPr bwMode="auto">
              <a:xfrm>
                <a:off x="9871" y="3878"/>
                <a:ext cx="146" cy="90"/>
              </a:xfrm>
              <a:custGeom>
                <a:avLst/>
                <a:gdLst>
                  <a:gd name="T0" fmla="*/ 37 w 84"/>
                  <a:gd name="T1" fmla="*/ 52 h 52"/>
                  <a:gd name="T2" fmla="*/ 32 w 84"/>
                  <a:gd name="T3" fmla="*/ 48 h 52"/>
                  <a:gd name="T4" fmla="*/ 0 w 84"/>
                  <a:gd name="T5" fmla="*/ 8 h 52"/>
                  <a:gd name="T6" fmla="*/ 7 w 84"/>
                  <a:gd name="T7" fmla="*/ 0 h 52"/>
                  <a:gd name="T8" fmla="*/ 15 w 84"/>
                  <a:gd name="T9" fmla="*/ 6 h 52"/>
                  <a:gd name="T10" fmla="*/ 39 w 84"/>
                  <a:gd name="T11" fmla="*/ 32 h 52"/>
                  <a:gd name="T12" fmla="*/ 71 w 84"/>
                  <a:gd name="T13" fmla="*/ 10 h 52"/>
                  <a:gd name="T14" fmla="*/ 82 w 84"/>
                  <a:gd name="T15" fmla="*/ 13 h 52"/>
                  <a:gd name="T16" fmla="*/ 80 w 84"/>
                  <a:gd name="T17" fmla="*/ 23 h 52"/>
                  <a:gd name="T18" fmla="*/ 37 w 84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37" y="52"/>
                    </a:moveTo>
                    <a:cubicBezTo>
                      <a:pt x="32" y="48"/>
                      <a:pt x="32" y="48"/>
                      <a:pt x="32" y="48"/>
                    </a:cubicBezTo>
                    <a:cubicBezTo>
                      <a:pt x="0" y="17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1" y="0"/>
                      <a:pt x="14" y="2"/>
                      <a:pt x="15" y="6"/>
                    </a:cubicBezTo>
                    <a:cubicBezTo>
                      <a:pt x="17" y="10"/>
                      <a:pt x="28" y="22"/>
                      <a:pt x="39" y="32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5" y="8"/>
                      <a:pt x="80" y="9"/>
                      <a:pt x="82" y="13"/>
                    </a:cubicBezTo>
                    <a:cubicBezTo>
                      <a:pt x="84" y="16"/>
                      <a:pt x="83" y="21"/>
                      <a:pt x="80" y="23"/>
                    </a:cubicBezTo>
                    <a:cubicBezTo>
                      <a:pt x="37" y="52"/>
                      <a:pt x="37" y="52"/>
                      <a:pt x="37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7" name="Freeform 29"/>
              <p:cNvSpPr>
                <a:spLocks/>
              </p:cNvSpPr>
              <p:nvPr/>
            </p:nvSpPr>
            <p:spPr bwMode="auto">
              <a:xfrm>
                <a:off x="10873" y="3972"/>
                <a:ext cx="1002" cy="705"/>
              </a:xfrm>
              <a:custGeom>
                <a:avLst/>
                <a:gdLst>
                  <a:gd name="T0" fmla="*/ 201 w 576"/>
                  <a:gd name="T1" fmla="*/ 405 h 405"/>
                  <a:gd name="T2" fmla="*/ 119 w 576"/>
                  <a:gd name="T3" fmla="*/ 393 h 405"/>
                  <a:gd name="T4" fmla="*/ 40 w 576"/>
                  <a:gd name="T5" fmla="*/ 357 h 405"/>
                  <a:gd name="T6" fmla="*/ 1 w 576"/>
                  <a:gd name="T7" fmla="*/ 269 h 405"/>
                  <a:gd name="T8" fmla="*/ 37 w 576"/>
                  <a:gd name="T9" fmla="*/ 6 h 405"/>
                  <a:gd name="T10" fmla="*/ 47 w 576"/>
                  <a:gd name="T11" fmla="*/ 2 h 405"/>
                  <a:gd name="T12" fmla="*/ 51 w 576"/>
                  <a:gd name="T13" fmla="*/ 12 h 405"/>
                  <a:gd name="T14" fmla="*/ 17 w 576"/>
                  <a:gd name="T15" fmla="*/ 269 h 405"/>
                  <a:gd name="T16" fmla="*/ 51 w 576"/>
                  <a:gd name="T17" fmla="*/ 346 h 405"/>
                  <a:gd name="T18" fmla="*/ 123 w 576"/>
                  <a:gd name="T19" fmla="*/ 378 h 405"/>
                  <a:gd name="T20" fmla="*/ 207 w 576"/>
                  <a:gd name="T21" fmla="*/ 389 h 405"/>
                  <a:gd name="T22" fmla="*/ 285 w 576"/>
                  <a:gd name="T23" fmla="*/ 379 h 405"/>
                  <a:gd name="T24" fmla="*/ 390 w 576"/>
                  <a:gd name="T25" fmla="*/ 365 h 405"/>
                  <a:gd name="T26" fmla="*/ 423 w 576"/>
                  <a:gd name="T27" fmla="*/ 365 h 405"/>
                  <a:gd name="T28" fmla="*/ 558 w 576"/>
                  <a:gd name="T29" fmla="*/ 288 h 405"/>
                  <a:gd name="T30" fmla="*/ 456 w 576"/>
                  <a:gd name="T31" fmla="*/ 61 h 405"/>
                  <a:gd name="T32" fmla="*/ 453 w 576"/>
                  <a:gd name="T33" fmla="*/ 51 h 405"/>
                  <a:gd name="T34" fmla="*/ 464 w 576"/>
                  <a:gd name="T35" fmla="*/ 47 h 405"/>
                  <a:gd name="T36" fmla="*/ 574 w 576"/>
                  <a:gd name="T37" fmla="*/ 288 h 405"/>
                  <a:gd name="T38" fmla="*/ 423 w 576"/>
                  <a:gd name="T39" fmla="*/ 381 h 405"/>
                  <a:gd name="T40" fmla="*/ 390 w 576"/>
                  <a:gd name="T41" fmla="*/ 381 h 405"/>
                  <a:gd name="T42" fmla="*/ 288 w 576"/>
                  <a:gd name="T43" fmla="*/ 394 h 405"/>
                  <a:gd name="T44" fmla="*/ 207 w 576"/>
                  <a:gd name="T45" fmla="*/ 405 h 405"/>
                  <a:gd name="T46" fmla="*/ 201 w 576"/>
                  <a:gd name="T47" fmla="*/ 40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6" h="405">
                    <a:moveTo>
                      <a:pt x="201" y="405"/>
                    </a:moveTo>
                    <a:cubicBezTo>
                      <a:pt x="180" y="405"/>
                      <a:pt x="148" y="401"/>
                      <a:pt x="119" y="393"/>
                    </a:cubicBezTo>
                    <a:cubicBezTo>
                      <a:pt x="85" y="384"/>
                      <a:pt x="52" y="369"/>
                      <a:pt x="40" y="357"/>
                    </a:cubicBezTo>
                    <a:cubicBezTo>
                      <a:pt x="15" y="332"/>
                      <a:pt x="1" y="302"/>
                      <a:pt x="1" y="269"/>
                    </a:cubicBezTo>
                    <a:cubicBezTo>
                      <a:pt x="0" y="168"/>
                      <a:pt x="19" y="49"/>
                      <a:pt x="37" y="6"/>
                    </a:cubicBezTo>
                    <a:cubicBezTo>
                      <a:pt x="39" y="2"/>
                      <a:pt x="43" y="0"/>
                      <a:pt x="47" y="2"/>
                    </a:cubicBezTo>
                    <a:cubicBezTo>
                      <a:pt x="51" y="4"/>
                      <a:pt x="53" y="8"/>
                      <a:pt x="51" y="12"/>
                    </a:cubicBezTo>
                    <a:cubicBezTo>
                      <a:pt x="36" y="49"/>
                      <a:pt x="15" y="164"/>
                      <a:pt x="17" y="269"/>
                    </a:cubicBezTo>
                    <a:cubicBezTo>
                      <a:pt x="17" y="305"/>
                      <a:pt x="36" y="331"/>
                      <a:pt x="51" y="346"/>
                    </a:cubicBezTo>
                    <a:cubicBezTo>
                      <a:pt x="60" y="355"/>
                      <a:pt x="89" y="369"/>
                      <a:pt x="123" y="378"/>
                    </a:cubicBezTo>
                    <a:cubicBezTo>
                      <a:pt x="154" y="387"/>
                      <a:pt x="189" y="390"/>
                      <a:pt x="207" y="389"/>
                    </a:cubicBezTo>
                    <a:cubicBezTo>
                      <a:pt x="242" y="387"/>
                      <a:pt x="263" y="383"/>
                      <a:pt x="285" y="379"/>
                    </a:cubicBezTo>
                    <a:cubicBezTo>
                      <a:pt x="311" y="373"/>
                      <a:pt x="338" y="368"/>
                      <a:pt x="390" y="365"/>
                    </a:cubicBezTo>
                    <a:cubicBezTo>
                      <a:pt x="400" y="365"/>
                      <a:pt x="411" y="365"/>
                      <a:pt x="423" y="365"/>
                    </a:cubicBezTo>
                    <a:cubicBezTo>
                      <a:pt x="499" y="366"/>
                      <a:pt x="557" y="360"/>
                      <a:pt x="558" y="288"/>
                    </a:cubicBezTo>
                    <a:cubicBezTo>
                      <a:pt x="561" y="191"/>
                      <a:pt x="505" y="86"/>
                      <a:pt x="456" y="61"/>
                    </a:cubicBezTo>
                    <a:cubicBezTo>
                      <a:pt x="453" y="59"/>
                      <a:pt x="451" y="55"/>
                      <a:pt x="453" y="51"/>
                    </a:cubicBezTo>
                    <a:cubicBezTo>
                      <a:pt x="455" y="47"/>
                      <a:pt x="460" y="45"/>
                      <a:pt x="464" y="47"/>
                    </a:cubicBezTo>
                    <a:cubicBezTo>
                      <a:pt x="518" y="75"/>
                      <a:pt x="576" y="184"/>
                      <a:pt x="574" y="288"/>
                    </a:cubicBezTo>
                    <a:cubicBezTo>
                      <a:pt x="572" y="382"/>
                      <a:pt x="486" y="381"/>
                      <a:pt x="423" y="381"/>
                    </a:cubicBezTo>
                    <a:cubicBezTo>
                      <a:pt x="411" y="380"/>
                      <a:pt x="400" y="380"/>
                      <a:pt x="390" y="381"/>
                    </a:cubicBezTo>
                    <a:cubicBezTo>
                      <a:pt x="340" y="383"/>
                      <a:pt x="313" y="389"/>
                      <a:pt x="288" y="394"/>
                    </a:cubicBezTo>
                    <a:cubicBezTo>
                      <a:pt x="265" y="399"/>
                      <a:pt x="244" y="403"/>
                      <a:pt x="207" y="405"/>
                    </a:cubicBezTo>
                    <a:cubicBezTo>
                      <a:pt x="205" y="405"/>
                      <a:pt x="203" y="405"/>
                      <a:pt x="201" y="4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8" name="Freeform 30"/>
              <p:cNvSpPr>
                <a:spLocks/>
              </p:cNvSpPr>
              <p:nvPr/>
            </p:nvSpPr>
            <p:spPr bwMode="auto">
              <a:xfrm>
                <a:off x="11332" y="4189"/>
                <a:ext cx="106" cy="89"/>
              </a:xfrm>
              <a:custGeom>
                <a:avLst/>
                <a:gdLst>
                  <a:gd name="T0" fmla="*/ 52 w 61"/>
                  <a:gd name="T1" fmla="*/ 51 h 51"/>
                  <a:gd name="T2" fmla="*/ 48 w 61"/>
                  <a:gd name="T3" fmla="*/ 50 h 51"/>
                  <a:gd name="T4" fmla="*/ 3 w 61"/>
                  <a:gd name="T5" fmla="*/ 7 h 51"/>
                  <a:gd name="T6" fmla="*/ 13 w 61"/>
                  <a:gd name="T7" fmla="*/ 1 h 51"/>
                  <a:gd name="T8" fmla="*/ 19 w 61"/>
                  <a:gd name="T9" fmla="*/ 8 h 51"/>
                  <a:gd name="T10" fmla="*/ 56 w 61"/>
                  <a:gd name="T11" fmla="*/ 37 h 51"/>
                  <a:gd name="T12" fmla="*/ 59 w 61"/>
                  <a:gd name="T13" fmla="*/ 47 h 51"/>
                  <a:gd name="T14" fmla="*/ 52 w 61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1">
                    <a:moveTo>
                      <a:pt x="52" y="51"/>
                    </a:moveTo>
                    <a:cubicBezTo>
                      <a:pt x="50" y="51"/>
                      <a:pt x="49" y="51"/>
                      <a:pt x="48" y="50"/>
                    </a:cubicBezTo>
                    <a:cubicBezTo>
                      <a:pt x="0" y="20"/>
                      <a:pt x="2" y="11"/>
                      <a:pt x="3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6" y="2"/>
                      <a:pt x="18" y="5"/>
                      <a:pt x="19" y="8"/>
                    </a:cubicBezTo>
                    <a:cubicBezTo>
                      <a:pt x="22" y="13"/>
                      <a:pt x="40" y="27"/>
                      <a:pt x="56" y="37"/>
                    </a:cubicBezTo>
                    <a:cubicBezTo>
                      <a:pt x="60" y="39"/>
                      <a:pt x="61" y="44"/>
                      <a:pt x="59" y="47"/>
                    </a:cubicBezTo>
                    <a:cubicBezTo>
                      <a:pt x="57" y="50"/>
                      <a:pt x="54" y="51"/>
                      <a:pt x="52" y="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9" name="Freeform 31"/>
              <p:cNvSpPr>
                <a:spLocks/>
              </p:cNvSpPr>
              <p:nvPr/>
            </p:nvSpPr>
            <p:spPr bwMode="auto">
              <a:xfrm>
                <a:off x="11697" y="3502"/>
                <a:ext cx="79" cy="82"/>
              </a:xfrm>
              <a:custGeom>
                <a:avLst/>
                <a:gdLst>
                  <a:gd name="T0" fmla="*/ 36 w 45"/>
                  <a:gd name="T1" fmla="*/ 47 h 47"/>
                  <a:gd name="T2" fmla="*/ 30 w 45"/>
                  <a:gd name="T3" fmla="*/ 45 h 47"/>
                  <a:gd name="T4" fmla="*/ 3 w 45"/>
                  <a:gd name="T5" fmla="*/ 14 h 47"/>
                  <a:gd name="T6" fmla="*/ 4 w 45"/>
                  <a:gd name="T7" fmla="*/ 3 h 47"/>
                  <a:gd name="T8" fmla="*/ 15 w 45"/>
                  <a:gd name="T9" fmla="*/ 4 h 47"/>
                  <a:gd name="T10" fmla="*/ 42 w 45"/>
                  <a:gd name="T11" fmla="*/ 34 h 47"/>
                  <a:gd name="T12" fmla="*/ 41 w 45"/>
                  <a:gd name="T13" fmla="*/ 45 h 47"/>
                  <a:gd name="T14" fmla="*/ 36 w 45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7">
                    <a:moveTo>
                      <a:pt x="36" y="47"/>
                    </a:moveTo>
                    <a:cubicBezTo>
                      <a:pt x="34" y="47"/>
                      <a:pt x="32" y="46"/>
                      <a:pt x="30" y="4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0" y="11"/>
                      <a:pt x="1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8"/>
                      <a:pt x="44" y="43"/>
                      <a:pt x="41" y="45"/>
                    </a:cubicBezTo>
                    <a:cubicBezTo>
                      <a:pt x="40" y="47"/>
                      <a:pt x="38" y="47"/>
                      <a:pt x="36" y="4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0" name="Freeform 32"/>
              <p:cNvSpPr>
                <a:spLocks/>
              </p:cNvSpPr>
              <p:nvPr/>
            </p:nvSpPr>
            <p:spPr bwMode="auto">
              <a:xfrm>
                <a:off x="11302" y="3187"/>
                <a:ext cx="552" cy="371"/>
              </a:xfrm>
              <a:custGeom>
                <a:avLst/>
                <a:gdLst>
                  <a:gd name="T0" fmla="*/ 8 w 317"/>
                  <a:gd name="T1" fmla="*/ 213 h 213"/>
                  <a:gd name="T2" fmla="*/ 5 w 317"/>
                  <a:gd name="T3" fmla="*/ 212 h 213"/>
                  <a:gd name="T4" fmla="*/ 1 w 317"/>
                  <a:gd name="T5" fmla="*/ 202 h 213"/>
                  <a:gd name="T6" fmla="*/ 189 w 317"/>
                  <a:gd name="T7" fmla="*/ 96 h 213"/>
                  <a:gd name="T8" fmla="*/ 298 w 317"/>
                  <a:gd name="T9" fmla="*/ 32 h 213"/>
                  <a:gd name="T10" fmla="*/ 285 w 317"/>
                  <a:gd name="T11" fmla="*/ 14 h 213"/>
                  <a:gd name="T12" fmla="*/ 286 w 317"/>
                  <a:gd name="T13" fmla="*/ 3 h 213"/>
                  <a:gd name="T14" fmla="*/ 297 w 317"/>
                  <a:gd name="T15" fmla="*/ 5 h 213"/>
                  <a:gd name="T16" fmla="*/ 317 w 317"/>
                  <a:gd name="T17" fmla="*/ 32 h 213"/>
                  <a:gd name="T18" fmla="*/ 314 w 317"/>
                  <a:gd name="T19" fmla="*/ 36 h 213"/>
                  <a:gd name="T20" fmla="*/ 192 w 317"/>
                  <a:gd name="T21" fmla="*/ 111 h 213"/>
                  <a:gd name="T22" fmla="*/ 191 w 317"/>
                  <a:gd name="T23" fmla="*/ 111 h 213"/>
                  <a:gd name="T24" fmla="*/ 190 w 317"/>
                  <a:gd name="T25" fmla="*/ 111 h 213"/>
                  <a:gd name="T26" fmla="*/ 16 w 317"/>
                  <a:gd name="T27" fmla="*/ 208 h 213"/>
                  <a:gd name="T28" fmla="*/ 8 w 317"/>
                  <a:gd name="T2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7" h="213">
                    <a:moveTo>
                      <a:pt x="8" y="213"/>
                    </a:moveTo>
                    <a:cubicBezTo>
                      <a:pt x="7" y="213"/>
                      <a:pt x="6" y="212"/>
                      <a:pt x="5" y="212"/>
                    </a:cubicBezTo>
                    <a:cubicBezTo>
                      <a:pt x="1" y="210"/>
                      <a:pt x="0" y="205"/>
                      <a:pt x="1" y="202"/>
                    </a:cubicBezTo>
                    <a:cubicBezTo>
                      <a:pt x="21" y="160"/>
                      <a:pt x="93" y="98"/>
                      <a:pt x="189" y="96"/>
                    </a:cubicBezTo>
                    <a:cubicBezTo>
                      <a:pt x="198" y="93"/>
                      <a:pt x="270" y="70"/>
                      <a:pt x="298" y="32"/>
                    </a:cubicBezTo>
                    <a:cubicBezTo>
                      <a:pt x="285" y="14"/>
                      <a:pt x="285" y="14"/>
                      <a:pt x="285" y="14"/>
                    </a:cubicBezTo>
                    <a:cubicBezTo>
                      <a:pt x="282" y="10"/>
                      <a:pt x="283" y="5"/>
                      <a:pt x="286" y="3"/>
                    </a:cubicBezTo>
                    <a:cubicBezTo>
                      <a:pt x="290" y="0"/>
                      <a:pt x="295" y="1"/>
                      <a:pt x="297" y="5"/>
                    </a:cubicBezTo>
                    <a:cubicBezTo>
                      <a:pt x="317" y="32"/>
                      <a:pt x="317" y="32"/>
                      <a:pt x="317" y="32"/>
                    </a:cubicBezTo>
                    <a:cubicBezTo>
                      <a:pt x="314" y="36"/>
                      <a:pt x="314" y="36"/>
                      <a:pt x="314" y="36"/>
                    </a:cubicBezTo>
                    <a:cubicBezTo>
                      <a:pt x="283" y="84"/>
                      <a:pt x="196" y="110"/>
                      <a:pt x="192" y="111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01" y="113"/>
                      <a:pt x="33" y="170"/>
                      <a:pt x="16" y="208"/>
                    </a:cubicBezTo>
                    <a:cubicBezTo>
                      <a:pt x="14" y="211"/>
                      <a:pt x="11" y="213"/>
                      <a:pt x="8" y="21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1" name="Freeform 33"/>
              <p:cNvSpPr>
                <a:spLocks/>
              </p:cNvSpPr>
              <p:nvPr/>
            </p:nvSpPr>
            <p:spPr bwMode="auto">
              <a:xfrm>
                <a:off x="11823" y="3197"/>
                <a:ext cx="85" cy="59"/>
              </a:xfrm>
              <a:custGeom>
                <a:avLst/>
                <a:gdLst>
                  <a:gd name="T0" fmla="*/ 9 w 49"/>
                  <a:gd name="T1" fmla="*/ 34 h 34"/>
                  <a:gd name="T2" fmla="*/ 2 w 49"/>
                  <a:gd name="T3" fmla="*/ 30 h 34"/>
                  <a:gd name="T4" fmla="*/ 5 w 49"/>
                  <a:gd name="T5" fmla="*/ 19 h 34"/>
                  <a:gd name="T6" fmla="*/ 37 w 49"/>
                  <a:gd name="T7" fmla="*/ 2 h 34"/>
                  <a:gd name="T8" fmla="*/ 47 w 49"/>
                  <a:gd name="T9" fmla="*/ 5 h 34"/>
                  <a:gd name="T10" fmla="*/ 44 w 49"/>
                  <a:gd name="T11" fmla="*/ 16 h 34"/>
                  <a:gd name="T12" fmla="*/ 12 w 49"/>
                  <a:gd name="T13" fmla="*/ 33 h 34"/>
                  <a:gd name="T14" fmla="*/ 9 w 49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34">
                    <a:moveTo>
                      <a:pt x="9" y="34"/>
                    </a:moveTo>
                    <a:cubicBezTo>
                      <a:pt x="6" y="34"/>
                      <a:pt x="3" y="32"/>
                      <a:pt x="2" y="30"/>
                    </a:cubicBezTo>
                    <a:cubicBezTo>
                      <a:pt x="0" y="26"/>
                      <a:pt x="1" y="21"/>
                      <a:pt x="5" y="19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49" y="9"/>
                      <a:pt x="48" y="14"/>
                      <a:pt x="44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0" y="34"/>
                      <a:pt x="9" y="3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2" name="Freeform 34"/>
              <p:cNvSpPr>
                <a:spLocks/>
              </p:cNvSpPr>
              <p:nvPr/>
            </p:nvSpPr>
            <p:spPr bwMode="auto">
              <a:xfrm>
                <a:off x="11080" y="3164"/>
                <a:ext cx="108" cy="272"/>
              </a:xfrm>
              <a:custGeom>
                <a:avLst/>
                <a:gdLst>
                  <a:gd name="T0" fmla="*/ 11 w 62"/>
                  <a:gd name="T1" fmla="*/ 156 h 156"/>
                  <a:gd name="T2" fmla="*/ 3 w 62"/>
                  <a:gd name="T3" fmla="*/ 148 h 156"/>
                  <a:gd name="T4" fmla="*/ 47 w 62"/>
                  <a:gd name="T5" fmla="*/ 5 h 156"/>
                  <a:gd name="T6" fmla="*/ 58 w 62"/>
                  <a:gd name="T7" fmla="*/ 3 h 156"/>
                  <a:gd name="T8" fmla="*/ 60 w 62"/>
                  <a:gd name="T9" fmla="*/ 14 h 156"/>
                  <a:gd name="T10" fmla="*/ 19 w 62"/>
                  <a:gd name="T11" fmla="*/ 147 h 156"/>
                  <a:gd name="T12" fmla="*/ 11 w 62"/>
                  <a:gd name="T13" fmla="*/ 156 h 156"/>
                  <a:gd name="T14" fmla="*/ 11 w 62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56">
                    <a:moveTo>
                      <a:pt x="11" y="156"/>
                    </a:moveTo>
                    <a:cubicBezTo>
                      <a:pt x="7" y="156"/>
                      <a:pt x="3" y="152"/>
                      <a:pt x="3" y="148"/>
                    </a:cubicBezTo>
                    <a:cubicBezTo>
                      <a:pt x="0" y="111"/>
                      <a:pt x="20" y="46"/>
                      <a:pt x="47" y="5"/>
                    </a:cubicBezTo>
                    <a:cubicBezTo>
                      <a:pt x="49" y="1"/>
                      <a:pt x="54" y="0"/>
                      <a:pt x="58" y="3"/>
                    </a:cubicBezTo>
                    <a:cubicBezTo>
                      <a:pt x="61" y="5"/>
                      <a:pt x="62" y="10"/>
                      <a:pt x="60" y="14"/>
                    </a:cubicBezTo>
                    <a:cubicBezTo>
                      <a:pt x="35" y="52"/>
                      <a:pt x="16" y="113"/>
                      <a:pt x="19" y="147"/>
                    </a:cubicBezTo>
                    <a:cubicBezTo>
                      <a:pt x="19" y="151"/>
                      <a:pt x="16" y="155"/>
                      <a:pt x="11" y="156"/>
                    </a:cubicBezTo>
                    <a:cubicBezTo>
                      <a:pt x="11" y="156"/>
                      <a:pt x="11" y="156"/>
                      <a:pt x="11" y="1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3" name="Freeform 35"/>
              <p:cNvSpPr>
                <a:spLocks/>
              </p:cNvSpPr>
              <p:nvPr/>
            </p:nvSpPr>
            <p:spPr bwMode="auto">
              <a:xfrm>
                <a:off x="10812" y="2491"/>
                <a:ext cx="586" cy="478"/>
              </a:xfrm>
              <a:custGeom>
                <a:avLst/>
                <a:gdLst>
                  <a:gd name="T0" fmla="*/ 81 w 337"/>
                  <a:gd name="T1" fmla="*/ 275 h 275"/>
                  <a:gd name="T2" fmla="*/ 36 w 337"/>
                  <a:gd name="T3" fmla="*/ 256 h 275"/>
                  <a:gd name="T4" fmla="*/ 43 w 337"/>
                  <a:gd name="T5" fmla="*/ 126 h 275"/>
                  <a:gd name="T6" fmla="*/ 178 w 337"/>
                  <a:gd name="T7" fmla="*/ 34 h 275"/>
                  <a:gd name="T8" fmla="*/ 328 w 337"/>
                  <a:gd name="T9" fmla="*/ 0 h 275"/>
                  <a:gd name="T10" fmla="*/ 337 w 337"/>
                  <a:gd name="T11" fmla="*/ 7 h 275"/>
                  <a:gd name="T12" fmla="*/ 330 w 337"/>
                  <a:gd name="T13" fmla="*/ 16 h 275"/>
                  <a:gd name="T14" fmla="*/ 56 w 337"/>
                  <a:gd name="T15" fmla="*/ 134 h 275"/>
                  <a:gd name="T16" fmla="*/ 47 w 337"/>
                  <a:gd name="T17" fmla="*/ 245 h 275"/>
                  <a:gd name="T18" fmla="*/ 103 w 337"/>
                  <a:gd name="T19" fmla="*/ 254 h 275"/>
                  <a:gd name="T20" fmla="*/ 113 w 337"/>
                  <a:gd name="T21" fmla="*/ 258 h 275"/>
                  <a:gd name="T22" fmla="*/ 109 w 337"/>
                  <a:gd name="T23" fmla="*/ 268 h 275"/>
                  <a:gd name="T24" fmla="*/ 81 w 337"/>
                  <a:gd name="T2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275">
                    <a:moveTo>
                      <a:pt x="81" y="275"/>
                    </a:moveTo>
                    <a:cubicBezTo>
                      <a:pt x="64" y="275"/>
                      <a:pt x="48" y="268"/>
                      <a:pt x="36" y="256"/>
                    </a:cubicBezTo>
                    <a:cubicBezTo>
                      <a:pt x="24" y="243"/>
                      <a:pt x="0" y="204"/>
                      <a:pt x="43" y="126"/>
                    </a:cubicBezTo>
                    <a:cubicBezTo>
                      <a:pt x="63" y="89"/>
                      <a:pt x="109" y="58"/>
                      <a:pt x="178" y="34"/>
                    </a:cubicBezTo>
                    <a:cubicBezTo>
                      <a:pt x="240" y="13"/>
                      <a:pt x="304" y="3"/>
                      <a:pt x="328" y="0"/>
                    </a:cubicBezTo>
                    <a:cubicBezTo>
                      <a:pt x="332" y="0"/>
                      <a:pt x="336" y="3"/>
                      <a:pt x="337" y="7"/>
                    </a:cubicBezTo>
                    <a:cubicBezTo>
                      <a:pt x="337" y="11"/>
                      <a:pt x="334" y="15"/>
                      <a:pt x="330" y="16"/>
                    </a:cubicBezTo>
                    <a:cubicBezTo>
                      <a:pt x="293" y="21"/>
                      <a:pt x="104" y="48"/>
                      <a:pt x="56" y="134"/>
                    </a:cubicBezTo>
                    <a:cubicBezTo>
                      <a:pt x="30" y="181"/>
                      <a:pt x="26" y="223"/>
                      <a:pt x="47" y="245"/>
                    </a:cubicBezTo>
                    <a:cubicBezTo>
                      <a:pt x="61" y="260"/>
                      <a:pt x="83" y="263"/>
                      <a:pt x="103" y="254"/>
                    </a:cubicBezTo>
                    <a:cubicBezTo>
                      <a:pt x="107" y="252"/>
                      <a:pt x="111" y="254"/>
                      <a:pt x="113" y="258"/>
                    </a:cubicBezTo>
                    <a:cubicBezTo>
                      <a:pt x="115" y="262"/>
                      <a:pt x="113" y="267"/>
                      <a:pt x="109" y="268"/>
                    </a:cubicBezTo>
                    <a:cubicBezTo>
                      <a:pt x="100" y="273"/>
                      <a:pt x="90" y="275"/>
                      <a:pt x="81" y="27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4" name="Freeform 36"/>
              <p:cNvSpPr>
                <a:spLocks/>
              </p:cNvSpPr>
              <p:nvPr/>
            </p:nvSpPr>
            <p:spPr bwMode="auto">
              <a:xfrm>
                <a:off x="10716" y="2665"/>
                <a:ext cx="185" cy="85"/>
              </a:xfrm>
              <a:custGeom>
                <a:avLst/>
                <a:gdLst>
                  <a:gd name="T0" fmla="*/ 97 w 106"/>
                  <a:gd name="T1" fmla="*/ 49 h 49"/>
                  <a:gd name="T2" fmla="*/ 91 w 106"/>
                  <a:gd name="T3" fmla="*/ 45 h 49"/>
                  <a:gd name="T4" fmla="*/ 13 w 106"/>
                  <a:gd name="T5" fmla="*/ 38 h 49"/>
                  <a:gd name="T6" fmla="*/ 2 w 106"/>
                  <a:gd name="T7" fmla="*/ 35 h 49"/>
                  <a:gd name="T8" fmla="*/ 5 w 106"/>
                  <a:gd name="T9" fmla="*/ 25 h 49"/>
                  <a:gd name="T10" fmla="*/ 104 w 106"/>
                  <a:gd name="T11" fmla="*/ 37 h 49"/>
                  <a:gd name="T12" fmla="*/ 102 w 106"/>
                  <a:gd name="T13" fmla="*/ 47 h 49"/>
                  <a:gd name="T14" fmla="*/ 97 w 106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49">
                    <a:moveTo>
                      <a:pt x="97" y="49"/>
                    </a:moveTo>
                    <a:cubicBezTo>
                      <a:pt x="95" y="49"/>
                      <a:pt x="93" y="48"/>
                      <a:pt x="91" y="45"/>
                    </a:cubicBezTo>
                    <a:cubicBezTo>
                      <a:pt x="88" y="42"/>
                      <a:pt x="50" y="18"/>
                      <a:pt x="13" y="38"/>
                    </a:cubicBezTo>
                    <a:cubicBezTo>
                      <a:pt x="9" y="40"/>
                      <a:pt x="5" y="39"/>
                      <a:pt x="2" y="35"/>
                    </a:cubicBezTo>
                    <a:cubicBezTo>
                      <a:pt x="0" y="31"/>
                      <a:pt x="2" y="27"/>
                      <a:pt x="5" y="25"/>
                    </a:cubicBezTo>
                    <a:cubicBezTo>
                      <a:pt x="50" y="0"/>
                      <a:pt x="98" y="27"/>
                      <a:pt x="104" y="37"/>
                    </a:cubicBezTo>
                    <a:cubicBezTo>
                      <a:pt x="106" y="40"/>
                      <a:pt x="105" y="45"/>
                      <a:pt x="102" y="47"/>
                    </a:cubicBezTo>
                    <a:cubicBezTo>
                      <a:pt x="100" y="48"/>
                      <a:pt x="99" y="49"/>
                      <a:pt x="97" y="4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5" name="Freeform 37"/>
              <p:cNvSpPr>
                <a:spLocks/>
              </p:cNvSpPr>
              <p:nvPr/>
            </p:nvSpPr>
            <p:spPr bwMode="auto">
              <a:xfrm>
                <a:off x="12644" y="4203"/>
                <a:ext cx="314" cy="314"/>
              </a:xfrm>
              <a:custGeom>
                <a:avLst/>
                <a:gdLst>
                  <a:gd name="T0" fmla="*/ 9 w 181"/>
                  <a:gd name="T1" fmla="*/ 180 h 180"/>
                  <a:gd name="T2" fmla="*/ 1 w 181"/>
                  <a:gd name="T3" fmla="*/ 174 h 180"/>
                  <a:gd name="T4" fmla="*/ 7 w 181"/>
                  <a:gd name="T5" fmla="*/ 164 h 180"/>
                  <a:gd name="T6" fmla="*/ 165 w 181"/>
                  <a:gd name="T7" fmla="*/ 7 h 180"/>
                  <a:gd name="T8" fmla="*/ 174 w 181"/>
                  <a:gd name="T9" fmla="*/ 0 h 180"/>
                  <a:gd name="T10" fmla="*/ 181 w 181"/>
                  <a:gd name="T11" fmla="*/ 9 h 180"/>
                  <a:gd name="T12" fmla="*/ 11 w 181"/>
                  <a:gd name="T13" fmla="*/ 180 h 180"/>
                  <a:gd name="T14" fmla="*/ 9 w 181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180">
                    <a:moveTo>
                      <a:pt x="9" y="180"/>
                    </a:moveTo>
                    <a:cubicBezTo>
                      <a:pt x="5" y="180"/>
                      <a:pt x="2" y="177"/>
                      <a:pt x="1" y="174"/>
                    </a:cubicBezTo>
                    <a:cubicBezTo>
                      <a:pt x="0" y="169"/>
                      <a:pt x="3" y="165"/>
                      <a:pt x="7" y="164"/>
                    </a:cubicBezTo>
                    <a:cubicBezTo>
                      <a:pt x="85" y="148"/>
                      <a:pt x="160" y="56"/>
                      <a:pt x="165" y="7"/>
                    </a:cubicBezTo>
                    <a:cubicBezTo>
                      <a:pt x="166" y="3"/>
                      <a:pt x="170" y="0"/>
                      <a:pt x="174" y="0"/>
                    </a:cubicBezTo>
                    <a:cubicBezTo>
                      <a:pt x="178" y="1"/>
                      <a:pt x="181" y="4"/>
                      <a:pt x="181" y="9"/>
                    </a:cubicBezTo>
                    <a:cubicBezTo>
                      <a:pt x="175" y="63"/>
                      <a:pt x="96" y="161"/>
                      <a:pt x="11" y="180"/>
                    </a:cubicBezTo>
                    <a:cubicBezTo>
                      <a:pt x="10" y="180"/>
                      <a:pt x="9" y="180"/>
                      <a:pt x="9" y="1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6" name="Freeform 38"/>
              <p:cNvSpPr>
                <a:spLocks/>
              </p:cNvSpPr>
              <p:nvPr/>
            </p:nvSpPr>
            <p:spPr bwMode="auto">
              <a:xfrm>
                <a:off x="12444" y="4383"/>
                <a:ext cx="255" cy="182"/>
              </a:xfrm>
              <a:custGeom>
                <a:avLst/>
                <a:gdLst>
                  <a:gd name="T0" fmla="*/ 138 w 147"/>
                  <a:gd name="T1" fmla="*/ 105 h 105"/>
                  <a:gd name="T2" fmla="*/ 131 w 147"/>
                  <a:gd name="T3" fmla="*/ 101 h 105"/>
                  <a:gd name="T4" fmla="*/ 8 w 147"/>
                  <a:gd name="T5" fmla="*/ 19 h 105"/>
                  <a:gd name="T6" fmla="*/ 0 w 147"/>
                  <a:gd name="T7" fmla="*/ 12 h 105"/>
                  <a:gd name="T8" fmla="*/ 7 w 147"/>
                  <a:gd name="T9" fmla="*/ 3 h 105"/>
                  <a:gd name="T10" fmla="*/ 97 w 147"/>
                  <a:gd name="T11" fmla="*/ 37 h 105"/>
                  <a:gd name="T12" fmla="*/ 145 w 147"/>
                  <a:gd name="T13" fmla="*/ 94 h 105"/>
                  <a:gd name="T14" fmla="*/ 142 w 147"/>
                  <a:gd name="T15" fmla="*/ 105 h 105"/>
                  <a:gd name="T16" fmla="*/ 138 w 147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05">
                    <a:moveTo>
                      <a:pt x="138" y="105"/>
                    </a:moveTo>
                    <a:cubicBezTo>
                      <a:pt x="135" y="105"/>
                      <a:pt x="132" y="104"/>
                      <a:pt x="131" y="101"/>
                    </a:cubicBezTo>
                    <a:cubicBezTo>
                      <a:pt x="119" y="77"/>
                      <a:pt x="69" y="14"/>
                      <a:pt x="8" y="19"/>
                    </a:cubicBezTo>
                    <a:cubicBezTo>
                      <a:pt x="4" y="19"/>
                      <a:pt x="0" y="16"/>
                      <a:pt x="0" y="12"/>
                    </a:cubicBezTo>
                    <a:cubicBezTo>
                      <a:pt x="0" y="7"/>
                      <a:pt x="3" y="3"/>
                      <a:pt x="7" y="3"/>
                    </a:cubicBezTo>
                    <a:cubicBezTo>
                      <a:pt x="45" y="0"/>
                      <a:pt x="77" y="20"/>
                      <a:pt x="97" y="37"/>
                    </a:cubicBezTo>
                    <a:cubicBezTo>
                      <a:pt x="120" y="56"/>
                      <a:pt x="138" y="79"/>
                      <a:pt x="145" y="94"/>
                    </a:cubicBezTo>
                    <a:cubicBezTo>
                      <a:pt x="147" y="98"/>
                      <a:pt x="145" y="103"/>
                      <a:pt x="142" y="105"/>
                    </a:cubicBezTo>
                    <a:cubicBezTo>
                      <a:pt x="140" y="105"/>
                      <a:pt x="139" y="105"/>
                      <a:pt x="138" y="1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7" name="Freeform 39"/>
              <p:cNvSpPr>
                <a:spLocks/>
              </p:cNvSpPr>
              <p:nvPr/>
            </p:nvSpPr>
            <p:spPr bwMode="auto">
              <a:xfrm>
                <a:off x="12772" y="3894"/>
                <a:ext cx="101" cy="144"/>
              </a:xfrm>
              <a:custGeom>
                <a:avLst/>
                <a:gdLst>
                  <a:gd name="T0" fmla="*/ 9 w 58"/>
                  <a:gd name="T1" fmla="*/ 83 h 83"/>
                  <a:gd name="T2" fmla="*/ 4 w 58"/>
                  <a:gd name="T3" fmla="*/ 81 h 83"/>
                  <a:gd name="T4" fmla="*/ 3 w 58"/>
                  <a:gd name="T5" fmla="*/ 70 h 83"/>
                  <a:gd name="T6" fmla="*/ 42 w 58"/>
                  <a:gd name="T7" fmla="*/ 6 h 83"/>
                  <a:gd name="T8" fmla="*/ 52 w 58"/>
                  <a:gd name="T9" fmla="*/ 1 h 83"/>
                  <a:gd name="T10" fmla="*/ 57 w 58"/>
                  <a:gd name="T11" fmla="*/ 10 h 83"/>
                  <a:gd name="T12" fmla="*/ 15 w 58"/>
                  <a:gd name="T13" fmla="*/ 80 h 83"/>
                  <a:gd name="T14" fmla="*/ 9 w 58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3">
                    <a:moveTo>
                      <a:pt x="9" y="83"/>
                    </a:moveTo>
                    <a:cubicBezTo>
                      <a:pt x="7" y="83"/>
                      <a:pt x="5" y="82"/>
                      <a:pt x="4" y="81"/>
                    </a:cubicBezTo>
                    <a:cubicBezTo>
                      <a:pt x="1" y="78"/>
                      <a:pt x="0" y="73"/>
                      <a:pt x="3" y="70"/>
                    </a:cubicBezTo>
                    <a:cubicBezTo>
                      <a:pt x="24" y="48"/>
                      <a:pt x="38" y="24"/>
                      <a:pt x="42" y="6"/>
                    </a:cubicBezTo>
                    <a:cubicBezTo>
                      <a:pt x="43" y="2"/>
                      <a:pt x="47" y="0"/>
                      <a:pt x="52" y="1"/>
                    </a:cubicBezTo>
                    <a:cubicBezTo>
                      <a:pt x="56" y="2"/>
                      <a:pt x="58" y="6"/>
                      <a:pt x="57" y="10"/>
                    </a:cubicBezTo>
                    <a:cubicBezTo>
                      <a:pt x="51" y="38"/>
                      <a:pt x="28" y="66"/>
                      <a:pt x="15" y="80"/>
                    </a:cubicBezTo>
                    <a:cubicBezTo>
                      <a:pt x="13" y="82"/>
                      <a:pt x="11" y="83"/>
                      <a:pt x="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8" name="Freeform 40"/>
              <p:cNvSpPr>
                <a:spLocks/>
              </p:cNvSpPr>
              <p:nvPr/>
            </p:nvSpPr>
            <p:spPr bwMode="auto">
              <a:xfrm>
                <a:off x="8818" y="3055"/>
                <a:ext cx="1075" cy="337"/>
              </a:xfrm>
              <a:custGeom>
                <a:avLst/>
                <a:gdLst>
                  <a:gd name="T0" fmla="*/ 8 w 618"/>
                  <a:gd name="T1" fmla="*/ 194 h 194"/>
                  <a:gd name="T2" fmla="*/ 3 w 618"/>
                  <a:gd name="T3" fmla="*/ 192 h 194"/>
                  <a:gd name="T4" fmla="*/ 3 w 618"/>
                  <a:gd name="T5" fmla="*/ 181 h 194"/>
                  <a:gd name="T6" fmla="*/ 239 w 618"/>
                  <a:gd name="T7" fmla="*/ 62 h 194"/>
                  <a:gd name="T8" fmla="*/ 345 w 618"/>
                  <a:gd name="T9" fmla="*/ 70 h 194"/>
                  <a:gd name="T10" fmla="*/ 494 w 618"/>
                  <a:gd name="T11" fmla="*/ 7 h 194"/>
                  <a:gd name="T12" fmla="*/ 614 w 618"/>
                  <a:gd name="T13" fmla="*/ 31 h 194"/>
                  <a:gd name="T14" fmla="*/ 615 w 618"/>
                  <a:gd name="T15" fmla="*/ 42 h 194"/>
                  <a:gd name="T16" fmla="*/ 604 w 618"/>
                  <a:gd name="T17" fmla="*/ 43 h 194"/>
                  <a:gd name="T18" fmla="*/ 354 w 618"/>
                  <a:gd name="T19" fmla="*/ 84 h 194"/>
                  <a:gd name="T20" fmla="*/ 350 w 618"/>
                  <a:gd name="T21" fmla="*/ 88 h 194"/>
                  <a:gd name="T22" fmla="*/ 345 w 618"/>
                  <a:gd name="T23" fmla="*/ 87 h 194"/>
                  <a:gd name="T24" fmla="*/ 14 w 618"/>
                  <a:gd name="T25" fmla="*/ 192 h 194"/>
                  <a:gd name="T26" fmla="*/ 8 w 618"/>
                  <a:gd name="T2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8" h="194">
                    <a:moveTo>
                      <a:pt x="8" y="194"/>
                    </a:moveTo>
                    <a:cubicBezTo>
                      <a:pt x="6" y="194"/>
                      <a:pt x="4" y="193"/>
                      <a:pt x="3" y="192"/>
                    </a:cubicBezTo>
                    <a:cubicBezTo>
                      <a:pt x="0" y="189"/>
                      <a:pt x="0" y="184"/>
                      <a:pt x="3" y="181"/>
                    </a:cubicBezTo>
                    <a:cubicBezTo>
                      <a:pt x="89" y="92"/>
                      <a:pt x="179" y="67"/>
                      <a:pt x="239" y="62"/>
                    </a:cubicBezTo>
                    <a:cubicBezTo>
                      <a:pt x="292" y="57"/>
                      <a:pt x="332" y="66"/>
                      <a:pt x="345" y="70"/>
                    </a:cubicBezTo>
                    <a:cubicBezTo>
                      <a:pt x="379" y="33"/>
                      <a:pt x="432" y="10"/>
                      <a:pt x="494" y="7"/>
                    </a:cubicBezTo>
                    <a:cubicBezTo>
                      <a:pt x="550" y="4"/>
                      <a:pt x="597" y="17"/>
                      <a:pt x="614" y="31"/>
                    </a:cubicBezTo>
                    <a:cubicBezTo>
                      <a:pt x="617" y="34"/>
                      <a:pt x="618" y="39"/>
                      <a:pt x="615" y="42"/>
                    </a:cubicBezTo>
                    <a:cubicBezTo>
                      <a:pt x="612" y="45"/>
                      <a:pt x="607" y="46"/>
                      <a:pt x="604" y="43"/>
                    </a:cubicBezTo>
                    <a:cubicBezTo>
                      <a:pt x="575" y="18"/>
                      <a:pt x="425" y="0"/>
                      <a:pt x="354" y="84"/>
                    </a:cubicBezTo>
                    <a:cubicBezTo>
                      <a:pt x="350" y="88"/>
                      <a:pt x="350" y="88"/>
                      <a:pt x="350" y="88"/>
                    </a:cubicBezTo>
                    <a:cubicBezTo>
                      <a:pt x="345" y="87"/>
                      <a:pt x="345" y="87"/>
                      <a:pt x="345" y="87"/>
                    </a:cubicBezTo>
                    <a:cubicBezTo>
                      <a:pt x="343" y="86"/>
                      <a:pt x="173" y="29"/>
                      <a:pt x="14" y="192"/>
                    </a:cubicBezTo>
                    <a:cubicBezTo>
                      <a:pt x="12" y="193"/>
                      <a:pt x="10" y="194"/>
                      <a:pt x="8" y="19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9" name="Freeform 41"/>
              <p:cNvSpPr>
                <a:spLocks/>
              </p:cNvSpPr>
              <p:nvPr/>
            </p:nvSpPr>
            <p:spPr bwMode="auto">
              <a:xfrm>
                <a:off x="9913" y="2623"/>
                <a:ext cx="307" cy="433"/>
              </a:xfrm>
              <a:custGeom>
                <a:avLst/>
                <a:gdLst>
                  <a:gd name="T0" fmla="*/ 20 w 177"/>
                  <a:gd name="T1" fmla="*/ 249 h 249"/>
                  <a:gd name="T2" fmla="*/ 14 w 177"/>
                  <a:gd name="T3" fmla="*/ 245 h 249"/>
                  <a:gd name="T4" fmla="*/ 22 w 177"/>
                  <a:gd name="T5" fmla="*/ 123 h 249"/>
                  <a:gd name="T6" fmla="*/ 167 w 177"/>
                  <a:gd name="T7" fmla="*/ 1 h 249"/>
                  <a:gd name="T8" fmla="*/ 176 w 177"/>
                  <a:gd name="T9" fmla="*/ 7 h 249"/>
                  <a:gd name="T10" fmla="*/ 170 w 177"/>
                  <a:gd name="T11" fmla="*/ 16 h 249"/>
                  <a:gd name="T12" fmla="*/ 36 w 177"/>
                  <a:gd name="T13" fmla="*/ 129 h 249"/>
                  <a:gd name="T14" fmla="*/ 27 w 177"/>
                  <a:gd name="T15" fmla="*/ 237 h 249"/>
                  <a:gd name="T16" fmla="*/ 25 w 177"/>
                  <a:gd name="T17" fmla="*/ 248 h 249"/>
                  <a:gd name="T18" fmla="*/ 20 w 177"/>
                  <a:gd name="T1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249">
                    <a:moveTo>
                      <a:pt x="20" y="249"/>
                    </a:moveTo>
                    <a:cubicBezTo>
                      <a:pt x="18" y="249"/>
                      <a:pt x="15" y="248"/>
                      <a:pt x="14" y="245"/>
                    </a:cubicBezTo>
                    <a:cubicBezTo>
                      <a:pt x="5" y="232"/>
                      <a:pt x="0" y="178"/>
                      <a:pt x="22" y="123"/>
                    </a:cubicBezTo>
                    <a:cubicBezTo>
                      <a:pt x="39" y="79"/>
                      <a:pt x="78" y="23"/>
                      <a:pt x="167" y="1"/>
                    </a:cubicBezTo>
                    <a:cubicBezTo>
                      <a:pt x="171" y="0"/>
                      <a:pt x="175" y="3"/>
                      <a:pt x="176" y="7"/>
                    </a:cubicBezTo>
                    <a:cubicBezTo>
                      <a:pt x="177" y="11"/>
                      <a:pt x="175" y="15"/>
                      <a:pt x="170" y="16"/>
                    </a:cubicBezTo>
                    <a:cubicBezTo>
                      <a:pt x="88" y="36"/>
                      <a:pt x="52" y="88"/>
                      <a:pt x="36" y="129"/>
                    </a:cubicBezTo>
                    <a:cubicBezTo>
                      <a:pt x="15" y="181"/>
                      <a:pt x="22" y="229"/>
                      <a:pt x="27" y="237"/>
                    </a:cubicBezTo>
                    <a:cubicBezTo>
                      <a:pt x="29" y="240"/>
                      <a:pt x="28" y="245"/>
                      <a:pt x="25" y="248"/>
                    </a:cubicBezTo>
                    <a:cubicBezTo>
                      <a:pt x="23" y="249"/>
                      <a:pt x="22" y="249"/>
                      <a:pt x="20" y="24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0" name="Freeform 42"/>
              <p:cNvSpPr>
                <a:spLocks/>
              </p:cNvSpPr>
              <p:nvPr/>
            </p:nvSpPr>
            <p:spPr bwMode="auto">
              <a:xfrm>
                <a:off x="9794" y="2565"/>
                <a:ext cx="221" cy="220"/>
              </a:xfrm>
              <a:custGeom>
                <a:avLst/>
                <a:gdLst>
                  <a:gd name="T0" fmla="*/ 118 w 127"/>
                  <a:gd name="T1" fmla="*/ 126 h 126"/>
                  <a:gd name="T2" fmla="*/ 110 w 127"/>
                  <a:gd name="T3" fmla="*/ 121 h 126"/>
                  <a:gd name="T4" fmla="*/ 7 w 127"/>
                  <a:gd name="T5" fmla="*/ 16 h 126"/>
                  <a:gd name="T6" fmla="*/ 1 w 127"/>
                  <a:gd name="T7" fmla="*/ 7 h 126"/>
                  <a:gd name="T8" fmla="*/ 10 w 127"/>
                  <a:gd name="T9" fmla="*/ 1 h 126"/>
                  <a:gd name="T10" fmla="*/ 125 w 127"/>
                  <a:gd name="T11" fmla="*/ 116 h 126"/>
                  <a:gd name="T12" fmla="*/ 120 w 127"/>
                  <a:gd name="T13" fmla="*/ 126 h 126"/>
                  <a:gd name="T14" fmla="*/ 118 w 127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6">
                    <a:moveTo>
                      <a:pt x="118" y="126"/>
                    </a:moveTo>
                    <a:cubicBezTo>
                      <a:pt x="115" y="126"/>
                      <a:pt x="111" y="124"/>
                      <a:pt x="110" y="121"/>
                    </a:cubicBezTo>
                    <a:cubicBezTo>
                      <a:pt x="106" y="107"/>
                      <a:pt x="67" y="28"/>
                      <a:pt x="7" y="16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2" y="3"/>
                      <a:pt x="6" y="0"/>
                      <a:pt x="10" y="1"/>
                    </a:cubicBezTo>
                    <a:cubicBezTo>
                      <a:pt x="78" y="14"/>
                      <a:pt x="120" y="100"/>
                      <a:pt x="125" y="116"/>
                    </a:cubicBezTo>
                    <a:cubicBezTo>
                      <a:pt x="127" y="120"/>
                      <a:pt x="124" y="124"/>
                      <a:pt x="120" y="126"/>
                    </a:cubicBezTo>
                    <a:cubicBezTo>
                      <a:pt x="119" y="126"/>
                      <a:pt x="119" y="126"/>
                      <a:pt x="118" y="12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1" name="Freeform 43"/>
              <p:cNvSpPr>
                <a:spLocks/>
              </p:cNvSpPr>
              <p:nvPr/>
            </p:nvSpPr>
            <p:spPr bwMode="auto">
              <a:xfrm>
                <a:off x="10253" y="3422"/>
                <a:ext cx="621" cy="726"/>
              </a:xfrm>
              <a:custGeom>
                <a:avLst/>
                <a:gdLst>
                  <a:gd name="T0" fmla="*/ 144 w 357"/>
                  <a:gd name="T1" fmla="*/ 417 h 417"/>
                  <a:gd name="T2" fmla="*/ 134 w 357"/>
                  <a:gd name="T3" fmla="*/ 417 h 417"/>
                  <a:gd name="T4" fmla="*/ 3 w 357"/>
                  <a:gd name="T5" fmla="*/ 347 h 417"/>
                  <a:gd name="T6" fmla="*/ 3 w 357"/>
                  <a:gd name="T7" fmla="*/ 336 h 417"/>
                  <a:gd name="T8" fmla="*/ 14 w 357"/>
                  <a:gd name="T9" fmla="*/ 336 h 417"/>
                  <a:gd name="T10" fmla="*/ 135 w 357"/>
                  <a:gd name="T11" fmla="*/ 401 h 417"/>
                  <a:gd name="T12" fmla="*/ 167 w 357"/>
                  <a:gd name="T13" fmla="*/ 394 h 417"/>
                  <a:gd name="T14" fmla="*/ 180 w 357"/>
                  <a:gd name="T15" fmla="*/ 320 h 417"/>
                  <a:gd name="T16" fmla="*/ 179 w 357"/>
                  <a:gd name="T17" fmla="*/ 302 h 417"/>
                  <a:gd name="T18" fmla="*/ 345 w 357"/>
                  <a:gd name="T19" fmla="*/ 2 h 417"/>
                  <a:gd name="T20" fmla="*/ 355 w 357"/>
                  <a:gd name="T21" fmla="*/ 6 h 417"/>
                  <a:gd name="T22" fmla="*/ 352 w 357"/>
                  <a:gd name="T23" fmla="*/ 16 h 417"/>
                  <a:gd name="T24" fmla="*/ 195 w 357"/>
                  <a:gd name="T25" fmla="*/ 302 h 417"/>
                  <a:gd name="T26" fmla="*/ 195 w 357"/>
                  <a:gd name="T27" fmla="*/ 320 h 417"/>
                  <a:gd name="T28" fmla="*/ 177 w 357"/>
                  <a:gd name="T29" fmla="*/ 406 h 417"/>
                  <a:gd name="T30" fmla="*/ 144 w 357"/>
                  <a:gd name="T31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7" h="417">
                    <a:moveTo>
                      <a:pt x="144" y="417"/>
                    </a:moveTo>
                    <a:cubicBezTo>
                      <a:pt x="140" y="417"/>
                      <a:pt x="137" y="417"/>
                      <a:pt x="134" y="417"/>
                    </a:cubicBezTo>
                    <a:cubicBezTo>
                      <a:pt x="67" y="409"/>
                      <a:pt x="13" y="357"/>
                      <a:pt x="3" y="347"/>
                    </a:cubicBezTo>
                    <a:cubicBezTo>
                      <a:pt x="0" y="344"/>
                      <a:pt x="0" y="339"/>
                      <a:pt x="3" y="336"/>
                    </a:cubicBezTo>
                    <a:cubicBezTo>
                      <a:pt x="6" y="333"/>
                      <a:pt x="11" y="333"/>
                      <a:pt x="14" y="336"/>
                    </a:cubicBezTo>
                    <a:cubicBezTo>
                      <a:pt x="23" y="346"/>
                      <a:pt x="74" y="394"/>
                      <a:pt x="135" y="401"/>
                    </a:cubicBezTo>
                    <a:cubicBezTo>
                      <a:pt x="150" y="403"/>
                      <a:pt x="160" y="401"/>
                      <a:pt x="167" y="394"/>
                    </a:cubicBezTo>
                    <a:cubicBezTo>
                      <a:pt x="182" y="380"/>
                      <a:pt x="181" y="348"/>
                      <a:pt x="180" y="320"/>
                    </a:cubicBezTo>
                    <a:cubicBezTo>
                      <a:pt x="180" y="314"/>
                      <a:pt x="179" y="308"/>
                      <a:pt x="179" y="302"/>
                    </a:cubicBezTo>
                    <a:cubicBezTo>
                      <a:pt x="178" y="166"/>
                      <a:pt x="237" y="59"/>
                      <a:pt x="345" y="2"/>
                    </a:cubicBezTo>
                    <a:cubicBezTo>
                      <a:pt x="348" y="0"/>
                      <a:pt x="353" y="2"/>
                      <a:pt x="355" y="6"/>
                    </a:cubicBezTo>
                    <a:cubicBezTo>
                      <a:pt x="357" y="9"/>
                      <a:pt x="356" y="14"/>
                      <a:pt x="352" y="16"/>
                    </a:cubicBezTo>
                    <a:cubicBezTo>
                      <a:pt x="250" y="70"/>
                      <a:pt x="194" y="172"/>
                      <a:pt x="195" y="302"/>
                    </a:cubicBezTo>
                    <a:cubicBezTo>
                      <a:pt x="195" y="308"/>
                      <a:pt x="195" y="314"/>
                      <a:pt x="195" y="320"/>
                    </a:cubicBezTo>
                    <a:cubicBezTo>
                      <a:pt x="196" y="351"/>
                      <a:pt x="198" y="387"/>
                      <a:pt x="177" y="406"/>
                    </a:cubicBezTo>
                    <a:cubicBezTo>
                      <a:pt x="169" y="413"/>
                      <a:pt x="158" y="417"/>
                      <a:pt x="144" y="41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2" name="Freeform 44"/>
              <p:cNvSpPr>
                <a:spLocks/>
              </p:cNvSpPr>
              <p:nvPr/>
            </p:nvSpPr>
            <p:spPr bwMode="auto">
              <a:xfrm>
                <a:off x="9660" y="4200"/>
                <a:ext cx="146" cy="75"/>
              </a:xfrm>
              <a:custGeom>
                <a:avLst/>
                <a:gdLst>
                  <a:gd name="T0" fmla="*/ 9 w 84"/>
                  <a:gd name="T1" fmla="*/ 43 h 43"/>
                  <a:gd name="T2" fmla="*/ 3 w 84"/>
                  <a:gd name="T3" fmla="*/ 40 h 43"/>
                  <a:gd name="T4" fmla="*/ 4 w 84"/>
                  <a:gd name="T5" fmla="*/ 29 h 43"/>
                  <a:gd name="T6" fmla="*/ 77 w 84"/>
                  <a:gd name="T7" fmla="*/ 7 h 43"/>
                  <a:gd name="T8" fmla="*/ 84 w 84"/>
                  <a:gd name="T9" fmla="*/ 16 h 43"/>
                  <a:gd name="T10" fmla="*/ 75 w 84"/>
                  <a:gd name="T11" fmla="*/ 22 h 43"/>
                  <a:gd name="T12" fmla="*/ 14 w 84"/>
                  <a:gd name="T13" fmla="*/ 41 h 43"/>
                  <a:gd name="T14" fmla="*/ 9 w 8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3">
                    <a:moveTo>
                      <a:pt x="9" y="43"/>
                    </a:moveTo>
                    <a:cubicBezTo>
                      <a:pt x="7" y="43"/>
                      <a:pt x="4" y="42"/>
                      <a:pt x="3" y="40"/>
                    </a:cubicBezTo>
                    <a:cubicBezTo>
                      <a:pt x="0" y="37"/>
                      <a:pt x="1" y="32"/>
                      <a:pt x="4" y="29"/>
                    </a:cubicBezTo>
                    <a:cubicBezTo>
                      <a:pt x="14" y="21"/>
                      <a:pt x="40" y="0"/>
                      <a:pt x="77" y="7"/>
                    </a:cubicBezTo>
                    <a:cubicBezTo>
                      <a:pt x="81" y="7"/>
                      <a:pt x="84" y="11"/>
                      <a:pt x="84" y="16"/>
                    </a:cubicBezTo>
                    <a:cubicBezTo>
                      <a:pt x="83" y="20"/>
                      <a:pt x="79" y="23"/>
                      <a:pt x="75" y="22"/>
                    </a:cubicBezTo>
                    <a:cubicBezTo>
                      <a:pt x="45" y="17"/>
                      <a:pt x="23" y="34"/>
                      <a:pt x="14" y="41"/>
                    </a:cubicBezTo>
                    <a:cubicBezTo>
                      <a:pt x="12" y="43"/>
                      <a:pt x="11" y="43"/>
                      <a:pt x="9" y="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3" name="Freeform 45"/>
              <p:cNvSpPr>
                <a:spLocks/>
              </p:cNvSpPr>
              <p:nvPr/>
            </p:nvSpPr>
            <p:spPr bwMode="auto">
              <a:xfrm>
                <a:off x="9060" y="4437"/>
                <a:ext cx="129" cy="90"/>
              </a:xfrm>
              <a:custGeom>
                <a:avLst/>
                <a:gdLst>
                  <a:gd name="T0" fmla="*/ 9 w 74"/>
                  <a:gd name="T1" fmla="*/ 52 h 52"/>
                  <a:gd name="T2" fmla="*/ 3 w 74"/>
                  <a:gd name="T3" fmla="*/ 50 h 52"/>
                  <a:gd name="T4" fmla="*/ 3 w 74"/>
                  <a:gd name="T5" fmla="*/ 39 h 52"/>
                  <a:gd name="T6" fmla="*/ 62 w 74"/>
                  <a:gd name="T7" fmla="*/ 2 h 52"/>
                  <a:gd name="T8" fmla="*/ 72 w 74"/>
                  <a:gd name="T9" fmla="*/ 6 h 52"/>
                  <a:gd name="T10" fmla="*/ 68 w 74"/>
                  <a:gd name="T11" fmla="*/ 16 h 52"/>
                  <a:gd name="T12" fmla="*/ 14 w 74"/>
                  <a:gd name="T13" fmla="*/ 50 h 52"/>
                  <a:gd name="T14" fmla="*/ 9 w 74"/>
                  <a:gd name="T1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52">
                    <a:moveTo>
                      <a:pt x="9" y="52"/>
                    </a:moveTo>
                    <a:cubicBezTo>
                      <a:pt x="7" y="52"/>
                      <a:pt x="5" y="51"/>
                      <a:pt x="3" y="50"/>
                    </a:cubicBezTo>
                    <a:cubicBezTo>
                      <a:pt x="0" y="47"/>
                      <a:pt x="0" y="42"/>
                      <a:pt x="3" y="39"/>
                    </a:cubicBezTo>
                    <a:cubicBezTo>
                      <a:pt x="11" y="31"/>
                      <a:pt x="52" y="5"/>
                      <a:pt x="62" y="2"/>
                    </a:cubicBezTo>
                    <a:cubicBezTo>
                      <a:pt x="66" y="0"/>
                      <a:pt x="70" y="2"/>
                      <a:pt x="72" y="6"/>
                    </a:cubicBezTo>
                    <a:cubicBezTo>
                      <a:pt x="74" y="10"/>
                      <a:pt x="72" y="14"/>
                      <a:pt x="68" y="16"/>
                    </a:cubicBezTo>
                    <a:cubicBezTo>
                      <a:pt x="60" y="19"/>
                      <a:pt x="21" y="43"/>
                      <a:pt x="14" y="50"/>
                    </a:cubicBezTo>
                    <a:cubicBezTo>
                      <a:pt x="13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4" name="Freeform 46"/>
              <p:cNvSpPr>
                <a:spLocks/>
              </p:cNvSpPr>
              <p:nvPr/>
            </p:nvSpPr>
            <p:spPr bwMode="auto">
              <a:xfrm>
                <a:off x="10041" y="5376"/>
                <a:ext cx="117" cy="115"/>
              </a:xfrm>
              <a:custGeom>
                <a:avLst/>
                <a:gdLst>
                  <a:gd name="T0" fmla="*/ 59 w 67"/>
                  <a:gd name="T1" fmla="*/ 66 h 66"/>
                  <a:gd name="T2" fmla="*/ 55 w 67"/>
                  <a:gd name="T3" fmla="*/ 65 h 66"/>
                  <a:gd name="T4" fmla="*/ 2 w 67"/>
                  <a:gd name="T5" fmla="*/ 13 h 66"/>
                  <a:gd name="T6" fmla="*/ 5 w 67"/>
                  <a:gd name="T7" fmla="*/ 2 h 66"/>
                  <a:gd name="T8" fmla="*/ 16 w 67"/>
                  <a:gd name="T9" fmla="*/ 5 h 66"/>
                  <a:gd name="T10" fmla="*/ 62 w 67"/>
                  <a:gd name="T11" fmla="*/ 51 h 66"/>
                  <a:gd name="T12" fmla="*/ 65 w 67"/>
                  <a:gd name="T13" fmla="*/ 62 h 66"/>
                  <a:gd name="T14" fmla="*/ 59 w 67"/>
                  <a:gd name="T1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66">
                    <a:moveTo>
                      <a:pt x="59" y="66"/>
                    </a:moveTo>
                    <a:cubicBezTo>
                      <a:pt x="57" y="66"/>
                      <a:pt x="56" y="66"/>
                      <a:pt x="55" y="65"/>
                    </a:cubicBezTo>
                    <a:cubicBezTo>
                      <a:pt x="34" y="54"/>
                      <a:pt x="15" y="34"/>
                      <a:pt x="2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9" y="0"/>
                      <a:pt x="13" y="1"/>
                      <a:pt x="16" y="5"/>
                    </a:cubicBezTo>
                    <a:cubicBezTo>
                      <a:pt x="27" y="24"/>
                      <a:pt x="44" y="41"/>
                      <a:pt x="62" y="51"/>
                    </a:cubicBezTo>
                    <a:cubicBezTo>
                      <a:pt x="66" y="53"/>
                      <a:pt x="67" y="58"/>
                      <a:pt x="65" y="62"/>
                    </a:cubicBezTo>
                    <a:cubicBezTo>
                      <a:pt x="64" y="64"/>
                      <a:pt x="61" y="66"/>
                      <a:pt x="59" y="6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5" name="Freeform 47"/>
              <p:cNvSpPr>
                <a:spLocks/>
              </p:cNvSpPr>
              <p:nvPr/>
            </p:nvSpPr>
            <p:spPr bwMode="auto">
              <a:xfrm>
                <a:off x="9352" y="4931"/>
                <a:ext cx="1150" cy="425"/>
              </a:xfrm>
              <a:custGeom>
                <a:avLst/>
                <a:gdLst>
                  <a:gd name="T0" fmla="*/ 622 w 661"/>
                  <a:gd name="T1" fmla="*/ 244 h 244"/>
                  <a:gd name="T2" fmla="*/ 489 w 661"/>
                  <a:gd name="T3" fmla="*/ 192 h 244"/>
                  <a:gd name="T4" fmla="*/ 171 w 661"/>
                  <a:gd name="T5" fmla="*/ 131 h 244"/>
                  <a:gd name="T6" fmla="*/ 3 w 661"/>
                  <a:gd name="T7" fmla="*/ 14 h 244"/>
                  <a:gd name="T8" fmla="*/ 4 w 661"/>
                  <a:gd name="T9" fmla="*/ 3 h 244"/>
                  <a:gd name="T10" fmla="*/ 15 w 661"/>
                  <a:gd name="T11" fmla="*/ 4 h 244"/>
                  <a:gd name="T12" fmla="*/ 178 w 661"/>
                  <a:gd name="T13" fmla="*/ 117 h 244"/>
                  <a:gd name="T14" fmla="*/ 489 w 661"/>
                  <a:gd name="T15" fmla="*/ 176 h 244"/>
                  <a:gd name="T16" fmla="*/ 493 w 661"/>
                  <a:gd name="T17" fmla="*/ 175 h 244"/>
                  <a:gd name="T18" fmla="*/ 496 w 661"/>
                  <a:gd name="T19" fmla="*/ 177 h 244"/>
                  <a:gd name="T20" fmla="*/ 626 w 661"/>
                  <a:gd name="T21" fmla="*/ 229 h 244"/>
                  <a:gd name="T22" fmla="*/ 647 w 661"/>
                  <a:gd name="T23" fmla="*/ 202 h 244"/>
                  <a:gd name="T24" fmla="*/ 658 w 661"/>
                  <a:gd name="T25" fmla="*/ 202 h 244"/>
                  <a:gd name="T26" fmla="*/ 658 w 661"/>
                  <a:gd name="T27" fmla="*/ 213 h 244"/>
                  <a:gd name="T28" fmla="*/ 637 w 661"/>
                  <a:gd name="T29" fmla="*/ 241 h 244"/>
                  <a:gd name="T30" fmla="*/ 635 w 661"/>
                  <a:gd name="T31" fmla="*/ 244 h 244"/>
                  <a:gd name="T32" fmla="*/ 632 w 661"/>
                  <a:gd name="T33" fmla="*/ 244 h 244"/>
                  <a:gd name="T34" fmla="*/ 622 w 661"/>
                  <a:gd name="T3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1" h="244">
                    <a:moveTo>
                      <a:pt x="622" y="244"/>
                    </a:moveTo>
                    <a:cubicBezTo>
                      <a:pt x="601" y="244"/>
                      <a:pt x="549" y="239"/>
                      <a:pt x="489" y="192"/>
                    </a:cubicBezTo>
                    <a:cubicBezTo>
                      <a:pt x="466" y="196"/>
                      <a:pt x="341" y="213"/>
                      <a:pt x="171" y="131"/>
                    </a:cubicBezTo>
                    <a:cubicBezTo>
                      <a:pt x="68" y="82"/>
                      <a:pt x="23" y="40"/>
                      <a:pt x="3" y="14"/>
                    </a:cubicBezTo>
                    <a:cubicBezTo>
                      <a:pt x="0" y="10"/>
                      <a:pt x="1" y="6"/>
                      <a:pt x="4" y="3"/>
                    </a:cubicBezTo>
                    <a:cubicBezTo>
                      <a:pt x="8" y="0"/>
                      <a:pt x="13" y="1"/>
                      <a:pt x="15" y="4"/>
                    </a:cubicBezTo>
                    <a:cubicBezTo>
                      <a:pt x="34" y="29"/>
                      <a:pt x="78" y="69"/>
                      <a:pt x="178" y="117"/>
                    </a:cubicBezTo>
                    <a:cubicBezTo>
                      <a:pt x="357" y="204"/>
                      <a:pt x="488" y="176"/>
                      <a:pt x="489" y="176"/>
                    </a:cubicBezTo>
                    <a:cubicBezTo>
                      <a:pt x="493" y="175"/>
                      <a:pt x="493" y="175"/>
                      <a:pt x="493" y="175"/>
                    </a:cubicBezTo>
                    <a:cubicBezTo>
                      <a:pt x="496" y="177"/>
                      <a:pt x="496" y="177"/>
                      <a:pt x="496" y="177"/>
                    </a:cubicBezTo>
                    <a:cubicBezTo>
                      <a:pt x="560" y="228"/>
                      <a:pt x="613" y="229"/>
                      <a:pt x="626" y="229"/>
                    </a:cubicBezTo>
                    <a:cubicBezTo>
                      <a:pt x="631" y="222"/>
                      <a:pt x="642" y="207"/>
                      <a:pt x="647" y="202"/>
                    </a:cubicBezTo>
                    <a:cubicBezTo>
                      <a:pt x="650" y="199"/>
                      <a:pt x="655" y="199"/>
                      <a:pt x="658" y="202"/>
                    </a:cubicBezTo>
                    <a:cubicBezTo>
                      <a:pt x="661" y="205"/>
                      <a:pt x="661" y="210"/>
                      <a:pt x="658" y="213"/>
                    </a:cubicBezTo>
                    <a:cubicBezTo>
                      <a:pt x="654" y="217"/>
                      <a:pt x="643" y="232"/>
                      <a:pt x="637" y="241"/>
                    </a:cubicBezTo>
                    <a:cubicBezTo>
                      <a:pt x="635" y="244"/>
                      <a:pt x="635" y="244"/>
                      <a:pt x="635" y="244"/>
                    </a:cubicBezTo>
                    <a:cubicBezTo>
                      <a:pt x="632" y="244"/>
                      <a:pt x="632" y="244"/>
                      <a:pt x="632" y="244"/>
                    </a:cubicBezTo>
                    <a:cubicBezTo>
                      <a:pt x="631" y="244"/>
                      <a:pt x="628" y="244"/>
                      <a:pt x="622" y="24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6" name="Freeform 48"/>
              <p:cNvSpPr>
                <a:spLocks/>
              </p:cNvSpPr>
              <p:nvPr/>
            </p:nvSpPr>
            <p:spPr bwMode="auto">
              <a:xfrm>
                <a:off x="10434" y="5326"/>
                <a:ext cx="80" cy="64"/>
              </a:xfrm>
              <a:custGeom>
                <a:avLst/>
                <a:gdLst>
                  <a:gd name="T0" fmla="*/ 37 w 46"/>
                  <a:gd name="T1" fmla="*/ 37 h 37"/>
                  <a:gd name="T2" fmla="*/ 33 w 46"/>
                  <a:gd name="T3" fmla="*/ 36 h 37"/>
                  <a:gd name="T4" fmla="*/ 4 w 46"/>
                  <a:gd name="T5" fmla="*/ 16 h 37"/>
                  <a:gd name="T6" fmla="*/ 2 w 46"/>
                  <a:gd name="T7" fmla="*/ 5 h 37"/>
                  <a:gd name="T8" fmla="*/ 13 w 46"/>
                  <a:gd name="T9" fmla="*/ 3 h 37"/>
                  <a:gd name="T10" fmla="*/ 42 w 46"/>
                  <a:gd name="T11" fmla="*/ 23 h 37"/>
                  <a:gd name="T12" fmla="*/ 44 w 46"/>
                  <a:gd name="T13" fmla="*/ 34 h 37"/>
                  <a:gd name="T14" fmla="*/ 37 w 4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7">
                    <a:moveTo>
                      <a:pt x="37" y="37"/>
                    </a:moveTo>
                    <a:cubicBezTo>
                      <a:pt x="36" y="37"/>
                      <a:pt x="34" y="36"/>
                      <a:pt x="33" y="3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25"/>
                      <a:pt x="46" y="30"/>
                      <a:pt x="44" y="34"/>
                    </a:cubicBezTo>
                    <a:cubicBezTo>
                      <a:pt x="42" y="36"/>
                      <a:pt x="40" y="37"/>
                      <a:pt x="37" y="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7" name="Freeform 49"/>
              <p:cNvSpPr>
                <a:spLocks/>
              </p:cNvSpPr>
              <p:nvPr/>
            </p:nvSpPr>
            <p:spPr bwMode="auto">
              <a:xfrm>
                <a:off x="11113" y="5046"/>
                <a:ext cx="292" cy="599"/>
              </a:xfrm>
              <a:custGeom>
                <a:avLst/>
                <a:gdLst>
                  <a:gd name="T0" fmla="*/ 9 w 168"/>
                  <a:gd name="T1" fmla="*/ 344 h 344"/>
                  <a:gd name="T2" fmla="*/ 1 w 168"/>
                  <a:gd name="T3" fmla="*/ 338 h 344"/>
                  <a:gd name="T4" fmla="*/ 7 w 168"/>
                  <a:gd name="T5" fmla="*/ 329 h 344"/>
                  <a:gd name="T6" fmla="*/ 104 w 168"/>
                  <a:gd name="T7" fmla="*/ 223 h 344"/>
                  <a:gd name="T8" fmla="*/ 104 w 168"/>
                  <a:gd name="T9" fmla="*/ 222 h 344"/>
                  <a:gd name="T10" fmla="*/ 105 w 168"/>
                  <a:gd name="T11" fmla="*/ 220 h 344"/>
                  <a:gd name="T12" fmla="*/ 135 w 168"/>
                  <a:gd name="T13" fmla="*/ 12 h 344"/>
                  <a:gd name="T14" fmla="*/ 139 w 168"/>
                  <a:gd name="T15" fmla="*/ 2 h 344"/>
                  <a:gd name="T16" fmla="*/ 149 w 168"/>
                  <a:gd name="T17" fmla="*/ 6 h 344"/>
                  <a:gd name="T18" fmla="*/ 119 w 168"/>
                  <a:gd name="T19" fmla="*/ 228 h 344"/>
                  <a:gd name="T20" fmla="*/ 10 w 168"/>
                  <a:gd name="T21" fmla="*/ 344 h 344"/>
                  <a:gd name="T22" fmla="*/ 9 w 168"/>
                  <a:gd name="T2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44">
                    <a:moveTo>
                      <a:pt x="9" y="344"/>
                    </a:moveTo>
                    <a:cubicBezTo>
                      <a:pt x="5" y="344"/>
                      <a:pt x="2" y="342"/>
                      <a:pt x="1" y="338"/>
                    </a:cubicBezTo>
                    <a:cubicBezTo>
                      <a:pt x="0" y="334"/>
                      <a:pt x="3" y="330"/>
                      <a:pt x="7" y="329"/>
                    </a:cubicBezTo>
                    <a:cubicBezTo>
                      <a:pt x="82" y="311"/>
                      <a:pt x="104" y="224"/>
                      <a:pt x="104" y="223"/>
                    </a:cubicBezTo>
                    <a:cubicBezTo>
                      <a:pt x="104" y="222"/>
                      <a:pt x="104" y="222"/>
                      <a:pt x="104" y="222"/>
                    </a:cubicBezTo>
                    <a:cubicBezTo>
                      <a:pt x="105" y="220"/>
                      <a:pt x="105" y="220"/>
                      <a:pt x="105" y="220"/>
                    </a:cubicBezTo>
                    <a:cubicBezTo>
                      <a:pt x="152" y="156"/>
                      <a:pt x="147" y="43"/>
                      <a:pt x="135" y="12"/>
                    </a:cubicBezTo>
                    <a:cubicBezTo>
                      <a:pt x="133" y="8"/>
                      <a:pt x="135" y="3"/>
                      <a:pt x="139" y="2"/>
                    </a:cubicBezTo>
                    <a:cubicBezTo>
                      <a:pt x="143" y="0"/>
                      <a:pt x="148" y="2"/>
                      <a:pt x="149" y="6"/>
                    </a:cubicBezTo>
                    <a:cubicBezTo>
                      <a:pt x="163" y="41"/>
                      <a:pt x="168" y="158"/>
                      <a:pt x="119" y="228"/>
                    </a:cubicBezTo>
                    <a:cubicBezTo>
                      <a:pt x="115" y="241"/>
                      <a:pt x="91" y="325"/>
                      <a:pt x="10" y="344"/>
                    </a:cubicBezTo>
                    <a:cubicBezTo>
                      <a:pt x="10" y="344"/>
                      <a:pt x="9" y="344"/>
                      <a:pt x="9" y="34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8" name="Freeform 50"/>
              <p:cNvSpPr>
                <a:spLocks/>
              </p:cNvSpPr>
              <p:nvPr/>
            </p:nvSpPr>
            <p:spPr bwMode="auto">
              <a:xfrm>
                <a:off x="13169" y="4468"/>
                <a:ext cx="103" cy="136"/>
              </a:xfrm>
              <a:custGeom>
                <a:avLst/>
                <a:gdLst>
                  <a:gd name="T0" fmla="*/ 51 w 59"/>
                  <a:gd name="T1" fmla="*/ 78 h 78"/>
                  <a:gd name="T2" fmla="*/ 51 w 59"/>
                  <a:gd name="T3" fmla="*/ 78 h 78"/>
                  <a:gd name="T4" fmla="*/ 44 w 59"/>
                  <a:gd name="T5" fmla="*/ 70 h 78"/>
                  <a:gd name="T6" fmla="*/ 6 w 59"/>
                  <a:gd name="T7" fmla="*/ 16 h 78"/>
                  <a:gd name="T8" fmla="*/ 1 w 59"/>
                  <a:gd name="T9" fmla="*/ 7 h 78"/>
                  <a:gd name="T10" fmla="*/ 11 w 59"/>
                  <a:gd name="T11" fmla="*/ 2 h 78"/>
                  <a:gd name="T12" fmla="*/ 59 w 59"/>
                  <a:gd name="T13" fmla="*/ 71 h 78"/>
                  <a:gd name="T14" fmla="*/ 51 w 59"/>
                  <a:gd name="T1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8">
                    <a:moveTo>
                      <a:pt x="51" y="78"/>
                    </a:moveTo>
                    <a:cubicBezTo>
                      <a:pt x="51" y="78"/>
                      <a:pt x="51" y="78"/>
                      <a:pt x="51" y="78"/>
                    </a:cubicBezTo>
                    <a:cubicBezTo>
                      <a:pt x="47" y="78"/>
                      <a:pt x="44" y="75"/>
                      <a:pt x="44" y="70"/>
                    </a:cubicBezTo>
                    <a:cubicBezTo>
                      <a:pt x="44" y="44"/>
                      <a:pt x="24" y="23"/>
                      <a:pt x="6" y="16"/>
                    </a:cubicBezTo>
                    <a:cubicBezTo>
                      <a:pt x="2" y="15"/>
                      <a:pt x="0" y="11"/>
                      <a:pt x="1" y="7"/>
                    </a:cubicBezTo>
                    <a:cubicBezTo>
                      <a:pt x="3" y="2"/>
                      <a:pt x="7" y="0"/>
                      <a:pt x="11" y="2"/>
                    </a:cubicBezTo>
                    <a:cubicBezTo>
                      <a:pt x="35" y="10"/>
                      <a:pt x="59" y="36"/>
                      <a:pt x="59" y="71"/>
                    </a:cubicBezTo>
                    <a:cubicBezTo>
                      <a:pt x="59" y="75"/>
                      <a:pt x="56" y="78"/>
                      <a:pt x="51" y="7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9" name="Freeform 51"/>
              <p:cNvSpPr>
                <a:spLocks/>
              </p:cNvSpPr>
              <p:nvPr/>
            </p:nvSpPr>
            <p:spPr bwMode="auto">
              <a:xfrm>
                <a:off x="13150" y="3974"/>
                <a:ext cx="155" cy="236"/>
              </a:xfrm>
              <a:custGeom>
                <a:avLst/>
                <a:gdLst>
                  <a:gd name="T0" fmla="*/ 9 w 89"/>
                  <a:gd name="T1" fmla="*/ 136 h 136"/>
                  <a:gd name="T2" fmla="*/ 2 w 89"/>
                  <a:gd name="T3" fmla="*/ 132 h 136"/>
                  <a:gd name="T4" fmla="*/ 5 w 89"/>
                  <a:gd name="T5" fmla="*/ 121 h 136"/>
                  <a:gd name="T6" fmla="*/ 73 w 89"/>
                  <a:gd name="T7" fmla="*/ 7 h 136"/>
                  <a:gd name="T8" fmla="*/ 82 w 89"/>
                  <a:gd name="T9" fmla="*/ 0 h 136"/>
                  <a:gd name="T10" fmla="*/ 89 w 89"/>
                  <a:gd name="T11" fmla="*/ 8 h 136"/>
                  <a:gd name="T12" fmla="*/ 13 w 89"/>
                  <a:gd name="T13" fmla="*/ 135 h 136"/>
                  <a:gd name="T14" fmla="*/ 9 w 89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36">
                    <a:moveTo>
                      <a:pt x="9" y="136"/>
                    </a:moveTo>
                    <a:cubicBezTo>
                      <a:pt x="6" y="136"/>
                      <a:pt x="4" y="134"/>
                      <a:pt x="2" y="132"/>
                    </a:cubicBezTo>
                    <a:cubicBezTo>
                      <a:pt x="0" y="128"/>
                      <a:pt x="1" y="123"/>
                      <a:pt x="5" y="121"/>
                    </a:cubicBezTo>
                    <a:cubicBezTo>
                      <a:pt x="62" y="89"/>
                      <a:pt x="72" y="31"/>
                      <a:pt x="73" y="7"/>
                    </a:cubicBezTo>
                    <a:cubicBezTo>
                      <a:pt x="74" y="3"/>
                      <a:pt x="77" y="0"/>
                      <a:pt x="82" y="0"/>
                    </a:cubicBezTo>
                    <a:cubicBezTo>
                      <a:pt x="86" y="0"/>
                      <a:pt x="89" y="4"/>
                      <a:pt x="89" y="8"/>
                    </a:cubicBezTo>
                    <a:cubicBezTo>
                      <a:pt x="87" y="34"/>
                      <a:pt x="76" y="98"/>
                      <a:pt x="13" y="135"/>
                    </a:cubicBezTo>
                    <a:cubicBezTo>
                      <a:pt x="12" y="136"/>
                      <a:pt x="10" y="136"/>
                      <a:pt x="9" y="1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0" name="Freeform 52"/>
              <p:cNvSpPr>
                <a:spLocks/>
              </p:cNvSpPr>
              <p:nvPr/>
            </p:nvSpPr>
            <p:spPr bwMode="auto">
              <a:xfrm>
                <a:off x="12583" y="3115"/>
                <a:ext cx="365" cy="112"/>
              </a:xfrm>
              <a:custGeom>
                <a:avLst/>
                <a:gdLst>
                  <a:gd name="T0" fmla="*/ 201 w 210"/>
                  <a:gd name="T1" fmla="*/ 64 h 64"/>
                  <a:gd name="T2" fmla="*/ 195 w 210"/>
                  <a:gd name="T3" fmla="*/ 61 h 64"/>
                  <a:gd name="T4" fmla="*/ 71 w 210"/>
                  <a:gd name="T5" fmla="*/ 19 h 64"/>
                  <a:gd name="T6" fmla="*/ 16 w 210"/>
                  <a:gd name="T7" fmla="*/ 49 h 64"/>
                  <a:gd name="T8" fmla="*/ 8 w 210"/>
                  <a:gd name="T9" fmla="*/ 57 h 64"/>
                  <a:gd name="T10" fmla="*/ 8 w 210"/>
                  <a:gd name="T11" fmla="*/ 57 h 64"/>
                  <a:gd name="T12" fmla="*/ 0 w 210"/>
                  <a:gd name="T13" fmla="*/ 49 h 64"/>
                  <a:gd name="T14" fmla="*/ 70 w 210"/>
                  <a:gd name="T15" fmla="*/ 3 h 64"/>
                  <a:gd name="T16" fmla="*/ 207 w 210"/>
                  <a:gd name="T17" fmla="*/ 51 h 64"/>
                  <a:gd name="T18" fmla="*/ 206 w 210"/>
                  <a:gd name="T19" fmla="*/ 62 h 64"/>
                  <a:gd name="T20" fmla="*/ 201 w 210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64">
                    <a:moveTo>
                      <a:pt x="201" y="64"/>
                    </a:moveTo>
                    <a:cubicBezTo>
                      <a:pt x="199" y="64"/>
                      <a:pt x="197" y="63"/>
                      <a:pt x="195" y="61"/>
                    </a:cubicBezTo>
                    <a:cubicBezTo>
                      <a:pt x="175" y="39"/>
                      <a:pt x="131" y="14"/>
                      <a:pt x="71" y="19"/>
                    </a:cubicBezTo>
                    <a:cubicBezTo>
                      <a:pt x="30" y="22"/>
                      <a:pt x="16" y="37"/>
                      <a:pt x="16" y="49"/>
                    </a:cubicBezTo>
                    <a:cubicBezTo>
                      <a:pt x="16" y="53"/>
                      <a:pt x="12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4" y="57"/>
                      <a:pt x="0" y="53"/>
                      <a:pt x="0" y="49"/>
                    </a:cubicBezTo>
                    <a:cubicBezTo>
                      <a:pt x="0" y="30"/>
                      <a:pt x="19" y="7"/>
                      <a:pt x="70" y="3"/>
                    </a:cubicBezTo>
                    <a:cubicBezTo>
                      <a:pt x="111" y="0"/>
                      <a:pt x="171" y="11"/>
                      <a:pt x="207" y="51"/>
                    </a:cubicBezTo>
                    <a:cubicBezTo>
                      <a:pt x="210" y="54"/>
                      <a:pt x="209" y="59"/>
                      <a:pt x="206" y="62"/>
                    </a:cubicBezTo>
                    <a:cubicBezTo>
                      <a:pt x="205" y="63"/>
                      <a:pt x="203" y="64"/>
                      <a:pt x="201" y="6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1" name="Freeform 53"/>
              <p:cNvSpPr>
                <a:spLocks/>
              </p:cNvSpPr>
              <p:nvPr/>
            </p:nvSpPr>
            <p:spPr bwMode="auto">
              <a:xfrm>
                <a:off x="12000" y="2959"/>
                <a:ext cx="43" cy="122"/>
              </a:xfrm>
              <a:custGeom>
                <a:avLst/>
                <a:gdLst>
                  <a:gd name="T0" fmla="*/ 17 w 25"/>
                  <a:gd name="T1" fmla="*/ 70 h 70"/>
                  <a:gd name="T2" fmla="*/ 9 w 25"/>
                  <a:gd name="T3" fmla="*/ 64 h 70"/>
                  <a:gd name="T4" fmla="*/ 5 w 25"/>
                  <a:gd name="T5" fmla="*/ 7 h 70"/>
                  <a:gd name="T6" fmla="*/ 14 w 25"/>
                  <a:gd name="T7" fmla="*/ 1 h 70"/>
                  <a:gd name="T8" fmla="*/ 20 w 25"/>
                  <a:gd name="T9" fmla="*/ 10 h 70"/>
                  <a:gd name="T10" fmla="*/ 24 w 25"/>
                  <a:gd name="T11" fmla="*/ 60 h 70"/>
                  <a:gd name="T12" fmla="*/ 19 w 25"/>
                  <a:gd name="T13" fmla="*/ 70 h 70"/>
                  <a:gd name="T14" fmla="*/ 17 w 25"/>
                  <a:gd name="T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70">
                    <a:moveTo>
                      <a:pt x="17" y="70"/>
                    </a:moveTo>
                    <a:cubicBezTo>
                      <a:pt x="13" y="70"/>
                      <a:pt x="10" y="67"/>
                      <a:pt x="9" y="64"/>
                    </a:cubicBezTo>
                    <a:cubicBezTo>
                      <a:pt x="7" y="55"/>
                      <a:pt x="0" y="26"/>
                      <a:pt x="5" y="7"/>
                    </a:cubicBezTo>
                    <a:cubicBezTo>
                      <a:pt x="6" y="2"/>
                      <a:pt x="10" y="0"/>
                      <a:pt x="14" y="1"/>
                    </a:cubicBezTo>
                    <a:cubicBezTo>
                      <a:pt x="19" y="2"/>
                      <a:pt x="21" y="6"/>
                      <a:pt x="20" y="10"/>
                    </a:cubicBezTo>
                    <a:cubicBezTo>
                      <a:pt x="17" y="23"/>
                      <a:pt x="20" y="44"/>
                      <a:pt x="24" y="60"/>
                    </a:cubicBezTo>
                    <a:cubicBezTo>
                      <a:pt x="25" y="64"/>
                      <a:pt x="23" y="68"/>
                      <a:pt x="19" y="70"/>
                    </a:cubicBezTo>
                    <a:cubicBezTo>
                      <a:pt x="18" y="70"/>
                      <a:pt x="18" y="70"/>
                      <a:pt x="17" y="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2" name="Freeform 54"/>
              <p:cNvSpPr>
                <a:spLocks/>
              </p:cNvSpPr>
              <p:nvPr/>
            </p:nvSpPr>
            <p:spPr bwMode="auto">
              <a:xfrm>
                <a:off x="12525" y="3787"/>
                <a:ext cx="157" cy="80"/>
              </a:xfrm>
              <a:custGeom>
                <a:avLst/>
                <a:gdLst>
                  <a:gd name="T0" fmla="*/ 56 w 90"/>
                  <a:gd name="T1" fmla="*/ 46 h 46"/>
                  <a:gd name="T2" fmla="*/ 2 w 90"/>
                  <a:gd name="T3" fmla="*/ 12 h 46"/>
                  <a:gd name="T4" fmla="*/ 6 w 90"/>
                  <a:gd name="T5" fmla="*/ 2 h 46"/>
                  <a:gd name="T6" fmla="*/ 16 w 90"/>
                  <a:gd name="T7" fmla="*/ 6 h 46"/>
                  <a:gd name="T8" fmla="*/ 78 w 90"/>
                  <a:gd name="T9" fmla="*/ 25 h 46"/>
                  <a:gd name="T10" fmla="*/ 88 w 90"/>
                  <a:gd name="T11" fmla="*/ 30 h 46"/>
                  <a:gd name="T12" fmla="*/ 84 w 90"/>
                  <a:gd name="T13" fmla="*/ 40 h 46"/>
                  <a:gd name="T14" fmla="*/ 56 w 90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6">
                    <a:moveTo>
                      <a:pt x="56" y="46"/>
                    </a:moveTo>
                    <a:cubicBezTo>
                      <a:pt x="33" y="46"/>
                      <a:pt x="12" y="34"/>
                      <a:pt x="2" y="12"/>
                    </a:cubicBezTo>
                    <a:cubicBezTo>
                      <a:pt x="0" y="8"/>
                      <a:pt x="2" y="4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cubicBezTo>
                      <a:pt x="27" y="28"/>
                      <a:pt x="53" y="36"/>
                      <a:pt x="78" y="25"/>
                    </a:cubicBezTo>
                    <a:cubicBezTo>
                      <a:pt x="82" y="24"/>
                      <a:pt x="86" y="26"/>
                      <a:pt x="88" y="30"/>
                    </a:cubicBezTo>
                    <a:cubicBezTo>
                      <a:pt x="90" y="34"/>
                      <a:pt x="88" y="38"/>
                      <a:pt x="84" y="40"/>
                    </a:cubicBezTo>
                    <a:cubicBezTo>
                      <a:pt x="75" y="44"/>
                      <a:pt x="65" y="46"/>
                      <a:pt x="56" y="4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3" name="Freeform 55"/>
              <p:cNvSpPr>
                <a:spLocks/>
              </p:cNvSpPr>
              <p:nvPr/>
            </p:nvSpPr>
            <p:spPr bwMode="auto">
              <a:xfrm>
                <a:off x="10327" y="3169"/>
                <a:ext cx="179" cy="145"/>
              </a:xfrm>
              <a:custGeom>
                <a:avLst/>
                <a:gdLst>
                  <a:gd name="T0" fmla="*/ 8 w 103"/>
                  <a:gd name="T1" fmla="*/ 83 h 83"/>
                  <a:gd name="T2" fmla="*/ 7 w 103"/>
                  <a:gd name="T3" fmla="*/ 83 h 83"/>
                  <a:gd name="T4" fmla="*/ 0 w 103"/>
                  <a:gd name="T5" fmla="*/ 74 h 83"/>
                  <a:gd name="T6" fmla="*/ 37 w 103"/>
                  <a:gd name="T7" fmla="*/ 20 h 83"/>
                  <a:gd name="T8" fmla="*/ 96 w 103"/>
                  <a:gd name="T9" fmla="*/ 1 h 83"/>
                  <a:gd name="T10" fmla="*/ 103 w 103"/>
                  <a:gd name="T11" fmla="*/ 9 h 83"/>
                  <a:gd name="T12" fmla="*/ 95 w 103"/>
                  <a:gd name="T13" fmla="*/ 17 h 83"/>
                  <a:gd name="T14" fmla="*/ 16 w 103"/>
                  <a:gd name="T15" fmla="*/ 76 h 83"/>
                  <a:gd name="T16" fmla="*/ 8 w 10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83">
                    <a:moveTo>
                      <a:pt x="8" y="83"/>
                    </a:moveTo>
                    <a:cubicBezTo>
                      <a:pt x="7" y="83"/>
                      <a:pt x="7" y="83"/>
                      <a:pt x="7" y="83"/>
                    </a:cubicBezTo>
                    <a:cubicBezTo>
                      <a:pt x="3" y="83"/>
                      <a:pt x="0" y="79"/>
                      <a:pt x="0" y="74"/>
                    </a:cubicBezTo>
                    <a:cubicBezTo>
                      <a:pt x="3" y="54"/>
                      <a:pt x="16" y="34"/>
                      <a:pt x="37" y="20"/>
                    </a:cubicBezTo>
                    <a:cubicBezTo>
                      <a:pt x="55" y="7"/>
                      <a:pt x="77" y="0"/>
                      <a:pt x="96" y="1"/>
                    </a:cubicBezTo>
                    <a:cubicBezTo>
                      <a:pt x="100" y="1"/>
                      <a:pt x="103" y="5"/>
                      <a:pt x="103" y="9"/>
                    </a:cubicBezTo>
                    <a:cubicBezTo>
                      <a:pt x="103" y="14"/>
                      <a:pt x="99" y="17"/>
                      <a:pt x="95" y="17"/>
                    </a:cubicBezTo>
                    <a:cubicBezTo>
                      <a:pt x="66" y="16"/>
                      <a:pt x="20" y="40"/>
                      <a:pt x="16" y="76"/>
                    </a:cubicBezTo>
                    <a:cubicBezTo>
                      <a:pt x="15" y="80"/>
                      <a:pt x="12" y="83"/>
                      <a:pt x="8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4" name="Freeform 56"/>
              <p:cNvSpPr>
                <a:spLocks/>
              </p:cNvSpPr>
              <p:nvPr/>
            </p:nvSpPr>
            <p:spPr bwMode="auto">
              <a:xfrm>
                <a:off x="10295" y="2377"/>
                <a:ext cx="588" cy="1184"/>
              </a:xfrm>
              <a:custGeom>
                <a:avLst/>
                <a:gdLst>
                  <a:gd name="T0" fmla="*/ 46 w 338"/>
                  <a:gd name="T1" fmla="*/ 680 h 680"/>
                  <a:gd name="T2" fmla="*/ 39 w 338"/>
                  <a:gd name="T3" fmla="*/ 675 h 680"/>
                  <a:gd name="T4" fmla="*/ 27 w 338"/>
                  <a:gd name="T5" fmla="*/ 487 h 680"/>
                  <a:gd name="T6" fmla="*/ 131 w 338"/>
                  <a:gd name="T7" fmla="*/ 196 h 680"/>
                  <a:gd name="T8" fmla="*/ 328 w 338"/>
                  <a:gd name="T9" fmla="*/ 1 h 680"/>
                  <a:gd name="T10" fmla="*/ 337 w 338"/>
                  <a:gd name="T11" fmla="*/ 7 h 680"/>
                  <a:gd name="T12" fmla="*/ 331 w 338"/>
                  <a:gd name="T13" fmla="*/ 16 h 680"/>
                  <a:gd name="T14" fmla="*/ 146 w 338"/>
                  <a:gd name="T15" fmla="*/ 200 h 680"/>
                  <a:gd name="T16" fmla="*/ 144 w 338"/>
                  <a:gd name="T17" fmla="*/ 205 h 680"/>
                  <a:gd name="T18" fmla="*/ 42 w 338"/>
                  <a:gd name="T19" fmla="*/ 486 h 680"/>
                  <a:gd name="T20" fmla="*/ 42 w 338"/>
                  <a:gd name="T21" fmla="*/ 490 h 680"/>
                  <a:gd name="T22" fmla="*/ 53 w 338"/>
                  <a:gd name="T23" fmla="*/ 669 h 680"/>
                  <a:gd name="T24" fmla="*/ 49 w 338"/>
                  <a:gd name="T25" fmla="*/ 679 h 680"/>
                  <a:gd name="T26" fmla="*/ 46 w 338"/>
                  <a:gd name="T27" fmla="*/ 68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8" h="680">
                    <a:moveTo>
                      <a:pt x="46" y="680"/>
                    </a:moveTo>
                    <a:cubicBezTo>
                      <a:pt x="43" y="680"/>
                      <a:pt x="40" y="678"/>
                      <a:pt x="39" y="675"/>
                    </a:cubicBezTo>
                    <a:cubicBezTo>
                      <a:pt x="37" y="672"/>
                      <a:pt x="0" y="583"/>
                      <a:pt x="27" y="487"/>
                    </a:cubicBezTo>
                    <a:cubicBezTo>
                      <a:pt x="25" y="469"/>
                      <a:pt x="13" y="324"/>
                      <a:pt x="131" y="196"/>
                    </a:cubicBezTo>
                    <a:cubicBezTo>
                      <a:pt x="134" y="175"/>
                      <a:pt x="160" y="41"/>
                      <a:pt x="328" y="1"/>
                    </a:cubicBezTo>
                    <a:cubicBezTo>
                      <a:pt x="332" y="0"/>
                      <a:pt x="336" y="3"/>
                      <a:pt x="337" y="7"/>
                    </a:cubicBezTo>
                    <a:cubicBezTo>
                      <a:pt x="338" y="11"/>
                      <a:pt x="335" y="15"/>
                      <a:pt x="331" y="16"/>
                    </a:cubicBezTo>
                    <a:cubicBezTo>
                      <a:pt x="161" y="56"/>
                      <a:pt x="146" y="199"/>
                      <a:pt x="146" y="200"/>
                    </a:cubicBezTo>
                    <a:cubicBezTo>
                      <a:pt x="146" y="202"/>
                      <a:pt x="145" y="203"/>
                      <a:pt x="144" y="205"/>
                    </a:cubicBezTo>
                    <a:cubicBezTo>
                      <a:pt x="23" y="334"/>
                      <a:pt x="42" y="485"/>
                      <a:pt x="42" y="486"/>
                    </a:cubicBezTo>
                    <a:cubicBezTo>
                      <a:pt x="42" y="487"/>
                      <a:pt x="42" y="489"/>
                      <a:pt x="42" y="490"/>
                    </a:cubicBezTo>
                    <a:cubicBezTo>
                      <a:pt x="16" y="581"/>
                      <a:pt x="53" y="668"/>
                      <a:pt x="53" y="669"/>
                    </a:cubicBezTo>
                    <a:cubicBezTo>
                      <a:pt x="55" y="673"/>
                      <a:pt x="53" y="678"/>
                      <a:pt x="49" y="679"/>
                    </a:cubicBezTo>
                    <a:cubicBezTo>
                      <a:pt x="48" y="680"/>
                      <a:pt x="47" y="680"/>
                      <a:pt x="46" y="6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5" name="Freeform 57"/>
              <p:cNvSpPr>
                <a:spLocks/>
              </p:cNvSpPr>
              <p:nvPr/>
            </p:nvSpPr>
            <p:spPr bwMode="auto">
              <a:xfrm>
                <a:off x="9919" y="3535"/>
                <a:ext cx="206" cy="90"/>
              </a:xfrm>
              <a:custGeom>
                <a:avLst/>
                <a:gdLst>
                  <a:gd name="T0" fmla="*/ 9 w 118"/>
                  <a:gd name="T1" fmla="*/ 52 h 52"/>
                  <a:gd name="T2" fmla="*/ 3 w 118"/>
                  <a:gd name="T3" fmla="*/ 48 h 52"/>
                  <a:gd name="T4" fmla="*/ 5 w 118"/>
                  <a:gd name="T5" fmla="*/ 37 h 52"/>
                  <a:gd name="T6" fmla="*/ 58 w 118"/>
                  <a:gd name="T7" fmla="*/ 2 h 52"/>
                  <a:gd name="T8" fmla="*/ 66 w 118"/>
                  <a:gd name="T9" fmla="*/ 2 h 52"/>
                  <a:gd name="T10" fmla="*/ 114 w 118"/>
                  <a:gd name="T11" fmla="*/ 31 h 52"/>
                  <a:gd name="T12" fmla="*/ 115 w 118"/>
                  <a:gd name="T13" fmla="*/ 42 h 52"/>
                  <a:gd name="T14" fmla="*/ 104 w 118"/>
                  <a:gd name="T15" fmla="*/ 44 h 52"/>
                  <a:gd name="T16" fmla="*/ 63 w 118"/>
                  <a:gd name="T17" fmla="*/ 18 h 52"/>
                  <a:gd name="T18" fmla="*/ 13 w 118"/>
                  <a:gd name="T19" fmla="*/ 51 h 52"/>
                  <a:gd name="T20" fmla="*/ 9 w 118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52">
                    <a:moveTo>
                      <a:pt x="9" y="52"/>
                    </a:moveTo>
                    <a:cubicBezTo>
                      <a:pt x="7" y="52"/>
                      <a:pt x="4" y="51"/>
                      <a:pt x="3" y="48"/>
                    </a:cubicBezTo>
                    <a:cubicBezTo>
                      <a:pt x="0" y="45"/>
                      <a:pt x="1" y="40"/>
                      <a:pt x="5" y="37"/>
                    </a:cubicBezTo>
                    <a:cubicBezTo>
                      <a:pt x="39" y="16"/>
                      <a:pt x="58" y="2"/>
                      <a:pt x="58" y="2"/>
                    </a:cubicBezTo>
                    <a:cubicBezTo>
                      <a:pt x="61" y="0"/>
                      <a:pt x="64" y="0"/>
                      <a:pt x="66" y="2"/>
                    </a:cubicBezTo>
                    <a:cubicBezTo>
                      <a:pt x="67" y="2"/>
                      <a:pt x="92" y="15"/>
                      <a:pt x="114" y="31"/>
                    </a:cubicBezTo>
                    <a:cubicBezTo>
                      <a:pt x="117" y="34"/>
                      <a:pt x="118" y="39"/>
                      <a:pt x="115" y="42"/>
                    </a:cubicBezTo>
                    <a:cubicBezTo>
                      <a:pt x="113" y="46"/>
                      <a:pt x="108" y="46"/>
                      <a:pt x="104" y="44"/>
                    </a:cubicBezTo>
                    <a:cubicBezTo>
                      <a:pt x="89" y="32"/>
                      <a:pt x="71" y="22"/>
                      <a:pt x="63" y="18"/>
                    </a:cubicBezTo>
                    <a:cubicBezTo>
                      <a:pt x="56" y="23"/>
                      <a:pt x="39" y="35"/>
                      <a:pt x="13" y="51"/>
                    </a:cubicBezTo>
                    <a:cubicBezTo>
                      <a:pt x="12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6" name="Freeform 58"/>
              <p:cNvSpPr>
                <a:spLocks/>
              </p:cNvSpPr>
              <p:nvPr/>
            </p:nvSpPr>
            <p:spPr bwMode="auto">
              <a:xfrm>
                <a:off x="10015" y="3166"/>
                <a:ext cx="99" cy="397"/>
              </a:xfrm>
              <a:custGeom>
                <a:avLst/>
                <a:gdLst>
                  <a:gd name="T0" fmla="*/ 12 w 57"/>
                  <a:gd name="T1" fmla="*/ 228 h 228"/>
                  <a:gd name="T2" fmla="*/ 7 w 57"/>
                  <a:gd name="T3" fmla="*/ 225 h 228"/>
                  <a:gd name="T4" fmla="*/ 1 w 57"/>
                  <a:gd name="T5" fmla="*/ 174 h 228"/>
                  <a:gd name="T6" fmla="*/ 43 w 57"/>
                  <a:gd name="T7" fmla="*/ 3 h 228"/>
                  <a:gd name="T8" fmla="*/ 54 w 57"/>
                  <a:gd name="T9" fmla="*/ 3 h 228"/>
                  <a:gd name="T10" fmla="*/ 54 w 57"/>
                  <a:gd name="T11" fmla="*/ 14 h 228"/>
                  <a:gd name="T12" fmla="*/ 18 w 57"/>
                  <a:gd name="T13" fmla="*/ 215 h 228"/>
                  <a:gd name="T14" fmla="*/ 18 w 57"/>
                  <a:gd name="T15" fmla="*/ 226 h 228"/>
                  <a:gd name="T16" fmla="*/ 12 w 57"/>
                  <a:gd name="T17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28">
                    <a:moveTo>
                      <a:pt x="12" y="228"/>
                    </a:moveTo>
                    <a:cubicBezTo>
                      <a:pt x="10" y="228"/>
                      <a:pt x="8" y="227"/>
                      <a:pt x="7" y="225"/>
                    </a:cubicBezTo>
                    <a:cubicBezTo>
                      <a:pt x="5" y="224"/>
                      <a:pt x="0" y="218"/>
                      <a:pt x="1" y="174"/>
                    </a:cubicBezTo>
                    <a:cubicBezTo>
                      <a:pt x="1" y="160"/>
                      <a:pt x="4" y="39"/>
                      <a:pt x="43" y="3"/>
                    </a:cubicBezTo>
                    <a:cubicBezTo>
                      <a:pt x="46" y="0"/>
                      <a:pt x="51" y="0"/>
                      <a:pt x="54" y="3"/>
                    </a:cubicBezTo>
                    <a:cubicBezTo>
                      <a:pt x="57" y="6"/>
                      <a:pt x="57" y="11"/>
                      <a:pt x="54" y="14"/>
                    </a:cubicBezTo>
                    <a:cubicBezTo>
                      <a:pt x="17" y="49"/>
                      <a:pt x="13" y="200"/>
                      <a:pt x="18" y="215"/>
                    </a:cubicBezTo>
                    <a:cubicBezTo>
                      <a:pt x="21" y="218"/>
                      <a:pt x="20" y="223"/>
                      <a:pt x="18" y="226"/>
                    </a:cubicBezTo>
                    <a:cubicBezTo>
                      <a:pt x="16" y="227"/>
                      <a:pt x="14" y="228"/>
                      <a:pt x="12" y="22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7" name="Freeform 59"/>
              <p:cNvSpPr>
                <a:spLocks/>
              </p:cNvSpPr>
              <p:nvPr/>
            </p:nvSpPr>
            <p:spPr bwMode="auto">
              <a:xfrm>
                <a:off x="9304" y="2753"/>
                <a:ext cx="111" cy="232"/>
              </a:xfrm>
              <a:custGeom>
                <a:avLst/>
                <a:gdLst>
                  <a:gd name="T0" fmla="*/ 15 w 64"/>
                  <a:gd name="T1" fmla="*/ 133 h 133"/>
                  <a:gd name="T2" fmla="*/ 8 w 64"/>
                  <a:gd name="T3" fmla="*/ 129 h 133"/>
                  <a:gd name="T4" fmla="*/ 51 w 64"/>
                  <a:gd name="T5" fmla="*/ 2 h 133"/>
                  <a:gd name="T6" fmla="*/ 62 w 64"/>
                  <a:gd name="T7" fmla="*/ 3 h 133"/>
                  <a:gd name="T8" fmla="*/ 61 w 64"/>
                  <a:gd name="T9" fmla="*/ 14 h 133"/>
                  <a:gd name="T10" fmla="*/ 22 w 64"/>
                  <a:gd name="T11" fmla="*/ 121 h 133"/>
                  <a:gd name="T12" fmla="*/ 19 w 64"/>
                  <a:gd name="T13" fmla="*/ 131 h 133"/>
                  <a:gd name="T14" fmla="*/ 15 w 64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33">
                    <a:moveTo>
                      <a:pt x="15" y="133"/>
                    </a:moveTo>
                    <a:cubicBezTo>
                      <a:pt x="12" y="133"/>
                      <a:pt x="10" y="131"/>
                      <a:pt x="8" y="129"/>
                    </a:cubicBezTo>
                    <a:cubicBezTo>
                      <a:pt x="0" y="116"/>
                      <a:pt x="16" y="33"/>
                      <a:pt x="51" y="2"/>
                    </a:cubicBezTo>
                    <a:cubicBezTo>
                      <a:pt x="54" y="0"/>
                      <a:pt x="59" y="0"/>
                      <a:pt x="62" y="3"/>
                    </a:cubicBezTo>
                    <a:cubicBezTo>
                      <a:pt x="64" y="6"/>
                      <a:pt x="64" y="11"/>
                      <a:pt x="61" y="14"/>
                    </a:cubicBezTo>
                    <a:cubicBezTo>
                      <a:pt x="30" y="41"/>
                      <a:pt x="20" y="111"/>
                      <a:pt x="22" y="121"/>
                    </a:cubicBezTo>
                    <a:cubicBezTo>
                      <a:pt x="24" y="125"/>
                      <a:pt x="23" y="129"/>
                      <a:pt x="19" y="131"/>
                    </a:cubicBezTo>
                    <a:cubicBezTo>
                      <a:pt x="18" y="132"/>
                      <a:pt x="16" y="133"/>
                      <a:pt x="15" y="133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8" name="Freeform 60"/>
              <p:cNvSpPr>
                <a:spLocks/>
              </p:cNvSpPr>
              <p:nvPr/>
            </p:nvSpPr>
            <p:spPr bwMode="auto">
              <a:xfrm>
                <a:off x="9224" y="3538"/>
                <a:ext cx="64" cy="79"/>
              </a:xfrm>
              <a:custGeom>
                <a:avLst/>
                <a:gdLst>
                  <a:gd name="T0" fmla="*/ 28 w 37"/>
                  <a:gd name="T1" fmla="*/ 45 h 45"/>
                  <a:gd name="T2" fmla="*/ 21 w 37"/>
                  <a:gd name="T3" fmla="*/ 41 h 45"/>
                  <a:gd name="T4" fmla="*/ 2 w 37"/>
                  <a:gd name="T5" fmla="*/ 14 h 45"/>
                  <a:gd name="T6" fmla="*/ 4 w 37"/>
                  <a:gd name="T7" fmla="*/ 3 h 45"/>
                  <a:gd name="T8" fmla="*/ 15 w 37"/>
                  <a:gd name="T9" fmla="*/ 5 h 45"/>
                  <a:gd name="T10" fmla="*/ 34 w 37"/>
                  <a:gd name="T11" fmla="*/ 32 h 45"/>
                  <a:gd name="T12" fmla="*/ 32 w 37"/>
                  <a:gd name="T13" fmla="*/ 43 h 45"/>
                  <a:gd name="T14" fmla="*/ 28 w 37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5">
                    <a:moveTo>
                      <a:pt x="28" y="45"/>
                    </a:moveTo>
                    <a:cubicBezTo>
                      <a:pt x="25" y="45"/>
                      <a:pt x="23" y="43"/>
                      <a:pt x="21" y="4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7" y="36"/>
                      <a:pt x="36" y="41"/>
                      <a:pt x="32" y="43"/>
                    </a:cubicBezTo>
                    <a:cubicBezTo>
                      <a:pt x="31" y="44"/>
                      <a:pt x="29" y="45"/>
                      <a:pt x="28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9" name="Freeform 61"/>
              <p:cNvSpPr>
                <a:spLocks/>
              </p:cNvSpPr>
              <p:nvPr/>
            </p:nvSpPr>
            <p:spPr bwMode="auto">
              <a:xfrm>
                <a:off x="9165" y="3900"/>
                <a:ext cx="207" cy="126"/>
              </a:xfrm>
              <a:custGeom>
                <a:avLst/>
                <a:gdLst>
                  <a:gd name="T0" fmla="*/ 9 w 119"/>
                  <a:gd name="T1" fmla="*/ 72 h 72"/>
                  <a:gd name="T2" fmla="*/ 4 w 119"/>
                  <a:gd name="T3" fmla="*/ 71 h 72"/>
                  <a:gd name="T4" fmla="*/ 2 w 119"/>
                  <a:gd name="T5" fmla="*/ 60 h 72"/>
                  <a:gd name="T6" fmla="*/ 111 w 119"/>
                  <a:gd name="T7" fmla="*/ 1 h 72"/>
                  <a:gd name="T8" fmla="*/ 119 w 119"/>
                  <a:gd name="T9" fmla="*/ 8 h 72"/>
                  <a:gd name="T10" fmla="*/ 111 w 119"/>
                  <a:gd name="T11" fmla="*/ 16 h 72"/>
                  <a:gd name="T12" fmla="*/ 15 w 119"/>
                  <a:gd name="T13" fmla="*/ 68 h 72"/>
                  <a:gd name="T14" fmla="*/ 9 w 11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72">
                    <a:moveTo>
                      <a:pt x="9" y="72"/>
                    </a:moveTo>
                    <a:cubicBezTo>
                      <a:pt x="7" y="72"/>
                      <a:pt x="6" y="71"/>
                      <a:pt x="4" y="71"/>
                    </a:cubicBezTo>
                    <a:cubicBezTo>
                      <a:pt x="1" y="68"/>
                      <a:pt x="0" y="64"/>
                      <a:pt x="2" y="60"/>
                    </a:cubicBezTo>
                    <a:cubicBezTo>
                      <a:pt x="23" y="26"/>
                      <a:pt x="74" y="3"/>
                      <a:pt x="111" y="1"/>
                    </a:cubicBezTo>
                    <a:cubicBezTo>
                      <a:pt x="115" y="0"/>
                      <a:pt x="119" y="4"/>
                      <a:pt x="119" y="8"/>
                    </a:cubicBezTo>
                    <a:cubicBezTo>
                      <a:pt x="119" y="12"/>
                      <a:pt x="116" y="16"/>
                      <a:pt x="111" y="16"/>
                    </a:cubicBezTo>
                    <a:cubicBezTo>
                      <a:pt x="80" y="18"/>
                      <a:pt x="34" y="39"/>
                      <a:pt x="15" y="68"/>
                    </a:cubicBezTo>
                    <a:cubicBezTo>
                      <a:pt x="14" y="71"/>
                      <a:pt x="11" y="72"/>
                      <a:pt x="9" y="7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0" name="Freeform 62"/>
              <p:cNvSpPr>
                <a:spLocks/>
              </p:cNvSpPr>
              <p:nvPr/>
            </p:nvSpPr>
            <p:spPr bwMode="auto">
              <a:xfrm>
                <a:off x="9469" y="3427"/>
                <a:ext cx="181" cy="51"/>
              </a:xfrm>
              <a:custGeom>
                <a:avLst/>
                <a:gdLst>
                  <a:gd name="T0" fmla="*/ 9 w 104"/>
                  <a:gd name="T1" fmla="*/ 29 h 29"/>
                  <a:gd name="T2" fmla="*/ 2 w 104"/>
                  <a:gd name="T3" fmla="*/ 25 h 29"/>
                  <a:gd name="T4" fmla="*/ 5 w 104"/>
                  <a:gd name="T5" fmla="*/ 15 h 29"/>
                  <a:gd name="T6" fmla="*/ 97 w 104"/>
                  <a:gd name="T7" fmla="*/ 2 h 29"/>
                  <a:gd name="T8" fmla="*/ 104 w 104"/>
                  <a:gd name="T9" fmla="*/ 10 h 29"/>
                  <a:gd name="T10" fmla="*/ 96 w 104"/>
                  <a:gd name="T11" fmla="*/ 17 h 29"/>
                  <a:gd name="T12" fmla="*/ 12 w 104"/>
                  <a:gd name="T13" fmla="*/ 28 h 29"/>
                  <a:gd name="T14" fmla="*/ 9 w 104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29">
                    <a:moveTo>
                      <a:pt x="9" y="29"/>
                    </a:moveTo>
                    <a:cubicBezTo>
                      <a:pt x="6" y="29"/>
                      <a:pt x="3" y="28"/>
                      <a:pt x="2" y="25"/>
                    </a:cubicBezTo>
                    <a:cubicBezTo>
                      <a:pt x="0" y="22"/>
                      <a:pt x="1" y="17"/>
                      <a:pt x="5" y="15"/>
                    </a:cubicBezTo>
                    <a:cubicBezTo>
                      <a:pt x="19" y="7"/>
                      <a:pt x="58" y="0"/>
                      <a:pt x="97" y="2"/>
                    </a:cubicBezTo>
                    <a:cubicBezTo>
                      <a:pt x="101" y="2"/>
                      <a:pt x="104" y="6"/>
                      <a:pt x="104" y="10"/>
                    </a:cubicBezTo>
                    <a:cubicBezTo>
                      <a:pt x="104" y="14"/>
                      <a:pt x="100" y="17"/>
                      <a:pt x="96" y="17"/>
                    </a:cubicBezTo>
                    <a:cubicBezTo>
                      <a:pt x="58" y="15"/>
                      <a:pt x="23" y="22"/>
                      <a:pt x="12" y="28"/>
                    </a:cubicBezTo>
                    <a:cubicBezTo>
                      <a:pt x="11" y="29"/>
                      <a:pt x="10" y="29"/>
                      <a:pt x="9" y="2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1" name="Freeform 63"/>
              <p:cNvSpPr>
                <a:spLocks/>
              </p:cNvSpPr>
              <p:nvPr/>
            </p:nvSpPr>
            <p:spPr bwMode="auto">
              <a:xfrm>
                <a:off x="10473" y="4118"/>
                <a:ext cx="200" cy="507"/>
              </a:xfrm>
              <a:custGeom>
                <a:avLst/>
                <a:gdLst>
                  <a:gd name="T0" fmla="*/ 106 w 115"/>
                  <a:gd name="T1" fmla="*/ 291 h 291"/>
                  <a:gd name="T2" fmla="*/ 103 w 115"/>
                  <a:gd name="T3" fmla="*/ 290 h 291"/>
                  <a:gd name="T4" fmla="*/ 46 w 115"/>
                  <a:gd name="T5" fmla="*/ 161 h 291"/>
                  <a:gd name="T6" fmla="*/ 43 w 115"/>
                  <a:gd name="T7" fmla="*/ 134 h 291"/>
                  <a:gd name="T8" fmla="*/ 42 w 115"/>
                  <a:gd name="T9" fmla="*/ 124 h 291"/>
                  <a:gd name="T10" fmla="*/ 5 w 115"/>
                  <a:gd name="T11" fmla="*/ 16 h 291"/>
                  <a:gd name="T12" fmla="*/ 2 w 115"/>
                  <a:gd name="T13" fmla="*/ 5 h 291"/>
                  <a:gd name="T14" fmla="*/ 12 w 115"/>
                  <a:gd name="T15" fmla="*/ 2 h 291"/>
                  <a:gd name="T16" fmla="*/ 57 w 115"/>
                  <a:gd name="T17" fmla="*/ 122 h 291"/>
                  <a:gd name="T18" fmla="*/ 59 w 115"/>
                  <a:gd name="T19" fmla="*/ 133 h 291"/>
                  <a:gd name="T20" fmla="*/ 61 w 115"/>
                  <a:gd name="T21" fmla="*/ 160 h 291"/>
                  <a:gd name="T22" fmla="*/ 109 w 115"/>
                  <a:gd name="T23" fmla="*/ 276 h 291"/>
                  <a:gd name="T24" fmla="*/ 113 w 115"/>
                  <a:gd name="T25" fmla="*/ 286 h 291"/>
                  <a:gd name="T26" fmla="*/ 106 w 115"/>
                  <a:gd name="T27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91">
                    <a:moveTo>
                      <a:pt x="106" y="291"/>
                    </a:moveTo>
                    <a:cubicBezTo>
                      <a:pt x="105" y="291"/>
                      <a:pt x="104" y="291"/>
                      <a:pt x="103" y="290"/>
                    </a:cubicBezTo>
                    <a:cubicBezTo>
                      <a:pt x="56" y="272"/>
                      <a:pt x="51" y="213"/>
                      <a:pt x="46" y="161"/>
                    </a:cubicBezTo>
                    <a:cubicBezTo>
                      <a:pt x="45" y="152"/>
                      <a:pt x="44" y="143"/>
                      <a:pt x="43" y="134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36" y="76"/>
                      <a:pt x="30" y="30"/>
                      <a:pt x="5" y="16"/>
                    </a:cubicBezTo>
                    <a:cubicBezTo>
                      <a:pt x="1" y="14"/>
                      <a:pt x="0" y="9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45" y="20"/>
                      <a:pt x="51" y="70"/>
                      <a:pt x="57" y="122"/>
                    </a:cubicBezTo>
                    <a:cubicBezTo>
                      <a:pt x="59" y="133"/>
                      <a:pt x="59" y="133"/>
                      <a:pt x="59" y="133"/>
                    </a:cubicBezTo>
                    <a:cubicBezTo>
                      <a:pt x="60" y="141"/>
                      <a:pt x="61" y="150"/>
                      <a:pt x="61" y="160"/>
                    </a:cubicBezTo>
                    <a:cubicBezTo>
                      <a:pt x="66" y="207"/>
                      <a:pt x="71" y="261"/>
                      <a:pt x="109" y="276"/>
                    </a:cubicBezTo>
                    <a:cubicBezTo>
                      <a:pt x="113" y="277"/>
                      <a:pt x="115" y="282"/>
                      <a:pt x="113" y="286"/>
                    </a:cubicBezTo>
                    <a:cubicBezTo>
                      <a:pt x="112" y="289"/>
                      <a:pt x="109" y="291"/>
                      <a:pt x="106" y="2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2" name="Freeform 64"/>
              <p:cNvSpPr>
                <a:spLocks/>
              </p:cNvSpPr>
              <p:nvPr/>
            </p:nvSpPr>
            <p:spPr bwMode="auto">
              <a:xfrm>
                <a:off x="9385" y="3171"/>
                <a:ext cx="60" cy="115"/>
              </a:xfrm>
              <a:custGeom>
                <a:avLst/>
                <a:gdLst>
                  <a:gd name="T0" fmla="*/ 9 w 34"/>
                  <a:gd name="T1" fmla="*/ 66 h 66"/>
                  <a:gd name="T2" fmla="*/ 8 w 34"/>
                  <a:gd name="T3" fmla="*/ 66 h 66"/>
                  <a:gd name="T4" fmla="*/ 1 w 34"/>
                  <a:gd name="T5" fmla="*/ 58 h 66"/>
                  <a:gd name="T6" fmla="*/ 1 w 34"/>
                  <a:gd name="T7" fmla="*/ 49 h 66"/>
                  <a:gd name="T8" fmla="*/ 20 w 34"/>
                  <a:gd name="T9" fmla="*/ 3 h 66"/>
                  <a:gd name="T10" fmla="*/ 31 w 34"/>
                  <a:gd name="T11" fmla="*/ 3 h 66"/>
                  <a:gd name="T12" fmla="*/ 31 w 34"/>
                  <a:gd name="T13" fmla="*/ 14 h 66"/>
                  <a:gd name="T14" fmla="*/ 17 w 34"/>
                  <a:gd name="T15" fmla="*/ 49 h 66"/>
                  <a:gd name="T16" fmla="*/ 17 w 34"/>
                  <a:gd name="T17" fmla="*/ 59 h 66"/>
                  <a:gd name="T18" fmla="*/ 9 w 34"/>
                  <a:gd name="T1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66">
                    <a:moveTo>
                      <a:pt x="9" y="66"/>
                    </a:moveTo>
                    <a:cubicBezTo>
                      <a:pt x="8" y="66"/>
                      <a:pt x="8" y="66"/>
                      <a:pt x="8" y="66"/>
                    </a:cubicBezTo>
                    <a:cubicBezTo>
                      <a:pt x="4" y="66"/>
                      <a:pt x="1" y="62"/>
                      <a:pt x="1" y="58"/>
                    </a:cubicBezTo>
                    <a:cubicBezTo>
                      <a:pt x="1" y="55"/>
                      <a:pt x="1" y="52"/>
                      <a:pt x="1" y="49"/>
                    </a:cubicBezTo>
                    <a:cubicBezTo>
                      <a:pt x="1" y="37"/>
                      <a:pt x="0" y="21"/>
                      <a:pt x="20" y="3"/>
                    </a:cubicBezTo>
                    <a:cubicBezTo>
                      <a:pt x="24" y="0"/>
                      <a:pt x="28" y="0"/>
                      <a:pt x="31" y="3"/>
                    </a:cubicBezTo>
                    <a:cubicBezTo>
                      <a:pt x="34" y="7"/>
                      <a:pt x="34" y="11"/>
                      <a:pt x="31" y="14"/>
                    </a:cubicBezTo>
                    <a:cubicBezTo>
                      <a:pt x="16" y="28"/>
                      <a:pt x="16" y="38"/>
                      <a:pt x="17" y="49"/>
                    </a:cubicBezTo>
                    <a:cubicBezTo>
                      <a:pt x="17" y="52"/>
                      <a:pt x="17" y="56"/>
                      <a:pt x="17" y="59"/>
                    </a:cubicBezTo>
                    <a:cubicBezTo>
                      <a:pt x="16" y="63"/>
                      <a:pt x="13" y="66"/>
                      <a:pt x="9" y="6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3" name="Freeform 65"/>
              <p:cNvSpPr>
                <a:spLocks/>
              </p:cNvSpPr>
              <p:nvPr/>
            </p:nvSpPr>
            <p:spPr bwMode="auto">
              <a:xfrm>
                <a:off x="8782" y="4967"/>
                <a:ext cx="1465" cy="923"/>
              </a:xfrm>
              <a:custGeom>
                <a:avLst/>
                <a:gdLst>
                  <a:gd name="T0" fmla="*/ 688 w 842"/>
                  <a:gd name="T1" fmla="*/ 530 h 530"/>
                  <a:gd name="T2" fmla="*/ 540 w 842"/>
                  <a:gd name="T3" fmla="*/ 497 h 530"/>
                  <a:gd name="T4" fmla="*/ 454 w 842"/>
                  <a:gd name="T5" fmla="*/ 484 h 530"/>
                  <a:gd name="T6" fmla="*/ 251 w 842"/>
                  <a:gd name="T7" fmla="*/ 443 h 530"/>
                  <a:gd name="T8" fmla="*/ 25 w 842"/>
                  <a:gd name="T9" fmla="*/ 213 h 530"/>
                  <a:gd name="T10" fmla="*/ 35 w 842"/>
                  <a:gd name="T11" fmla="*/ 8 h 530"/>
                  <a:gd name="T12" fmla="*/ 50 w 842"/>
                  <a:gd name="T13" fmla="*/ 2 h 530"/>
                  <a:gd name="T14" fmla="*/ 56 w 842"/>
                  <a:gd name="T15" fmla="*/ 18 h 530"/>
                  <a:gd name="T16" fmla="*/ 47 w 842"/>
                  <a:gd name="T17" fmla="*/ 205 h 530"/>
                  <a:gd name="T18" fmla="*/ 261 w 842"/>
                  <a:gd name="T19" fmla="*/ 422 h 530"/>
                  <a:gd name="T20" fmla="*/ 456 w 842"/>
                  <a:gd name="T21" fmla="*/ 461 h 530"/>
                  <a:gd name="T22" fmla="*/ 550 w 842"/>
                  <a:gd name="T23" fmla="*/ 476 h 530"/>
                  <a:gd name="T24" fmla="*/ 822 w 842"/>
                  <a:gd name="T25" fmla="*/ 474 h 530"/>
                  <a:gd name="T26" fmla="*/ 838 w 842"/>
                  <a:gd name="T27" fmla="*/ 477 h 530"/>
                  <a:gd name="T28" fmla="*/ 836 w 842"/>
                  <a:gd name="T29" fmla="*/ 493 h 530"/>
                  <a:gd name="T30" fmla="*/ 688 w 842"/>
                  <a:gd name="T31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2" h="530">
                    <a:moveTo>
                      <a:pt x="688" y="530"/>
                    </a:moveTo>
                    <a:cubicBezTo>
                      <a:pt x="641" y="530"/>
                      <a:pt x="590" y="521"/>
                      <a:pt x="540" y="497"/>
                    </a:cubicBezTo>
                    <a:cubicBezTo>
                      <a:pt x="522" y="489"/>
                      <a:pt x="491" y="487"/>
                      <a:pt x="454" y="484"/>
                    </a:cubicBezTo>
                    <a:cubicBezTo>
                      <a:pt x="395" y="480"/>
                      <a:pt x="321" y="476"/>
                      <a:pt x="251" y="443"/>
                    </a:cubicBezTo>
                    <a:cubicBezTo>
                      <a:pt x="168" y="404"/>
                      <a:pt x="65" y="324"/>
                      <a:pt x="25" y="213"/>
                    </a:cubicBezTo>
                    <a:cubicBezTo>
                      <a:pt x="0" y="144"/>
                      <a:pt x="3" y="75"/>
                      <a:pt x="35" y="8"/>
                    </a:cubicBezTo>
                    <a:cubicBezTo>
                      <a:pt x="38" y="2"/>
                      <a:pt x="45" y="0"/>
                      <a:pt x="50" y="2"/>
                    </a:cubicBezTo>
                    <a:cubicBezTo>
                      <a:pt x="56" y="5"/>
                      <a:pt x="59" y="12"/>
                      <a:pt x="56" y="18"/>
                    </a:cubicBezTo>
                    <a:cubicBezTo>
                      <a:pt x="27" y="79"/>
                      <a:pt x="24" y="142"/>
                      <a:pt x="47" y="205"/>
                    </a:cubicBezTo>
                    <a:cubicBezTo>
                      <a:pt x="85" y="309"/>
                      <a:pt x="182" y="385"/>
                      <a:pt x="261" y="422"/>
                    </a:cubicBezTo>
                    <a:cubicBezTo>
                      <a:pt x="327" y="453"/>
                      <a:pt x="398" y="457"/>
                      <a:pt x="456" y="461"/>
                    </a:cubicBezTo>
                    <a:cubicBezTo>
                      <a:pt x="496" y="464"/>
                      <a:pt x="529" y="466"/>
                      <a:pt x="550" y="476"/>
                    </a:cubicBezTo>
                    <a:cubicBezTo>
                      <a:pt x="617" y="508"/>
                      <a:pt x="749" y="526"/>
                      <a:pt x="822" y="474"/>
                    </a:cubicBezTo>
                    <a:cubicBezTo>
                      <a:pt x="827" y="470"/>
                      <a:pt x="835" y="471"/>
                      <a:pt x="838" y="477"/>
                    </a:cubicBezTo>
                    <a:cubicBezTo>
                      <a:pt x="842" y="482"/>
                      <a:pt x="841" y="489"/>
                      <a:pt x="836" y="493"/>
                    </a:cubicBezTo>
                    <a:cubicBezTo>
                      <a:pt x="807" y="513"/>
                      <a:pt x="752" y="530"/>
                      <a:pt x="688" y="5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4" name="Freeform 66"/>
              <p:cNvSpPr>
                <a:spLocks/>
              </p:cNvSpPr>
              <p:nvPr/>
            </p:nvSpPr>
            <p:spPr bwMode="auto">
              <a:xfrm>
                <a:off x="10215" y="2404"/>
                <a:ext cx="426" cy="121"/>
              </a:xfrm>
              <a:custGeom>
                <a:avLst/>
                <a:gdLst>
                  <a:gd name="T0" fmla="*/ 236 w 245"/>
                  <a:gd name="T1" fmla="*/ 70 h 70"/>
                  <a:gd name="T2" fmla="*/ 231 w 245"/>
                  <a:gd name="T3" fmla="*/ 68 h 70"/>
                  <a:gd name="T4" fmla="*/ 9 w 245"/>
                  <a:gd name="T5" fmla="*/ 24 h 70"/>
                  <a:gd name="T6" fmla="*/ 0 w 245"/>
                  <a:gd name="T7" fmla="*/ 17 h 70"/>
                  <a:gd name="T8" fmla="*/ 7 w 245"/>
                  <a:gd name="T9" fmla="*/ 8 h 70"/>
                  <a:gd name="T10" fmla="*/ 241 w 245"/>
                  <a:gd name="T11" fmla="*/ 56 h 70"/>
                  <a:gd name="T12" fmla="*/ 242 w 245"/>
                  <a:gd name="T13" fmla="*/ 67 h 70"/>
                  <a:gd name="T14" fmla="*/ 236 w 245"/>
                  <a:gd name="T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70">
                    <a:moveTo>
                      <a:pt x="236" y="70"/>
                    </a:moveTo>
                    <a:cubicBezTo>
                      <a:pt x="234" y="70"/>
                      <a:pt x="232" y="69"/>
                      <a:pt x="231" y="68"/>
                    </a:cubicBezTo>
                    <a:cubicBezTo>
                      <a:pt x="218" y="58"/>
                      <a:pt x="81" y="16"/>
                      <a:pt x="9" y="24"/>
                    </a:cubicBezTo>
                    <a:cubicBezTo>
                      <a:pt x="4" y="24"/>
                      <a:pt x="1" y="21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cubicBezTo>
                      <a:pt x="83" y="0"/>
                      <a:pt x="223" y="42"/>
                      <a:pt x="241" y="56"/>
                    </a:cubicBezTo>
                    <a:cubicBezTo>
                      <a:pt x="244" y="59"/>
                      <a:pt x="245" y="64"/>
                      <a:pt x="242" y="67"/>
                    </a:cubicBezTo>
                    <a:cubicBezTo>
                      <a:pt x="240" y="69"/>
                      <a:pt x="238" y="70"/>
                      <a:pt x="236" y="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5" name="Freeform 67"/>
              <p:cNvSpPr>
                <a:spLocks/>
              </p:cNvSpPr>
              <p:nvPr/>
            </p:nvSpPr>
            <p:spPr bwMode="auto">
              <a:xfrm>
                <a:off x="9610" y="2877"/>
                <a:ext cx="90" cy="207"/>
              </a:xfrm>
              <a:custGeom>
                <a:avLst/>
                <a:gdLst>
                  <a:gd name="T0" fmla="*/ 43 w 52"/>
                  <a:gd name="T1" fmla="*/ 119 h 119"/>
                  <a:gd name="T2" fmla="*/ 37 w 52"/>
                  <a:gd name="T3" fmla="*/ 116 h 119"/>
                  <a:gd name="T4" fmla="*/ 6 w 52"/>
                  <a:gd name="T5" fmla="*/ 7 h 119"/>
                  <a:gd name="T6" fmla="*/ 15 w 52"/>
                  <a:gd name="T7" fmla="*/ 0 h 119"/>
                  <a:gd name="T8" fmla="*/ 21 w 52"/>
                  <a:gd name="T9" fmla="*/ 9 h 119"/>
                  <a:gd name="T10" fmla="*/ 49 w 52"/>
                  <a:gd name="T11" fmla="*/ 106 h 119"/>
                  <a:gd name="T12" fmla="*/ 48 w 52"/>
                  <a:gd name="T13" fmla="*/ 117 h 119"/>
                  <a:gd name="T14" fmla="*/ 43 w 52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19">
                    <a:moveTo>
                      <a:pt x="43" y="119"/>
                    </a:moveTo>
                    <a:cubicBezTo>
                      <a:pt x="41" y="119"/>
                      <a:pt x="38" y="118"/>
                      <a:pt x="37" y="116"/>
                    </a:cubicBezTo>
                    <a:cubicBezTo>
                      <a:pt x="25" y="100"/>
                      <a:pt x="0" y="41"/>
                      <a:pt x="6" y="7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19" y="1"/>
                      <a:pt x="22" y="5"/>
                      <a:pt x="21" y="9"/>
                    </a:cubicBezTo>
                    <a:cubicBezTo>
                      <a:pt x="17" y="38"/>
                      <a:pt x="39" y="92"/>
                      <a:pt x="49" y="106"/>
                    </a:cubicBezTo>
                    <a:cubicBezTo>
                      <a:pt x="52" y="110"/>
                      <a:pt x="51" y="115"/>
                      <a:pt x="48" y="117"/>
                    </a:cubicBezTo>
                    <a:cubicBezTo>
                      <a:pt x="46" y="118"/>
                      <a:pt x="45" y="119"/>
                      <a:pt x="43" y="11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6" name="Freeform 68"/>
              <p:cNvSpPr>
                <a:spLocks/>
              </p:cNvSpPr>
              <p:nvPr/>
            </p:nvSpPr>
            <p:spPr bwMode="auto">
              <a:xfrm>
                <a:off x="10387" y="5638"/>
                <a:ext cx="548" cy="644"/>
              </a:xfrm>
              <a:custGeom>
                <a:avLst/>
                <a:gdLst>
                  <a:gd name="T0" fmla="*/ 8 w 315"/>
                  <a:gd name="T1" fmla="*/ 370 h 370"/>
                  <a:gd name="T2" fmla="*/ 5 w 315"/>
                  <a:gd name="T3" fmla="*/ 369 h 370"/>
                  <a:gd name="T4" fmla="*/ 1 w 315"/>
                  <a:gd name="T5" fmla="*/ 359 h 370"/>
                  <a:gd name="T6" fmla="*/ 68 w 315"/>
                  <a:gd name="T7" fmla="*/ 259 h 370"/>
                  <a:gd name="T8" fmla="*/ 175 w 315"/>
                  <a:gd name="T9" fmla="*/ 150 h 370"/>
                  <a:gd name="T10" fmla="*/ 299 w 315"/>
                  <a:gd name="T11" fmla="*/ 8 h 370"/>
                  <a:gd name="T12" fmla="*/ 308 w 315"/>
                  <a:gd name="T13" fmla="*/ 1 h 370"/>
                  <a:gd name="T14" fmla="*/ 315 w 315"/>
                  <a:gd name="T15" fmla="*/ 9 h 370"/>
                  <a:gd name="T16" fmla="*/ 186 w 315"/>
                  <a:gd name="T17" fmla="*/ 161 h 370"/>
                  <a:gd name="T18" fmla="*/ 79 w 315"/>
                  <a:gd name="T19" fmla="*/ 270 h 370"/>
                  <a:gd name="T20" fmla="*/ 15 w 315"/>
                  <a:gd name="T21" fmla="*/ 366 h 370"/>
                  <a:gd name="T22" fmla="*/ 8 w 315"/>
                  <a:gd name="T2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5" h="370">
                    <a:moveTo>
                      <a:pt x="8" y="370"/>
                    </a:moveTo>
                    <a:cubicBezTo>
                      <a:pt x="7" y="370"/>
                      <a:pt x="6" y="370"/>
                      <a:pt x="5" y="369"/>
                    </a:cubicBezTo>
                    <a:cubicBezTo>
                      <a:pt x="1" y="367"/>
                      <a:pt x="0" y="363"/>
                      <a:pt x="1" y="359"/>
                    </a:cubicBezTo>
                    <a:cubicBezTo>
                      <a:pt x="14" y="333"/>
                      <a:pt x="36" y="294"/>
                      <a:pt x="68" y="259"/>
                    </a:cubicBezTo>
                    <a:cubicBezTo>
                      <a:pt x="101" y="223"/>
                      <a:pt x="139" y="186"/>
                      <a:pt x="175" y="150"/>
                    </a:cubicBezTo>
                    <a:cubicBezTo>
                      <a:pt x="236" y="91"/>
                      <a:pt x="298" y="30"/>
                      <a:pt x="299" y="8"/>
                    </a:cubicBezTo>
                    <a:cubicBezTo>
                      <a:pt x="300" y="4"/>
                      <a:pt x="303" y="0"/>
                      <a:pt x="308" y="1"/>
                    </a:cubicBezTo>
                    <a:cubicBezTo>
                      <a:pt x="312" y="1"/>
                      <a:pt x="315" y="5"/>
                      <a:pt x="315" y="9"/>
                    </a:cubicBezTo>
                    <a:cubicBezTo>
                      <a:pt x="313" y="35"/>
                      <a:pt x="265" y="84"/>
                      <a:pt x="186" y="161"/>
                    </a:cubicBezTo>
                    <a:cubicBezTo>
                      <a:pt x="150" y="197"/>
                      <a:pt x="112" y="234"/>
                      <a:pt x="79" y="270"/>
                    </a:cubicBezTo>
                    <a:cubicBezTo>
                      <a:pt x="49" y="303"/>
                      <a:pt x="28" y="340"/>
                      <a:pt x="15" y="366"/>
                    </a:cubicBezTo>
                    <a:cubicBezTo>
                      <a:pt x="14" y="368"/>
                      <a:pt x="11" y="370"/>
                      <a:pt x="8" y="3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7" name="Freeform 69"/>
              <p:cNvSpPr>
                <a:spLocks/>
              </p:cNvSpPr>
              <p:nvPr/>
            </p:nvSpPr>
            <p:spPr bwMode="auto">
              <a:xfrm>
                <a:off x="12240" y="4548"/>
                <a:ext cx="760" cy="397"/>
              </a:xfrm>
              <a:custGeom>
                <a:avLst/>
                <a:gdLst>
                  <a:gd name="T0" fmla="*/ 105 w 437"/>
                  <a:gd name="T1" fmla="*/ 228 h 228"/>
                  <a:gd name="T2" fmla="*/ 6 w 437"/>
                  <a:gd name="T3" fmla="*/ 213 h 228"/>
                  <a:gd name="T4" fmla="*/ 1 w 437"/>
                  <a:gd name="T5" fmla="*/ 203 h 228"/>
                  <a:gd name="T6" fmla="*/ 11 w 437"/>
                  <a:gd name="T7" fmla="*/ 198 h 228"/>
                  <a:gd name="T8" fmla="*/ 169 w 437"/>
                  <a:gd name="T9" fmla="*/ 208 h 228"/>
                  <a:gd name="T10" fmla="*/ 421 w 437"/>
                  <a:gd name="T11" fmla="*/ 7 h 228"/>
                  <a:gd name="T12" fmla="*/ 431 w 437"/>
                  <a:gd name="T13" fmla="*/ 1 h 228"/>
                  <a:gd name="T14" fmla="*/ 437 w 437"/>
                  <a:gd name="T15" fmla="*/ 11 h 228"/>
                  <a:gd name="T16" fmla="*/ 171 w 437"/>
                  <a:gd name="T17" fmla="*/ 223 h 228"/>
                  <a:gd name="T18" fmla="*/ 105 w 437"/>
                  <a:gd name="T1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7" h="228">
                    <a:moveTo>
                      <a:pt x="105" y="228"/>
                    </a:moveTo>
                    <a:cubicBezTo>
                      <a:pt x="66" y="228"/>
                      <a:pt x="33" y="223"/>
                      <a:pt x="6" y="213"/>
                    </a:cubicBezTo>
                    <a:cubicBezTo>
                      <a:pt x="2" y="211"/>
                      <a:pt x="0" y="207"/>
                      <a:pt x="1" y="203"/>
                    </a:cubicBezTo>
                    <a:cubicBezTo>
                      <a:pt x="3" y="199"/>
                      <a:pt x="7" y="197"/>
                      <a:pt x="11" y="198"/>
                    </a:cubicBezTo>
                    <a:cubicBezTo>
                      <a:pt x="50" y="212"/>
                      <a:pt x="105" y="216"/>
                      <a:pt x="169" y="208"/>
                    </a:cubicBezTo>
                    <a:cubicBezTo>
                      <a:pt x="309" y="191"/>
                      <a:pt x="402" y="94"/>
                      <a:pt x="421" y="7"/>
                    </a:cubicBezTo>
                    <a:cubicBezTo>
                      <a:pt x="422" y="3"/>
                      <a:pt x="426" y="0"/>
                      <a:pt x="431" y="1"/>
                    </a:cubicBezTo>
                    <a:cubicBezTo>
                      <a:pt x="435" y="2"/>
                      <a:pt x="437" y="7"/>
                      <a:pt x="437" y="11"/>
                    </a:cubicBezTo>
                    <a:cubicBezTo>
                      <a:pt x="416" y="103"/>
                      <a:pt x="318" y="205"/>
                      <a:pt x="171" y="223"/>
                    </a:cubicBezTo>
                    <a:cubicBezTo>
                      <a:pt x="147" y="226"/>
                      <a:pt x="125" y="228"/>
                      <a:pt x="105" y="22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8" name="Freeform 70"/>
              <p:cNvSpPr>
                <a:spLocks/>
              </p:cNvSpPr>
              <p:nvPr/>
            </p:nvSpPr>
            <p:spPr bwMode="auto">
              <a:xfrm>
                <a:off x="11221" y="4651"/>
                <a:ext cx="1108" cy="339"/>
              </a:xfrm>
              <a:custGeom>
                <a:avLst/>
                <a:gdLst>
                  <a:gd name="T0" fmla="*/ 407 w 637"/>
                  <a:gd name="T1" fmla="*/ 195 h 195"/>
                  <a:gd name="T2" fmla="*/ 395 w 637"/>
                  <a:gd name="T3" fmla="*/ 195 h 195"/>
                  <a:gd name="T4" fmla="*/ 2 w 637"/>
                  <a:gd name="T5" fmla="*/ 12 h 195"/>
                  <a:gd name="T6" fmla="*/ 6 w 637"/>
                  <a:gd name="T7" fmla="*/ 2 h 195"/>
                  <a:gd name="T8" fmla="*/ 16 w 637"/>
                  <a:gd name="T9" fmla="*/ 6 h 195"/>
                  <a:gd name="T10" fmla="*/ 395 w 637"/>
                  <a:gd name="T11" fmla="*/ 179 h 195"/>
                  <a:gd name="T12" fmla="*/ 622 w 637"/>
                  <a:gd name="T13" fmla="*/ 107 h 195"/>
                  <a:gd name="T14" fmla="*/ 633 w 637"/>
                  <a:gd name="T15" fmla="*/ 104 h 195"/>
                  <a:gd name="T16" fmla="*/ 635 w 637"/>
                  <a:gd name="T17" fmla="*/ 115 h 195"/>
                  <a:gd name="T18" fmla="*/ 407 w 637"/>
                  <a:gd name="T1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7" h="195">
                    <a:moveTo>
                      <a:pt x="407" y="195"/>
                    </a:moveTo>
                    <a:cubicBezTo>
                      <a:pt x="403" y="195"/>
                      <a:pt x="399" y="195"/>
                      <a:pt x="395" y="195"/>
                    </a:cubicBezTo>
                    <a:cubicBezTo>
                      <a:pt x="175" y="190"/>
                      <a:pt x="30" y="83"/>
                      <a:pt x="2" y="12"/>
                    </a:cubicBezTo>
                    <a:cubicBezTo>
                      <a:pt x="0" y="8"/>
                      <a:pt x="2" y="3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cubicBezTo>
                      <a:pt x="37" y="58"/>
                      <a:pt x="162" y="174"/>
                      <a:pt x="395" y="179"/>
                    </a:cubicBezTo>
                    <a:cubicBezTo>
                      <a:pt x="544" y="182"/>
                      <a:pt x="613" y="122"/>
                      <a:pt x="622" y="107"/>
                    </a:cubicBezTo>
                    <a:cubicBezTo>
                      <a:pt x="624" y="103"/>
                      <a:pt x="629" y="102"/>
                      <a:pt x="633" y="104"/>
                    </a:cubicBezTo>
                    <a:cubicBezTo>
                      <a:pt x="636" y="107"/>
                      <a:pt x="637" y="111"/>
                      <a:pt x="635" y="115"/>
                    </a:cubicBezTo>
                    <a:cubicBezTo>
                      <a:pt x="625" y="132"/>
                      <a:pt x="556" y="195"/>
                      <a:pt x="407" y="19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9" name="Freeform 71"/>
              <p:cNvSpPr>
                <a:spLocks/>
              </p:cNvSpPr>
              <p:nvPr/>
            </p:nvSpPr>
            <p:spPr bwMode="auto">
              <a:xfrm>
                <a:off x="12847" y="3753"/>
                <a:ext cx="185" cy="62"/>
              </a:xfrm>
              <a:custGeom>
                <a:avLst/>
                <a:gdLst>
                  <a:gd name="T0" fmla="*/ 50 w 106"/>
                  <a:gd name="T1" fmla="*/ 36 h 36"/>
                  <a:gd name="T2" fmla="*/ 5 w 106"/>
                  <a:gd name="T3" fmla="*/ 24 h 36"/>
                  <a:gd name="T4" fmla="*/ 2 w 106"/>
                  <a:gd name="T5" fmla="*/ 13 h 36"/>
                  <a:gd name="T6" fmla="*/ 13 w 106"/>
                  <a:gd name="T7" fmla="*/ 11 h 36"/>
                  <a:gd name="T8" fmla="*/ 73 w 106"/>
                  <a:gd name="T9" fmla="*/ 17 h 36"/>
                  <a:gd name="T10" fmla="*/ 90 w 106"/>
                  <a:gd name="T11" fmla="*/ 5 h 36"/>
                  <a:gd name="T12" fmla="*/ 100 w 106"/>
                  <a:gd name="T13" fmla="*/ 1 h 36"/>
                  <a:gd name="T14" fmla="*/ 104 w 106"/>
                  <a:gd name="T15" fmla="*/ 11 h 36"/>
                  <a:gd name="T16" fmla="*/ 78 w 106"/>
                  <a:gd name="T17" fmla="*/ 32 h 36"/>
                  <a:gd name="T18" fmla="*/ 50 w 106"/>
                  <a:gd name="T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36">
                    <a:moveTo>
                      <a:pt x="50" y="36"/>
                    </a:moveTo>
                    <a:cubicBezTo>
                      <a:pt x="35" y="36"/>
                      <a:pt x="18" y="33"/>
                      <a:pt x="5" y="24"/>
                    </a:cubicBezTo>
                    <a:cubicBezTo>
                      <a:pt x="1" y="22"/>
                      <a:pt x="0" y="17"/>
                      <a:pt x="2" y="13"/>
                    </a:cubicBezTo>
                    <a:cubicBezTo>
                      <a:pt x="5" y="10"/>
                      <a:pt x="10" y="9"/>
                      <a:pt x="13" y="11"/>
                    </a:cubicBezTo>
                    <a:cubicBezTo>
                      <a:pt x="31" y="22"/>
                      <a:pt x="57" y="22"/>
                      <a:pt x="73" y="17"/>
                    </a:cubicBezTo>
                    <a:cubicBezTo>
                      <a:pt x="82" y="14"/>
                      <a:pt x="88" y="10"/>
                      <a:pt x="90" y="5"/>
                    </a:cubicBezTo>
                    <a:cubicBezTo>
                      <a:pt x="91" y="1"/>
                      <a:pt x="96" y="0"/>
                      <a:pt x="100" y="1"/>
                    </a:cubicBezTo>
                    <a:cubicBezTo>
                      <a:pt x="104" y="3"/>
                      <a:pt x="106" y="7"/>
                      <a:pt x="104" y="11"/>
                    </a:cubicBezTo>
                    <a:cubicBezTo>
                      <a:pt x="101" y="20"/>
                      <a:pt x="91" y="28"/>
                      <a:pt x="78" y="32"/>
                    </a:cubicBezTo>
                    <a:cubicBezTo>
                      <a:pt x="70" y="34"/>
                      <a:pt x="60" y="36"/>
                      <a:pt x="50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0" name="Freeform 72"/>
              <p:cNvSpPr>
                <a:spLocks/>
              </p:cNvSpPr>
              <p:nvPr/>
            </p:nvSpPr>
            <p:spPr bwMode="auto">
              <a:xfrm>
                <a:off x="12847" y="3342"/>
                <a:ext cx="198" cy="68"/>
              </a:xfrm>
              <a:custGeom>
                <a:avLst/>
                <a:gdLst>
                  <a:gd name="T0" fmla="*/ 8 w 114"/>
                  <a:gd name="T1" fmla="*/ 39 h 39"/>
                  <a:gd name="T2" fmla="*/ 3 w 114"/>
                  <a:gd name="T3" fmla="*/ 37 h 39"/>
                  <a:gd name="T4" fmla="*/ 3 w 114"/>
                  <a:gd name="T5" fmla="*/ 26 h 39"/>
                  <a:gd name="T6" fmla="*/ 107 w 114"/>
                  <a:gd name="T7" fmla="*/ 8 h 39"/>
                  <a:gd name="T8" fmla="*/ 113 w 114"/>
                  <a:gd name="T9" fmla="*/ 18 h 39"/>
                  <a:gd name="T10" fmla="*/ 103 w 114"/>
                  <a:gd name="T11" fmla="*/ 23 h 39"/>
                  <a:gd name="T12" fmla="*/ 14 w 114"/>
                  <a:gd name="T13" fmla="*/ 36 h 39"/>
                  <a:gd name="T14" fmla="*/ 8 w 114"/>
                  <a:gd name="T1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39">
                    <a:moveTo>
                      <a:pt x="8" y="39"/>
                    </a:moveTo>
                    <a:cubicBezTo>
                      <a:pt x="7" y="39"/>
                      <a:pt x="5" y="38"/>
                      <a:pt x="3" y="37"/>
                    </a:cubicBezTo>
                    <a:cubicBezTo>
                      <a:pt x="0" y="34"/>
                      <a:pt x="0" y="29"/>
                      <a:pt x="3" y="26"/>
                    </a:cubicBezTo>
                    <a:cubicBezTo>
                      <a:pt x="23" y="4"/>
                      <a:pt x="79" y="0"/>
                      <a:pt x="107" y="8"/>
                    </a:cubicBezTo>
                    <a:cubicBezTo>
                      <a:pt x="112" y="9"/>
                      <a:pt x="114" y="14"/>
                      <a:pt x="113" y="18"/>
                    </a:cubicBezTo>
                    <a:cubicBezTo>
                      <a:pt x="112" y="22"/>
                      <a:pt x="107" y="24"/>
                      <a:pt x="103" y="23"/>
                    </a:cubicBezTo>
                    <a:cubicBezTo>
                      <a:pt x="80" y="16"/>
                      <a:pt x="30" y="20"/>
                      <a:pt x="14" y="36"/>
                    </a:cubicBezTo>
                    <a:cubicBezTo>
                      <a:pt x="13" y="38"/>
                      <a:pt x="10" y="39"/>
                      <a:pt x="8" y="3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1" name="Freeform 73"/>
              <p:cNvSpPr>
                <a:spLocks/>
              </p:cNvSpPr>
              <p:nvPr/>
            </p:nvSpPr>
            <p:spPr bwMode="auto">
              <a:xfrm>
                <a:off x="12398" y="3250"/>
                <a:ext cx="348" cy="243"/>
              </a:xfrm>
              <a:custGeom>
                <a:avLst/>
                <a:gdLst>
                  <a:gd name="T0" fmla="*/ 191 w 200"/>
                  <a:gd name="T1" fmla="*/ 140 h 140"/>
                  <a:gd name="T2" fmla="*/ 184 w 200"/>
                  <a:gd name="T3" fmla="*/ 136 h 140"/>
                  <a:gd name="T4" fmla="*/ 129 w 200"/>
                  <a:gd name="T5" fmla="*/ 99 h 140"/>
                  <a:gd name="T6" fmla="*/ 75 w 200"/>
                  <a:gd name="T7" fmla="*/ 78 h 140"/>
                  <a:gd name="T8" fmla="*/ 7 w 200"/>
                  <a:gd name="T9" fmla="*/ 21 h 140"/>
                  <a:gd name="T10" fmla="*/ 3 w 200"/>
                  <a:gd name="T11" fmla="*/ 13 h 140"/>
                  <a:gd name="T12" fmla="*/ 5 w 200"/>
                  <a:gd name="T13" fmla="*/ 2 h 140"/>
                  <a:gd name="T14" fmla="*/ 16 w 200"/>
                  <a:gd name="T15" fmla="*/ 5 h 140"/>
                  <a:gd name="T16" fmla="*/ 21 w 200"/>
                  <a:gd name="T17" fmla="*/ 14 h 140"/>
                  <a:gd name="T18" fmla="*/ 81 w 200"/>
                  <a:gd name="T19" fmla="*/ 63 h 140"/>
                  <a:gd name="T20" fmla="*/ 134 w 200"/>
                  <a:gd name="T21" fmla="*/ 84 h 140"/>
                  <a:gd name="T22" fmla="*/ 197 w 200"/>
                  <a:gd name="T23" fmla="*/ 128 h 140"/>
                  <a:gd name="T24" fmla="*/ 195 w 200"/>
                  <a:gd name="T25" fmla="*/ 139 h 140"/>
                  <a:gd name="T26" fmla="*/ 191 w 200"/>
                  <a:gd name="T27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40">
                    <a:moveTo>
                      <a:pt x="191" y="140"/>
                    </a:moveTo>
                    <a:cubicBezTo>
                      <a:pt x="188" y="140"/>
                      <a:pt x="186" y="139"/>
                      <a:pt x="184" y="136"/>
                    </a:cubicBezTo>
                    <a:cubicBezTo>
                      <a:pt x="170" y="113"/>
                      <a:pt x="159" y="110"/>
                      <a:pt x="129" y="99"/>
                    </a:cubicBezTo>
                    <a:cubicBezTo>
                      <a:pt x="115" y="94"/>
                      <a:pt x="98" y="88"/>
                      <a:pt x="75" y="78"/>
                    </a:cubicBezTo>
                    <a:cubicBezTo>
                      <a:pt x="27" y="57"/>
                      <a:pt x="18" y="41"/>
                      <a:pt x="7" y="21"/>
                    </a:cubicBezTo>
                    <a:cubicBezTo>
                      <a:pt x="6" y="19"/>
                      <a:pt x="4" y="16"/>
                      <a:pt x="3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18" y="8"/>
                      <a:pt x="19" y="11"/>
                      <a:pt x="21" y="14"/>
                    </a:cubicBezTo>
                    <a:cubicBezTo>
                      <a:pt x="31" y="31"/>
                      <a:pt x="38" y="45"/>
                      <a:pt x="81" y="63"/>
                    </a:cubicBezTo>
                    <a:cubicBezTo>
                      <a:pt x="104" y="73"/>
                      <a:pt x="121" y="79"/>
                      <a:pt x="134" y="84"/>
                    </a:cubicBezTo>
                    <a:cubicBezTo>
                      <a:pt x="166" y="95"/>
                      <a:pt x="180" y="101"/>
                      <a:pt x="197" y="128"/>
                    </a:cubicBezTo>
                    <a:cubicBezTo>
                      <a:pt x="200" y="132"/>
                      <a:pt x="199" y="136"/>
                      <a:pt x="195" y="139"/>
                    </a:cubicBezTo>
                    <a:cubicBezTo>
                      <a:pt x="194" y="139"/>
                      <a:pt x="192" y="140"/>
                      <a:pt x="191" y="14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2" name="Freeform 74"/>
              <p:cNvSpPr>
                <a:spLocks/>
              </p:cNvSpPr>
              <p:nvPr/>
            </p:nvSpPr>
            <p:spPr bwMode="auto">
              <a:xfrm>
                <a:off x="11128" y="2555"/>
                <a:ext cx="865" cy="138"/>
              </a:xfrm>
              <a:custGeom>
                <a:avLst/>
                <a:gdLst>
                  <a:gd name="T0" fmla="*/ 23 w 497"/>
                  <a:gd name="T1" fmla="*/ 79 h 79"/>
                  <a:gd name="T2" fmla="*/ 3 w 497"/>
                  <a:gd name="T3" fmla="*/ 70 h 79"/>
                  <a:gd name="T4" fmla="*/ 4 w 497"/>
                  <a:gd name="T5" fmla="*/ 59 h 79"/>
                  <a:gd name="T6" fmla="*/ 15 w 497"/>
                  <a:gd name="T7" fmla="*/ 61 h 79"/>
                  <a:gd name="T8" fmla="*/ 73 w 497"/>
                  <a:gd name="T9" fmla="*/ 50 h 79"/>
                  <a:gd name="T10" fmla="*/ 216 w 497"/>
                  <a:gd name="T11" fmla="*/ 16 h 79"/>
                  <a:gd name="T12" fmla="*/ 488 w 497"/>
                  <a:gd name="T13" fmla="*/ 38 h 79"/>
                  <a:gd name="T14" fmla="*/ 491 w 497"/>
                  <a:gd name="T15" fmla="*/ 39 h 79"/>
                  <a:gd name="T16" fmla="*/ 496 w 497"/>
                  <a:gd name="T17" fmla="*/ 49 h 79"/>
                  <a:gd name="T18" fmla="*/ 486 w 497"/>
                  <a:gd name="T19" fmla="*/ 54 h 79"/>
                  <a:gd name="T20" fmla="*/ 483 w 497"/>
                  <a:gd name="T21" fmla="*/ 53 h 79"/>
                  <a:gd name="T22" fmla="*/ 218 w 497"/>
                  <a:gd name="T23" fmla="*/ 31 h 79"/>
                  <a:gd name="T24" fmla="*/ 78 w 497"/>
                  <a:gd name="T25" fmla="*/ 65 h 79"/>
                  <a:gd name="T26" fmla="*/ 23 w 497"/>
                  <a:gd name="T2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7" h="79">
                    <a:moveTo>
                      <a:pt x="23" y="79"/>
                    </a:moveTo>
                    <a:cubicBezTo>
                      <a:pt x="14" y="79"/>
                      <a:pt x="8" y="76"/>
                      <a:pt x="3" y="70"/>
                    </a:cubicBezTo>
                    <a:cubicBezTo>
                      <a:pt x="0" y="66"/>
                      <a:pt x="1" y="62"/>
                      <a:pt x="4" y="59"/>
                    </a:cubicBezTo>
                    <a:cubicBezTo>
                      <a:pt x="8" y="56"/>
                      <a:pt x="13" y="57"/>
                      <a:pt x="15" y="61"/>
                    </a:cubicBezTo>
                    <a:cubicBezTo>
                      <a:pt x="21" y="68"/>
                      <a:pt x="44" y="60"/>
                      <a:pt x="73" y="50"/>
                    </a:cubicBezTo>
                    <a:cubicBezTo>
                      <a:pt x="108" y="39"/>
                      <a:pt x="156" y="22"/>
                      <a:pt x="216" y="16"/>
                    </a:cubicBezTo>
                    <a:cubicBezTo>
                      <a:pt x="358" y="0"/>
                      <a:pt x="407" y="14"/>
                      <a:pt x="488" y="38"/>
                    </a:cubicBezTo>
                    <a:cubicBezTo>
                      <a:pt x="491" y="39"/>
                      <a:pt x="491" y="39"/>
                      <a:pt x="491" y="39"/>
                    </a:cubicBezTo>
                    <a:cubicBezTo>
                      <a:pt x="495" y="40"/>
                      <a:pt x="497" y="45"/>
                      <a:pt x="496" y="49"/>
                    </a:cubicBezTo>
                    <a:cubicBezTo>
                      <a:pt x="495" y="53"/>
                      <a:pt x="491" y="55"/>
                      <a:pt x="486" y="54"/>
                    </a:cubicBezTo>
                    <a:cubicBezTo>
                      <a:pt x="483" y="53"/>
                      <a:pt x="483" y="53"/>
                      <a:pt x="483" y="53"/>
                    </a:cubicBezTo>
                    <a:cubicBezTo>
                      <a:pt x="402" y="29"/>
                      <a:pt x="357" y="15"/>
                      <a:pt x="218" y="31"/>
                    </a:cubicBezTo>
                    <a:cubicBezTo>
                      <a:pt x="159" y="38"/>
                      <a:pt x="112" y="54"/>
                      <a:pt x="78" y="65"/>
                    </a:cubicBezTo>
                    <a:cubicBezTo>
                      <a:pt x="55" y="73"/>
                      <a:pt x="37" y="79"/>
                      <a:pt x="23" y="7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3" name="Freeform 75"/>
              <p:cNvSpPr>
                <a:spLocks/>
              </p:cNvSpPr>
              <p:nvPr/>
            </p:nvSpPr>
            <p:spPr bwMode="auto">
              <a:xfrm>
                <a:off x="11878" y="4964"/>
                <a:ext cx="68" cy="103"/>
              </a:xfrm>
              <a:custGeom>
                <a:avLst/>
                <a:gdLst>
                  <a:gd name="T0" fmla="*/ 31 w 39"/>
                  <a:gd name="T1" fmla="*/ 59 h 59"/>
                  <a:gd name="T2" fmla="*/ 23 w 39"/>
                  <a:gd name="T3" fmla="*/ 52 h 59"/>
                  <a:gd name="T4" fmla="*/ 3 w 39"/>
                  <a:gd name="T5" fmla="*/ 14 h 59"/>
                  <a:gd name="T6" fmla="*/ 3 w 39"/>
                  <a:gd name="T7" fmla="*/ 3 h 59"/>
                  <a:gd name="T8" fmla="*/ 14 w 39"/>
                  <a:gd name="T9" fmla="*/ 3 h 59"/>
                  <a:gd name="T10" fmla="*/ 39 w 39"/>
                  <a:gd name="T11" fmla="*/ 51 h 59"/>
                  <a:gd name="T12" fmla="*/ 31 w 39"/>
                  <a:gd name="T13" fmla="*/ 59 h 59"/>
                  <a:gd name="T14" fmla="*/ 31 w 39"/>
                  <a:gd name="T1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9">
                    <a:moveTo>
                      <a:pt x="31" y="59"/>
                    </a:moveTo>
                    <a:cubicBezTo>
                      <a:pt x="27" y="59"/>
                      <a:pt x="24" y="56"/>
                      <a:pt x="23" y="52"/>
                    </a:cubicBezTo>
                    <a:cubicBezTo>
                      <a:pt x="23" y="39"/>
                      <a:pt x="12" y="24"/>
                      <a:pt x="3" y="14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9" y="9"/>
                      <a:pt x="38" y="30"/>
                      <a:pt x="39" y="51"/>
                    </a:cubicBezTo>
                    <a:cubicBezTo>
                      <a:pt x="39" y="56"/>
                      <a:pt x="36" y="59"/>
                      <a:pt x="31" y="59"/>
                    </a:cubicBezTo>
                    <a:cubicBezTo>
                      <a:pt x="31" y="59"/>
                      <a:pt x="31" y="59"/>
                      <a:pt x="31" y="5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4" name="Freeform 76"/>
              <p:cNvSpPr>
                <a:spLocks/>
              </p:cNvSpPr>
              <p:nvPr/>
            </p:nvSpPr>
            <p:spPr bwMode="auto">
              <a:xfrm>
                <a:off x="11118" y="4870"/>
                <a:ext cx="84" cy="181"/>
              </a:xfrm>
              <a:custGeom>
                <a:avLst/>
                <a:gdLst>
                  <a:gd name="T0" fmla="*/ 29 w 48"/>
                  <a:gd name="T1" fmla="*/ 104 h 104"/>
                  <a:gd name="T2" fmla="*/ 27 w 48"/>
                  <a:gd name="T3" fmla="*/ 104 h 104"/>
                  <a:gd name="T4" fmla="*/ 21 w 48"/>
                  <a:gd name="T5" fmla="*/ 95 h 104"/>
                  <a:gd name="T6" fmla="*/ 22 w 48"/>
                  <a:gd name="T7" fmla="*/ 91 h 104"/>
                  <a:gd name="T8" fmla="*/ 3 w 48"/>
                  <a:gd name="T9" fmla="*/ 14 h 104"/>
                  <a:gd name="T10" fmla="*/ 5 w 48"/>
                  <a:gd name="T11" fmla="*/ 3 h 104"/>
                  <a:gd name="T12" fmla="*/ 16 w 48"/>
                  <a:gd name="T13" fmla="*/ 5 h 104"/>
                  <a:gd name="T14" fmla="*/ 37 w 48"/>
                  <a:gd name="T15" fmla="*/ 95 h 104"/>
                  <a:gd name="T16" fmla="*/ 37 w 48"/>
                  <a:gd name="T17" fmla="*/ 98 h 104"/>
                  <a:gd name="T18" fmla="*/ 29 w 48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04">
                    <a:moveTo>
                      <a:pt x="29" y="104"/>
                    </a:moveTo>
                    <a:cubicBezTo>
                      <a:pt x="28" y="104"/>
                      <a:pt x="28" y="104"/>
                      <a:pt x="27" y="104"/>
                    </a:cubicBezTo>
                    <a:cubicBezTo>
                      <a:pt x="23" y="103"/>
                      <a:pt x="20" y="99"/>
                      <a:pt x="21" y="95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27" y="72"/>
                      <a:pt x="31" y="54"/>
                      <a:pt x="3" y="14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6" y="5"/>
                    </a:cubicBezTo>
                    <a:cubicBezTo>
                      <a:pt x="48" y="51"/>
                      <a:pt x="42" y="74"/>
                      <a:pt x="37" y="95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36" y="102"/>
                      <a:pt x="33" y="104"/>
                      <a:pt x="29" y="10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5" name="Freeform 77"/>
              <p:cNvSpPr>
                <a:spLocks/>
              </p:cNvSpPr>
              <p:nvPr/>
            </p:nvSpPr>
            <p:spPr bwMode="auto">
              <a:xfrm>
                <a:off x="11995" y="5142"/>
                <a:ext cx="295" cy="179"/>
              </a:xfrm>
              <a:custGeom>
                <a:avLst/>
                <a:gdLst>
                  <a:gd name="T0" fmla="*/ 55 w 170"/>
                  <a:gd name="T1" fmla="*/ 103 h 103"/>
                  <a:gd name="T2" fmla="*/ 7 w 170"/>
                  <a:gd name="T3" fmla="*/ 99 h 103"/>
                  <a:gd name="T4" fmla="*/ 1 w 170"/>
                  <a:gd name="T5" fmla="*/ 91 h 103"/>
                  <a:gd name="T6" fmla="*/ 9 w 170"/>
                  <a:gd name="T7" fmla="*/ 84 h 103"/>
                  <a:gd name="T8" fmla="*/ 154 w 170"/>
                  <a:gd name="T9" fmla="*/ 7 h 103"/>
                  <a:gd name="T10" fmla="*/ 163 w 170"/>
                  <a:gd name="T11" fmla="*/ 1 h 103"/>
                  <a:gd name="T12" fmla="*/ 170 w 170"/>
                  <a:gd name="T13" fmla="*/ 10 h 103"/>
                  <a:gd name="T14" fmla="*/ 55 w 170"/>
                  <a:gd name="T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0" h="103">
                    <a:moveTo>
                      <a:pt x="55" y="103"/>
                    </a:moveTo>
                    <a:cubicBezTo>
                      <a:pt x="38" y="103"/>
                      <a:pt x="21" y="101"/>
                      <a:pt x="7" y="99"/>
                    </a:cubicBezTo>
                    <a:cubicBezTo>
                      <a:pt x="3" y="99"/>
                      <a:pt x="0" y="95"/>
                      <a:pt x="1" y="91"/>
                    </a:cubicBezTo>
                    <a:cubicBezTo>
                      <a:pt x="1" y="86"/>
                      <a:pt x="5" y="83"/>
                      <a:pt x="9" y="84"/>
                    </a:cubicBezTo>
                    <a:cubicBezTo>
                      <a:pt x="73" y="92"/>
                      <a:pt x="137" y="93"/>
                      <a:pt x="154" y="7"/>
                    </a:cubicBezTo>
                    <a:cubicBezTo>
                      <a:pt x="155" y="3"/>
                      <a:pt x="159" y="0"/>
                      <a:pt x="163" y="1"/>
                    </a:cubicBezTo>
                    <a:cubicBezTo>
                      <a:pt x="168" y="2"/>
                      <a:pt x="170" y="6"/>
                      <a:pt x="170" y="10"/>
                    </a:cubicBezTo>
                    <a:cubicBezTo>
                      <a:pt x="153" y="88"/>
                      <a:pt x="101" y="103"/>
                      <a:pt x="55" y="10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6" name="Freeform 78"/>
              <p:cNvSpPr>
                <a:spLocks/>
              </p:cNvSpPr>
              <p:nvPr/>
            </p:nvSpPr>
            <p:spPr bwMode="auto">
              <a:xfrm>
                <a:off x="12948" y="4635"/>
                <a:ext cx="108" cy="388"/>
              </a:xfrm>
              <a:custGeom>
                <a:avLst/>
                <a:gdLst>
                  <a:gd name="T0" fmla="*/ 23 w 62"/>
                  <a:gd name="T1" fmla="*/ 223 h 223"/>
                  <a:gd name="T2" fmla="*/ 19 w 62"/>
                  <a:gd name="T3" fmla="*/ 222 h 223"/>
                  <a:gd name="T4" fmla="*/ 16 w 62"/>
                  <a:gd name="T5" fmla="*/ 211 h 223"/>
                  <a:gd name="T6" fmla="*/ 3 w 62"/>
                  <a:gd name="T7" fmla="*/ 15 h 223"/>
                  <a:gd name="T8" fmla="*/ 3 w 62"/>
                  <a:gd name="T9" fmla="*/ 4 h 223"/>
                  <a:gd name="T10" fmla="*/ 14 w 62"/>
                  <a:gd name="T11" fmla="*/ 3 h 223"/>
                  <a:gd name="T12" fmla="*/ 30 w 62"/>
                  <a:gd name="T13" fmla="*/ 219 h 223"/>
                  <a:gd name="T14" fmla="*/ 23 w 62"/>
                  <a:gd name="T15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223">
                    <a:moveTo>
                      <a:pt x="23" y="223"/>
                    </a:moveTo>
                    <a:cubicBezTo>
                      <a:pt x="22" y="223"/>
                      <a:pt x="20" y="223"/>
                      <a:pt x="19" y="222"/>
                    </a:cubicBezTo>
                    <a:cubicBezTo>
                      <a:pt x="15" y="220"/>
                      <a:pt x="14" y="215"/>
                      <a:pt x="16" y="211"/>
                    </a:cubicBezTo>
                    <a:cubicBezTo>
                      <a:pt x="42" y="167"/>
                      <a:pt x="39" y="48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1"/>
                      <a:pt x="11" y="0"/>
                      <a:pt x="14" y="3"/>
                    </a:cubicBezTo>
                    <a:cubicBezTo>
                      <a:pt x="53" y="39"/>
                      <a:pt x="62" y="164"/>
                      <a:pt x="30" y="219"/>
                    </a:cubicBezTo>
                    <a:cubicBezTo>
                      <a:pt x="28" y="222"/>
                      <a:pt x="26" y="223"/>
                      <a:pt x="23" y="22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7" name="Freeform 79"/>
              <p:cNvSpPr>
                <a:spLocks/>
              </p:cNvSpPr>
              <p:nvPr/>
            </p:nvSpPr>
            <p:spPr bwMode="auto">
              <a:xfrm>
                <a:off x="8966" y="3521"/>
                <a:ext cx="108" cy="101"/>
              </a:xfrm>
              <a:custGeom>
                <a:avLst/>
                <a:gdLst>
                  <a:gd name="T0" fmla="*/ 0 w 62"/>
                  <a:gd name="T1" fmla="*/ 58 h 58"/>
                  <a:gd name="T2" fmla="*/ 0 w 62"/>
                  <a:gd name="T3" fmla="*/ 8 h 58"/>
                  <a:gd name="T4" fmla="*/ 8 w 62"/>
                  <a:gd name="T5" fmla="*/ 0 h 58"/>
                  <a:gd name="T6" fmla="*/ 8 w 62"/>
                  <a:gd name="T7" fmla="*/ 0 h 58"/>
                  <a:gd name="T8" fmla="*/ 15 w 62"/>
                  <a:gd name="T9" fmla="*/ 8 h 58"/>
                  <a:gd name="T10" fmla="*/ 15 w 62"/>
                  <a:gd name="T11" fmla="*/ 41 h 58"/>
                  <a:gd name="T12" fmla="*/ 54 w 62"/>
                  <a:gd name="T13" fmla="*/ 38 h 58"/>
                  <a:gd name="T14" fmla="*/ 62 w 62"/>
                  <a:gd name="T15" fmla="*/ 46 h 58"/>
                  <a:gd name="T16" fmla="*/ 55 w 62"/>
                  <a:gd name="T17" fmla="*/ 54 h 58"/>
                  <a:gd name="T18" fmla="*/ 0 w 62"/>
                  <a:gd name="T1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58">
                    <a:moveTo>
                      <a:pt x="0" y="5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3"/>
                      <a:pt x="15" y="8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8" y="38"/>
                      <a:pt x="62" y="41"/>
                      <a:pt x="62" y="46"/>
                    </a:cubicBezTo>
                    <a:cubicBezTo>
                      <a:pt x="62" y="50"/>
                      <a:pt x="59" y="54"/>
                      <a:pt x="55" y="54"/>
                    </a:cubicBez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8" name="Freeform 80"/>
              <p:cNvSpPr>
                <a:spLocks/>
              </p:cNvSpPr>
              <p:nvPr/>
            </p:nvSpPr>
            <p:spPr bwMode="auto">
              <a:xfrm>
                <a:off x="11600" y="5060"/>
                <a:ext cx="118" cy="165"/>
              </a:xfrm>
              <a:custGeom>
                <a:avLst/>
                <a:gdLst>
                  <a:gd name="T0" fmla="*/ 59 w 68"/>
                  <a:gd name="T1" fmla="*/ 95 h 95"/>
                  <a:gd name="T2" fmla="*/ 55 w 68"/>
                  <a:gd name="T3" fmla="*/ 94 h 95"/>
                  <a:gd name="T4" fmla="*/ 4 w 68"/>
                  <a:gd name="T5" fmla="*/ 7 h 95"/>
                  <a:gd name="T6" fmla="*/ 13 w 68"/>
                  <a:gd name="T7" fmla="*/ 1 h 95"/>
                  <a:gd name="T8" fmla="*/ 19 w 68"/>
                  <a:gd name="T9" fmla="*/ 10 h 95"/>
                  <a:gd name="T10" fmla="*/ 63 w 68"/>
                  <a:gd name="T11" fmla="*/ 81 h 95"/>
                  <a:gd name="T12" fmla="*/ 66 w 68"/>
                  <a:gd name="T13" fmla="*/ 91 h 95"/>
                  <a:gd name="T14" fmla="*/ 59 w 68"/>
                  <a:gd name="T1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95">
                    <a:moveTo>
                      <a:pt x="59" y="95"/>
                    </a:moveTo>
                    <a:cubicBezTo>
                      <a:pt x="57" y="95"/>
                      <a:pt x="56" y="95"/>
                      <a:pt x="55" y="94"/>
                    </a:cubicBezTo>
                    <a:cubicBezTo>
                      <a:pt x="2" y="63"/>
                      <a:pt x="0" y="31"/>
                      <a:pt x="4" y="7"/>
                    </a:cubicBezTo>
                    <a:cubicBezTo>
                      <a:pt x="4" y="3"/>
                      <a:pt x="8" y="0"/>
                      <a:pt x="13" y="1"/>
                    </a:cubicBezTo>
                    <a:cubicBezTo>
                      <a:pt x="17" y="1"/>
                      <a:pt x="20" y="5"/>
                      <a:pt x="19" y="10"/>
                    </a:cubicBezTo>
                    <a:cubicBezTo>
                      <a:pt x="14" y="39"/>
                      <a:pt x="27" y="60"/>
                      <a:pt x="63" y="81"/>
                    </a:cubicBezTo>
                    <a:cubicBezTo>
                      <a:pt x="66" y="83"/>
                      <a:pt x="68" y="88"/>
                      <a:pt x="66" y="91"/>
                    </a:cubicBezTo>
                    <a:cubicBezTo>
                      <a:pt x="64" y="94"/>
                      <a:pt x="62" y="95"/>
                      <a:pt x="59" y="9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9" name="Freeform 81"/>
              <p:cNvSpPr>
                <a:spLocks/>
              </p:cNvSpPr>
              <p:nvPr/>
            </p:nvSpPr>
            <p:spPr bwMode="auto">
              <a:xfrm>
                <a:off x="10716" y="5446"/>
                <a:ext cx="82" cy="145"/>
              </a:xfrm>
              <a:custGeom>
                <a:avLst/>
                <a:gdLst>
                  <a:gd name="T0" fmla="*/ 39 w 47"/>
                  <a:gd name="T1" fmla="*/ 83 h 83"/>
                  <a:gd name="T2" fmla="*/ 32 w 47"/>
                  <a:gd name="T3" fmla="*/ 80 h 83"/>
                  <a:gd name="T4" fmla="*/ 9 w 47"/>
                  <a:gd name="T5" fmla="*/ 6 h 83"/>
                  <a:gd name="T6" fmla="*/ 18 w 47"/>
                  <a:gd name="T7" fmla="*/ 1 h 83"/>
                  <a:gd name="T8" fmla="*/ 24 w 47"/>
                  <a:gd name="T9" fmla="*/ 10 h 83"/>
                  <a:gd name="T10" fmla="*/ 45 w 47"/>
                  <a:gd name="T11" fmla="*/ 70 h 83"/>
                  <a:gd name="T12" fmla="*/ 43 w 47"/>
                  <a:gd name="T13" fmla="*/ 81 h 83"/>
                  <a:gd name="T14" fmla="*/ 39 w 47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83">
                    <a:moveTo>
                      <a:pt x="39" y="83"/>
                    </a:moveTo>
                    <a:cubicBezTo>
                      <a:pt x="36" y="83"/>
                      <a:pt x="34" y="82"/>
                      <a:pt x="32" y="80"/>
                    </a:cubicBezTo>
                    <a:cubicBezTo>
                      <a:pt x="24" y="69"/>
                      <a:pt x="0" y="39"/>
                      <a:pt x="9" y="6"/>
                    </a:cubicBezTo>
                    <a:cubicBezTo>
                      <a:pt x="10" y="2"/>
                      <a:pt x="14" y="0"/>
                      <a:pt x="18" y="1"/>
                    </a:cubicBezTo>
                    <a:cubicBezTo>
                      <a:pt x="22" y="2"/>
                      <a:pt x="25" y="6"/>
                      <a:pt x="24" y="10"/>
                    </a:cubicBezTo>
                    <a:cubicBezTo>
                      <a:pt x="18" y="33"/>
                      <a:pt x="32" y="54"/>
                      <a:pt x="45" y="70"/>
                    </a:cubicBezTo>
                    <a:cubicBezTo>
                      <a:pt x="47" y="74"/>
                      <a:pt x="47" y="79"/>
                      <a:pt x="43" y="81"/>
                    </a:cubicBezTo>
                    <a:cubicBezTo>
                      <a:pt x="42" y="82"/>
                      <a:pt x="40" y="83"/>
                      <a:pt x="3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0" name="Freeform 82"/>
              <p:cNvSpPr>
                <a:spLocks/>
              </p:cNvSpPr>
              <p:nvPr/>
            </p:nvSpPr>
            <p:spPr bwMode="auto">
              <a:xfrm>
                <a:off x="9471" y="4473"/>
                <a:ext cx="47" cy="124"/>
              </a:xfrm>
              <a:custGeom>
                <a:avLst/>
                <a:gdLst>
                  <a:gd name="T0" fmla="*/ 18 w 27"/>
                  <a:gd name="T1" fmla="*/ 71 h 71"/>
                  <a:gd name="T2" fmla="*/ 12 w 27"/>
                  <a:gd name="T3" fmla="*/ 68 h 71"/>
                  <a:gd name="T4" fmla="*/ 10 w 27"/>
                  <a:gd name="T5" fmla="*/ 4 h 71"/>
                  <a:gd name="T6" fmla="*/ 21 w 27"/>
                  <a:gd name="T7" fmla="*/ 2 h 71"/>
                  <a:gd name="T8" fmla="*/ 23 w 27"/>
                  <a:gd name="T9" fmla="*/ 13 h 71"/>
                  <a:gd name="T10" fmla="*/ 24 w 27"/>
                  <a:gd name="T11" fmla="*/ 59 h 71"/>
                  <a:gd name="T12" fmla="*/ 22 w 27"/>
                  <a:gd name="T13" fmla="*/ 70 h 71"/>
                  <a:gd name="T14" fmla="*/ 18 w 27"/>
                  <a:gd name="T1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1">
                    <a:moveTo>
                      <a:pt x="18" y="71"/>
                    </a:moveTo>
                    <a:cubicBezTo>
                      <a:pt x="15" y="71"/>
                      <a:pt x="13" y="70"/>
                      <a:pt x="12" y="68"/>
                    </a:cubicBezTo>
                    <a:cubicBezTo>
                      <a:pt x="1" y="52"/>
                      <a:pt x="0" y="17"/>
                      <a:pt x="10" y="4"/>
                    </a:cubicBezTo>
                    <a:cubicBezTo>
                      <a:pt x="13" y="0"/>
                      <a:pt x="18" y="0"/>
                      <a:pt x="21" y="2"/>
                    </a:cubicBezTo>
                    <a:cubicBezTo>
                      <a:pt x="25" y="5"/>
                      <a:pt x="25" y="10"/>
                      <a:pt x="23" y="13"/>
                    </a:cubicBezTo>
                    <a:cubicBezTo>
                      <a:pt x="17" y="21"/>
                      <a:pt x="17" y="48"/>
                      <a:pt x="24" y="59"/>
                    </a:cubicBezTo>
                    <a:cubicBezTo>
                      <a:pt x="27" y="62"/>
                      <a:pt x="26" y="67"/>
                      <a:pt x="22" y="70"/>
                    </a:cubicBezTo>
                    <a:cubicBezTo>
                      <a:pt x="21" y="71"/>
                      <a:pt x="19" y="71"/>
                      <a:pt x="18" y="7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1" name="Freeform 83"/>
              <p:cNvSpPr>
                <a:spLocks/>
              </p:cNvSpPr>
              <p:nvPr/>
            </p:nvSpPr>
            <p:spPr bwMode="auto">
              <a:xfrm>
                <a:off x="10490" y="4873"/>
                <a:ext cx="49" cy="154"/>
              </a:xfrm>
              <a:custGeom>
                <a:avLst/>
                <a:gdLst>
                  <a:gd name="T0" fmla="*/ 16 w 28"/>
                  <a:gd name="T1" fmla="*/ 88 h 88"/>
                  <a:gd name="T2" fmla="*/ 9 w 28"/>
                  <a:gd name="T3" fmla="*/ 84 h 88"/>
                  <a:gd name="T4" fmla="*/ 12 w 28"/>
                  <a:gd name="T5" fmla="*/ 6 h 88"/>
                  <a:gd name="T6" fmla="*/ 22 w 28"/>
                  <a:gd name="T7" fmla="*/ 2 h 88"/>
                  <a:gd name="T8" fmla="*/ 26 w 28"/>
                  <a:gd name="T9" fmla="*/ 12 h 88"/>
                  <a:gd name="T10" fmla="*/ 23 w 28"/>
                  <a:gd name="T11" fmla="*/ 77 h 88"/>
                  <a:gd name="T12" fmla="*/ 20 w 28"/>
                  <a:gd name="T13" fmla="*/ 88 h 88"/>
                  <a:gd name="T14" fmla="*/ 16 w 2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88">
                    <a:moveTo>
                      <a:pt x="16" y="88"/>
                    </a:moveTo>
                    <a:cubicBezTo>
                      <a:pt x="13" y="88"/>
                      <a:pt x="11" y="87"/>
                      <a:pt x="9" y="84"/>
                    </a:cubicBezTo>
                    <a:cubicBezTo>
                      <a:pt x="0" y="68"/>
                      <a:pt x="3" y="28"/>
                      <a:pt x="12" y="6"/>
                    </a:cubicBezTo>
                    <a:cubicBezTo>
                      <a:pt x="13" y="2"/>
                      <a:pt x="18" y="0"/>
                      <a:pt x="22" y="2"/>
                    </a:cubicBezTo>
                    <a:cubicBezTo>
                      <a:pt x="26" y="3"/>
                      <a:pt x="28" y="8"/>
                      <a:pt x="26" y="12"/>
                    </a:cubicBezTo>
                    <a:cubicBezTo>
                      <a:pt x="18" y="33"/>
                      <a:pt x="17" y="67"/>
                      <a:pt x="23" y="77"/>
                    </a:cubicBezTo>
                    <a:cubicBezTo>
                      <a:pt x="25" y="81"/>
                      <a:pt x="24" y="85"/>
                      <a:pt x="20" y="88"/>
                    </a:cubicBezTo>
                    <a:cubicBezTo>
                      <a:pt x="19" y="88"/>
                      <a:pt x="17" y="88"/>
                      <a:pt x="16" y="8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2" name="Freeform 84"/>
              <p:cNvSpPr>
                <a:spLocks/>
              </p:cNvSpPr>
              <p:nvPr/>
            </p:nvSpPr>
            <p:spPr bwMode="auto">
              <a:xfrm>
                <a:off x="9876" y="4612"/>
                <a:ext cx="64" cy="208"/>
              </a:xfrm>
              <a:custGeom>
                <a:avLst/>
                <a:gdLst>
                  <a:gd name="T0" fmla="*/ 28 w 37"/>
                  <a:gd name="T1" fmla="*/ 119 h 119"/>
                  <a:gd name="T2" fmla="*/ 22 w 37"/>
                  <a:gd name="T3" fmla="*/ 117 h 119"/>
                  <a:gd name="T4" fmla="*/ 9 w 37"/>
                  <a:gd name="T5" fmla="*/ 7 h 119"/>
                  <a:gd name="T6" fmla="*/ 19 w 37"/>
                  <a:gd name="T7" fmla="*/ 1 h 119"/>
                  <a:gd name="T8" fmla="*/ 24 w 37"/>
                  <a:gd name="T9" fmla="*/ 11 h 119"/>
                  <a:gd name="T10" fmla="*/ 34 w 37"/>
                  <a:gd name="T11" fmla="*/ 107 h 119"/>
                  <a:gd name="T12" fmla="*/ 33 w 37"/>
                  <a:gd name="T13" fmla="*/ 117 h 119"/>
                  <a:gd name="T14" fmla="*/ 28 w 37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9">
                    <a:moveTo>
                      <a:pt x="28" y="119"/>
                    </a:moveTo>
                    <a:cubicBezTo>
                      <a:pt x="26" y="119"/>
                      <a:pt x="24" y="118"/>
                      <a:pt x="22" y="117"/>
                    </a:cubicBezTo>
                    <a:cubicBezTo>
                      <a:pt x="2" y="93"/>
                      <a:pt x="0" y="41"/>
                      <a:pt x="9" y="7"/>
                    </a:cubicBezTo>
                    <a:cubicBezTo>
                      <a:pt x="10" y="3"/>
                      <a:pt x="15" y="0"/>
                      <a:pt x="19" y="1"/>
                    </a:cubicBezTo>
                    <a:cubicBezTo>
                      <a:pt x="23" y="2"/>
                      <a:pt x="25" y="7"/>
                      <a:pt x="24" y="11"/>
                    </a:cubicBezTo>
                    <a:cubicBezTo>
                      <a:pt x="15" y="45"/>
                      <a:pt x="19" y="90"/>
                      <a:pt x="34" y="107"/>
                    </a:cubicBezTo>
                    <a:cubicBezTo>
                      <a:pt x="37" y="110"/>
                      <a:pt x="36" y="115"/>
                      <a:pt x="33" y="117"/>
                    </a:cubicBezTo>
                    <a:cubicBezTo>
                      <a:pt x="32" y="119"/>
                      <a:pt x="30" y="119"/>
                      <a:pt x="28" y="11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3" name="Freeform 85"/>
              <p:cNvSpPr>
                <a:spLocks/>
              </p:cNvSpPr>
              <p:nvPr/>
            </p:nvSpPr>
            <p:spPr bwMode="auto">
              <a:xfrm>
                <a:off x="9956" y="4927"/>
                <a:ext cx="158" cy="94"/>
              </a:xfrm>
              <a:custGeom>
                <a:avLst/>
                <a:gdLst>
                  <a:gd name="T0" fmla="*/ 8 w 91"/>
                  <a:gd name="T1" fmla="*/ 54 h 54"/>
                  <a:gd name="T2" fmla="*/ 6 w 91"/>
                  <a:gd name="T3" fmla="*/ 54 h 54"/>
                  <a:gd name="T4" fmla="*/ 1 w 91"/>
                  <a:gd name="T5" fmla="*/ 44 h 54"/>
                  <a:gd name="T6" fmla="*/ 41 w 91"/>
                  <a:gd name="T7" fmla="*/ 7 h 54"/>
                  <a:gd name="T8" fmla="*/ 86 w 91"/>
                  <a:gd name="T9" fmla="*/ 6 h 54"/>
                  <a:gd name="T10" fmla="*/ 89 w 91"/>
                  <a:gd name="T11" fmla="*/ 17 h 54"/>
                  <a:gd name="T12" fmla="*/ 78 w 91"/>
                  <a:gd name="T13" fmla="*/ 20 h 54"/>
                  <a:gd name="T14" fmla="*/ 47 w 91"/>
                  <a:gd name="T15" fmla="*/ 22 h 54"/>
                  <a:gd name="T16" fmla="*/ 16 w 91"/>
                  <a:gd name="T17" fmla="*/ 49 h 54"/>
                  <a:gd name="T18" fmla="*/ 8 w 91"/>
                  <a:gd name="T1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54">
                    <a:moveTo>
                      <a:pt x="8" y="54"/>
                    </a:moveTo>
                    <a:cubicBezTo>
                      <a:pt x="7" y="54"/>
                      <a:pt x="7" y="54"/>
                      <a:pt x="6" y="54"/>
                    </a:cubicBezTo>
                    <a:cubicBezTo>
                      <a:pt x="2" y="53"/>
                      <a:pt x="0" y="48"/>
                      <a:pt x="1" y="44"/>
                    </a:cubicBezTo>
                    <a:cubicBezTo>
                      <a:pt x="6" y="29"/>
                      <a:pt x="21" y="15"/>
                      <a:pt x="41" y="7"/>
                    </a:cubicBezTo>
                    <a:cubicBezTo>
                      <a:pt x="58" y="1"/>
                      <a:pt x="75" y="0"/>
                      <a:pt x="86" y="6"/>
                    </a:cubicBezTo>
                    <a:cubicBezTo>
                      <a:pt x="89" y="8"/>
                      <a:pt x="91" y="13"/>
                      <a:pt x="89" y="17"/>
                    </a:cubicBezTo>
                    <a:cubicBezTo>
                      <a:pt x="87" y="21"/>
                      <a:pt x="82" y="22"/>
                      <a:pt x="78" y="20"/>
                    </a:cubicBezTo>
                    <a:cubicBezTo>
                      <a:pt x="72" y="16"/>
                      <a:pt x="59" y="17"/>
                      <a:pt x="47" y="22"/>
                    </a:cubicBezTo>
                    <a:cubicBezTo>
                      <a:pt x="31" y="28"/>
                      <a:pt x="19" y="38"/>
                      <a:pt x="16" y="49"/>
                    </a:cubicBezTo>
                    <a:cubicBezTo>
                      <a:pt x="15" y="52"/>
                      <a:pt x="12" y="54"/>
                      <a:pt x="8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4" name="Freeform 86"/>
              <p:cNvSpPr>
                <a:spLocks/>
              </p:cNvSpPr>
              <p:nvPr/>
            </p:nvSpPr>
            <p:spPr bwMode="auto">
              <a:xfrm>
                <a:off x="9335" y="4755"/>
                <a:ext cx="87" cy="226"/>
              </a:xfrm>
              <a:custGeom>
                <a:avLst/>
                <a:gdLst>
                  <a:gd name="T0" fmla="*/ 29 w 50"/>
                  <a:gd name="T1" fmla="*/ 130 h 130"/>
                  <a:gd name="T2" fmla="*/ 24 w 50"/>
                  <a:gd name="T3" fmla="*/ 128 h 130"/>
                  <a:gd name="T4" fmla="*/ 2 w 50"/>
                  <a:gd name="T5" fmla="*/ 63 h 130"/>
                  <a:gd name="T6" fmla="*/ 37 w 50"/>
                  <a:gd name="T7" fmla="*/ 2 h 130"/>
                  <a:gd name="T8" fmla="*/ 47 w 50"/>
                  <a:gd name="T9" fmla="*/ 5 h 130"/>
                  <a:gd name="T10" fmla="*/ 45 w 50"/>
                  <a:gd name="T11" fmla="*/ 15 h 130"/>
                  <a:gd name="T12" fmla="*/ 17 w 50"/>
                  <a:gd name="T13" fmla="*/ 64 h 130"/>
                  <a:gd name="T14" fmla="*/ 35 w 50"/>
                  <a:gd name="T15" fmla="*/ 116 h 130"/>
                  <a:gd name="T16" fmla="*/ 35 w 50"/>
                  <a:gd name="T17" fmla="*/ 127 h 130"/>
                  <a:gd name="T18" fmla="*/ 29 w 50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0">
                    <a:moveTo>
                      <a:pt x="29" y="130"/>
                    </a:moveTo>
                    <a:cubicBezTo>
                      <a:pt x="28" y="130"/>
                      <a:pt x="26" y="129"/>
                      <a:pt x="24" y="128"/>
                    </a:cubicBezTo>
                    <a:cubicBezTo>
                      <a:pt x="9" y="115"/>
                      <a:pt x="0" y="89"/>
                      <a:pt x="2" y="63"/>
                    </a:cubicBezTo>
                    <a:cubicBezTo>
                      <a:pt x="3" y="38"/>
                      <a:pt x="16" y="16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50" y="8"/>
                      <a:pt x="49" y="13"/>
                      <a:pt x="45" y="15"/>
                    </a:cubicBezTo>
                    <a:cubicBezTo>
                      <a:pt x="24" y="29"/>
                      <a:pt x="18" y="50"/>
                      <a:pt x="17" y="64"/>
                    </a:cubicBezTo>
                    <a:cubicBezTo>
                      <a:pt x="16" y="87"/>
                      <a:pt x="25" y="108"/>
                      <a:pt x="35" y="116"/>
                    </a:cubicBezTo>
                    <a:cubicBezTo>
                      <a:pt x="38" y="119"/>
                      <a:pt x="38" y="124"/>
                      <a:pt x="35" y="127"/>
                    </a:cubicBezTo>
                    <a:cubicBezTo>
                      <a:pt x="34" y="129"/>
                      <a:pt x="32" y="130"/>
                      <a:pt x="2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5" name="Freeform 87"/>
              <p:cNvSpPr>
                <a:spLocks/>
              </p:cNvSpPr>
              <p:nvPr/>
            </p:nvSpPr>
            <p:spPr bwMode="auto">
              <a:xfrm>
                <a:off x="8994" y="4945"/>
                <a:ext cx="52" cy="132"/>
              </a:xfrm>
              <a:custGeom>
                <a:avLst/>
                <a:gdLst>
                  <a:gd name="T0" fmla="*/ 19 w 30"/>
                  <a:gd name="T1" fmla="*/ 76 h 76"/>
                  <a:gd name="T2" fmla="*/ 13 w 30"/>
                  <a:gd name="T3" fmla="*/ 73 h 76"/>
                  <a:gd name="T4" fmla="*/ 14 w 30"/>
                  <a:gd name="T5" fmla="*/ 6 h 76"/>
                  <a:gd name="T6" fmla="*/ 23 w 30"/>
                  <a:gd name="T7" fmla="*/ 1 h 76"/>
                  <a:gd name="T8" fmla="*/ 29 w 30"/>
                  <a:gd name="T9" fmla="*/ 11 h 76"/>
                  <a:gd name="T10" fmla="*/ 25 w 30"/>
                  <a:gd name="T11" fmla="*/ 63 h 76"/>
                  <a:gd name="T12" fmla="*/ 24 w 30"/>
                  <a:gd name="T13" fmla="*/ 74 h 76"/>
                  <a:gd name="T14" fmla="*/ 19 w 30"/>
                  <a:gd name="T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76">
                    <a:moveTo>
                      <a:pt x="19" y="76"/>
                    </a:moveTo>
                    <a:cubicBezTo>
                      <a:pt x="17" y="76"/>
                      <a:pt x="15" y="75"/>
                      <a:pt x="13" y="73"/>
                    </a:cubicBezTo>
                    <a:cubicBezTo>
                      <a:pt x="0" y="57"/>
                      <a:pt x="7" y="27"/>
                      <a:pt x="14" y="6"/>
                    </a:cubicBezTo>
                    <a:cubicBezTo>
                      <a:pt x="15" y="2"/>
                      <a:pt x="19" y="0"/>
                      <a:pt x="23" y="1"/>
                    </a:cubicBezTo>
                    <a:cubicBezTo>
                      <a:pt x="28" y="2"/>
                      <a:pt x="30" y="7"/>
                      <a:pt x="29" y="11"/>
                    </a:cubicBezTo>
                    <a:cubicBezTo>
                      <a:pt x="18" y="45"/>
                      <a:pt x="21" y="58"/>
                      <a:pt x="25" y="63"/>
                    </a:cubicBezTo>
                    <a:cubicBezTo>
                      <a:pt x="28" y="66"/>
                      <a:pt x="27" y="71"/>
                      <a:pt x="24" y="74"/>
                    </a:cubicBezTo>
                    <a:cubicBezTo>
                      <a:pt x="23" y="75"/>
                      <a:pt x="21" y="76"/>
                      <a:pt x="19" y="7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6" name="Freeform 88"/>
              <p:cNvSpPr>
                <a:spLocks/>
              </p:cNvSpPr>
              <p:nvPr/>
            </p:nvSpPr>
            <p:spPr bwMode="auto">
              <a:xfrm>
                <a:off x="8742" y="4355"/>
                <a:ext cx="104" cy="78"/>
              </a:xfrm>
              <a:custGeom>
                <a:avLst/>
                <a:gdLst>
                  <a:gd name="T0" fmla="*/ 9 w 60"/>
                  <a:gd name="T1" fmla="*/ 45 h 45"/>
                  <a:gd name="T2" fmla="*/ 1 w 60"/>
                  <a:gd name="T3" fmla="*/ 40 h 45"/>
                  <a:gd name="T4" fmla="*/ 6 w 60"/>
                  <a:gd name="T5" fmla="*/ 30 h 45"/>
                  <a:gd name="T6" fmla="*/ 8 w 60"/>
                  <a:gd name="T7" fmla="*/ 29 h 45"/>
                  <a:gd name="T8" fmla="*/ 44 w 60"/>
                  <a:gd name="T9" fmla="*/ 7 h 45"/>
                  <a:gd name="T10" fmla="*/ 53 w 60"/>
                  <a:gd name="T11" fmla="*/ 0 h 45"/>
                  <a:gd name="T12" fmla="*/ 59 w 60"/>
                  <a:gd name="T13" fmla="*/ 9 h 45"/>
                  <a:gd name="T14" fmla="*/ 12 w 60"/>
                  <a:gd name="T15" fmla="*/ 44 h 45"/>
                  <a:gd name="T16" fmla="*/ 11 w 60"/>
                  <a:gd name="T17" fmla="*/ 45 h 45"/>
                  <a:gd name="T18" fmla="*/ 9 w 60"/>
                  <a:gd name="T1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9" y="45"/>
                    </a:moveTo>
                    <a:cubicBezTo>
                      <a:pt x="6" y="45"/>
                      <a:pt x="3" y="43"/>
                      <a:pt x="1" y="40"/>
                    </a:cubicBezTo>
                    <a:cubicBezTo>
                      <a:pt x="0" y="35"/>
                      <a:pt x="2" y="31"/>
                      <a:pt x="6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39" y="19"/>
                      <a:pt x="43" y="9"/>
                      <a:pt x="44" y="7"/>
                    </a:cubicBezTo>
                    <a:cubicBezTo>
                      <a:pt x="45" y="2"/>
                      <a:pt x="49" y="0"/>
                      <a:pt x="53" y="0"/>
                    </a:cubicBezTo>
                    <a:cubicBezTo>
                      <a:pt x="57" y="1"/>
                      <a:pt x="60" y="5"/>
                      <a:pt x="59" y="9"/>
                    </a:cubicBezTo>
                    <a:cubicBezTo>
                      <a:pt x="57" y="24"/>
                      <a:pt x="41" y="35"/>
                      <a:pt x="12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0" y="45"/>
                      <a:pt x="9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7" name="Freeform 89"/>
              <p:cNvSpPr>
                <a:spLocks/>
              </p:cNvSpPr>
              <p:nvPr/>
            </p:nvSpPr>
            <p:spPr bwMode="auto">
              <a:xfrm>
                <a:off x="8865" y="4054"/>
                <a:ext cx="96" cy="116"/>
              </a:xfrm>
              <a:custGeom>
                <a:avLst/>
                <a:gdLst>
                  <a:gd name="T0" fmla="*/ 46 w 55"/>
                  <a:gd name="T1" fmla="*/ 67 h 67"/>
                  <a:gd name="T2" fmla="*/ 43 w 55"/>
                  <a:gd name="T3" fmla="*/ 66 h 67"/>
                  <a:gd name="T4" fmla="*/ 1 w 55"/>
                  <a:gd name="T5" fmla="*/ 11 h 67"/>
                  <a:gd name="T6" fmla="*/ 6 w 55"/>
                  <a:gd name="T7" fmla="*/ 1 h 67"/>
                  <a:gd name="T8" fmla="*/ 16 w 55"/>
                  <a:gd name="T9" fmla="*/ 6 h 67"/>
                  <a:gd name="T10" fmla="*/ 50 w 55"/>
                  <a:gd name="T11" fmla="*/ 52 h 67"/>
                  <a:gd name="T12" fmla="*/ 53 w 55"/>
                  <a:gd name="T13" fmla="*/ 62 h 67"/>
                  <a:gd name="T14" fmla="*/ 46 w 5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7">
                    <a:moveTo>
                      <a:pt x="46" y="67"/>
                    </a:moveTo>
                    <a:cubicBezTo>
                      <a:pt x="45" y="67"/>
                      <a:pt x="44" y="66"/>
                      <a:pt x="43" y="66"/>
                    </a:cubicBezTo>
                    <a:cubicBezTo>
                      <a:pt x="36" y="62"/>
                      <a:pt x="12" y="4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25" y="38"/>
                      <a:pt x="46" y="50"/>
                      <a:pt x="50" y="52"/>
                    </a:cubicBezTo>
                    <a:cubicBezTo>
                      <a:pt x="54" y="54"/>
                      <a:pt x="55" y="59"/>
                      <a:pt x="53" y="62"/>
                    </a:cubicBezTo>
                    <a:cubicBezTo>
                      <a:pt x="52" y="65"/>
                      <a:pt x="49" y="67"/>
                      <a:pt x="46" y="6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8" name="Freeform 90"/>
              <p:cNvSpPr>
                <a:spLocks/>
              </p:cNvSpPr>
              <p:nvPr/>
            </p:nvSpPr>
            <p:spPr bwMode="auto">
              <a:xfrm>
                <a:off x="10838" y="5215"/>
                <a:ext cx="198" cy="255"/>
              </a:xfrm>
              <a:custGeom>
                <a:avLst/>
                <a:gdLst>
                  <a:gd name="T0" fmla="*/ 106 w 114"/>
                  <a:gd name="T1" fmla="*/ 147 h 147"/>
                  <a:gd name="T2" fmla="*/ 106 w 114"/>
                  <a:gd name="T3" fmla="*/ 147 h 147"/>
                  <a:gd name="T4" fmla="*/ 98 w 114"/>
                  <a:gd name="T5" fmla="*/ 140 h 147"/>
                  <a:gd name="T6" fmla="*/ 74 w 114"/>
                  <a:gd name="T7" fmla="*/ 71 h 147"/>
                  <a:gd name="T8" fmla="*/ 7 w 114"/>
                  <a:gd name="T9" fmla="*/ 16 h 147"/>
                  <a:gd name="T10" fmla="*/ 1 w 114"/>
                  <a:gd name="T11" fmla="*/ 7 h 147"/>
                  <a:gd name="T12" fmla="*/ 10 w 114"/>
                  <a:gd name="T13" fmla="*/ 1 h 147"/>
                  <a:gd name="T14" fmla="*/ 114 w 114"/>
                  <a:gd name="T15" fmla="*/ 140 h 147"/>
                  <a:gd name="T16" fmla="*/ 106 w 114"/>
                  <a:gd name="T1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47">
                    <a:moveTo>
                      <a:pt x="106" y="147"/>
                    </a:move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1" y="147"/>
                      <a:pt x="98" y="144"/>
                      <a:pt x="98" y="140"/>
                    </a:cubicBezTo>
                    <a:cubicBezTo>
                      <a:pt x="98" y="126"/>
                      <a:pt x="90" y="98"/>
                      <a:pt x="74" y="71"/>
                    </a:cubicBezTo>
                    <a:cubicBezTo>
                      <a:pt x="63" y="54"/>
                      <a:pt x="40" y="23"/>
                      <a:pt x="7" y="16"/>
                    </a:cubicBezTo>
                    <a:cubicBezTo>
                      <a:pt x="3" y="16"/>
                      <a:pt x="0" y="12"/>
                      <a:pt x="1" y="7"/>
                    </a:cubicBezTo>
                    <a:cubicBezTo>
                      <a:pt x="2" y="3"/>
                      <a:pt x="6" y="0"/>
                      <a:pt x="10" y="1"/>
                    </a:cubicBezTo>
                    <a:cubicBezTo>
                      <a:pt x="75" y="14"/>
                      <a:pt x="114" y="104"/>
                      <a:pt x="114" y="140"/>
                    </a:cubicBezTo>
                    <a:cubicBezTo>
                      <a:pt x="113" y="144"/>
                      <a:pt x="110" y="147"/>
                      <a:pt x="106" y="14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9" name="Freeform 91"/>
              <p:cNvSpPr>
                <a:spLocks/>
              </p:cNvSpPr>
              <p:nvPr/>
            </p:nvSpPr>
            <p:spPr bwMode="auto">
              <a:xfrm>
                <a:off x="8592" y="3927"/>
                <a:ext cx="162" cy="118"/>
              </a:xfrm>
              <a:custGeom>
                <a:avLst/>
                <a:gdLst>
                  <a:gd name="T0" fmla="*/ 9 w 93"/>
                  <a:gd name="T1" fmla="*/ 68 h 68"/>
                  <a:gd name="T2" fmla="*/ 6 w 93"/>
                  <a:gd name="T3" fmla="*/ 68 h 68"/>
                  <a:gd name="T4" fmla="*/ 2 w 93"/>
                  <a:gd name="T5" fmla="*/ 57 h 68"/>
                  <a:gd name="T6" fmla="*/ 68 w 93"/>
                  <a:gd name="T7" fmla="*/ 8 h 68"/>
                  <a:gd name="T8" fmla="*/ 81 w 93"/>
                  <a:gd name="T9" fmla="*/ 2 h 68"/>
                  <a:gd name="T10" fmla="*/ 92 w 93"/>
                  <a:gd name="T11" fmla="*/ 6 h 68"/>
                  <a:gd name="T12" fmla="*/ 88 w 93"/>
                  <a:gd name="T13" fmla="*/ 16 h 68"/>
                  <a:gd name="T14" fmla="*/ 74 w 93"/>
                  <a:gd name="T15" fmla="*/ 23 h 68"/>
                  <a:gd name="T16" fmla="*/ 16 w 93"/>
                  <a:gd name="T17" fmla="*/ 63 h 68"/>
                  <a:gd name="T18" fmla="*/ 9 w 93"/>
                  <a:gd name="T1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68">
                    <a:moveTo>
                      <a:pt x="9" y="68"/>
                    </a:moveTo>
                    <a:cubicBezTo>
                      <a:pt x="8" y="68"/>
                      <a:pt x="7" y="68"/>
                      <a:pt x="6" y="68"/>
                    </a:cubicBezTo>
                    <a:cubicBezTo>
                      <a:pt x="2" y="66"/>
                      <a:pt x="0" y="61"/>
                      <a:pt x="2" y="57"/>
                    </a:cubicBezTo>
                    <a:cubicBezTo>
                      <a:pt x="11" y="34"/>
                      <a:pt x="38" y="22"/>
                      <a:pt x="68" y="8"/>
                    </a:cubicBezTo>
                    <a:cubicBezTo>
                      <a:pt x="72" y="6"/>
                      <a:pt x="77" y="4"/>
                      <a:pt x="81" y="2"/>
                    </a:cubicBezTo>
                    <a:cubicBezTo>
                      <a:pt x="85" y="0"/>
                      <a:pt x="90" y="2"/>
                      <a:pt x="92" y="6"/>
                    </a:cubicBezTo>
                    <a:cubicBezTo>
                      <a:pt x="93" y="10"/>
                      <a:pt x="92" y="15"/>
                      <a:pt x="88" y="16"/>
                    </a:cubicBezTo>
                    <a:cubicBezTo>
                      <a:pt x="83" y="19"/>
                      <a:pt x="79" y="21"/>
                      <a:pt x="74" y="23"/>
                    </a:cubicBezTo>
                    <a:cubicBezTo>
                      <a:pt x="46" y="35"/>
                      <a:pt x="23" y="45"/>
                      <a:pt x="16" y="63"/>
                    </a:cubicBezTo>
                    <a:cubicBezTo>
                      <a:pt x="15" y="66"/>
                      <a:pt x="12" y="68"/>
                      <a:pt x="9" y="6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0" name="Freeform 92"/>
              <p:cNvSpPr>
                <a:spLocks/>
              </p:cNvSpPr>
              <p:nvPr/>
            </p:nvSpPr>
            <p:spPr bwMode="auto">
              <a:xfrm>
                <a:off x="8898" y="5441"/>
                <a:ext cx="1469" cy="249"/>
              </a:xfrm>
              <a:custGeom>
                <a:avLst/>
                <a:gdLst>
                  <a:gd name="T0" fmla="*/ 355 w 844"/>
                  <a:gd name="T1" fmla="*/ 137 h 143"/>
                  <a:gd name="T2" fmla="*/ 219 w 844"/>
                  <a:gd name="T3" fmla="*/ 119 h 143"/>
                  <a:gd name="T4" fmla="*/ 138 w 844"/>
                  <a:gd name="T5" fmla="*/ 98 h 143"/>
                  <a:gd name="T6" fmla="*/ 3 w 844"/>
                  <a:gd name="T7" fmla="*/ 14 h 143"/>
                  <a:gd name="T8" fmla="*/ 4 w 844"/>
                  <a:gd name="T9" fmla="*/ 3 h 143"/>
                  <a:gd name="T10" fmla="*/ 15 w 844"/>
                  <a:gd name="T11" fmla="*/ 4 h 143"/>
                  <a:gd name="T12" fmla="*/ 222 w 844"/>
                  <a:gd name="T13" fmla="*/ 104 h 143"/>
                  <a:gd name="T14" fmla="*/ 223 w 844"/>
                  <a:gd name="T15" fmla="*/ 104 h 143"/>
                  <a:gd name="T16" fmla="*/ 588 w 844"/>
                  <a:gd name="T17" fmla="*/ 86 h 143"/>
                  <a:gd name="T18" fmla="*/ 837 w 844"/>
                  <a:gd name="T19" fmla="*/ 55 h 143"/>
                  <a:gd name="T20" fmla="*/ 843 w 844"/>
                  <a:gd name="T21" fmla="*/ 64 h 143"/>
                  <a:gd name="T22" fmla="*/ 834 w 844"/>
                  <a:gd name="T23" fmla="*/ 70 h 143"/>
                  <a:gd name="T24" fmla="*/ 593 w 844"/>
                  <a:gd name="T25" fmla="*/ 101 h 143"/>
                  <a:gd name="T26" fmla="*/ 355 w 844"/>
                  <a:gd name="T2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143">
                    <a:moveTo>
                      <a:pt x="355" y="137"/>
                    </a:moveTo>
                    <a:cubicBezTo>
                      <a:pt x="309" y="137"/>
                      <a:pt x="263" y="132"/>
                      <a:pt x="219" y="119"/>
                    </a:cubicBezTo>
                    <a:cubicBezTo>
                      <a:pt x="214" y="118"/>
                      <a:pt x="180" y="113"/>
                      <a:pt x="138" y="98"/>
                    </a:cubicBezTo>
                    <a:cubicBezTo>
                      <a:pt x="78" y="77"/>
                      <a:pt x="32" y="48"/>
                      <a:pt x="3" y="14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81" y="81"/>
                      <a:pt x="221" y="104"/>
                      <a:pt x="222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351" y="143"/>
                      <a:pt x="507" y="109"/>
                      <a:pt x="588" y="86"/>
                    </a:cubicBezTo>
                    <a:cubicBezTo>
                      <a:pt x="656" y="67"/>
                      <a:pt x="780" y="45"/>
                      <a:pt x="837" y="55"/>
                    </a:cubicBezTo>
                    <a:cubicBezTo>
                      <a:pt x="841" y="56"/>
                      <a:pt x="844" y="60"/>
                      <a:pt x="843" y="64"/>
                    </a:cubicBezTo>
                    <a:cubicBezTo>
                      <a:pt x="843" y="68"/>
                      <a:pt x="838" y="71"/>
                      <a:pt x="834" y="70"/>
                    </a:cubicBezTo>
                    <a:cubicBezTo>
                      <a:pt x="779" y="61"/>
                      <a:pt x="659" y="82"/>
                      <a:pt x="593" y="101"/>
                    </a:cubicBezTo>
                    <a:cubicBezTo>
                      <a:pt x="537" y="117"/>
                      <a:pt x="448" y="137"/>
                      <a:pt x="355" y="1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1" name="Freeform 93"/>
              <p:cNvSpPr>
                <a:spLocks/>
              </p:cNvSpPr>
              <p:nvPr/>
            </p:nvSpPr>
            <p:spPr bwMode="auto">
              <a:xfrm>
                <a:off x="9921" y="5422"/>
                <a:ext cx="185" cy="160"/>
              </a:xfrm>
              <a:custGeom>
                <a:avLst/>
                <a:gdLst>
                  <a:gd name="T0" fmla="*/ 93 w 106"/>
                  <a:gd name="T1" fmla="*/ 92 h 92"/>
                  <a:gd name="T2" fmla="*/ 85 w 106"/>
                  <a:gd name="T3" fmla="*/ 87 h 92"/>
                  <a:gd name="T4" fmla="*/ 10 w 106"/>
                  <a:gd name="T5" fmla="*/ 22 h 92"/>
                  <a:gd name="T6" fmla="*/ 1 w 106"/>
                  <a:gd name="T7" fmla="*/ 10 h 92"/>
                  <a:gd name="T8" fmla="*/ 13 w 106"/>
                  <a:gd name="T9" fmla="*/ 1 h 92"/>
                  <a:gd name="T10" fmla="*/ 102 w 106"/>
                  <a:gd name="T11" fmla="*/ 75 h 92"/>
                  <a:gd name="T12" fmla="*/ 100 w 106"/>
                  <a:gd name="T13" fmla="*/ 90 h 92"/>
                  <a:gd name="T14" fmla="*/ 93 w 106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2">
                    <a:moveTo>
                      <a:pt x="93" y="92"/>
                    </a:moveTo>
                    <a:cubicBezTo>
                      <a:pt x="90" y="92"/>
                      <a:pt x="87" y="90"/>
                      <a:pt x="85" y="87"/>
                    </a:cubicBezTo>
                    <a:cubicBezTo>
                      <a:pt x="72" y="70"/>
                      <a:pt x="35" y="25"/>
                      <a:pt x="10" y="22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7" y="0"/>
                      <a:pt x="13" y="1"/>
                    </a:cubicBezTo>
                    <a:cubicBezTo>
                      <a:pt x="52" y="6"/>
                      <a:pt x="97" y="68"/>
                      <a:pt x="102" y="75"/>
                    </a:cubicBezTo>
                    <a:cubicBezTo>
                      <a:pt x="106" y="80"/>
                      <a:pt x="104" y="86"/>
                      <a:pt x="100" y="90"/>
                    </a:cubicBezTo>
                    <a:cubicBezTo>
                      <a:pt x="98" y="91"/>
                      <a:pt x="96" y="92"/>
                      <a:pt x="93" y="9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2" name="Freeform 94"/>
              <p:cNvSpPr>
                <a:spLocks/>
              </p:cNvSpPr>
              <p:nvPr/>
            </p:nvSpPr>
            <p:spPr bwMode="auto">
              <a:xfrm>
                <a:off x="8797" y="5117"/>
                <a:ext cx="642" cy="557"/>
              </a:xfrm>
              <a:custGeom>
                <a:avLst/>
                <a:gdLst>
                  <a:gd name="T0" fmla="*/ 357 w 369"/>
                  <a:gd name="T1" fmla="*/ 320 h 320"/>
                  <a:gd name="T2" fmla="*/ 348 w 369"/>
                  <a:gd name="T3" fmla="*/ 316 h 320"/>
                  <a:gd name="T4" fmla="*/ 153 w 369"/>
                  <a:gd name="T5" fmla="*/ 103 h 320"/>
                  <a:gd name="T6" fmla="*/ 13 w 369"/>
                  <a:gd name="T7" fmla="*/ 23 h 320"/>
                  <a:gd name="T8" fmla="*/ 1 w 369"/>
                  <a:gd name="T9" fmla="*/ 14 h 320"/>
                  <a:gd name="T10" fmla="*/ 10 w 369"/>
                  <a:gd name="T11" fmla="*/ 2 h 320"/>
                  <a:gd name="T12" fmla="*/ 167 w 369"/>
                  <a:gd name="T13" fmla="*/ 86 h 320"/>
                  <a:gd name="T14" fmla="*/ 365 w 369"/>
                  <a:gd name="T15" fmla="*/ 303 h 320"/>
                  <a:gd name="T16" fmla="*/ 363 w 369"/>
                  <a:gd name="T17" fmla="*/ 318 h 320"/>
                  <a:gd name="T18" fmla="*/ 357 w 369"/>
                  <a:gd name="T1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320">
                    <a:moveTo>
                      <a:pt x="357" y="320"/>
                    </a:moveTo>
                    <a:cubicBezTo>
                      <a:pt x="354" y="320"/>
                      <a:pt x="350" y="319"/>
                      <a:pt x="348" y="316"/>
                    </a:cubicBezTo>
                    <a:cubicBezTo>
                      <a:pt x="347" y="315"/>
                      <a:pt x="234" y="171"/>
                      <a:pt x="153" y="103"/>
                    </a:cubicBezTo>
                    <a:cubicBezTo>
                      <a:pt x="71" y="33"/>
                      <a:pt x="21" y="22"/>
                      <a:pt x="13" y="23"/>
                    </a:cubicBezTo>
                    <a:cubicBezTo>
                      <a:pt x="7" y="24"/>
                      <a:pt x="2" y="20"/>
                      <a:pt x="1" y="14"/>
                    </a:cubicBezTo>
                    <a:cubicBezTo>
                      <a:pt x="0" y="9"/>
                      <a:pt x="4" y="3"/>
                      <a:pt x="10" y="2"/>
                    </a:cubicBezTo>
                    <a:cubicBezTo>
                      <a:pt x="23" y="0"/>
                      <a:pt x="78" y="11"/>
                      <a:pt x="167" y="86"/>
                    </a:cubicBezTo>
                    <a:cubicBezTo>
                      <a:pt x="250" y="156"/>
                      <a:pt x="361" y="297"/>
                      <a:pt x="365" y="303"/>
                    </a:cubicBezTo>
                    <a:cubicBezTo>
                      <a:pt x="369" y="308"/>
                      <a:pt x="368" y="314"/>
                      <a:pt x="363" y="318"/>
                    </a:cubicBezTo>
                    <a:cubicBezTo>
                      <a:pt x="361" y="319"/>
                      <a:pt x="359" y="320"/>
                      <a:pt x="357" y="32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3" name="Freeform 95"/>
              <p:cNvSpPr>
                <a:spLocks/>
              </p:cNvSpPr>
              <p:nvPr/>
            </p:nvSpPr>
            <p:spPr bwMode="auto">
              <a:xfrm>
                <a:off x="8829" y="5016"/>
                <a:ext cx="690" cy="655"/>
              </a:xfrm>
              <a:custGeom>
                <a:avLst/>
                <a:gdLst>
                  <a:gd name="T0" fmla="*/ 385 w 397"/>
                  <a:gd name="T1" fmla="*/ 376 h 376"/>
                  <a:gd name="T2" fmla="*/ 376 w 397"/>
                  <a:gd name="T3" fmla="*/ 371 h 376"/>
                  <a:gd name="T4" fmla="*/ 173 w 397"/>
                  <a:gd name="T5" fmla="*/ 127 h 376"/>
                  <a:gd name="T6" fmla="*/ 8 w 397"/>
                  <a:gd name="T7" fmla="*/ 22 h 376"/>
                  <a:gd name="T8" fmla="*/ 2 w 397"/>
                  <a:gd name="T9" fmla="*/ 8 h 376"/>
                  <a:gd name="T10" fmla="*/ 16 w 397"/>
                  <a:gd name="T11" fmla="*/ 2 h 376"/>
                  <a:gd name="T12" fmla="*/ 186 w 397"/>
                  <a:gd name="T13" fmla="*/ 110 h 376"/>
                  <a:gd name="T14" fmla="*/ 394 w 397"/>
                  <a:gd name="T15" fmla="*/ 360 h 376"/>
                  <a:gd name="T16" fmla="*/ 390 w 397"/>
                  <a:gd name="T17" fmla="*/ 374 h 376"/>
                  <a:gd name="T18" fmla="*/ 385 w 397"/>
                  <a:gd name="T1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76">
                    <a:moveTo>
                      <a:pt x="385" y="376"/>
                    </a:moveTo>
                    <a:cubicBezTo>
                      <a:pt x="381" y="376"/>
                      <a:pt x="378" y="374"/>
                      <a:pt x="376" y="371"/>
                    </a:cubicBezTo>
                    <a:cubicBezTo>
                      <a:pt x="374" y="369"/>
                      <a:pt x="269" y="203"/>
                      <a:pt x="173" y="127"/>
                    </a:cubicBezTo>
                    <a:cubicBezTo>
                      <a:pt x="77" y="51"/>
                      <a:pt x="8" y="22"/>
                      <a:pt x="8" y="22"/>
                    </a:cubicBezTo>
                    <a:cubicBezTo>
                      <a:pt x="2" y="19"/>
                      <a:pt x="0" y="13"/>
                      <a:pt x="2" y="8"/>
                    </a:cubicBezTo>
                    <a:cubicBezTo>
                      <a:pt x="4" y="2"/>
                      <a:pt x="11" y="0"/>
                      <a:pt x="16" y="2"/>
                    </a:cubicBezTo>
                    <a:cubicBezTo>
                      <a:pt x="19" y="3"/>
                      <a:pt x="88" y="32"/>
                      <a:pt x="186" y="110"/>
                    </a:cubicBezTo>
                    <a:cubicBezTo>
                      <a:pt x="285" y="188"/>
                      <a:pt x="389" y="353"/>
                      <a:pt x="394" y="360"/>
                    </a:cubicBezTo>
                    <a:cubicBezTo>
                      <a:pt x="397" y="365"/>
                      <a:pt x="395" y="371"/>
                      <a:pt x="390" y="374"/>
                    </a:cubicBezTo>
                    <a:cubicBezTo>
                      <a:pt x="389" y="376"/>
                      <a:pt x="387" y="376"/>
                      <a:pt x="385" y="37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4" name="Freeform 96"/>
              <p:cNvSpPr>
                <a:spLocks/>
              </p:cNvSpPr>
              <p:nvPr/>
            </p:nvSpPr>
            <p:spPr bwMode="auto">
              <a:xfrm>
                <a:off x="9239" y="5194"/>
                <a:ext cx="362" cy="471"/>
              </a:xfrm>
              <a:custGeom>
                <a:avLst/>
                <a:gdLst>
                  <a:gd name="T0" fmla="*/ 196 w 208"/>
                  <a:gd name="T1" fmla="*/ 271 h 271"/>
                  <a:gd name="T2" fmla="*/ 187 w 208"/>
                  <a:gd name="T3" fmla="*/ 266 h 271"/>
                  <a:gd name="T4" fmla="*/ 5 w 208"/>
                  <a:gd name="T5" fmla="*/ 21 h 271"/>
                  <a:gd name="T6" fmla="*/ 3 w 208"/>
                  <a:gd name="T7" fmla="*/ 6 h 271"/>
                  <a:gd name="T8" fmla="*/ 19 w 208"/>
                  <a:gd name="T9" fmla="*/ 4 h 271"/>
                  <a:gd name="T10" fmla="*/ 205 w 208"/>
                  <a:gd name="T11" fmla="*/ 255 h 271"/>
                  <a:gd name="T12" fmla="*/ 201 w 208"/>
                  <a:gd name="T13" fmla="*/ 270 h 271"/>
                  <a:gd name="T14" fmla="*/ 196 w 208"/>
                  <a:gd name="T15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271">
                    <a:moveTo>
                      <a:pt x="196" y="271"/>
                    </a:moveTo>
                    <a:cubicBezTo>
                      <a:pt x="192" y="271"/>
                      <a:pt x="189" y="269"/>
                      <a:pt x="187" y="266"/>
                    </a:cubicBezTo>
                    <a:cubicBezTo>
                      <a:pt x="185" y="264"/>
                      <a:pt x="65" y="67"/>
                      <a:pt x="5" y="21"/>
                    </a:cubicBezTo>
                    <a:cubicBezTo>
                      <a:pt x="1" y="17"/>
                      <a:pt x="0" y="10"/>
                      <a:pt x="3" y="6"/>
                    </a:cubicBezTo>
                    <a:cubicBezTo>
                      <a:pt x="7" y="1"/>
                      <a:pt x="14" y="0"/>
                      <a:pt x="19" y="4"/>
                    </a:cubicBezTo>
                    <a:cubicBezTo>
                      <a:pt x="81" y="52"/>
                      <a:pt x="200" y="247"/>
                      <a:pt x="205" y="255"/>
                    </a:cubicBezTo>
                    <a:cubicBezTo>
                      <a:pt x="208" y="260"/>
                      <a:pt x="207" y="267"/>
                      <a:pt x="201" y="270"/>
                    </a:cubicBezTo>
                    <a:cubicBezTo>
                      <a:pt x="200" y="271"/>
                      <a:pt x="198" y="271"/>
                      <a:pt x="196" y="27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5" name="Freeform 97"/>
              <p:cNvSpPr>
                <a:spLocks/>
              </p:cNvSpPr>
              <p:nvPr/>
            </p:nvSpPr>
            <p:spPr bwMode="auto">
              <a:xfrm>
                <a:off x="9378" y="5246"/>
                <a:ext cx="310" cy="423"/>
              </a:xfrm>
              <a:custGeom>
                <a:avLst/>
                <a:gdLst>
                  <a:gd name="T0" fmla="*/ 166 w 178"/>
                  <a:gd name="T1" fmla="*/ 243 h 243"/>
                  <a:gd name="T2" fmla="*/ 157 w 178"/>
                  <a:gd name="T3" fmla="*/ 237 h 243"/>
                  <a:gd name="T4" fmla="*/ 6 w 178"/>
                  <a:gd name="T5" fmla="*/ 21 h 243"/>
                  <a:gd name="T6" fmla="*/ 3 w 178"/>
                  <a:gd name="T7" fmla="*/ 6 h 243"/>
                  <a:gd name="T8" fmla="*/ 18 w 178"/>
                  <a:gd name="T9" fmla="*/ 4 h 243"/>
                  <a:gd name="T10" fmla="*/ 176 w 178"/>
                  <a:gd name="T11" fmla="*/ 227 h 243"/>
                  <a:gd name="T12" fmla="*/ 171 w 178"/>
                  <a:gd name="T13" fmla="*/ 242 h 243"/>
                  <a:gd name="T14" fmla="*/ 166 w 178"/>
                  <a:gd name="T15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43">
                    <a:moveTo>
                      <a:pt x="166" y="243"/>
                    </a:moveTo>
                    <a:cubicBezTo>
                      <a:pt x="162" y="243"/>
                      <a:pt x="158" y="241"/>
                      <a:pt x="157" y="237"/>
                    </a:cubicBezTo>
                    <a:cubicBezTo>
                      <a:pt x="156" y="235"/>
                      <a:pt x="62" y="63"/>
                      <a:pt x="6" y="21"/>
                    </a:cubicBezTo>
                    <a:cubicBezTo>
                      <a:pt x="1" y="18"/>
                      <a:pt x="0" y="11"/>
                      <a:pt x="3" y="6"/>
                    </a:cubicBezTo>
                    <a:cubicBezTo>
                      <a:pt x="7" y="1"/>
                      <a:pt x="13" y="0"/>
                      <a:pt x="18" y="4"/>
                    </a:cubicBezTo>
                    <a:cubicBezTo>
                      <a:pt x="79" y="48"/>
                      <a:pt x="172" y="220"/>
                      <a:pt x="176" y="227"/>
                    </a:cubicBezTo>
                    <a:cubicBezTo>
                      <a:pt x="178" y="232"/>
                      <a:pt x="176" y="239"/>
                      <a:pt x="171" y="242"/>
                    </a:cubicBezTo>
                    <a:cubicBezTo>
                      <a:pt x="169" y="242"/>
                      <a:pt x="168" y="243"/>
                      <a:pt x="166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6" name="Freeform 98"/>
              <p:cNvSpPr>
                <a:spLocks/>
              </p:cNvSpPr>
              <p:nvPr/>
            </p:nvSpPr>
            <p:spPr bwMode="auto">
              <a:xfrm>
                <a:off x="9528" y="5307"/>
                <a:ext cx="244" cy="345"/>
              </a:xfrm>
              <a:custGeom>
                <a:avLst/>
                <a:gdLst>
                  <a:gd name="T0" fmla="*/ 128 w 140"/>
                  <a:gd name="T1" fmla="*/ 198 h 198"/>
                  <a:gd name="T2" fmla="*/ 118 w 140"/>
                  <a:gd name="T3" fmla="*/ 192 h 198"/>
                  <a:gd name="T4" fmla="*/ 4 w 140"/>
                  <a:gd name="T5" fmla="*/ 19 h 198"/>
                  <a:gd name="T6" fmla="*/ 4 w 140"/>
                  <a:gd name="T7" fmla="*/ 4 h 198"/>
                  <a:gd name="T8" fmla="*/ 19 w 140"/>
                  <a:gd name="T9" fmla="*/ 4 h 198"/>
                  <a:gd name="T10" fmla="*/ 137 w 140"/>
                  <a:gd name="T11" fmla="*/ 182 h 198"/>
                  <a:gd name="T12" fmla="*/ 133 w 140"/>
                  <a:gd name="T13" fmla="*/ 197 h 198"/>
                  <a:gd name="T14" fmla="*/ 128 w 140"/>
                  <a:gd name="T1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98">
                    <a:moveTo>
                      <a:pt x="128" y="198"/>
                    </a:moveTo>
                    <a:cubicBezTo>
                      <a:pt x="124" y="198"/>
                      <a:pt x="120" y="196"/>
                      <a:pt x="118" y="192"/>
                    </a:cubicBezTo>
                    <a:cubicBezTo>
                      <a:pt x="117" y="191"/>
                      <a:pt x="49" y="65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9" y="0"/>
                      <a:pt x="15" y="0"/>
                      <a:pt x="19" y="4"/>
                    </a:cubicBezTo>
                    <a:cubicBezTo>
                      <a:pt x="66" y="52"/>
                      <a:pt x="134" y="177"/>
                      <a:pt x="137" y="182"/>
                    </a:cubicBezTo>
                    <a:cubicBezTo>
                      <a:pt x="140" y="187"/>
                      <a:pt x="138" y="194"/>
                      <a:pt x="133" y="197"/>
                    </a:cubicBezTo>
                    <a:cubicBezTo>
                      <a:pt x="131" y="197"/>
                      <a:pt x="129" y="198"/>
                      <a:pt x="128" y="19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7" name="Freeform 99"/>
              <p:cNvSpPr>
                <a:spLocks/>
              </p:cNvSpPr>
              <p:nvPr/>
            </p:nvSpPr>
            <p:spPr bwMode="auto">
              <a:xfrm>
                <a:off x="9787" y="5403"/>
                <a:ext cx="179" cy="205"/>
              </a:xfrm>
              <a:custGeom>
                <a:avLst/>
                <a:gdLst>
                  <a:gd name="T0" fmla="*/ 91 w 103"/>
                  <a:gd name="T1" fmla="*/ 118 h 118"/>
                  <a:gd name="T2" fmla="*/ 81 w 103"/>
                  <a:gd name="T3" fmla="*/ 110 h 118"/>
                  <a:gd name="T4" fmla="*/ 67 w 103"/>
                  <a:gd name="T5" fmla="*/ 83 h 118"/>
                  <a:gd name="T6" fmla="*/ 7 w 103"/>
                  <a:gd name="T7" fmla="*/ 22 h 118"/>
                  <a:gd name="T8" fmla="*/ 2 w 103"/>
                  <a:gd name="T9" fmla="*/ 7 h 118"/>
                  <a:gd name="T10" fmla="*/ 17 w 103"/>
                  <a:gd name="T11" fmla="*/ 3 h 118"/>
                  <a:gd name="T12" fmla="*/ 85 w 103"/>
                  <a:gd name="T13" fmla="*/ 71 h 118"/>
                  <a:gd name="T14" fmla="*/ 102 w 103"/>
                  <a:gd name="T15" fmla="*/ 105 h 118"/>
                  <a:gd name="T16" fmla="*/ 94 w 103"/>
                  <a:gd name="T17" fmla="*/ 118 h 118"/>
                  <a:gd name="T18" fmla="*/ 91 w 103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18">
                    <a:moveTo>
                      <a:pt x="91" y="118"/>
                    </a:moveTo>
                    <a:cubicBezTo>
                      <a:pt x="86" y="118"/>
                      <a:pt x="82" y="115"/>
                      <a:pt x="81" y="110"/>
                    </a:cubicBezTo>
                    <a:cubicBezTo>
                      <a:pt x="80" y="107"/>
                      <a:pt x="77" y="98"/>
                      <a:pt x="67" y="83"/>
                    </a:cubicBezTo>
                    <a:cubicBezTo>
                      <a:pt x="52" y="61"/>
                      <a:pt x="29" y="34"/>
                      <a:pt x="7" y="22"/>
                    </a:cubicBezTo>
                    <a:cubicBezTo>
                      <a:pt x="1" y="19"/>
                      <a:pt x="0" y="13"/>
                      <a:pt x="2" y="7"/>
                    </a:cubicBezTo>
                    <a:cubicBezTo>
                      <a:pt x="5" y="2"/>
                      <a:pt x="12" y="0"/>
                      <a:pt x="17" y="3"/>
                    </a:cubicBezTo>
                    <a:cubicBezTo>
                      <a:pt x="49" y="20"/>
                      <a:pt x="77" y="60"/>
                      <a:pt x="85" y="71"/>
                    </a:cubicBezTo>
                    <a:cubicBezTo>
                      <a:pt x="89" y="78"/>
                      <a:pt x="100" y="95"/>
                      <a:pt x="102" y="105"/>
                    </a:cubicBezTo>
                    <a:cubicBezTo>
                      <a:pt x="103" y="111"/>
                      <a:pt x="100" y="117"/>
                      <a:pt x="94" y="118"/>
                    </a:cubicBezTo>
                    <a:cubicBezTo>
                      <a:pt x="93" y="118"/>
                      <a:pt x="92" y="118"/>
                      <a:pt x="91" y="11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8" name="Freeform 100"/>
              <p:cNvSpPr>
                <a:spLocks/>
              </p:cNvSpPr>
              <p:nvPr/>
            </p:nvSpPr>
            <p:spPr bwMode="auto">
              <a:xfrm>
                <a:off x="9641" y="5361"/>
                <a:ext cx="214" cy="271"/>
              </a:xfrm>
              <a:custGeom>
                <a:avLst/>
                <a:gdLst>
                  <a:gd name="T0" fmla="*/ 111 w 123"/>
                  <a:gd name="T1" fmla="*/ 156 h 156"/>
                  <a:gd name="T2" fmla="*/ 101 w 123"/>
                  <a:gd name="T3" fmla="*/ 147 h 156"/>
                  <a:gd name="T4" fmla="*/ 7 w 123"/>
                  <a:gd name="T5" fmla="*/ 21 h 156"/>
                  <a:gd name="T6" fmla="*/ 3 w 123"/>
                  <a:gd name="T7" fmla="*/ 6 h 156"/>
                  <a:gd name="T8" fmla="*/ 18 w 123"/>
                  <a:gd name="T9" fmla="*/ 3 h 156"/>
                  <a:gd name="T10" fmla="*/ 122 w 123"/>
                  <a:gd name="T11" fmla="*/ 143 h 156"/>
                  <a:gd name="T12" fmla="*/ 113 w 123"/>
                  <a:gd name="T13" fmla="*/ 156 h 156"/>
                  <a:gd name="T14" fmla="*/ 111 w 123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56">
                    <a:moveTo>
                      <a:pt x="111" y="156"/>
                    </a:moveTo>
                    <a:cubicBezTo>
                      <a:pt x="106" y="156"/>
                      <a:pt x="102" y="152"/>
                      <a:pt x="101" y="147"/>
                    </a:cubicBezTo>
                    <a:cubicBezTo>
                      <a:pt x="98" y="139"/>
                      <a:pt x="62" y="56"/>
                      <a:pt x="7" y="21"/>
                    </a:cubicBezTo>
                    <a:cubicBezTo>
                      <a:pt x="2" y="18"/>
                      <a:pt x="0" y="11"/>
                      <a:pt x="3" y="6"/>
                    </a:cubicBezTo>
                    <a:cubicBezTo>
                      <a:pt x="6" y="1"/>
                      <a:pt x="13" y="0"/>
                      <a:pt x="18" y="3"/>
                    </a:cubicBezTo>
                    <a:cubicBezTo>
                      <a:pt x="82" y="43"/>
                      <a:pt x="121" y="136"/>
                      <a:pt x="122" y="143"/>
                    </a:cubicBezTo>
                    <a:cubicBezTo>
                      <a:pt x="123" y="149"/>
                      <a:pt x="119" y="154"/>
                      <a:pt x="113" y="156"/>
                    </a:cubicBezTo>
                    <a:cubicBezTo>
                      <a:pt x="113" y="156"/>
                      <a:pt x="112" y="156"/>
                      <a:pt x="111" y="1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9" name="Freeform 101"/>
              <p:cNvSpPr>
                <a:spLocks/>
              </p:cNvSpPr>
              <p:nvPr/>
            </p:nvSpPr>
            <p:spPr bwMode="auto">
              <a:xfrm>
                <a:off x="9175" y="5639"/>
                <a:ext cx="228" cy="82"/>
              </a:xfrm>
              <a:custGeom>
                <a:avLst/>
                <a:gdLst>
                  <a:gd name="T0" fmla="*/ 19 w 131"/>
                  <a:gd name="T1" fmla="*/ 47 h 47"/>
                  <a:gd name="T2" fmla="*/ 11 w 131"/>
                  <a:gd name="T3" fmla="*/ 46 h 47"/>
                  <a:gd name="T4" fmla="*/ 1 w 131"/>
                  <a:gd name="T5" fmla="*/ 35 h 47"/>
                  <a:gd name="T6" fmla="*/ 12 w 131"/>
                  <a:gd name="T7" fmla="*/ 25 h 47"/>
                  <a:gd name="T8" fmla="*/ 114 w 131"/>
                  <a:gd name="T9" fmla="*/ 3 h 47"/>
                  <a:gd name="T10" fmla="*/ 128 w 131"/>
                  <a:gd name="T11" fmla="*/ 7 h 47"/>
                  <a:gd name="T12" fmla="*/ 125 w 131"/>
                  <a:gd name="T13" fmla="*/ 22 h 47"/>
                  <a:gd name="T14" fmla="*/ 19 w 131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47">
                    <a:moveTo>
                      <a:pt x="19" y="47"/>
                    </a:moveTo>
                    <a:cubicBezTo>
                      <a:pt x="16" y="47"/>
                      <a:pt x="14" y="46"/>
                      <a:pt x="11" y="46"/>
                    </a:cubicBezTo>
                    <a:cubicBezTo>
                      <a:pt x="5" y="46"/>
                      <a:pt x="0" y="41"/>
                      <a:pt x="1" y="35"/>
                    </a:cubicBezTo>
                    <a:cubicBezTo>
                      <a:pt x="1" y="29"/>
                      <a:pt x="6" y="24"/>
                      <a:pt x="12" y="25"/>
                    </a:cubicBezTo>
                    <a:cubicBezTo>
                      <a:pt x="51" y="27"/>
                      <a:pt x="108" y="6"/>
                      <a:pt x="114" y="3"/>
                    </a:cubicBezTo>
                    <a:cubicBezTo>
                      <a:pt x="119" y="0"/>
                      <a:pt x="126" y="2"/>
                      <a:pt x="128" y="7"/>
                    </a:cubicBezTo>
                    <a:cubicBezTo>
                      <a:pt x="131" y="12"/>
                      <a:pt x="130" y="19"/>
                      <a:pt x="125" y="22"/>
                    </a:cubicBezTo>
                    <a:cubicBezTo>
                      <a:pt x="118" y="25"/>
                      <a:pt x="64" y="47"/>
                      <a:pt x="19" y="47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0" name="Freeform 102"/>
              <p:cNvSpPr>
                <a:spLocks/>
              </p:cNvSpPr>
              <p:nvPr/>
            </p:nvSpPr>
            <p:spPr bwMode="auto">
              <a:xfrm>
                <a:off x="8813" y="5213"/>
                <a:ext cx="519" cy="442"/>
              </a:xfrm>
              <a:custGeom>
                <a:avLst/>
                <a:gdLst>
                  <a:gd name="T0" fmla="*/ 286 w 298"/>
                  <a:gd name="T1" fmla="*/ 254 h 254"/>
                  <a:gd name="T2" fmla="*/ 278 w 298"/>
                  <a:gd name="T3" fmla="*/ 251 h 254"/>
                  <a:gd name="T4" fmla="*/ 264 w 298"/>
                  <a:gd name="T5" fmla="*/ 233 h 254"/>
                  <a:gd name="T6" fmla="*/ 9 w 298"/>
                  <a:gd name="T7" fmla="*/ 22 h 254"/>
                  <a:gd name="T8" fmla="*/ 1 w 298"/>
                  <a:gd name="T9" fmla="*/ 9 h 254"/>
                  <a:gd name="T10" fmla="*/ 14 w 298"/>
                  <a:gd name="T11" fmla="*/ 1 h 254"/>
                  <a:gd name="T12" fmla="*/ 280 w 298"/>
                  <a:gd name="T13" fmla="*/ 220 h 254"/>
                  <a:gd name="T14" fmla="*/ 294 w 298"/>
                  <a:gd name="T15" fmla="*/ 236 h 254"/>
                  <a:gd name="T16" fmla="*/ 293 w 298"/>
                  <a:gd name="T17" fmla="*/ 252 h 254"/>
                  <a:gd name="T18" fmla="*/ 286 w 298"/>
                  <a:gd name="T19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254">
                    <a:moveTo>
                      <a:pt x="286" y="254"/>
                    </a:moveTo>
                    <a:cubicBezTo>
                      <a:pt x="283" y="254"/>
                      <a:pt x="280" y="253"/>
                      <a:pt x="278" y="251"/>
                    </a:cubicBezTo>
                    <a:cubicBezTo>
                      <a:pt x="275" y="247"/>
                      <a:pt x="270" y="241"/>
                      <a:pt x="264" y="233"/>
                    </a:cubicBezTo>
                    <a:cubicBezTo>
                      <a:pt x="221" y="182"/>
                      <a:pt x="108" y="45"/>
                      <a:pt x="9" y="22"/>
                    </a:cubicBezTo>
                    <a:cubicBezTo>
                      <a:pt x="4" y="21"/>
                      <a:pt x="0" y="15"/>
                      <a:pt x="1" y="9"/>
                    </a:cubicBezTo>
                    <a:cubicBezTo>
                      <a:pt x="3" y="3"/>
                      <a:pt x="9" y="0"/>
                      <a:pt x="14" y="1"/>
                    </a:cubicBezTo>
                    <a:cubicBezTo>
                      <a:pt x="120" y="26"/>
                      <a:pt x="232" y="162"/>
                      <a:pt x="280" y="220"/>
                    </a:cubicBezTo>
                    <a:cubicBezTo>
                      <a:pt x="286" y="227"/>
                      <a:pt x="291" y="233"/>
                      <a:pt x="294" y="236"/>
                    </a:cubicBezTo>
                    <a:cubicBezTo>
                      <a:pt x="298" y="241"/>
                      <a:pt x="298" y="248"/>
                      <a:pt x="293" y="252"/>
                    </a:cubicBezTo>
                    <a:cubicBezTo>
                      <a:pt x="291" y="253"/>
                      <a:pt x="289" y="254"/>
                      <a:pt x="286" y="25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1" name="Freeform 103"/>
              <p:cNvSpPr>
                <a:spLocks/>
              </p:cNvSpPr>
              <p:nvPr/>
            </p:nvSpPr>
            <p:spPr bwMode="auto">
              <a:xfrm>
                <a:off x="9337" y="5650"/>
                <a:ext cx="141" cy="129"/>
              </a:xfrm>
              <a:custGeom>
                <a:avLst/>
                <a:gdLst>
                  <a:gd name="T0" fmla="*/ 11 w 81"/>
                  <a:gd name="T1" fmla="*/ 74 h 74"/>
                  <a:gd name="T2" fmla="*/ 10 w 81"/>
                  <a:gd name="T3" fmla="*/ 74 h 74"/>
                  <a:gd name="T4" fmla="*/ 0 w 81"/>
                  <a:gd name="T5" fmla="*/ 64 h 74"/>
                  <a:gd name="T6" fmla="*/ 10 w 81"/>
                  <a:gd name="T7" fmla="*/ 53 h 74"/>
                  <a:gd name="T8" fmla="*/ 11 w 81"/>
                  <a:gd name="T9" fmla="*/ 53 h 74"/>
                  <a:gd name="T10" fmla="*/ 59 w 81"/>
                  <a:gd name="T11" fmla="*/ 9 h 74"/>
                  <a:gd name="T12" fmla="*/ 72 w 81"/>
                  <a:gd name="T13" fmla="*/ 1 h 74"/>
                  <a:gd name="T14" fmla="*/ 80 w 81"/>
                  <a:gd name="T15" fmla="*/ 14 h 74"/>
                  <a:gd name="T16" fmla="*/ 11 w 81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74">
                    <a:moveTo>
                      <a:pt x="11" y="74"/>
                    </a:moveTo>
                    <a:cubicBezTo>
                      <a:pt x="10" y="74"/>
                      <a:pt x="10" y="74"/>
                      <a:pt x="10" y="74"/>
                    </a:cubicBezTo>
                    <a:cubicBezTo>
                      <a:pt x="4" y="74"/>
                      <a:pt x="0" y="69"/>
                      <a:pt x="0" y="64"/>
                    </a:cubicBezTo>
                    <a:cubicBezTo>
                      <a:pt x="0" y="58"/>
                      <a:pt x="5" y="53"/>
                      <a:pt x="10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33" y="53"/>
                      <a:pt x="57" y="16"/>
                      <a:pt x="59" y="9"/>
                    </a:cubicBezTo>
                    <a:cubicBezTo>
                      <a:pt x="60" y="3"/>
                      <a:pt x="66" y="0"/>
                      <a:pt x="72" y="1"/>
                    </a:cubicBezTo>
                    <a:cubicBezTo>
                      <a:pt x="77" y="2"/>
                      <a:pt x="81" y="8"/>
                      <a:pt x="80" y="14"/>
                    </a:cubicBezTo>
                    <a:cubicBezTo>
                      <a:pt x="76" y="28"/>
                      <a:pt x="46" y="74"/>
                      <a:pt x="11" y="7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2" name="Freeform 104"/>
              <p:cNvSpPr>
                <a:spLocks/>
              </p:cNvSpPr>
              <p:nvPr/>
            </p:nvSpPr>
            <p:spPr bwMode="auto">
              <a:xfrm>
                <a:off x="9415" y="5657"/>
                <a:ext cx="148" cy="137"/>
              </a:xfrm>
              <a:custGeom>
                <a:avLst/>
                <a:gdLst>
                  <a:gd name="T0" fmla="*/ 11 w 85"/>
                  <a:gd name="T1" fmla="*/ 79 h 79"/>
                  <a:gd name="T2" fmla="*/ 11 w 85"/>
                  <a:gd name="T3" fmla="*/ 79 h 79"/>
                  <a:gd name="T4" fmla="*/ 0 w 85"/>
                  <a:gd name="T5" fmla="*/ 68 h 79"/>
                  <a:gd name="T6" fmla="*/ 11 w 85"/>
                  <a:gd name="T7" fmla="*/ 57 h 79"/>
                  <a:gd name="T8" fmla="*/ 11 w 85"/>
                  <a:gd name="T9" fmla="*/ 57 h 79"/>
                  <a:gd name="T10" fmla="*/ 63 w 85"/>
                  <a:gd name="T11" fmla="*/ 9 h 79"/>
                  <a:gd name="T12" fmla="*/ 76 w 85"/>
                  <a:gd name="T13" fmla="*/ 1 h 79"/>
                  <a:gd name="T14" fmla="*/ 84 w 85"/>
                  <a:gd name="T15" fmla="*/ 13 h 79"/>
                  <a:gd name="T16" fmla="*/ 11 w 85"/>
                  <a:gd name="T1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79">
                    <a:moveTo>
                      <a:pt x="11" y="79"/>
                    </a:moveTo>
                    <a:cubicBezTo>
                      <a:pt x="11" y="79"/>
                      <a:pt x="11" y="79"/>
                      <a:pt x="11" y="79"/>
                    </a:cubicBezTo>
                    <a:cubicBezTo>
                      <a:pt x="5" y="79"/>
                      <a:pt x="0" y="74"/>
                      <a:pt x="0" y="68"/>
                    </a:cubicBezTo>
                    <a:cubicBezTo>
                      <a:pt x="0" y="62"/>
                      <a:pt x="5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31" y="57"/>
                      <a:pt x="61" y="17"/>
                      <a:pt x="63" y="9"/>
                    </a:cubicBezTo>
                    <a:cubicBezTo>
                      <a:pt x="64" y="3"/>
                      <a:pt x="70" y="0"/>
                      <a:pt x="76" y="1"/>
                    </a:cubicBezTo>
                    <a:cubicBezTo>
                      <a:pt x="81" y="2"/>
                      <a:pt x="85" y="8"/>
                      <a:pt x="84" y="13"/>
                    </a:cubicBezTo>
                    <a:cubicBezTo>
                      <a:pt x="80" y="29"/>
                      <a:pt x="44" y="79"/>
                      <a:pt x="11" y="79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3" name="Freeform 105"/>
              <p:cNvSpPr>
                <a:spLocks/>
              </p:cNvSpPr>
              <p:nvPr/>
            </p:nvSpPr>
            <p:spPr bwMode="auto">
              <a:xfrm>
                <a:off x="10151" y="5542"/>
                <a:ext cx="151" cy="294"/>
              </a:xfrm>
              <a:custGeom>
                <a:avLst/>
                <a:gdLst>
                  <a:gd name="T0" fmla="*/ 37 w 87"/>
                  <a:gd name="T1" fmla="*/ 169 h 169"/>
                  <a:gd name="T2" fmla="*/ 28 w 87"/>
                  <a:gd name="T3" fmla="*/ 165 h 169"/>
                  <a:gd name="T4" fmla="*/ 30 w 87"/>
                  <a:gd name="T5" fmla="*/ 148 h 169"/>
                  <a:gd name="T6" fmla="*/ 54 w 87"/>
                  <a:gd name="T7" fmla="*/ 62 h 169"/>
                  <a:gd name="T8" fmla="*/ 10 w 87"/>
                  <a:gd name="T9" fmla="*/ 15 h 169"/>
                  <a:gd name="T10" fmla="*/ 0 w 87"/>
                  <a:gd name="T11" fmla="*/ 7 h 169"/>
                  <a:gd name="T12" fmla="*/ 13 w 87"/>
                  <a:gd name="T13" fmla="*/ 0 h 169"/>
                  <a:gd name="T14" fmla="*/ 76 w 87"/>
                  <a:gd name="T15" fmla="*/ 55 h 169"/>
                  <a:gd name="T16" fmla="*/ 44 w 87"/>
                  <a:gd name="T17" fmla="*/ 167 h 169"/>
                  <a:gd name="T18" fmla="*/ 37 w 87"/>
                  <a:gd name="T1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169">
                    <a:moveTo>
                      <a:pt x="37" y="169"/>
                    </a:moveTo>
                    <a:cubicBezTo>
                      <a:pt x="34" y="169"/>
                      <a:pt x="30" y="168"/>
                      <a:pt x="28" y="165"/>
                    </a:cubicBezTo>
                    <a:cubicBezTo>
                      <a:pt x="24" y="159"/>
                      <a:pt x="25" y="152"/>
                      <a:pt x="30" y="148"/>
                    </a:cubicBezTo>
                    <a:cubicBezTo>
                      <a:pt x="61" y="126"/>
                      <a:pt x="62" y="88"/>
                      <a:pt x="54" y="62"/>
                    </a:cubicBezTo>
                    <a:cubicBezTo>
                      <a:pt x="46" y="36"/>
                      <a:pt x="27" y="16"/>
                      <a:pt x="10" y="15"/>
                    </a:cubicBezTo>
                    <a:cubicBezTo>
                      <a:pt x="3" y="15"/>
                      <a:pt x="0" y="14"/>
                      <a:pt x="0" y="7"/>
                    </a:cubicBezTo>
                    <a:cubicBezTo>
                      <a:pt x="0" y="1"/>
                      <a:pt x="7" y="0"/>
                      <a:pt x="13" y="0"/>
                    </a:cubicBezTo>
                    <a:cubicBezTo>
                      <a:pt x="41" y="0"/>
                      <a:pt x="65" y="19"/>
                      <a:pt x="76" y="55"/>
                    </a:cubicBezTo>
                    <a:cubicBezTo>
                      <a:pt x="87" y="88"/>
                      <a:pt x="85" y="138"/>
                      <a:pt x="44" y="167"/>
                    </a:cubicBezTo>
                    <a:cubicBezTo>
                      <a:pt x="42" y="169"/>
                      <a:pt x="40" y="169"/>
                      <a:pt x="37" y="16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4" name="Freeform 106"/>
              <p:cNvSpPr>
                <a:spLocks/>
              </p:cNvSpPr>
              <p:nvPr/>
            </p:nvSpPr>
            <p:spPr bwMode="auto">
              <a:xfrm>
                <a:off x="9530" y="5655"/>
                <a:ext cx="102" cy="146"/>
              </a:xfrm>
              <a:custGeom>
                <a:avLst/>
                <a:gdLst>
                  <a:gd name="T0" fmla="*/ 13 w 59"/>
                  <a:gd name="T1" fmla="*/ 84 h 84"/>
                  <a:gd name="T2" fmla="*/ 2 w 59"/>
                  <a:gd name="T3" fmla="*/ 76 h 84"/>
                  <a:gd name="T4" fmla="*/ 9 w 59"/>
                  <a:gd name="T5" fmla="*/ 63 h 84"/>
                  <a:gd name="T6" fmla="*/ 37 w 59"/>
                  <a:gd name="T7" fmla="*/ 9 h 84"/>
                  <a:gd name="T8" fmla="*/ 50 w 59"/>
                  <a:gd name="T9" fmla="*/ 1 h 84"/>
                  <a:gd name="T10" fmla="*/ 58 w 59"/>
                  <a:gd name="T11" fmla="*/ 13 h 84"/>
                  <a:gd name="T12" fmla="*/ 16 w 59"/>
                  <a:gd name="T13" fmla="*/ 83 h 84"/>
                  <a:gd name="T14" fmla="*/ 13 w 5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4">
                    <a:moveTo>
                      <a:pt x="13" y="84"/>
                    </a:moveTo>
                    <a:cubicBezTo>
                      <a:pt x="8" y="84"/>
                      <a:pt x="4" y="81"/>
                      <a:pt x="2" y="76"/>
                    </a:cubicBezTo>
                    <a:cubicBezTo>
                      <a:pt x="0" y="71"/>
                      <a:pt x="3" y="65"/>
                      <a:pt x="9" y="63"/>
                    </a:cubicBezTo>
                    <a:cubicBezTo>
                      <a:pt x="20" y="59"/>
                      <a:pt x="35" y="22"/>
                      <a:pt x="37" y="9"/>
                    </a:cubicBezTo>
                    <a:cubicBezTo>
                      <a:pt x="38" y="4"/>
                      <a:pt x="44" y="0"/>
                      <a:pt x="50" y="1"/>
                    </a:cubicBezTo>
                    <a:cubicBezTo>
                      <a:pt x="56" y="2"/>
                      <a:pt x="59" y="7"/>
                      <a:pt x="58" y="13"/>
                    </a:cubicBezTo>
                    <a:cubicBezTo>
                      <a:pt x="57" y="20"/>
                      <a:pt x="42" y="74"/>
                      <a:pt x="16" y="83"/>
                    </a:cubicBezTo>
                    <a:cubicBezTo>
                      <a:pt x="15" y="83"/>
                      <a:pt x="14" y="84"/>
                      <a:pt x="13" y="8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5" name="Freeform 107"/>
              <p:cNvSpPr>
                <a:spLocks/>
              </p:cNvSpPr>
              <p:nvPr/>
            </p:nvSpPr>
            <p:spPr bwMode="auto">
              <a:xfrm>
                <a:off x="10264" y="5558"/>
                <a:ext cx="209" cy="111"/>
              </a:xfrm>
              <a:custGeom>
                <a:avLst/>
                <a:gdLst>
                  <a:gd name="T0" fmla="*/ 13 w 120"/>
                  <a:gd name="T1" fmla="*/ 64 h 64"/>
                  <a:gd name="T2" fmla="*/ 8 w 120"/>
                  <a:gd name="T3" fmla="*/ 63 h 64"/>
                  <a:gd name="T4" fmla="*/ 0 w 120"/>
                  <a:gd name="T5" fmla="*/ 55 h 64"/>
                  <a:gd name="T6" fmla="*/ 8 w 120"/>
                  <a:gd name="T7" fmla="*/ 48 h 64"/>
                  <a:gd name="T8" fmla="*/ 104 w 120"/>
                  <a:gd name="T9" fmla="*/ 6 h 64"/>
                  <a:gd name="T10" fmla="*/ 114 w 120"/>
                  <a:gd name="T11" fmla="*/ 2 h 64"/>
                  <a:gd name="T12" fmla="*/ 119 w 120"/>
                  <a:gd name="T13" fmla="*/ 12 h 64"/>
                  <a:gd name="T14" fmla="*/ 13 w 12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64">
                    <a:moveTo>
                      <a:pt x="13" y="64"/>
                    </a:moveTo>
                    <a:cubicBezTo>
                      <a:pt x="11" y="64"/>
                      <a:pt x="9" y="64"/>
                      <a:pt x="8" y="63"/>
                    </a:cubicBezTo>
                    <a:cubicBezTo>
                      <a:pt x="3" y="63"/>
                      <a:pt x="0" y="60"/>
                      <a:pt x="0" y="55"/>
                    </a:cubicBezTo>
                    <a:cubicBezTo>
                      <a:pt x="0" y="51"/>
                      <a:pt x="4" y="48"/>
                      <a:pt x="8" y="48"/>
                    </a:cubicBezTo>
                    <a:cubicBezTo>
                      <a:pt x="47" y="50"/>
                      <a:pt x="95" y="29"/>
                      <a:pt x="104" y="6"/>
                    </a:cubicBezTo>
                    <a:cubicBezTo>
                      <a:pt x="106" y="2"/>
                      <a:pt x="110" y="0"/>
                      <a:pt x="114" y="2"/>
                    </a:cubicBezTo>
                    <a:cubicBezTo>
                      <a:pt x="118" y="3"/>
                      <a:pt x="120" y="8"/>
                      <a:pt x="119" y="12"/>
                    </a:cubicBezTo>
                    <a:cubicBezTo>
                      <a:pt x="106" y="43"/>
                      <a:pt x="54" y="64"/>
                      <a:pt x="13" y="6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6" name="Freeform 108"/>
              <p:cNvSpPr>
                <a:spLocks/>
              </p:cNvSpPr>
              <p:nvPr/>
            </p:nvSpPr>
            <p:spPr bwMode="auto">
              <a:xfrm>
                <a:off x="10118" y="5803"/>
                <a:ext cx="118" cy="317"/>
              </a:xfrm>
              <a:custGeom>
                <a:avLst/>
                <a:gdLst>
                  <a:gd name="T0" fmla="*/ 9 w 68"/>
                  <a:gd name="T1" fmla="*/ 182 h 182"/>
                  <a:gd name="T2" fmla="*/ 7 w 68"/>
                  <a:gd name="T3" fmla="*/ 182 h 182"/>
                  <a:gd name="T4" fmla="*/ 1 w 68"/>
                  <a:gd name="T5" fmla="*/ 173 h 182"/>
                  <a:gd name="T6" fmla="*/ 54 w 68"/>
                  <a:gd name="T7" fmla="*/ 2 h 182"/>
                  <a:gd name="T8" fmla="*/ 65 w 68"/>
                  <a:gd name="T9" fmla="*/ 3 h 182"/>
                  <a:gd name="T10" fmla="*/ 65 w 68"/>
                  <a:gd name="T11" fmla="*/ 14 h 182"/>
                  <a:gd name="T12" fmla="*/ 16 w 68"/>
                  <a:gd name="T13" fmla="*/ 175 h 182"/>
                  <a:gd name="T14" fmla="*/ 9 w 68"/>
                  <a:gd name="T1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82">
                    <a:moveTo>
                      <a:pt x="9" y="182"/>
                    </a:moveTo>
                    <a:cubicBezTo>
                      <a:pt x="8" y="182"/>
                      <a:pt x="8" y="182"/>
                      <a:pt x="7" y="182"/>
                    </a:cubicBezTo>
                    <a:cubicBezTo>
                      <a:pt x="3" y="181"/>
                      <a:pt x="0" y="178"/>
                      <a:pt x="1" y="173"/>
                    </a:cubicBezTo>
                    <a:cubicBezTo>
                      <a:pt x="21" y="34"/>
                      <a:pt x="53" y="4"/>
                      <a:pt x="54" y="2"/>
                    </a:cubicBezTo>
                    <a:cubicBezTo>
                      <a:pt x="58" y="0"/>
                      <a:pt x="63" y="0"/>
                      <a:pt x="65" y="3"/>
                    </a:cubicBezTo>
                    <a:cubicBezTo>
                      <a:pt x="68" y="6"/>
                      <a:pt x="68" y="11"/>
                      <a:pt x="65" y="14"/>
                    </a:cubicBezTo>
                    <a:cubicBezTo>
                      <a:pt x="65" y="14"/>
                      <a:pt x="35" y="43"/>
                      <a:pt x="16" y="175"/>
                    </a:cubicBezTo>
                    <a:cubicBezTo>
                      <a:pt x="16" y="179"/>
                      <a:pt x="12" y="182"/>
                      <a:pt x="9" y="182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7" name="Freeform 109"/>
              <p:cNvSpPr>
                <a:spLocks/>
              </p:cNvSpPr>
              <p:nvPr/>
            </p:nvSpPr>
            <p:spPr bwMode="auto">
              <a:xfrm>
                <a:off x="8831" y="5307"/>
                <a:ext cx="391" cy="327"/>
              </a:xfrm>
              <a:custGeom>
                <a:avLst/>
                <a:gdLst>
                  <a:gd name="T0" fmla="*/ 213 w 225"/>
                  <a:gd name="T1" fmla="*/ 188 h 188"/>
                  <a:gd name="T2" fmla="*/ 205 w 225"/>
                  <a:gd name="T3" fmla="*/ 184 h 188"/>
                  <a:gd name="T4" fmla="*/ 15 w 225"/>
                  <a:gd name="T5" fmla="*/ 39 h 188"/>
                  <a:gd name="T6" fmla="*/ 2 w 225"/>
                  <a:gd name="T7" fmla="*/ 31 h 188"/>
                  <a:gd name="T8" fmla="*/ 10 w 225"/>
                  <a:gd name="T9" fmla="*/ 18 h 188"/>
                  <a:gd name="T10" fmla="*/ 222 w 225"/>
                  <a:gd name="T11" fmla="*/ 170 h 188"/>
                  <a:gd name="T12" fmla="*/ 220 w 225"/>
                  <a:gd name="T13" fmla="*/ 185 h 188"/>
                  <a:gd name="T14" fmla="*/ 213 w 225"/>
                  <a:gd name="T1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188">
                    <a:moveTo>
                      <a:pt x="213" y="188"/>
                    </a:moveTo>
                    <a:cubicBezTo>
                      <a:pt x="210" y="188"/>
                      <a:pt x="207" y="186"/>
                      <a:pt x="205" y="184"/>
                    </a:cubicBezTo>
                    <a:cubicBezTo>
                      <a:pt x="154" y="122"/>
                      <a:pt x="57" y="28"/>
                      <a:pt x="15" y="39"/>
                    </a:cubicBezTo>
                    <a:cubicBezTo>
                      <a:pt x="9" y="40"/>
                      <a:pt x="3" y="37"/>
                      <a:pt x="2" y="31"/>
                    </a:cubicBezTo>
                    <a:cubicBezTo>
                      <a:pt x="0" y="25"/>
                      <a:pt x="4" y="19"/>
                      <a:pt x="10" y="18"/>
                    </a:cubicBezTo>
                    <a:cubicBezTo>
                      <a:pt x="79" y="0"/>
                      <a:pt x="207" y="153"/>
                      <a:pt x="222" y="170"/>
                    </a:cubicBezTo>
                    <a:cubicBezTo>
                      <a:pt x="225" y="175"/>
                      <a:pt x="225" y="181"/>
                      <a:pt x="220" y="185"/>
                    </a:cubicBezTo>
                    <a:cubicBezTo>
                      <a:pt x="218" y="187"/>
                      <a:pt x="216" y="188"/>
                      <a:pt x="213" y="188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8" name="Freeform 110"/>
              <p:cNvSpPr>
                <a:spLocks/>
              </p:cNvSpPr>
              <p:nvPr/>
            </p:nvSpPr>
            <p:spPr bwMode="auto">
              <a:xfrm>
                <a:off x="9582" y="5638"/>
                <a:ext cx="148" cy="174"/>
              </a:xfrm>
              <a:custGeom>
                <a:avLst/>
                <a:gdLst>
                  <a:gd name="T0" fmla="*/ 12 w 85"/>
                  <a:gd name="T1" fmla="*/ 100 h 100"/>
                  <a:gd name="T2" fmla="*/ 2 w 85"/>
                  <a:gd name="T3" fmla="*/ 92 h 100"/>
                  <a:gd name="T4" fmla="*/ 9 w 85"/>
                  <a:gd name="T5" fmla="*/ 79 h 100"/>
                  <a:gd name="T6" fmla="*/ 63 w 85"/>
                  <a:gd name="T7" fmla="*/ 10 h 100"/>
                  <a:gd name="T8" fmla="*/ 75 w 85"/>
                  <a:gd name="T9" fmla="*/ 1 h 100"/>
                  <a:gd name="T10" fmla="*/ 84 w 85"/>
                  <a:gd name="T11" fmla="*/ 13 h 100"/>
                  <a:gd name="T12" fmla="*/ 15 w 85"/>
                  <a:gd name="T13" fmla="*/ 100 h 100"/>
                  <a:gd name="T14" fmla="*/ 12 w 85"/>
                  <a:gd name="T1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100">
                    <a:moveTo>
                      <a:pt x="12" y="100"/>
                    </a:moveTo>
                    <a:cubicBezTo>
                      <a:pt x="7" y="100"/>
                      <a:pt x="3" y="97"/>
                      <a:pt x="2" y="92"/>
                    </a:cubicBezTo>
                    <a:cubicBezTo>
                      <a:pt x="0" y="86"/>
                      <a:pt x="3" y="81"/>
                      <a:pt x="9" y="79"/>
                    </a:cubicBezTo>
                    <a:cubicBezTo>
                      <a:pt x="30" y="73"/>
                      <a:pt x="60" y="32"/>
                      <a:pt x="63" y="10"/>
                    </a:cubicBezTo>
                    <a:cubicBezTo>
                      <a:pt x="64" y="4"/>
                      <a:pt x="69" y="0"/>
                      <a:pt x="75" y="1"/>
                    </a:cubicBezTo>
                    <a:cubicBezTo>
                      <a:pt x="81" y="2"/>
                      <a:pt x="85" y="8"/>
                      <a:pt x="84" y="13"/>
                    </a:cubicBezTo>
                    <a:cubicBezTo>
                      <a:pt x="80" y="43"/>
                      <a:pt x="44" y="92"/>
                      <a:pt x="15" y="100"/>
                    </a:cubicBezTo>
                    <a:cubicBezTo>
                      <a:pt x="14" y="100"/>
                      <a:pt x="13" y="100"/>
                      <a:pt x="12" y="10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9" name="Freeform 111"/>
              <p:cNvSpPr>
                <a:spLocks/>
              </p:cNvSpPr>
              <p:nvPr/>
            </p:nvSpPr>
            <p:spPr bwMode="auto">
              <a:xfrm>
                <a:off x="10050" y="5605"/>
                <a:ext cx="214" cy="266"/>
              </a:xfrm>
              <a:custGeom>
                <a:avLst/>
                <a:gdLst>
                  <a:gd name="T0" fmla="*/ 12 w 123"/>
                  <a:gd name="T1" fmla="*/ 153 h 153"/>
                  <a:gd name="T2" fmla="*/ 1 w 123"/>
                  <a:gd name="T3" fmla="*/ 144 h 153"/>
                  <a:gd name="T4" fmla="*/ 10 w 123"/>
                  <a:gd name="T5" fmla="*/ 131 h 153"/>
                  <a:gd name="T6" fmla="*/ 101 w 123"/>
                  <a:gd name="T7" fmla="*/ 8 h 153"/>
                  <a:gd name="T8" fmla="*/ 115 w 123"/>
                  <a:gd name="T9" fmla="*/ 2 h 153"/>
                  <a:gd name="T10" fmla="*/ 121 w 123"/>
                  <a:gd name="T11" fmla="*/ 15 h 153"/>
                  <a:gd name="T12" fmla="*/ 14 w 123"/>
                  <a:gd name="T13" fmla="*/ 153 h 153"/>
                  <a:gd name="T14" fmla="*/ 12 w 123"/>
                  <a:gd name="T1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53">
                    <a:moveTo>
                      <a:pt x="12" y="153"/>
                    </a:moveTo>
                    <a:cubicBezTo>
                      <a:pt x="7" y="153"/>
                      <a:pt x="2" y="149"/>
                      <a:pt x="1" y="144"/>
                    </a:cubicBezTo>
                    <a:cubicBezTo>
                      <a:pt x="0" y="138"/>
                      <a:pt x="4" y="132"/>
                      <a:pt x="10" y="131"/>
                    </a:cubicBezTo>
                    <a:cubicBezTo>
                      <a:pt x="41" y="126"/>
                      <a:pt x="74" y="81"/>
                      <a:pt x="101" y="8"/>
                    </a:cubicBezTo>
                    <a:cubicBezTo>
                      <a:pt x="103" y="2"/>
                      <a:pt x="109" y="0"/>
                      <a:pt x="115" y="2"/>
                    </a:cubicBezTo>
                    <a:cubicBezTo>
                      <a:pt x="120" y="4"/>
                      <a:pt x="123" y="10"/>
                      <a:pt x="121" y="15"/>
                    </a:cubicBezTo>
                    <a:cubicBezTo>
                      <a:pt x="83" y="121"/>
                      <a:pt x="42" y="148"/>
                      <a:pt x="14" y="153"/>
                    </a:cubicBezTo>
                    <a:cubicBezTo>
                      <a:pt x="13" y="153"/>
                      <a:pt x="12" y="153"/>
                      <a:pt x="12" y="15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0" name="Freeform 112"/>
              <p:cNvSpPr>
                <a:spLocks/>
              </p:cNvSpPr>
              <p:nvPr/>
            </p:nvSpPr>
            <p:spPr bwMode="auto">
              <a:xfrm>
                <a:off x="9963" y="5554"/>
                <a:ext cx="264" cy="329"/>
              </a:xfrm>
              <a:custGeom>
                <a:avLst/>
                <a:gdLst>
                  <a:gd name="T0" fmla="*/ 12 w 152"/>
                  <a:gd name="T1" fmla="*/ 189 h 189"/>
                  <a:gd name="T2" fmla="*/ 1 w 152"/>
                  <a:gd name="T3" fmla="*/ 179 h 189"/>
                  <a:gd name="T4" fmla="*/ 11 w 152"/>
                  <a:gd name="T5" fmla="*/ 167 h 189"/>
                  <a:gd name="T6" fmla="*/ 85 w 152"/>
                  <a:gd name="T7" fmla="*/ 92 h 189"/>
                  <a:gd name="T8" fmla="*/ 130 w 152"/>
                  <a:gd name="T9" fmla="*/ 8 h 189"/>
                  <a:gd name="T10" fmla="*/ 143 w 152"/>
                  <a:gd name="T11" fmla="*/ 2 h 189"/>
                  <a:gd name="T12" fmla="*/ 150 w 152"/>
                  <a:gd name="T13" fmla="*/ 15 h 189"/>
                  <a:gd name="T14" fmla="*/ 103 w 152"/>
                  <a:gd name="T15" fmla="*/ 103 h 189"/>
                  <a:gd name="T16" fmla="*/ 12 w 152"/>
                  <a:gd name="T17" fmla="*/ 189 h 189"/>
                  <a:gd name="T18" fmla="*/ 12 w 152"/>
                  <a:gd name="T1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89">
                    <a:moveTo>
                      <a:pt x="12" y="189"/>
                    </a:moveTo>
                    <a:cubicBezTo>
                      <a:pt x="6" y="189"/>
                      <a:pt x="1" y="184"/>
                      <a:pt x="1" y="179"/>
                    </a:cubicBezTo>
                    <a:cubicBezTo>
                      <a:pt x="0" y="173"/>
                      <a:pt x="5" y="168"/>
                      <a:pt x="11" y="167"/>
                    </a:cubicBezTo>
                    <a:cubicBezTo>
                      <a:pt x="19" y="167"/>
                      <a:pt x="43" y="158"/>
                      <a:pt x="85" y="92"/>
                    </a:cubicBezTo>
                    <a:cubicBezTo>
                      <a:pt x="110" y="52"/>
                      <a:pt x="128" y="12"/>
                      <a:pt x="130" y="8"/>
                    </a:cubicBezTo>
                    <a:cubicBezTo>
                      <a:pt x="132" y="3"/>
                      <a:pt x="138" y="0"/>
                      <a:pt x="143" y="2"/>
                    </a:cubicBezTo>
                    <a:cubicBezTo>
                      <a:pt x="149" y="4"/>
                      <a:pt x="152" y="10"/>
                      <a:pt x="150" y="15"/>
                    </a:cubicBezTo>
                    <a:cubicBezTo>
                      <a:pt x="148" y="21"/>
                      <a:pt x="129" y="63"/>
                      <a:pt x="103" y="103"/>
                    </a:cubicBezTo>
                    <a:cubicBezTo>
                      <a:pt x="68" y="159"/>
                      <a:pt x="38" y="187"/>
                      <a:pt x="12" y="189"/>
                    </a:cubicBezTo>
                    <a:cubicBezTo>
                      <a:pt x="12" y="189"/>
                      <a:pt x="12" y="189"/>
                      <a:pt x="12" y="18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1" name="Freeform 113"/>
              <p:cNvSpPr>
                <a:spLocks/>
              </p:cNvSpPr>
              <p:nvPr/>
            </p:nvSpPr>
            <p:spPr bwMode="auto">
              <a:xfrm>
                <a:off x="9879" y="5547"/>
                <a:ext cx="274" cy="333"/>
              </a:xfrm>
              <a:custGeom>
                <a:avLst/>
                <a:gdLst>
                  <a:gd name="T0" fmla="*/ 11 w 157"/>
                  <a:gd name="T1" fmla="*/ 191 h 191"/>
                  <a:gd name="T2" fmla="*/ 11 w 157"/>
                  <a:gd name="T3" fmla="*/ 191 h 191"/>
                  <a:gd name="T4" fmla="*/ 0 w 157"/>
                  <a:gd name="T5" fmla="*/ 180 h 191"/>
                  <a:gd name="T6" fmla="*/ 11 w 157"/>
                  <a:gd name="T7" fmla="*/ 169 h 191"/>
                  <a:gd name="T8" fmla="*/ 11 w 157"/>
                  <a:gd name="T9" fmla="*/ 169 h 191"/>
                  <a:gd name="T10" fmla="*/ 88 w 157"/>
                  <a:gd name="T11" fmla="*/ 97 h 191"/>
                  <a:gd name="T12" fmla="*/ 135 w 157"/>
                  <a:gd name="T13" fmla="*/ 9 h 191"/>
                  <a:gd name="T14" fmla="*/ 148 w 157"/>
                  <a:gd name="T15" fmla="*/ 2 h 191"/>
                  <a:gd name="T16" fmla="*/ 155 w 157"/>
                  <a:gd name="T17" fmla="*/ 15 h 191"/>
                  <a:gd name="T18" fmla="*/ 11 w 157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91">
                    <a:moveTo>
                      <a:pt x="11" y="191"/>
                    </a:moveTo>
                    <a:cubicBezTo>
                      <a:pt x="11" y="191"/>
                      <a:pt x="11" y="191"/>
                      <a:pt x="11" y="191"/>
                    </a:cubicBezTo>
                    <a:cubicBezTo>
                      <a:pt x="5" y="191"/>
                      <a:pt x="0" y="186"/>
                      <a:pt x="0" y="180"/>
                    </a:cubicBezTo>
                    <a:cubicBezTo>
                      <a:pt x="0" y="174"/>
                      <a:pt x="5" y="169"/>
                      <a:pt x="11" y="169"/>
                    </a:cubicBezTo>
                    <a:cubicBezTo>
                      <a:pt x="11" y="169"/>
                      <a:pt x="11" y="169"/>
                      <a:pt x="11" y="169"/>
                    </a:cubicBezTo>
                    <a:cubicBezTo>
                      <a:pt x="30" y="169"/>
                      <a:pt x="58" y="143"/>
                      <a:pt x="88" y="97"/>
                    </a:cubicBezTo>
                    <a:cubicBezTo>
                      <a:pt x="114" y="57"/>
                      <a:pt x="132" y="16"/>
                      <a:pt x="135" y="9"/>
                    </a:cubicBezTo>
                    <a:cubicBezTo>
                      <a:pt x="136" y="3"/>
                      <a:pt x="142" y="0"/>
                      <a:pt x="148" y="2"/>
                    </a:cubicBezTo>
                    <a:cubicBezTo>
                      <a:pt x="154" y="4"/>
                      <a:pt x="157" y="10"/>
                      <a:pt x="155" y="15"/>
                    </a:cubicBezTo>
                    <a:cubicBezTo>
                      <a:pt x="151" y="29"/>
                      <a:pt x="77" y="191"/>
                      <a:pt x="11" y="1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2" name="Freeform 114"/>
              <p:cNvSpPr>
                <a:spLocks/>
              </p:cNvSpPr>
              <p:nvPr/>
            </p:nvSpPr>
            <p:spPr bwMode="auto">
              <a:xfrm>
                <a:off x="9659" y="5620"/>
                <a:ext cx="163" cy="192"/>
              </a:xfrm>
              <a:custGeom>
                <a:avLst/>
                <a:gdLst>
                  <a:gd name="T0" fmla="*/ 11 w 94"/>
                  <a:gd name="T1" fmla="*/ 110 h 110"/>
                  <a:gd name="T2" fmla="*/ 1 w 94"/>
                  <a:gd name="T3" fmla="*/ 101 h 110"/>
                  <a:gd name="T4" fmla="*/ 9 w 94"/>
                  <a:gd name="T5" fmla="*/ 89 h 110"/>
                  <a:gd name="T6" fmla="*/ 68 w 94"/>
                  <a:gd name="T7" fmla="*/ 15 h 110"/>
                  <a:gd name="T8" fmla="*/ 73 w 94"/>
                  <a:gd name="T9" fmla="*/ 6 h 110"/>
                  <a:gd name="T10" fmla="*/ 88 w 94"/>
                  <a:gd name="T11" fmla="*/ 3 h 110"/>
                  <a:gd name="T12" fmla="*/ 91 w 94"/>
                  <a:gd name="T13" fmla="*/ 18 h 110"/>
                  <a:gd name="T14" fmla="*/ 88 w 94"/>
                  <a:gd name="T15" fmla="*/ 23 h 110"/>
                  <a:gd name="T16" fmla="*/ 13 w 94"/>
                  <a:gd name="T17" fmla="*/ 110 h 110"/>
                  <a:gd name="T18" fmla="*/ 11 w 94"/>
                  <a:gd name="T1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10">
                    <a:moveTo>
                      <a:pt x="11" y="110"/>
                    </a:moveTo>
                    <a:cubicBezTo>
                      <a:pt x="6" y="110"/>
                      <a:pt x="1" y="107"/>
                      <a:pt x="1" y="101"/>
                    </a:cubicBezTo>
                    <a:cubicBezTo>
                      <a:pt x="0" y="95"/>
                      <a:pt x="4" y="90"/>
                      <a:pt x="9" y="89"/>
                    </a:cubicBezTo>
                    <a:cubicBezTo>
                      <a:pt x="40" y="84"/>
                      <a:pt x="61" y="32"/>
                      <a:pt x="68" y="15"/>
                    </a:cubicBezTo>
                    <a:cubicBezTo>
                      <a:pt x="71" y="10"/>
                      <a:pt x="71" y="8"/>
                      <a:pt x="73" y="6"/>
                    </a:cubicBezTo>
                    <a:cubicBezTo>
                      <a:pt x="76" y="1"/>
                      <a:pt x="83" y="0"/>
                      <a:pt x="88" y="3"/>
                    </a:cubicBezTo>
                    <a:cubicBezTo>
                      <a:pt x="92" y="6"/>
                      <a:pt x="94" y="13"/>
                      <a:pt x="91" y="18"/>
                    </a:cubicBezTo>
                    <a:cubicBezTo>
                      <a:pt x="90" y="19"/>
                      <a:pt x="89" y="21"/>
                      <a:pt x="88" y="23"/>
                    </a:cubicBezTo>
                    <a:cubicBezTo>
                      <a:pt x="79" y="45"/>
                      <a:pt x="55" y="103"/>
                      <a:pt x="13" y="110"/>
                    </a:cubicBezTo>
                    <a:cubicBezTo>
                      <a:pt x="12" y="110"/>
                      <a:pt x="12" y="110"/>
                      <a:pt x="11" y="11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3" name="Freeform 115"/>
              <p:cNvSpPr>
                <a:spLocks/>
              </p:cNvSpPr>
              <p:nvPr/>
            </p:nvSpPr>
            <p:spPr bwMode="auto">
              <a:xfrm>
                <a:off x="9817" y="5563"/>
                <a:ext cx="242" cy="303"/>
              </a:xfrm>
              <a:custGeom>
                <a:avLst/>
                <a:gdLst>
                  <a:gd name="T0" fmla="*/ 11 w 139"/>
                  <a:gd name="T1" fmla="*/ 174 h 174"/>
                  <a:gd name="T2" fmla="*/ 1 w 139"/>
                  <a:gd name="T3" fmla="*/ 165 h 174"/>
                  <a:gd name="T4" fmla="*/ 10 w 139"/>
                  <a:gd name="T5" fmla="*/ 153 h 174"/>
                  <a:gd name="T6" fmla="*/ 117 w 139"/>
                  <a:gd name="T7" fmla="*/ 8 h 174"/>
                  <a:gd name="T8" fmla="*/ 131 w 139"/>
                  <a:gd name="T9" fmla="*/ 2 h 174"/>
                  <a:gd name="T10" fmla="*/ 137 w 139"/>
                  <a:gd name="T11" fmla="*/ 15 h 174"/>
                  <a:gd name="T12" fmla="*/ 13 w 139"/>
                  <a:gd name="T13" fmla="*/ 174 h 174"/>
                  <a:gd name="T14" fmla="*/ 11 w 139"/>
                  <a:gd name="T1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4">
                    <a:moveTo>
                      <a:pt x="11" y="174"/>
                    </a:moveTo>
                    <a:cubicBezTo>
                      <a:pt x="6" y="174"/>
                      <a:pt x="2" y="171"/>
                      <a:pt x="1" y="165"/>
                    </a:cubicBezTo>
                    <a:cubicBezTo>
                      <a:pt x="0" y="159"/>
                      <a:pt x="4" y="154"/>
                      <a:pt x="10" y="153"/>
                    </a:cubicBezTo>
                    <a:cubicBezTo>
                      <a:pt x="57" y="145"/>
                      <a:pt x="103" y="46"/>
                      <a:pt x="117" y="8"/>
                    </a:cubicBezTo>
                    <a:cubicBezTo>
                      <a:pt x="119" y="3"/>
                      <a:pt x="125" y="0"/>
                      <a:pt x="131" y="2"/>
                    </a:cubicBezTo>
                    <a:cubicBezTo>
                      <a:pt x="136" y="4"/>
                      <a:pt x="139" y="10"/>
                      <a:pt x="137" y="15"/>
                    </a:cubicBezTo>
                    <a:cubicBezTo>
                      <a:pt x="135" y="21"/>
                      <a:pt x="83" y="163"/>
                      <a:pt x="13" y="174"/>
                    </a:cubicBezTo>
                    <a:cubicBezTo>
                      <a:pt x="13" y="174"/>
                      <a:pt x="12" y="174"/>
                      <a:pt x="11" y="17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4" name="Freeform 116"/>
              <p:cNvSpPr>
                <a:spLocks/>
              </p:cNvSpPr>
              <p:nvPr/>
            </p:nvSpPr>
            <p:spPr bwMode="auto">
              <a:xfrm>
                <a:off x="9759" y="5605"/>
                <a:ext cx="166" cy="236"/>
              </a:xfrm>
              <a:custGeom>
                <a:avLst/>
                <a:gdLst>
                  <a:gd name="T0" fmla="*/ 9 w 95"/>
                  <a:gd name="T1" fmla="*/ 136 h 136"/>
                  <a:gd name="T2" fmla="*/ 1 w 95"/>
                  <a:gd name="T3" fmla="*/ 129 h 136"/>
                  <a:gd name="T4" fmla="*/ 8 w 95"/>
                  <a:gd name="T5" fmla="*/ 120 h 136"/>
                  <a:gd name="T6" fmla="*/ 55 w 95"/>
                  <a:gd name="T7" fmla="*/ 69 h 136"/>
                  <a:gd name="T8" fmla="*/ 79 w 95"/>
                  <a:gd name="T9" fmla="*/ 7 h 136"/>
                  <a:gd name="T10" fmla="*/ 88 w 95"/>
                  <a:gd name="T11" fmla="*/ 1 h 136"/>
                  <a:gd name="T12" fmla="*/ 95 w 95"/>
                  <a:gd name="T13" fmla="*/ 10 h 136"/>
                  <a:gd name="T14" fmla="*/ 9 w 95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36">
                    <a:moveTo>
                      <a:pt x="9" y="136"/>
                    </a:moveTo>
                    <a:cubicBezTo>
                      <a:pt x="5" y="136"/>
                      <a:pt x="1" y="133"/>
                      <a:pt x="1" y="129"/>
                    </a:cubicBezTo>
                    <a:cubicBezTo>
                      <a:pt x="0" y="124"/>
                      <a:pt x="4" y="121"/>
                      <a:pt x="8" y="120"/>
                    </a:cubicBezTo>
                    <a:cubicBezTo>
                      <a:pt x="22" y="119"/>
                      <a:pt x="39" y="101"/>
                      <a:pt x="55" y="69"/>
                    </a:cubicBezTo>
                    <a:cubicBezTo>
                      <a:pt x="69" y="42"/>
                      <a:pt x="78" y="14"/>
                      <a:pt x="79" y="7"/>
                    </a:cubicBezTo>
                    <a:cubicBezTo>
                      <a:pt x="80" y="3"/>
                      <a:pt x="84" y="0"/>
                      <a:pt x="88" y="1"/>
                    </a:cubicBezTo>
                    <a:cubicBezTo>
                      <a:pt x="93" y="2"/>
                      <a:pt x="95" y="6"/>
                      <a:pt x="95" y="10"/>
                    </a:cubicBezTo>
                    <a:cubicBezTo>
                      <a:pt x="93" y="21"/>
                      <a:pt x="57" y="132"/>
                      <a:pt x="9" y="136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5" name="Freeform 117"/>
              <p:cNvSpPr>
                <a:spLocks/>
              </p:cNvSpPr>
              <p:nvPr/>
            </p:nvSpPr>
            <p:spPr bwMode="auto">
              <a:xfrm>
                <a:off x="10173" y="5631"/>
                <a:ext cx="234" cy="562"/>
              </a:xfrm>
              <a:custGeom>
                <a:avLst/>
                <a:gdLst>
                  <a:gd name="T0" fmla="*/ 12 w 134"/>
                  <a:gd name="T1" fmla="*/ 323 h 323"/>
                  <a:gd name="T2" fmla="*/ 10 w 134"/>
                  <a:gd name="T3" fmla="*/ 323 h 323"/>
                  <a:gd name="T4" fmla="*/ 1 w 134"/>
                  <a:gd name="T5" fmla="*/ 310 h 323"/>
                  <a:gd name="T6" fmla="*/ 2 w 134"/>
                  <a:gd name="T7" fmla="*/ 307 h 323"/>
                  <a:gd name="T8" fmla="*/ 69 w 134"/>
                  <a:gd name="T9" fmla="*/ 121 h 323"/>
                  <a:gd name="T10" fmla="*/ 101 w 134"/>
                  <a:gd name="T11" fmla="*/ 18 h 323"/>
                  <a:gd name="T12" fmla="*/ 104 w 134"/>
                  <a:gd name="T13" fmla="*/ 3 h 323"/>
                  <a:gd name="T14" fmla="*/ 119 w 134"/>
                  <a:gd name="T15" fmla="*/ 7 h 323"/>
                  <a:gd name="T16" fmla="*/ 85 w 134"/>
                  <a:gd name="T17" fmla="*/ 135 h 323"/>
                  <a:gd name="T18" fmla="*/ 23 w 134"/>
                  <a:gd name="T19" fmla="*/ 310 h 323"/>
                  <a:gd name="T20" fmla="*/ 22 w 134"/>
                  <a:gd name="T21" fmla="*/ 314 h 323"/>
                  <a:gd name="T22" fmla="*/ 12 w 134"/>
                  <a:gd name="T23" fmla="*/ 323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323">
                    <a:moveTo>
                      <a:pt x="12" y="323"/>
                    </a:moveTo>
                    <a:cubicBezTo>
                      <a:pt x="11" y="323"/>
                      <a:pt x="10" y="323"/>
                      <a:pt x="10" y="323"/>
                    </a:cubicBezTo>
                    <a:cubicBezTo>
                      <a:pt x="4" y="322"/>
                      <a:pt x="0" y="316"/>
                      <a:pt x="1" y="310"/>
                    </a:cubicBezTo>
                    <a:cubicBezTo>
                      <a:pt x="2" y="307"/>
                      <a:pt x="2" y="307"/>
                      <a:pt x="2" y="307"/>
                    </a:cubicBezTo>
                    <a:cubicBezTo>
                      <a:pt x="16" y="219"/>
                      <a:pt x="39" y="156"/>
                      <a:pt x="69" y="121"/>
                    </a:cubicBezTo>
                    <a:cubicBezTo>
                      <a:pt x="99" y="85"/>
                      <a:pt x="111" y="35"/>
                      <a:pt x="101" y="18"/>
                    </a:cubicBezTo>
                    <a:cubicBezTo>
                      <a:pt x="98" y="13"/>
                      <a:pt x="99" y="7"/>
                      <a:pt x="104" y="3"/>
                    </a:cubicBezTo>
                    <a:cubicBezTo>
                      <a:pt x="110" y="0"/>
                      <a:pt x="116" y="2"/>
                      <a:pt x="119" y="7"/>
                    </a:cubicBezTo>
                    <a:cubicBezTo>
                      <a:pt x="134" y="32"/>
                      <a:pt x="124" y="89"/>
                      <a:pt x="85" y="135"/>
                    </a:cubicBezTo>
                    <a:cubicBezTo>
                      <a:pt x="58" y="167"/>
                      <a:pt x="37" y="226"/>
                      <a:pt x="23" y="310"/>
                    </a:cubicBezTo>
                    <a:cubicBezTo>
                      <a:pt x="22" y="314"/>
                      <a:pt x="22" y="314"/>
                      <a:pt x="22" y="314"/>
                    </a:cubicBezTo>
                    <a:cubicBezTo>
                      <a:pt x="21" y="319"/>
                      <a:pt x="17" y="323"/>
                      <a:pt x="12" y="323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6" name="Freeform 118"/>
              <p:cNvSpPr>
                <a:spLocks/>
              </p:cNvSpPr>
              <p:nvPr/>
            </p:nvSpPr>
            <p:spPr bwMode="auto">
              <a:xfrm>
                <a:off x="10314" y="5601"/>
                <a:ext cx="524" cy="693"/>
              </a:xfrm>
              <a:custGeom>
                <a:avLst/>
                <a:gdLst>
                  <a:gd name="T0" fmla="*/ 9 w 301"/>
                  <a:gd name="T1" fmla="*/ 398 h 398"/>
                  <a:gd name="T2" fmla="*/ 7 w 301"/>
                  <a:gd name="T3" fmla="*/ 397 h 398"/>
                  <a:gd name="T4" fmla="*/ 1 w 301"/>
                  <a:gd name="T5" fmla="*/ 388 h 398"/>
                  <a:gd name="T6" fmla="*/ 197 w 301"/>
                  <a:gd name="T7" fmla="*/ 124 h 398"/>
                  <a:gd name="T8" fmla="*/ 285 w 301"/>
                  <a:gd name="T9" fmla="*/ 6 h 398"/>
                  <a:gd name="T10" fmla="*/ 295 w 301"/>
                  <a:gd name="T11" fmla="*/ 1 h 398"/>
                  <a:gd name="T12" fmla="*/ 300 w 301"/>
                  <a:gd name="T13" fmla="*/ 11 h 398"/>
                  <a:gd name="T14" fmla="*/ 208 w 301"/>
                  <a:gd name="T15" fmla="*/ 136 h 398"/>
                  <a:gd name="T16" fmla="*/ 16 w 301"/>
                  <a:gd name="T17" fmla="*/ 392 h 398"/>
                  <a:gd name="T18" fmla="*/ 9 w 301"/>
                  <a:gd name="T1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1" h="398">
                    <a:moveTo>
                      <a:pt x="9" y="398"/>
                    </a:moveTo>
                    <a:cubicBezTo>
                      <a:pt x="8" y="398"/>
                      <a:pt x="7" y="398"/>
                      <a:pt x="7" y="397"/>
                    </a:cubicBezTo>
                    <a:cubicBezTo>
                      <a:pt x="3" y="396"/>
                      <a:pt x="0" y="392"/>
                      <a:pt x="1" y="388"/>
                    </a:cubicBezTo>
                    <a:cubicBezTo>
                      <a:pt x="29" y="290"/>
                      <a:pt x="152" y="164"/>
                      <a:pt x="197" y="124"/>
                    </a:cubicBezTo>
                    <a:cubicBezTo>
                      <a:pt x="258" y="70"/>
                      <a:pt x="278" y="30"/>
                      <a:pt x="285" y="6"/>
                    </a:cubicBezTo>
                    <a:cubicBezTo>
                      <a:pt x="286" y="2"/>
                      <a:pt x="291" y="0"/>
                      <a:pt x="295" y="1"/>
                    </a:cubicBezTo>
                    <a:cubicBezTo>
                      <a:pt x="299" y="2"/>
                      <a:pt x="301" y="6"/>
                      <a:pt x="300" y="11"/>
                    </a:cubicBezTo>
                    <a:cubicBezTo>
                      <a:pt x="290" y="48"/>
                      <a:pt x="258" y="91"/>
                      <a:pt x="208" y="136"/>
                    </a:cubicBezTo>
                    <a:cubicBezTo>
                      <a:pt x="163" y="175"/>
                      <a:pt x="43" y="298"/>
                      <a:pt x="16" y="392"/>
                    </a:cubicBezTo>
                    <a:cubicBezTo>
                      <a:pt x="15" y="395"/>
                      <a:pt x="12" y="398"/>
                      <a:pt x="9" y="39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7" name="Freeform 119"/>
              <p:cNvSpPr>
                <a:spLocks/>
              </p:cNvSpPr>
              <p:nvPr/>
            </p:nvSpPr>
            <p:spPr bwMode="auto">
              <a:xfrm>
                <a:off x="10716" y="4585"/>
                <a:ext cx="256" cy="62"/>
              </a:xfrm>
              <a:custGeom>
                <a:avLst/>
                <a:gdLst>
                  <a:gd name="T0" fmla="*/ 37 w 147"/>
                  <a:gd name="T1" fmla="*/ 36 h 36"/>
                  <a:gd name="T2" fmla="*/ 7 w 147"/>
                  <a:gd name="T3" fmla="*/ 32 h 36"/>
                  <a:gd name="T4" fmla="*/ 1 w 147"/>
                  <a:gd name="T5" fmla="*/ 23 h 36"/>
                  <a:gd name="T6" fmla="*/ 11 w 147"/>
                  <a:gd name="T7" fmla="*/ 18 h 36"/>
                  <a:gd name="T8" fmla="*/ 134 w 147"/>
                  <a:gd name="T9" fmla="*/ 2 h 36"/>
                  <a:gd name="T10" fmla="*/ 145 w 147"/>
                  <a:gd name="T11" fmla="*/ 5 h 36"/>
                  <a:gd name="T12" fmla="*/ 142 w 147"/>
                  <a:gd name="T13" fmla="*/ 15 h 36"/>
                  <a:gd name="T14" fmla="*/ 37 w 147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36">
                    <a:moveTo>
                      <a:pt x="37" y="36"/>
                    </a:moveTo>
                    <a:cubicBezTo>
                      <a:pt x="25" y="36"/>
                      <a:pt x="14" y="35"/>
                      <a:pt x="7" y="32"/>
                    </a:cubicBezTo>
                    <a:cubicBezTo>
                      <a:pt x="2" y="31"/>
                      <a:pt x="0" y="27"/>
                      <a:pt x="1" y="23"/>
                    </a:cubicBezTo>
                    <a:cubicBezTo>
                      <a:pt x="3" y="19"/>
                      <a:pt x="7" y="16"/>
                      <a:pt x="11" y="18"/>
                    </a:cubicBezTo>
                    <a:cubicBezTo>
                      <a:pt x="38" y="26"/>
                      <a:pt x="111" y="15"/>
                      <a:pt x="134" y="2"/>
                    </a:cubicBezTo>
                    <a:cubicBezTo>
                      <a:pt x="138" y="0"/>
                      <a:pt x="142" y="1"/>
                      <a:pt x="145" y="5"/>
                    </a:cubicBezTo>
                    <a:cubicBezTo>
                      <a:pt x="147" y="8"/>
                      <a:pt x="145" y="13"/>
                      <a:pt x="142" y="15"/>
                    </a:cubicBezTo>
                    <a:cubicBezTo>
                      <a:pt x="122" y="26"/>
                      <a:pt x="73" y="36"/>
                      <a:pt x="37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8" name="Freeform 120"/>
              <p:cNvSpPr>
                <a:spLocks/>
              </p:cNvSpPr>
              <p:nvPr/>
            </p:nvSpPr>
            <p:spPr bwMode="auto">
              <a:xfrm>
                <a:off x="10240" y="4504"/>
                <a:ext cx="220" cy="67"/>
              </a:xfrm>
              <a:custGeom>
                <a:avLst/>
                <a:gdLst>
                  <a:gd name="T0" fmla="*/ 8 w 127"/>
                  <a:gd name="T1" fmla="*/ 38 h 38"/>
                  <a:gd name="T2" fmla="*/ 3 w 127"/>
                  <a:gd name="T3" fmla="*/ 37 h 38"/>
                  <a:gd name="T4" fmla="*/ 2 w 127"/>
                  <a:gd name="T5" fmla="*/ 26 h 38"/>
                  <a:gd name="T6" fmla="*/ 120 w 127"/>
                  <a:gd name="T7" fmla="*/ 15 h 38"/>
                  <a:gd name="T8" fmla="*/ 125 w 127"/>
                  <a:gd name="T9" fmla="*/ 25 h 38"/>
                  <a:gd name="T10" fmla="*/ 115 w 127"/>
                  <a:gd name="T11" fmla="*/ 30 h 38"/>
                  <a:gd name="T12" fmla="*/ 14 w 127"/>
                  <a:gd name="T13" fmla="*/ 36 h 38"/>
                  <a:gd name="T14" fmla="*/ 8 w 12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8">
                    <a:moveTo>
                      <a:pt x="8" y="38"/>
                    </a:moveTo>
                    <a:cubicBezTo>
                      <a:pt x="7" y="38"/>
                      <a:pt x="5" y="38"/>
                      <a:pt x="3" y="37"/>
                    </a:cubicBezTo>
                    <a:cubicBezTo>
                      <a:pt x="0" y="34"/>
                      <a:pt x="0" y="29"/>
                      <a:pt x="2" y="26"/>
                    </a:cubicBezTo>
                    <a:cubicBezTo>
                      <a:pt x="24" y="0"/>
                      <a:pt x="78" y="1"/>
                      <a:pt x="120" y="15"/>
                    </a:cubicBezTo>
                    <a:cubicBezTo>
                      <a:pt x="124" y="16"/>
                      <a:pt x="127" y="21"/>
                      <a:pt x="125" y="25"/>
                    </a:cubicBezTo>
                    <a:cubicBezTo>
                      <a:pt x="124" y="29"/>
                      <a:pt x="119" y="31"/>
                      <a:pt x="115" y="30"/>
                    </a:cubicBezTo>
                    <a:cubicBezTo>
                      <a:pt x="79" y="17"/>
                      <a:pt x="31" y="16"/>
                      <a:pt x="14" y="36"/>
                    </a:cubicBezTo>
                    <a:cubicBezTo>
                      <a:pt x="13" y="37"/>
                      <a:pt x="11" y="38"/>
                      <a:pt x="8" y="3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9" name="Freeform 121"/>
              <p:cNvSpPr>
                <a:spLocks/>
              </p:cNvSpPr>
              <p:nvPr/>
            </p:nvSpPr>
            <p:spPr bwMode="auto">
              <a:xfrm>
                <a:off x="11723" y="4014"/>
                <a:ext cx="79" cy="94"/>
              </a:xfrm>
              <a:custGeom>
                <a:avLst/>
                <a:gdLst>
                  <a:gd name="T0" fmla="*/ 9 w 45"/>
                  <a:gd name="T1" fmla="*/ 54 h 54"/>
                  <a:gd name="T2" fmla="*/ 4 w 45"/>
                  <a:gd name="T3" fmla="*/ 53 h 54"/>
                  <a:gd name="T4" fmla="*/ 2 w 45"/>
                  <a:gd name="T5" fmla="*/ 42 h 54"/>
                  <a:gd name="T6" fmla="*/ 29 w 45"/>
                  <a:gd name="T7" fmla="*/ 5 h 54"/>
                  <a:gd name="T8" fmla="*/ 40 w 45"/>
                  <a:gd name="T9" fmla="*/ 3 h 54"/>
                  <a:gd name="T10" fmla="*/ 42 w 45"/>
                  <a:gd name="T11" fmla="*/ 14 h 54"/>
                  <a:gd name="T12" fmla="*/ 15 w 45"/>
                  <a:gd name="T13" fmla="*/ 51 h 54"/>
                  <a:gd name="T14" fmla="*/ 9 w 45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4">
                    <a:moveTo>
                      <a:pt x="9" y="54"/>
                    </a:moveTo>
                    <a:cubicBezTo>
                      <a:pt x="7" y="54"/>
                      <a:pt x="5" y="54"/>
                      <a:pt x="4" y="53"/>
                    </a:cubicBezTo>
                    <a:cubicBezTo>
                      <a:pt x="0" y="50"/>
                      <a:pt x="0" y="45"/>
                      <a:pt x="2" y="42"/>
                    </a:cubicBezTo>
                    <a:cubicBezTo>
                      <a:pt x="2" y="42"/>
                      <a:pt x="22" y="15"/>
                      <a:pt x="29" y="5"/>
                    </a:cubicBezTo>
                    <a:cubicBezTo>
                      <a:pt x="32" y="1"/>
                      <a:pt x="36" y="0"/>
                      <a:pt x="40" y="3"/>
                    </a:cubicBezTo>
                    <a:cubicBezTo>
                      <a:pt x="44" y="5"/>
                      <a:pt x="45" y="10"/>
                      <a:pt x="42" y="14"/>
                    </a:cubicBezTo>
                    <a:cubicBezTo>
                      <a:pt x="35" y="24"/>
                      <a:pt x="16" y="50"/>
                      <a:pt x="15" y="51"/>
                    </a:cubicBezTo>
                    <a:cubicBezTo>
                      <a:pt x="13" y="53"/>
                      <a:pt x="11" y="54"/>
                      <a:pt x="9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0" name="Freeform 122"/>
              <p:cNvSpPr>
                <a:spLocks/>
              </p:cNvSpPr>
              <p:nvPr/>
            </p:nvSpPr>
            <p:spPr bwMode="auto">
              <a:xfrm>
                <a:off x="12066" y="3540"/>
                <a:ext cx="247" cy="105"/>
              </a:xfrm>
              <a:custGeom>
                <a:avLst/>
                <a:gdLst>
                  <a:gd name="T0" fmla="*/ 9 w 142"/>
                  <a:gd name="T1" fmla="*/ 60 h 60"/>
                  <a:gd name="T2" fmla="*/ 4 w 142"/>
                  <a:gd name="T3" fmla="*/ 57 h 60"/>
                  <a:gd name="T4" fmla="*/ 4 w 142"/>
                  <a:gd name="T5" fmla="*/ 46 h 60"/>
                  <a:gd name="T6" fmla="*/ 135 w 142"/>
                  <a:gd name="T7" fmla="*/ 7 h 60"/>
                  <a:gd name="T8" fmla="*/ 141 w 142"/>
                  <a:gd name="T9" fmla="*/ 16 h 60"/>
                  <a:gd name="T10" fmla="*/ 132 w 142"/>
                  <a:gd name="T11" fmla="*/ 23 h 60"/>
                  <a:gd name="T12" fmla="*/ 15 w 142"/>
                  <a:gd name="T13" fmla="*/ 57 h 60"/>
                  <a:gd name="T14" fmla="*/ 9 w 142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0">
                    <a:moveTo>
                      <a:pt x="9" y="60"/>
                    </a:moveTo>
                    <a:cubicBezTo>
                      <a:pt x="7" y="60"/>
                      <a:pt x="5" y="59"/>
                      <a:pt x="4" y="57"/>
                    </a:cubicBezTo>
                    <a:cubicBezTo>
                      <a:pt x="0" y="54"/>
                      <a:pt x="1" y="49"/>
                      <a:pt x="4" y="46"/>
                    </a:cubicBezTo>
                    <a:cubicBezTo>
                      <a:pt x="17" y="33"/>
                      <a:pt x="86" y="0"/>
                      <a:pt x="135" y="7"/>
                    </a:cubicBezTo>
                    <a:cubicBezTo>
                      <a:pt x="139" y="8"/>
                      <a:pt x="142" y="12"/>
                      <a:pt x="141" y="16"/>
                    </a:cubicBezTo>
                    <a:cubicBezTo>
                      <a:pt x="141" y="21"/>
                      <a:pt x="137" y="23"/>
                      <a:pt x="132" y="23"/>
                    </a:cubicBezTo>
                    <a:cubicBezTo>
                      <a:pt x="88" y="16"/>
                      <a:pt x="24" y="48"/>
                      <a:pt x="15" y="57"/>
                    </a:cubicBezTo>
                    <a:cubicBezTo>
                      <a:pt x="13" y="59"/>
                      <a:pt x="11" y="60"/>
                      <a:pt x="9" y="6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1" name="Freeform 123"/>
              <p:cNvSpPr>
                <a:spLocks/>
              </p:cNvSpPr>
              <p:nvPr/>
            </p:nvSpPr>
            <p:spPr bwMode="auto">
              <a:xfrm>
                <a:off x="9893" y="3935"/>
                <a:ext cx="206" cy="423"/>
              </a:xfrm>
              <a:custGeom>
                <a:avLst/>
                <a:gdLst>
                  <a:gd name="T0" fmla="*/ 110 w 118"/>
                  <a:gd name="T1" fmla="*/ 243 h 243"/>
                  <a:gd name="T2" fmla="*/ 103 w 118"/>
                  <a:gd name="T3" fmla="*/ 240 h 243"/>
                  <a:gd name="T4" fmla="*/ 95 w 118"/>
                  <a:gd name="T5" fmla="*/ 230 h 243"/>
                  <a:gd name="T6" fmla="*/ 17 w 118"/>
                  <a:gd name="T7" fmla="*/ 7 h 243"/>
                  <a:gd name="T8" fmla="*/ 26 w 118"/>
                  <a:gd name="T9" fmla="*/ 1 h 243"/>
                  <a:gd name="T10" fmla="*/ 32 w 118"/>
                  <a:gd name="T11" fmla="*/ 10 h 243"/>
                  <a:gd name="T12" fmla="*/ 107 w 118"/>
                  <a:gd name="T13" fmla="*/ 220 h 243"/>
                  <a:gd name="T14" fmla="*/ 116 w 118"/>
                  <a:gd name="T15" fmla="*/ 230 h 243"/>
                  <a:gd name="T16" fmla="*/ 114 w 118"/>
                  <a:gd name="T17" fmla="*/ 241 h 243"/>
                  <a:gd name="T18" fmla="*/ 110 w 118"/>
                  <a:gd name="T1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43">
                    <a:moveTo>
                      <a:pt x="110" y="243"/>
                    </a:moveTo>
                    <a:cubicBezTo>
                      <a:pt x="107" y="243"/>
                      <a:pt x="105" y="242"/>
                      <a:pt x="103" y="240"/>
                    </a:cubicBezTo>
                    <a:cubicBezTo>
                      <a:pt x="101" y="237"/>
                      <a:pt x="98" y="234"/>
                      <a:pt x="95" y="230"/>
                    </a:cubicBezTo>
                    <a:cubicBezTo>
                      <a:pt x="66" y="196"/>
                      <a:pt x="0" y="118"/>
                      <a:pt x="17" y="7"/>
                    </a:cubicBezTo>
                    <a:cubicBezTo>
                      <a:pt x="18" y="3"/>
                      <a:pt x="22" y="0"/>
                      <a:pt x="26" y="1"/>
                    </a:cubicBezTo>
                    <a:cubicBezTo>
                      <a:pt x="30" y="1"/>
                      <a:pt x="33" y="5"/>
                      <a:pt x="32" y="10"/>
                    </a:cubicBezTo>
                    <a:cubicBezTo>
                      <a:pt x="16" y="113"/>
                      <a:pt x="80" y="188"/>
                      <a:pt x="107" y="220"/>
                    </a:cubicBezTo>
                    <a:cubicBezTo>
                      <a:pt x="111" y="224"/>
                      <a:pt x="114" y="228"/>
                      <a:pt x="116" y="230"/>
                    </a:cubicBezTo>
                    <a:cubicBezTo>
                      <a:pt x="118" y="234"/>
                      <a:pt x="118" y="239"/>
                      <a:pt x="114" y="241"/>
                    </a:cubicBezTo>
                    <a:cubicBezTo>
                      <a:pt x="113" y="242"/>
                      <a:pt x="111" y="243"/>
                      <a:pt x="110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2" name="Freeform 124"/>
              <p:cNvSpPr>
                <a:spLocks/>
              </p:cNvSpPr>
              <p:nvPr/>
            </p:nvSpPr>
            <p:spPr bwMode="auto">
              <a:xfrm>
                <a:off x="9871" y="3878"/>
                <a:ext cx="146" cy="90"/>
              </a:xfrm>
              <a:custGeom>
                <a:avLst/>
                <a:gdLst>
                  <a:gd name="T0" fmla="*/ 37 w 84"/>
                  <a:gd name="T1" fmla="*/ 52 h 52"/>
                  <a:gd name="T2" fmla="*/ 32 w 84"/>
                  <a:gd name="T3" fmla="*/ 48 h 52"/>
                  <a:gd name="T4" fmla="*/ 0 w 84"/>
                  <a:gd name="T5" fmla="*/ 8 h 52"/>
                  <a:gd name="T6" fmla="*/ 7 w 84"/>
                  <a:gd name="T7" fmla="*/ 0 h 52"/>
                  <a:gd name="T8" fmla="*/ 15 w 84"/>
                  <a:gd name="T9" fmla="*/ 6 h 52"/>
                  <a:gd name="T10" fmla="*/ 39 w 84"/>
                  <a:gd name="T11" fmla="*/ 32 h 52"/>
                  <a:gd name="T12" fmla="*/ 71 w 84"/>
                  <a:gd name="T13" fmla="*/ 10 h 52"/>
                  <a:gd name="T14" fmla="*/ 82 w 84"/>
                  <a:gd name="T15" fmla="*/ 13 h 52"/>
                  <a:gd name="T16" fmla="*/ 80 w 84"/>
                  <a:gd name="T17" fmla="*/ 23 h 52"/>
                  <a:gd name="T18" fmla="*/ 37 w 84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37" y="52"/>
                    </a:moveTo>
                    <a:cubicBezTo>
                      <a:pt x="32" y="48"/>
                      <a:pt x="32" y="48"/>
                      <a:pt x="32" y="48"/>
                    </a:cubicBezTo>
                    <a:cubicBezTo>
                      <a:pt x="0" y="17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1" y="0"/>
                      <a:pt x="14" y="2"/>
                      <a:pt x="15" y="6"/>
                    </a:cubicBezTo>
                    <a:cubicBezTo>
                      <a:pt x="17" y="10"/>
                      <a:pt x="28" y="22"/>
                      <a:pt x="39" y="32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5" y="8"/>
                      <a:pt x="80" y="9"/>
                      <a:pt x="82" y="13"/>
                    </a:cubicBezTo>
                    <a:cubicBezTo>
                      <a:pt x="84" y="16"/>
                      <a:pt x="83" y="21"/>
                      <a:pt x="80" y="23"/>
                    </a:cubicBezTo>
                    <a:cubicBezTo>
                      <a:pt x="37" y="52"/>
                      <a:pt x="37" y="52"/>
                      <a:pt x="37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3" name="Freeform 125"/>
              <p:cNvSpPr>
                <a:spLocks/>
              </p:cNvSpPr>
              <p:nvPr/>
            </p:nvSpPr>
            <p:spPr bwMode="auto">
              <a:xfrm>
                <a:off x="11657" y="4050"/>
                <a:ext cx="218" cy="437"/>
              </a:xfrm>
              <a:custGeom>
                <a:avLst/>
                <a:gdLst>
                  <a:gd name="T0" fmla="*/ 115 w 125"/>
                  <a:gd name="T1" fmla="*/ 251 h 251"/>
                  <a:gd name="T2" fmla="*/ 115 w 125"/>
                  <a:gd name="T3" fmla="*/ 251 h 251"/>
                  <a:gd name="T4" fmla="*/ 107 w 125"/>
                  <a:gd name="T5" fmla="*/ 243 h 251"/>
                  <a:gd name="T6" fmla="*/ 5 w 125"/>
                  <a:gd name="T7" fmla="*/ 16 h 251"/>
                  <a:gd name="T8" fmla="*/ 2 w 125"/>
                  <a:gd name="T9" fmla="*/ 6 h 251"/>
                  <a:gd name="T10" fmla="*/ 13 w 125"/>
                  <a:gd name="T11" fmla="*/ 2 h 251"/>
                  <a:gd name="T12" fmla="*/ 123 w 125"/>
                  <a:gd name="T13" fmla="*/ 243 h 251"/>
                  <a:gd name="T14" fmla="*/ 115 w 125"/>
                  <a:gd name="T15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251">
                    <a:moveTo>
                      <a:pt x="115" y="251"/>
                    </a:moveTo>
                    <a:cubicBezTo>
                      <a:pt x="115" y="251"/>
                      <a:pt x="115" y="251"/>
                      <a:pt x="115" y="251"/>
                    </a:cubicBezTo>
                    <a:cubicBezTo>
                      <a:pt x="111" y="251"/>
                      <a:pt x="107" y="247"/>
                      <a:pt x="107" y="243"/>
                    </a:cubicBezTo>
                    <a:cubicBezTo>
                      <a:pt x="110" y="146"/>
                      <a:pt x="54" y="41"/>
                      <a:pt x="5" y="16"/>
                    </a:cubicBezTo>
                    <a:cubicBezTo>
                      <a:pt x="2" y="14"/>
                      <a:pt x="0" y="10"/>
                      <a:pt x="2" y="6"/>
                    </a:cubicBezTo>
                    <a:cubicBezTo>
                      <a:pt x="4" y="2"/>
                      <a:pt x="9" y="0"/>
                      <a:pt x="13" y="2"/>
                    </a:cubicBezTo>
                    <a:cubicBezTo>
                      <a:pt x="67" y="30"/>
                      <a:pt x="125" y="139"/>
                      <a:pt x="123" y="243"/>
                    </a:cubicBezTo>
                    <a:cubicBezTo>
                      <a:pt x="123" y="247"/>
                      <a:pt x="119" y="251"/>
                      <a:pt x="115" y="2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4" name="Freeform 126"/>
              <p:cNvSpPr>
                <a:spLocks/>
              </p:cNvSpPr>
              <p:nvPr/>
            </p:nvSpPr>
            <p:spPr bwMode="auto">
              <a:xfrm>
                <a:off x="10921" y="3860"/>
                <a:ext cx="39" cy="140"/>
              </a:xfrm>
              <a:custGeom>
                <a:avLst/>
                <a:gdLst>
                  <a:gd name="T0" fmla="*/ 14 w 22"/>
                  <a:gd name="T1" fmla="*/ 80 h 80"/>
                  <a:gd name="T2" fmla="*/ 6 w 22"/>
                  <a:gd name="T3" fmla="*/ 73 h 80"/>
                  <a:gd name="T4" fmla="*/ 0 w 22"/>
                  <a:gd name="T5" fmla="*/ 9 h 80"/>
                  <a:gd name="T6" fmla="*/ 7 w 22"/>
                  <a:gd name="T7" fmla="*/ 1 h 80"/>
                  <a:gd name="T8" fmla="*/ 15 w 22"/>
                  <a:gd name="T9" fmla="*/ 8 h 80"/>
                  <a:gd name="T10" fmla="*/ 22 w 22"/>
                  <a:gd name="T11" fmla="*/ 71 h 80"/>
                  <a:gd name="T12" fmla="*/ 15 w 22"/>
                  <a:gd name="T13" fmla="*/ 80 h 80"/>
                  <a:gd name="T14" fmla="*/ 14 w 22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80">
                    <a:moveTo>
                      <a:pt x="14" y="80"/>
                    </a:moveTo>
                    <a:cubicBezTo>
                      <a:pt x="10" y="80"/>
                      <a:pt x="7" y="77"/>
                      <a:pt x="6" y="7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3" y="1"/>
                      <a:pt x="7" y="1"/>
                    </a:cubicBezTo>
                    <a:cubicBezTo>
                      <a:pt x="11" y="0"/>
                      <a:pt x="15" y="3"/>
                      <a:pt x="15" y="8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19" y="79"/>
                      <a:pt x="15" y="80"/>
                    </a:cubicBezTo>
                    <a:cubicBezTo>
                      <a:pt x="14" y="80"/>
                      <a:pt x="14" y="80"/>
                      <a:pt x="14" y="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5" name="Freeform 127"/>
              <p:cNvSpPr>
                <a:spLocks/>
              </p:cNvSpPr>
              <p:nvPr/>
            </p:nvSpPr>
            <p:spPr bwMode="auto">
              <a:xfrm>
                <a:off x="11332" y="4189"/>
                <a:ext cx="106" cy="89"/>
              </a:xfrm>
              <a:custGeom>
                <a:avLst/>
                <a:gdLst>
                  <a:gd name="T0" fmla="*/ 52 w 61"/>
                  <a:gd name="T1" fmla="*/ 51 h 51"/>
                  <a:gd name="T2" fmla="*/ 48 w 61"/>
                  <a:gd name="T3" fmla="*/ 50 h 51"/>
                  <a:gd name="T4" fmla="*/ 3 w 61"/>
                  <a:gd name="T5" fmla="*/ 7 h 51"/>
                  <a:gd name="T6" fmla="*/ 13 w 61"/>
                  <a:gd name="T7" fmla="*/ 1 h 51"/>
                  <a:gd name="T8" fmla="*/ 19 w 61"/>
                  <a:gd name="T9" fmla="*/ 8 h 51"/>
                  <a:gd name="T10" fmla="*/ 56 w 61"/>
                  <a:gd name="T11" fmla="*/ 37 h 51"/>
                  <a:gd name="T12" fmla="*/ 59 w 61"/>
                  <a:gd name="T13" fmla="*/ 47 h 51"/>
                  <a:gd name="T14" fmla="*/ 52 w 61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1">
                    <a:moveTo>
                      <a:pt x="52" y="51"/>
                    </a:moveTo>
                    <a:cubicBezTo>
                      <a:pt x="50" y="51"/>
                      <a:pt x="49" y="51"/>
                      <a:pt x="48" y="50"/>
                    </a:cubicBezTo>
                    <a:cubicBezTo>
                      <a:pt x="0" y="20"/>
                      <a:pt x="2" y="11"/>
                      <a:pt x="3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6" y="2"/>
                      <a:pt x="18" y="5"/>
                      <a:pt x="19" y="8"/>
                    </a:cubicBezTo>
                    <a:cubicBezTo>
                      <a:pt x="22" y="13"/>
                      <a:pt x="40" y="27"/>
                      <a:pt x="56" y="37"/>
                    </a:cubicBezTo>
                    <a:cubicBezTo>
                      <a:pt x="60" y="39"/>
                      <a:pt x="61" y="44"/>
                      <a:pt x="59" y="47"/>
                    </a:cubicBezTo>
                    <a:cubicBezTo>
                      <a:pt x="57" y="50"/>
                      <a:pt x="54" y="51"/>
                      <a:pt x="52" y="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6" name="Freeform 128"/>
              <p:cNvSpPr>
                <a:spLocks/>
              </p:cNvSpPr>
              <p:nvPr/>
            </p:nvSpPr>
            <p:spPr bwMode="auto">
              <a:xfrm>
                <a:off x="11823" y="3197"/>
                <a:ext cx="85" cy="59"/>
              </a:xfrm>
              <a:custGeom>
                <a:avLst/>
                <a:gdLst>
                  <a:gd name="T0" fmla="*/ 9 w 49"/>
                  <a:gd name="T1" fmla="*/ 34 h 34"/>
                  <a:gd name="T2" fmla="*/ 2 w 49"/>
                  <a:gd name="T3" fmla="*/ 30 h 34"/>
                  <a:gd name="T4" fmla="*/ 5 w 49"/>
                  <a:gd name="T5" fmla="*/ 19 h 34"/>
                  <a:gd name="T6" fmla="*/ 37 w 49"/>
                  <a:gd name="T7" fmla="*/ 2 h 34"/>
                  <a:gd name="T8" fmla="*/ 47 w 49"/>
                  <a:gd name="T9" fmla="*/ 5 h 34"/>
                  <a:gd name="T10" fmla="*/ 44 w 49"/>
                  <a:gd name="T11" fmla="*/ 16 h 34"/>
                  <a:gd name="T12" fmla="*/ 12 w 49"/>
                  <a:gd name="T13" fmla="*/ 33 h 34"/>
                  <a:gd name="T14" fmla="*/ 9 w 49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34">
                    <a:moveTo>
                      <a:pt x="9" y="34"/>
                    </a:moveTo>
                    <a:cubicBezTo>
                      <a:pt x="6" y="34"/>
                      <a:pt x="3" y="32"/>
                      <a:pt x="2" y="30"/>
                    </a:cubicBezTo>
                    <a:cubicBezTo>
                      <a:pt x="0" y="26"/>
                      <a:pt x="1" y="21"/>
                      <a:pt x="5" y="19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49" y="9"/>
                      <a:pt x="48" y="14"/>
                      <a:pt x="44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0" y="34"/>
                      <a:pt x="9" y="3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7" name="Freeform 129"/>
              <p:cNvSpPr>
                <a:spLocks/>
              </p:cNvSpPr>
              <p:nvPr/>
            </p:nvSpPr>
            <p:spPr bwMode="auto">
              <a:xfrm>
                <a:off x="12444" y="4383"/>
                <a:ext cx="255" cy="182"/>
              </a:xfrm>
              <a:custGeom>
                <a:avLst/>
                <a:gdLst>
                  <a:gd name="T0" fmla="*/ 138 w 147"/>
                  <a:gd name="T1" fmla="*/ 105 h 105"/>
                  <a:gd name="T2" fmla="*/ 131 w 147"/>
                  <a:gd name="T3" fmla="*/ 101 h 105"/>
                  <a:gd name="T4" fmla="*/ 8 w 147"/>
                  <a:gd name="T5" fmla="*/ 19 h 105"/>
                  <a:gd name="T6" fmla="*/ 0 w 147"/>
                  <a:gd name="T7" fmla="*/ 12 h 105"/>
                  <a:gd name="T8" fmla="*/ 7 w 147"/>
                  <a:gd name="T9" fmla="*/ 3 h 105"/>
                  <a:gd name="T10" fmla="*/ 97 w 147"/>
                  <a:gd name="T11" fmla="*/ 37 h 105"/>
                  <a:gd name="T12" fmla="*/ 145 w 147"/>
                  <a:gd name="T13" fmla="*/ 94 h 105"/>
                  <a:gd name="T14" fmla="*/ 142 w 147"/>
                  <a:gd name="T15" fmla="*/ 105 h 105"/>
                  <a:gd name="T16" fmla="*/ 138 w 147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05">
                    <a:moveTo>
                      <a:pt x="138" y="105"/>
                    </a:moveTo>
                    <a:cubicBezTo>
                      <a:pt x="135" y="105"/>
                      <a:pt x="132" y="104"/>
                      <a:pt x="131" y="101"/>
                    </a:cubicBezTo>
                    <a:cubicBezTo>
                      <a:pt x="119" y="77"/>
                      <a:pt x="69" y="14"/>
                      <a:pt x="8" y="19"/>
                    </a:cubicBezTo>
                    <a:cubicBezTo>
                      <a:pt x="4" y="19"/>
                      <a:pt x="0" y="16"/>
                      <a:pt x="0" y="12"/>
                    </a:cubicBezTo>
                    <a:cubicBezTo>
                      <a:pt x="0" y="7"/>
                      <a:pt x="3" y="3"/>
                      <a:pt x="7" y="3"/>
                    </a:cubicBezTo>
                    <a:cubicBezTo>
                      <a:pt x="45" y="0"/>
                      <a:pt x="77" y="20"/>
                      <a:pt x="97" y="37"/>
                    </a:cubicBezTo>
                    <a:cubicBezTo>
                      <a:pt x="120" y="56"/>
                      <a:pt x="138" y="79"/>
                      <a:pt x="145" y="94"/>
                    </a:cubicBezTo>
                    <a:cubicBezTo>
                      <a:pt x="147" y="98"/>
                      <a:pt x="145" y="103"/>
                      <a:pt x="142" y="105"/>
                    </a:cubicBezTo>
                    <a:cubicBezTo>
                      <a:pt x="140" y="105"/>
                      <a:pt x="139" y="105"/>
                      <a:pt x="138" y="1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8" name="Freeform 130"/>
              <p:cNvSpPr>
                <a:spLocks/>
              </p:cNvSpPr>
              <p:nvPr/>
            </p:nvSpPr>
            <p:spPr bwMode="auto">
              <a:xfrm>
                <a:off x="12772" y="3894"/>
                <a:ext cx="101" cy="144"/>
              </a:xfrm>
              <a:custGeom>
                <a:avLst/>
                <a:gdLst>
                  <a:gd name="T0" fmla="*/ 9 w 58"/>
                  <a:gd name="T1" fmla="*/ 83 h 83"/>
                  <a:gd name="T2" fmla="*/ 4 w 58"/>
                  <a:gd name="T3" fmla="*/ 81 h 83"/>
                  <a:gd name="T4" fmla="*/ 3 w 58"/>
                  <a:gd name="T5" fmla="*/ 70 h 83"/>
                  <a:gd name="T6" fmla="*/ 42 w 58"/>
                  <a:gd name="T7" fmla="*/ 6 h 83"/>
                  <a:gd name="T8" fmla="*/ 52 w 58"/>
                  <a:gd name="T9" fmla="*/ 1 h 83"/>
                  <a:gd name="T10" fmla="*/ 57 w 58"/>
                  <a:gd name="T11" fmla="*/ 10 h 83"/>
                  <a:gd name="T12" fmla="*/ 15 w 58"/>
                  <a:gd name="T13" fmla="*/ 80 h 83"/>
                  <a:gd name="T14" fmla="*/ 9 w 58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3">
                    <a:moveTo>
                      <a:pt x="9" y="83"/>
                    </a:moveTo>
                    <a:cubicBezTo>
                      <a:pt x="7" y="83"/>
                      <a:pt x="5" y="82"/>
                      <a:pt x="4" y="81"/>
                    </a:cubicBezTo>
                    <a:cubicBezTo>
                      <a:pt x="1" y="78"/>
                      <a:pt x="0" y="73"/>
                      <a:pt x="3" y="70"/>
                    </a:cubicBezTo>
                    <a:cubicBezTo>
                      <a:pt x="24" y="48"/>
                      <a:pt x="38" y="24"/>
                      <a:pt x="42" y="6"/>
                    </a:cubicBezTo>
                    <a:cubicBezTo>
                      <a:pt x="43" y="2"/>
                      <a:pt x="47" y="0"/>
                      <a:pt x="52" y="1"/>
                    </a:cubicBezTo>
                    <a:cubicBezTo>
                      <a:pt x="56" y="2"/>
                      <a:pt x="58" y="6"/>
                      <a:pt x="57" y="10"/>
                    </a:cubicBezTo>
                    <a:cubicBezTo>
                      <a:pt x="51" y="38"/>
                      <a:pt x="28" y="66"/>
                      <a:pt x="15" y="80"/>
                    </a:cubicBezTo>
                    <a:cubicBezTo>
                      <a:pt x="13" y="82"/>
                      <a:pt x="11" y="83"/>
                      <a:pt x="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9" name="Freeform 131"/>
              <p:cNvSpPr>
                <a:spLocks/>
              </p:cNvSpPr>
              <p:nvPr/>
            </p:nvSpPr>
            <p:spPr bwMode="auto">
              <a:xfrm>
                <a:off x="9660" y="4200"/>
                <a:ext cx="146" cy="75"/>
              </a:xfrm>
              <a:custGeom>
                <a:avLst/>
                <a:gdLst>
                  <a:gd name="T0" fmla="*/ 9 w 84"/>
                  <a:gd name="T1" fmla="*/ 43 h 43"/>
                  <a:gd name="T2" fmla="*/ 3 w 84"/>
                  <a:gd name="T3" fmla="*/ 40 h 43"/>
                  <a:gd name="T4" fmla="*/ 4 w 84"/>
                  <a:gd name="T5" fmla="*/ 29 h 43"/>
                  <a:gd name="T6" fmla="*/ 77 w 84"/>
                  <a:gd name="T7" fmla="*/ 7 h 43"/>
                  <a:gd name="T8" fmla="*/ 84 w 84"/>
                  <a:gd name="T9" fmla="*/ 16 h 43"/>
                  <a:gd name="T10" fmla="*/ 75 w 84"/>
                  <a:gd name="T11" fmla="*/ 22 h 43"/>
                  <a:gd name="T12" fmla="*/ 14 w 84"/>
                  <a:gd name="T13" fmla="*/ 41 h 43"/>
                  <a:gd name="T14" fmla="*/ 9 w 8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3">
                    <a:moveTo>
                      <a:pt x="9" y="43"/>
                    </a:moveTo>
                    <a:cubicBezTo>
                      <a:pt x="7" y="43"/>
                      <a:pt x="4" y="42"/>
                      <a:pt x="3" y="40"/>
                    </a:cubicBezTo>
                    <a:cubicBezTo>
                      <a:pt x="0" y="37"/>
                      <a:pt x="1" y="32"/>
                      <a:pt x="4" y="29"/>
                    </a:cubicBezTo>
                    <a:cubicBezTo>
                      <a:pt x="14" y="21"/>
                      <a:pt x="40" y="0"/>
                      <a:pt x="77" y="7"/>
                    </a:cubicBezTo>
                    <a:cubicBezTo>
                      <a:pt x="81" y="7"/>
                      <a:pt x="84" y="11"/>
                      <a:pt x="84" y="16"/>
                    </a:cubicBezTo>
                    <a:cubicBezTo>
                      <a:pt x="83" y="20"/>
                      <a:pt x="79" y="23"/>
                      <a:pt x="75" y="22"/>
                    </a:cubicBezTo>
                    <a:cubicBezTo>
                      <a:pt x="45" y="17"/>
                      <a:pt x="23" y="34"/>
                      <a:pt x="14" y="41"/>
                    </a:cubicBezTo>
                    <a:cubicBezTo>
                      <a:pt x="12" y="43"/>
                      <a:pt x="11" y="43"/>
                      <a:pt x="9" y="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0" name="Freeform 132"/>
              <p:cNvSpPr>
                <a:spLocks/>
              </p:cNvSpPr>
              <p:nvPr/>
            </p:nvSpPr>
            <p:spPr bwMode="auto">
              <a:xfrm>
                <a:off x="10434" y="5326"/>
                <a:ext cx="80" cy="64"/>
              </a:xfrm>
              <a:custGeom>
                <a:avLst/>
                <a:gdLst>
                  <a:gd name="T0" fmla="*/ 37 w 46"/>
                  <a:gd name="T1" fmla="*/ 37 h 37"/>
                  <a:gd name="T2" fmla="*/ 33 w 46"/>
                  <a:gd name="T3" fmla="*/ 36 h 37"/>
                  <a:gd name="T4" fmla="*/ 4 w 46"/>
                  <a:gd name="T5" fmla="*/ 16 h 37"/>
                  <a:gd name="T6" fmla="*/ 2 w 46"/>
                  <a:gd name="T7" fmla="*/ 5 h 37"/>
                  <a:gd name="T8" fmla="*/ 13 w 46"/>
                  <a:gd name="T9" fmla="*/ 3 h 37"/>
                  <a:gd name="T10" fmla="*/ 42 w 46"/>
                  <a:gd name="T11" fmla="*/ 23 h 37"/>
                  <a:gd name="T12" fmla="*/ 44 w 46"/>
                  <a:gd name="T13" fmla="*/ 34 h 37"/>
                  <a:gd name="T14" fmla="*/ 37 w 4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7">
                    <a:moveTo>
                      <a:pt x="37" y="37"/>
                    </a:moveTo>
                    <a:cubicBezTo>
                      <a:pt x="36" y="37"/>
                      <a:pt x="34" y="36"/>
                      <a:pt x="33" y="3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25"/>
                      <a:pt x="46" y="30"/>
                      <a:pt x="44" y="34"/>
                    </a:cubicBezTo>
                    <a:cubicBezTo>
                      <a:pt x="42" y="36"/>
                      <a:pt x="40" y="37"/>
                      <a:pt x="37" y="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1" name="Freeform 133"/>
              <p:cNvSpPr>
                <a:spLocks/>
              </p:cNvSpPr>
              <p:nvPr/>
            </p:nvSpPr>
            <p:spPr bwMode="auto">
              <a:xfrm>
                <a:off x="9919" y="3535"/>
                <a:ext cx="206" cy="90"/>
              </a:xfrm>
              <a:custGeom>
                <a:avLst/>
                <a:gdLst>
                  <a:gd name="T0" fmla="*/ 9 w 118"/>
                  <a:gd name="T1" fmla="*/ 52 h 52"/>
                  <a:gd name="T2" fmla="*/ 3 w 118"/>
                  <a:gd name="T3" fmla="*/ 48 h 52"/>
                  <a:gd name="T4" fmla="*/ 5 w 118"/>
                  <a:gd name="T5" fmla="*/ 37 h 52"/>
                  <a:gd name="T6" fmla="*/ 58 w 118"/>
                  <a:gd name="T7" fmla="*/ 2 h 52"/>
                  <a:gd name="T8" fmla="*/ 66 w 118"/>
                  <a:gd name="T9" fmla="*/ 2 h 52"/>
                  <a:gd name="T10" fmla="*/ 114 w 118"/>
                  <a:gd name="T11" fmla="*/ 31 h 52"/>
                  <a:gd name="T12" fmla="*/ 115 w 118"/>
                  <a:gd name="T13" fmla="*/ 42 h 52"/>
                  <a:gd name="T14" fmla="*/ 104 w 118"/>
                  <a:gd name="T15" fmla="*/ 44 h 52"/>
                  <a:gd name="T16" fmla="*/ 63 w 118"/>
                  <a:gd name="T17" fmla="*/ 18 h 52"/>
                  <a:gd name="T18" fmla="*/ 13 w 118"/>
                  <a:gd name="T19" fmla="*/ 51 h 52"/>
                  <a:gd name="T20" fmla="*/ 9 w 118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52">
                    <a:moveTo>
                      <a:pt x="9" y="52"/>
                    </a:moveTo>
                    <a:cubicBezTo>
                      <a:pt x="7" y="52"/>
                      <a:pt x="4" y="51"/>
                      <a:pt x="3" y="48"/>
                    </a:cubicBezTo>
                    <a:cubicBezTo>
                      <a:pt x="0" y="45"/>
                      <a:pt x="1" y="40"/>
                      <a:pt x="5" y="37"/>
                    </a:cubicBezTo>
                    <a:cubicBezTo>
                      <a:pt x="39" y="16"/>
                      <a:pt x="58" y="2"/>
                      <a:pt x="58" y="2"/>
                    </a:cubicBezTo>
                    <a:cubicBezTo>
                      <a:pt x="61" y="0"/>
                      <a:pt x="64" y="0"/>
                      <a:pt x="66" y="2"/>
                    </a:cubicBezTo>
                    <a:cubicBezTo>
                      <a:pt x="67" y="2"/>
                      <a:pt x="92" y="15"/>
                      <a:pt x="114" y="31"/>
                    </a:cubicBezTo>
                    <a:cubicBezTo>
                      <a:pt x="117" y="34"/>
                      <a:pt x="118" y="39"/>
                      <a:pt x="115" y="42"/>
                    </a:cubicBezTo>
                    <a:cubicBezTo>
                      <a:pt x="113" y="46"/>
                      <a:pt x="108" y="46"/>
                      <a:pt x="104" y="44"/>
                    </a:cubicBezTo>
                    <a:cubicBezTo>
                      <a:pt x="89" y="32"/>
                      <a:pt x="71" y="22"/>
                      <a:pt x="63" y="18"/>
                    </a:cubicBezTo>
                    <a:cubicBezTo>
                      <a:pt x="56" y="23"/>
                      <a:pt x="39" y="35"/>
                      <a:pt x="13" y="51"/>
                    </a:cubicBezTo>
                    <a:cubicBezTo>
                      <a:pt x="12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2" name="Freeform 134"/>
              <p:cNvSpPr>
                <a:spLocks/>
              </p:cNvSpPr>
              <p:nvPr/>
            </p:nvSpPr>
            <p:spPr bwMode="auto">
              <a:xfrm>
                <a:off x="9224" y="3538"/>
                <a:ext cx="64" cy="79"/>
              </a:xfrm>
              <a:custGeom>
                <a:avLst/>
                <a:gdLst>
                  <a:gd name="T0" fmla="*/ 28 w 37"/>
                  <a:gd name="T1" fmla="*/ 45 h 45"/>
                  <a:gd name="T2" fmla="*/ 21 w 37"/>
                  <a:gd name="T3" fmla="*/ 41 h 45"/>
                  <a:gd name="T4" fmla="*/ 2 w 37"/>
                  <a:gd name="T5" fmla="*/ 14 h 45"/>
                  <a:gd name="T6" fmla="*/ 4 w 37"/>
                  <a:gd name="T7" fmla="*/ 3 h 45"/>
                  <a:gd name="T8" fmla="*/ 15 w 37"/>
                  <a:gd name="T9" fmla="*/ 5 h 45"/>
                  <a:gd name="T10" fmla="*/ 34 w 37"/>
                  <a:gd name="T11" fmla="*/ 32 h 45"/>
                  <a:gd name="T12" fmla="*/ 32 w 37"/>
                  <a:gd name="T13" fmla="*/ 43 h 45"/>
                  <a:gd name="T14" fmla="*/ 28 w 37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5">
                    <a:moveTo>
                      <a:pt x="28" y="45"/>
                    </a:moveTo>
                    <a:cubicBezTo>
                      <a:pt x="25" y="45"/>
                      <a:pt x="23" y="43"/>
                      <a:pt x="21" y="4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7" y="36"/>
                      <a:pt x="36" y="41"/>
                      <a:pt x="32" y="43"/>
                    </a:cubicBezTo>
                    <a:cubicBezTo>
                      <a:pt x="31" y="44"/>
                      <a:pt x="29" y="45"/>
                      <a:pt x="28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3" name="Freeform 135"/>
              <p:cNvSpPr>
                <a:spLocks/>
              </p:cNvSpPr>
              <p:nvPr/>
            </p:nvSpPr>
            <p:spPr bwMode="auto">
              <a:xfrm>
                <a:off x="9165" y="3900"/>
                <a:ext cx="207" cy="126"/>
              </a:xfrm>
              <a:custGeom>
                <a:avLst/>
                <a:gdLst>
                  <a:gd name="T0" fmla="*/ 9 w 119"/>
                  <a:gd name="T1" fmla="*/ 72 h 72"/>
                  <a:gd name="T2" fmla="*/ 4 w 119"/>
                  <a:gd name="T3" fmla="*/ 71 h 72"/>
                  <a:gd name="T4" fmla="*/ 2 w 119"/>
                  <a:gd name="T5" fmla="*/ 60 h 72"/>
                  <a:gd name="T6" fmla="*/ 111 w 119"/>
                  <a:gd name="T7" fmla="*/ 1 h 72"/>
                  <a:gd name="T8" fmla="*/ 119 w 119"/>
                  <a:gd name="T9" fmla="*/ 8 h 72"/>
                  <a:gd name="T10" fmla="*/ 111 w 119"/>
                  <a:gd name="T11" fmla="*/ 16 h 72"/>
                  <a:gd name="T12" fmla="*/ 15 w 119"/>
                  <a:gd name="T13" fmla="*/ 68 h 72"/>
                  <a:gd name="T14" fmla="*/ 9 w 11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72">
                    <a:moveTo>
                      <a:pt x="9" y="72"/>
                    </a:moveTo>
                    <a:cubicBezTo>
                      <a:pt x="7" y="72"/>
                      <a:pt x="6" y="71"/>
                      <a:pt x="4" y="71"/>
                    </a:cubicBezTo>
                    <a:cubicBezTo>
                      <a:pt x="1" y="68"/>
                      <a:pt x="0" y="64"/>
                      <a:pt x="2" y="60"/>
                    </a:cubicBezTo>
                    <a:cubicBezTo>
                      <a:pt x="23" y="26"/>
                      <a:pt x="74" y="3"/>
                      <a:pt x="111" y="1"/>
                    </a:cubicBezTo>
                    <a:cubicBezTo>
                      <a:pt x="115" y="0"/>
                      <a:pt x="119" y="4"/>
                      <a:pt x="119" y="8"/>
                    </a:cubicBezTo>
                    <a:cubicBezTo>
                      <a:pt x="119" y="12"/>
                      <a:pt x="116" y="16"/>
                      <a:pt x="111" y="16"/>
                    </a:cubicBezTo>
                    <a:cubicBezTo>
                      <a:pt x="80" y="18"/>
                      <a:pt x="34" y="39"/>
                      <a:pt x="15" y="68"/>
                    </a:cubicBezTo>
                    <a:cubicBezTo>
                      <a:pt x="14" y="71"/>
                      <a:pt x="11" y="72"/>
                      <a:pt x="9" y="7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4" name="Freeform 136"/>
              <p:cNvSpPr>
                <a:spLocks/>
              </p:cNvSpPr>
              <p:nvPr/>
            </p:nvSpPr>
            <p:spPr bwMode="auto">
              <a:xfrm>
                <a:off x="9956" y="4927"/>
                <a:ext cx="158" cy="94"/>
              </a:xfrm>
              <a:custGeom>
                <a:avLst/>
                <a:gdLst>
                  <a:gd name="T0" fmla="*/ 8 w 91"/>
                  <a:gd name="T1" fmla="*/ 54 h 54"/>
                  <a:gd name="T2" fmla="*/ 6 w 91"/>
                  <a:gd name="T3" fmla="*/ 54 h 54"/>
                  <a:gd name="T4" fmla="*/ 1 w 91"/>
                  <a:gd name="T5" fmla="*/ 44 h 54"/>
                  <a:gd name="T6" fmla="*/ 41 w 91"/>
                  <a:gd name="T7" fmla="*/ 7 h 54"/>
                  <a:gd name="T8" fmla="*/ 86 w 91"/>
                  <a:gd name="T9" fmla="*/ 6 h 54"/>
                  <a:gd name="T10" fmla="*/ 89 w 91"/>
                  <a:gd name="T11" fmla="*/ 17 h 54"/>
                  <a:gd name="T12" fmla="*/ 78 w 91"/>
                  <a:gd name="T13" fmla="*/ 20 h 54"/>
                  <a:gd name="T14" fmla="*/ 47 w 91"/>
                  <a:gd name="T15" fmla="*/ 22 h 54"/>
                  <a:gd name="T16" fmla="*/ 16 w 91"/>
                  <a:gd name="T17" fmla="*/ 49 h 54"/>
                  <a:gd name="T18" fmla="*/ 8 w 91"/>
                  <a:gd name="T1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54">
                    <a:moveTo>
                      <a:pt x="8" y="54"/>
                    </a:moveTo>
                    <a:cubicBezTo>
                      <a:pt x="7" y="54"/>
                      <a:pt x="7" y="54"/>
                      <a:pt x="6" y="54"/>
                    </a:cubicBezTo>
                    <a:cubicBezTo>
                      <a:pt x="2" y="53"/>
                      <a:pt x="0" y="48"/>
                      <a:pt x="1" y="44"/>
                    </a:cubicBezTo>
                    <a:cubicBezTo>
                      <a:pt x="6" y="29"/>
                      <a:pt x="21" y="15"/>
                      <a:pt x="41" y="7"/>
                    </a:cubicBezTo>
                    <a:cubicBezTo>
                      <a:pt x="58" y="1"/>
                      <a:pt x="75" y="0"/>
                      <a:pt x="86" y="6"/>
                    </a:cubicBezTo>
                    <a:cubicBezTo>
                      <a:pt x="89" y="8"/>
                      <a:pt x="91" y="13"/>
                      <a:pt x="89" y="17"/>
                    </a:cubicBezTo>
                    <a:cubicBezTo>
                      <a:pt x="87" y="21"/>
                      <a:pt x="82" y="22"/>
                      <a:pt x="78" y="20"/>
                    </a:cubicBezTo>
                    <a:cubicBezTo>
                      <a:pt x="72" y="16"/>
                      <a:pt x="59" y="17"/>
                      <a:pt x="47" y="22"/>
                    </a:cubicBezTo>
                    <a:cubicBezTo>
                      <a:pt x="31" y="28"/>
                      <a:pt x="19" y="38"/>
                      <a:pt x="16" y="49"/>
                    </a:cubicBezTo>
                    <a:cubicBezTo>
                      <a:pt x="15" y="52"/>
                      <a:pt x="12" y="54"/>
                      <a:pt x="8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5" name="Freeform 137"/>
              <p:cNvSpPr>
                <a:spLocks/>
              </p:cNvSpPr>
              <p:nvPr/>
            </p:nvSpPr>
            <p:spPr bwMode="auto">
              <a:xfrm>
                <a:off x="9335" y="4755"/>
                <a:ext cx="87" cy="226"/>
              </a:xfrm>
              <a:custGeom>
                <a:avLst/>
                <a:gdLst>
                  <a:gd name="T0" fmla="*/ 29 w 50"/>
                  <a:gd name="T1" fmla="*/ 130 h 130"/>
                  <a:gd name="T2" fmla="*/ 24 w 50"/>
                  <a:gd name="T3" fmla="*/ 128 h 130"/>
                  <a:gd name="T4" fmla="*/ 2 w 50"/>
                  <a:gd name="T5" fmla="*/ 63 h 130"/>
                  <a:gd name="T6" fmla="*/ 37 w 50"/>
                  <a:gd name="T7" fmla="*/ 2 h 130"/>
                  <a:gd name="T8" fmla="*/ 47 w 50"/>
                  <a:gd name="T9" fmla="*/ 5 h 130"/>
                  <a:gd name="T10" fmla="*/ 45 w 50"/>
                  <a:gd name="T11" fmla="*/ 15 h 130"/>
                  <a:gd name="T12" fmla="*/ 17 w 50"/>
                  <a:gd name="T13" fmla="*/ 64 h 130"/>
                  <a:gd name="T14" fmla="*/ 35 w 50"/>
                  <a:gd name="T15" fmla="*/ 116 h 130"/>
                  <a:gd name="T16" fmla="*/ 35 w 50"/>
                  <a:gd name="T17" fmla="*/ 127 h 130"/>
                  <a:gd name="T18" fmla="*/ 29 w 50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0">
                    <a:moveTo>
                      <a:pt x="29" y="130"/>
                    </a:moveTo>
                    <a:cubicBezTo>
                      <a:pt x="28" y="130"/>
                      <a:pt x="26" y="129"/>
                      <a:pt x="24" y="128"/>
                    </a:cubicBezTo>
                    <a:cubicBezTo>
                      <a:pt x="9" y="115"/>
                      <a:pt x="0" y="89"/>
                      <a:pt x="2" y="63"/>
                    </a:cubicBezTo>
                    <a:cubicBezTo>
                      <a:pt x="3" y="38"/>
                      <a:pt x="16" y="16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50" y="8"/>
                      <a:pt x="49" y="13"/>
                      <a:pt x="45" y="15"/>
                    </a:cubicBezTo>
                    <a:cubicBezTo>
                      <a:pt x="24" y="29"/>
                      <a:pt x="18" y="50"/>
                      <a:pt x="17" y="64"/>
                    </a:cubicBezTo>
                    <a:cubicBezTo>
                      <a:pt x="16" y="87"/>
                      <a:pt x="25" y="108"/>
                      <a:pt x="35" y="116"/>
                    </a:cubicBezTo>
                    <a:cubicBezTo>
                      <a:pt x="38" y="119"/>
                      <a:pt x="38" y="124"/>
                      <a:pt x="35" y="127"/>
                    </a:cubicBezTo>
                    <a:cubicBezTo>
                      <a:pt x="34" y="129"/>
                      <a:pt x="32" y="130"/>
                      <a:pt x="2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6" name="Freeform 138"/>
              <p:cNvSpPr>
                <a:spLocks/>
              </p:cNvSpPr>
              <p:nvPr/>
            </p:nvSpPr>
            <p:spPr bwMode="auto">
              <a:xfrm>
                <a:off x="8742" y="4355"/>
                <a:ext cx="104" cy="78"/>
              </a:xfrm>
              <a:custGeom>
                <a:avLst/>
                <a:gdLst>
                  <a:gd name="T0" fmla="*/ 9 w 60"/>
                  <a:gd name="T1" fmla="*/ 45 h 45"/>
                  <a:gd name="T2" fmla="*/ 1 w 60"/>
                  <a:gd name="T3" fmla="*/ 40 h 45"/>
                  <a:gd name="T4" fmla="*/ 6 w 60"/>
                  <a:gd name="T5" fmla="*/ 30 h 45"/>
                  <a:gd name="T6" fmla="*/ 8 w 60"/>
                  <a:gd name="T7" fmla="*/ 29 h 45"/>
                  <a:gd name="T8" fmla="*/ 44 w 60"/>
                  <a:gd name="T9" fmla="*/ 7 h 45"/>
                  <a:gd name="T10" fmla="*/ 53 w 60"/>
                  <a:gd name="T11" fmla="*/ 0 h 45"/>
                  <a:gd name="T12" fmla="*/ 59 w 60"/>
                  <a:gd name="T13" fmla="*/ 9 h 45"/>
                  <a:gd name="T14" fmla="*/ 12 w 60"/>
                  <a:gd name="T15" fmla="*/ 44 h 45"/>
                  <a:gd name="T16" fmla="*/ 11 w 60"/>
                  <a:gd name="T17" fmla="*/ 45 h 45"/>
                  <a:gd name="T18" fmla="*/ 9 w 60"/>
                  <a:gd name="T1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9" y="45"/>
                    </a:moveTo>
                    <a:cubicBezTo>
                      <a:pt x="6" y="45"/>
                      <a:pt x="3" y="43"/>
                      <a:pt x="1" y="40"/>
                    </a:cubicBezTo>
                    <a:cubicBezTo>
                      <a:pt x="0" y="35"/>
                      <a:pt x="2" y="31"/>
                      <a:pt x="6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39" y="19"/>
                      <a:pt x="43" y="9"/>
                      <a:pt x="44" y="7"/>
                    </a:cubicBezTo>
                    <a:cubicBezTo>
                      <a:pt x="45" y="2"/>
                      <a:pt x="49" y="0"/>
                      <a:pt x="53" y="0"/>
                    </a:cubicBezTo>
                    <a:cubicBezTo>
                      <a:pt x="57" y="1"/>
                      <a:pt x="60" y="5"/>
                      <a:pt x="59" y="9"/>
                    </a:cubicBezTo>
                    <a:cubicBezTo>
                      <a:pt x="57" y="24"/>
                      <a:pt x="41" y="35"/>
                      <a:pt x="12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0" y="45"/>
                      <a:pt x="9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7" name="Freeform 139"/>
              <p:cNvSpPr>
                <a:spLocks/>
              </p:cNvSpPr>
              <p:nvPr/>
            </p:nvSpPr>
            <p:spPr bwMode="auto">
              <a:xfrm>
                <a:off x="8865" y="4054"/>
                <a:ext cx="96" cy="116"/>
              </a:xfrm>
              <a:custGeom>
                <a:avLst/>
                <a:gdLst>
                  <a:gd name="T0" fmla="*/ 46 w 55"/>
                  <a:gd name="T1" fmla="*/ 67 h 67"/>
                  <a:gd name="T2" fmla="*/ 43 w 55"/>
                  <a:gd name="T3" fmla="*/ 66 h 67"/>
                  <a:gd name="T4" fmla="*/ 1 w 55"/>
                  <a:gd name="T5" fmla="*/ 11 h 67"/>
                  <a:gd name="T6" fmla="*/ 6 w 55"/>
                  <a:gd name="T7" fmla="*/ 1 h 67"/>
                  <a:gd name="T8" fmla="*/ 16 w 55"/>
                  <a:gd name="T9" fmla="*/ 6 h 67"/>
                  <a:gd name="T10" fmla="*/ 50 w 55"/>
                  <a:gd name="T11" fmla="*/ 52 h 67"/>
                  <a:gd name="T12" fmla="*/ 53 w 55"/>
                  <a:gd name="T13" fmla="*/ 62 h 67"/>
                  <a:gd name="T14" fmla="*/ 46 w 5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7">
                    <a:moveTo>
                      <a:pt x="46" y="67"/>
                    </a:moveTo>
                    <a:cubicBezTo>
                      <a:pt x="45" y="67"/>
                      <a:pt x="44" y="66"/>
                      <a:pt x="43" y="66"/>
                    </a:cubicBezTo>
                    <a:cubicBezTo>
                      <a:pt x="36" y="62"/>
                      <a:pt x="12" y="4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25" y="38"/>
                      <a:pt x="46" y="50"/>
                      <a:pt x="50" y="52"/>
                    </a:cubicBezTo>
                    <a:cubicBezTo>
                      <a:pt x="54" y="54"/>
                      <a:pt x="55" y="59"/>
                      <a:pt x="53" y="62"/>
                    </a:cubicBezTo>
                    <a:cubicBezTo>
                      <a:pt x="52" y="65"/>
                      <a:pt x="49" y="67"/>
                      <a:pt x="46" y="6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8" name="Freeform 140"/>
              <p:cNvSpPr>
                <a:spLocks/>
              </p:cNvSpPr>
              <p:nvPr/>
            </p:nvSpPr>
            <p:spPr bwMode="auto">
              <a:xfrm>
                <a:off x="9921" y="5422"/>
                <a:ext cx="185" cy="160"/>
              </a:xfrm>
              <a:custGeom>
                <a:avLst/>
                <a:gdLst>
                  <a:gd name="T0" fmla="*/ 93 w 106"/>
                  <a:gd name="T1" fmla="*/ 92 h 92"/>
                  <a:gd name="T2" fmla="*/ 85 w 106"/>
                  <a:gd name="T3" fmla="*/ 87 h 92"/>
                  <a:gd name="T4" fmla="*/ 10 w 106"/>
                  <a:gd name="T5" fmla="*/ 22 h 92"/>
                  <a:gd name="T6" fmla="*/ 1 w 106"/>
                  <a:gd name="T7" fmla="*/ 10 h 92"/>
                  <a:gd name="T8" fmla="*/ 13 w 106"/>
                  <a:gd name="T9" fmla="*/ 1 h 92"/>
                  <a:gd name="T10" fmla="*/ 102 w 106"/>
                  <a:gd name="T11" fmla="*/ 75 h 92"/>
                  <a:gd name="T12" fmla="*/ 100 w 106"/>
                  <a:gd name="T13" fmla="*/ 90 h 92"/>
                  <a:gd name="T14" fmla="*/ 93 w 106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2">
                    <a:moveTo>
                      <a:pt x="93" y="92"/>
                    </a:moveTo>
                    <a:cubicBezTo>
                      <a:pt x="90" y="92"/>
                      <a:pt x="87" y="90"/>
                      <a:pt x="85" y="87"/>
                    </a:cubicBezTo>
                    <a:cubicBezTo>
                      <a:pt x="72" y="70"/>
                      <a:pt x="35" y="25"/>
                      <a:pt x="10" y="22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7" y="0"/>
                      <a:pt x="13" y="1"/>
                    </a:cubicBezTo>
                    <a:cubicBezTo>
                      <a:pt x="52" y="6"/>
                      <a:pt x="97" y="68"/>
                      <a:pt x="102" y="75"/>
                    </a:cubicBezTo>
                    <a:cubicBezTo>
                      <a:pt x="106" y="80"/>
                      <a:pt x="104" y="86"/>
                      <a:pt x="100" y="90"/>
                    </a:cubicBezTo>
                    <a:cubicBezTo>
                      <a:pt x="98" y="91"/>
                      <a:pt x="96" y="92"/>
                      <a:pt x="93" y="9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9" name="Freeform 141"/>
              <p:cNvSpPr>
                <a:spLocks/>
              </p:cNvSpPr>
              <p:nvPr/>
            </p:nvSpPr>
            <p:spPr bwMode="auto">
              <a:xfrm>
                <a:off x="9879" y="5547"/>
                <a:ext cx="274" cy="333"/>
              </a:xfrm>
              <a:custGeom>
                <a:avLst/>
                <a:gdLst>
                  <a:gd name="T0" fmla="*/ 11 w 157"/>
                  <a:gd name="T1" fmla="*/ 191 h 191"/>
                  <a:gd name="T2" fmla="*/ 11 w 157"/>
                  <a:gd name="T3" fmla="*/ 191 h 191"/>
                  <a:gd name="T4" fmla="*/ 0 w 157"/>
                  <a:gd name="T5" fmla="*/ 180 h 191"/>
                  <a:gd name="T6" fmla="*/ 11 w 157"/>
                  <a:gd name="T7" fmla="*/ 169 h 191"/>
                  <a:gd name="T8" fmla="*/ 11 w 157"/>
                  <a:gd name="T9" fmla="*/ 169 h 191"/>
                  <a:gd name="T10" fmla="*/ 88 w 157"/>
                  <a:gd name="T11" fmla="*/ 97 h 191"/>
                  <a:gd name="T12" fmla="*/ 135 w 157"/>
                  <a:gd name="T13" fmla="*/ 9 h 191"/>
                  <a:gd name="T14" fmla="*/ 148 w 157"/>
                  <a:gd name="T15" fmla="*/ 2 h 191"/>
                  <a:gd name="T16" fmla="*/ 155 w 157"/>
                  <a:gd name="T17" fmla="*/ 15 h 191"/>
                  <a:gd name="T18" fmla="*/ 11 w 157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91">
                    <a:moveTo>
                      <a:pt x="11" y="191"/>
                    </a:moveTo>
                    <a:cubicBezTo>
                      <a:pt x="11" y="191"/>
                      <a:pt x="11" y="191"/>
                      <a:pt x="11" y="191"/>
                    </a:cubicBezTo>
                    <a:cubicBezTo>
                      <a:pt x="5" y="191"/>
                      <a:pt x="0" y="186"/>
                      <a:pt x="0" y="180"/>
                    </a:cubicBezTo>
                    <a:cubicBezTo>
                      <a:pt x="0" y="174"/>
                      <a:pt x="5" y="169"/>
                      <a:pt x="11" y="169"/>
                    </a:cubicBezTo>
                    <a:cubicBezTo>
                      <a:pt x="11" y="169"/>
                      <a:pt x="11" y="169"/>
                      <a:pt x="11" y="169"/>
                    </a:cubicBezTo>
                    <a:cubicBezTo>
                      <a:pt x="30" y="169"/>
                      <a:pt x="58" y="143"/>
                      <a:pt x="88" y="97"/>
                    </a:cubicBezTo>
                    <a:cubicBezTo>
                      <a:pt x="114" y="57"/>
                      <a:pt x="132" y="16"/>
                      <a:pt x="135" y="9"/>
                    </a:cubicBezTo>
                    <a:cubicBezTo>
                      <a:pt x="136" y="3"/>
                      <a:pt x="142" y="0"/>
                      <a:pt x="148" y="2"/>
                    </a:cubicBezTo>
                    <a:cubicBezTo>
                      <a:pt x="154" y="4"/>
                      <a:pt x="157" y="10"/>
                      <a:pt x="155" y="15"/>
                    </a:cubicBezTo>
                    <a:cubicBezTo>
                      <a:pt x="151" y="29"/>
                      <a:pt x="77" y="191"/>
                      <a:pt x="11" y="1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0" name="Freeform 142"/>
              <p:cNvSpPr>
                <a:spLocks noEditPoints="1"/>
              </p:cNvSpPr>
              <p:nvPr/>
            </p:nvSpPr>
            <p:spPr bwMode="auto">
              <a:xfrm>
                <a:off x="10934" y="3653"/>
                <a:ext cx="2423" cy="2009"/>
              </a:xfrm>
              <a:custGeom>
                <a:avLst/>
                <a:gdLst>
                  <a:gd name="T0" fmla="*/ 1 w 1393"/>
                  <a:gd name="T1" fmla="*/ 1150 h 1154"/>
                  <a:gd name="T2" fmla="*/ 0 w 1393"/>
                  <a:gd name="T3" fmla="*/ 1154 h 1154"/>
                  <a:gd name="T4" fmla="*/ 3 w 1393"/>
                  <a:gd name="T5" fmla="*/ 1154 h 1154"/>
                  <a:gd name="T6" fmla="*/ 17 w 1393"/>
                  <a:gd name="T7" fmla="*/ 1153 h 1154"/>
                  <a:gd name="T8" fmla="*/ 25 w 1393"/>
                  <a:gd name="T9" fmla="*/ 1152 h 1154"/>
                  <a:gd name="T10" fmla="*/ 1 w 1393"/>
                  <a:gd name="T11" fmla="*/ 1150 h 1154"/>
                  <a:gd name="T12" fmla="*/ 135 w 1393"/>
                  <a:gd name="T13" fmla="*/ 1145 h 1154"/>
                  <a:gd name="T14" fmla="*/ 102 w 1393"/>
                  <a:gd name="T15" fmla="*/ 1149 h 1154"/>
                  <a:gd name="T16" fmla="*/ 118 w 1393"/>
                  <a:gd name="T17" fmla="*/ 1148 h 1154"/>
                  <a:gd name="T18" fmla="*/ 135 w 1393"/>
                  <a:gd name="T19" fmla="*/ 1145 h 1154"/>
                  <a:gd name="T20" fmla="*/ 1075 w 1393"/>
                  <a:gd name="T21" fmla="*/ 890 h 1154"/>
                  <a:gd name="T22" fmla="*/ 976 w 1393"/>
                  <a:gd name="T23" fmla="*/ 921 h 1154"/>
                  <a:gd name="T24" fmla="*/ 950 w 1393"/>
                  <a:gd name="T25" fmla="*/ 932 h 1154"/>
                  <a:gd name="T26" fmla="*/ 1004 w 1393"/>
                  <a:gd name="T27" fmla="*/ 917 h 1154"/>
                  <a:gd name="T28" fmla="*/ 1075 w 1393"/>
                  <a:gd name="T29" fmla="*/ 890 h 1154"/>
                  <a:gd name="T30" fmla="*/ 352 w 1393"/>
                  <a:gd name="T31" fmla="*/ 870 h 1154"/>
                  <a:gd name="T32" fmla="*/ 331 w 1393"/>
                  <a:gd name="T33" fmla="*/ 1010 h 1154"/>
                  <a:gd name="T34" fmla="*/ 170 w 1393"/>
                  <a:gd name="T35" fmla="*/ 1138 h 1154"/>
                  <a:gd name="T36" fmla="*/ 174 w 1393"/>
                  <a:gd name="T37" fmla="*/ 1138 h 1154"/>
                  <a:gd name="T38" fmla="*/ 178 w 1393"/>
                  <a:gd name="T39" fmla="*/ 1138 h 1154"/>
                  <a:gd name="T40" fmla="*/ 351 w 1393"/>
                  <a:gd name="T41" fmla="*/ 960 h 1154"/>
                  <a:gd name="T42" fmla="*/ 359 w 1393"/>
                  <a:gd name="T43" fmla="*/ 874 h 1154"/>
                  <a:gd name="T44" fmla="*/ 466 w 1393"/>
                  <a:gd name="T45" fmla="*/ 920 h 1154"/>
                  <a:gd name="T46" fmla="*/ 554 w 1393"/>
                  <a:gd name="T47" fmla="*/ 949 h 1154"/>
                  <a:gd name="T48" fmla="*/ 364 w 1393"/>
                  <a:gd name="T49" fmla="*/ 873 h 1154"/>
                  <a:gd name="T50" fmla="*/ 363 w 1393"/>
                  <a:gd name="T51" fmla="*/ 873 h 1154"/>
                  <a:gd name="T52" fmla="*/ 358 w 1393"/>
                  <a:gd name="T53" fmla="*/ 872 h 1154"/>
                  <a:gd name="T54" fmla="*/ 352 w 1393"/>
                  <a:gd name="T55" fmla="*/ 870 h 1154"/>
                  <a:gd name="T56" fmla="*/ 1139 w 1393"/>
                  <a:gd name="T57" fmla="*/ 850 h 1154"/>
                  <a:gd name="T58" fmla="*/ 1102 w 1393"/>
                  <a:gd name="T59" fmla="*/ 875 h 1154"/>
                  <a:gd name="T60" fmla="*/ 1104 w 1393"/>
                  <a:gd name="T61" fmla="*/ 875 h 1154"/>
                  <a:gd name="T62" fmla="*/ 1134 w 1393"/>
                  <a:gd name="T63" fmla="*/ 854 h 1154"/>
                  <a:gd name="T64" fmla="*/ 1139 w 1393"/>
                  <a:gd name="T65" fmla="*/ 850 h 1154"/>
                  <a:gd name="T66" fmla="*/ 1237 w 1393"/>
                  <a:gd name="T67" fmla="*/ 757 h 1154"/>
                  <a:gd name="T68" fmla="*/ 1189 w 1393"/>
                  <a:gd name="T69" fmla="*/ 787 h 1154"/>
                  <a:gd name="T70" fmla="*/ 1167 w 1393"/>
                  <a:gd name="T71" fmla="*/ 821 h 1154"/>
                  <a:gd name="T72" fmla="*/ 1237 w 1393"/>
                  <a:gd name="T73" fmla="*/ 757 h 1154"/>
                  <a:gd name="T74" fmla="*/ 1340 w 1393"/>
                  <a:gd name="T75" fmla="*/ 575 h 1154"/>
                  <a:gd name="T76" fmla="*/ 1251 w 1393"/>
                  <a:gd name="T77" fmla="*/ 743 h 1154"/>
                  <a:gd name="T78" fmla="*/ 1256 w 1393"/>
                  <a:gd name="T79" fmla="*/ 739 h 1154"/>
                  <a:gd name="T80" fmla="*/ 1338 w 1393"/>
                  <a:gd name="T81" fmla="*/ 581 h 1154"/>
                  <a:gd name="T82" fmla="*/ 1340 w 1393"/>
                  <a:gd name="T83" fmla="*/ 575 h 1154"/>
                  <a:gd name="T84" fmla="*/ 1382 w 1393"/>
                  <a:gd name="T85" fmla="*/ 447 h 1154"/>
                  <a:gd name="T86" fmla="*/ 1377 w 1393"/>
                  <a:gd name="T87" fmla="*/ 464 h 1154"/>
                  <a:gd name="T88" fmla="*/ 1382 w 1393"/>
                  <a:gd name="T89" fmla="*/ 447 h 1154"/>
                  <a:gd name="T90" fmla="*/ 1393 w 1393"/>
                  <a:gd name="T91" fmla="*/ 390 h 1154"/>
                  <a:gd name="T92" fmla="*/ 1391 w 1393"/>
                  <a:gd name="T93" fmla="*/ 402 h 1154"/>
                  <a:gd name="T94" fmla="*/ 1393 w 1393"/>
                  <a:gd name="T95" fmla="*/ 395 h 1154"/>
                  <a:gd name="T96" fmla="*/ 1393 w 1393"/>
                  <a:gd name="T97" fmla="*/ 390 h 1154"/>
                  <a:gd name="T98" fmla="*/ 1365 w 1393"/>
                  <a:gd name="T99" fmla="*/ 203 h 1154"/>
                  <a:gd name="T100" fmla="*/ 1365 w 1393"/>
                  <a:gd name="T101" fmla="*/ 205 h 1154"/>
                  <a:gd name="T102" fmla="*/ 1365 w 1393"/>
                  <a:gd name="T103" fmla="*/ 205 h 1154"/>
                  <a:gd name="T104" fmla="*/ 1365 w 1393"/>
                  <a:gd name="T105" fmla="*/ 203 h 1154"/>
                  <a:gd name="T106" fmla="*/ 1295 w 1393"/>
                  <a:gd name="T107" fmla="*/ 0 h 1154"/>
                  <a:gd name="T108" fmla="*/ 1294 w 1393"/>
                  <a:gd name="T109" fmla="*/ 5 h 1154"/>
                  <a:gd name="T110" fmla="*/ 1295 w 1393"/>
                  <a:gd name="T111" fmla="*/ 5 h 1154"/>
                  <a:gd name="T112" fmla="*/ 1295 w 1393"/>
                  <a:gd name="T113" fmla="*/ 5 h 1154"/>
                  <a:gd name="T114" fmla="*/ 1295 w 1393"/>
                  <a:gd name="T115" fmla="*/ 0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93" h="1154">
                    <a:moveTo>
                      <a:pt x="1" y="1150"/>
                    </a:moveTo>
                    <a:cubicBezTo>
                      <a:pt x="1" y="1152"/>
                      <a:pt x="1" y="1153"/>
                      <a:pt x="0" y="1154"/>
                    </a:cubicBezTo>
                    <a:cubicBezTo>
                      <a:pt x="1" y="1154"/>
                      <a:pt x="2" y="1154"/>
                      <a:pt x="3" y="1154"/>
                    </a:cubicBezTo>
                    <a:cubicBezTo>
                      <a:pt x="8" y="1154"/>
                      <a:pt x="12" y="1154"/>
                      <a:pt x="17" y="1153"/>
                    </a:cubicBezTo>
                    <a:cubicBezTo>
                      <a:pt x="20" y="1153"/>
                      <a:pt x="23" y="1153"/>
                      <a:pt x="25" y="1152"/>
                    </a:cubicBezTo>
                    <a:cubicBezTo>
                      <a:pt x="17" y="1152"/>
                      <a:pt x="9" y="1151"/>
                      <a:pt x="1" y="1150"/>
                    </a:cubicBezTo>
                    <a:moveTo>
                      <a:pt x="135" y="1145"/>
                    </a:moveTo>
                    <a:cubicBezTo>
                      <a:pt x="123" y="1147"/>
                      <a:pt x="112" y="1148"/>
                      <a:pt x="102" y="1149"/>
                    </a:cubicBezTo>
                    <a:cubicBezTo>
                      <a:pt x="107" y="1149"/>
                      <a:pt x="113" y="1149"/>
                      <a:pt x="118" y="1148"/>
                    </a:cubicBezTo>
                    <a:cubicBezTo>
                      <a:pt x="124" y="1148"/>
                      <a:pt x="129" y="1147"/>
                      <a:pt x="135" y="1145"/>
                    </a:cubicBezTo>
                    <a:moveTo>
                      <a:pt x="1075" y="890"/>
                    </a:moveTo>
                    <a:cubicBezTo>
                      <a:pt x="1048" y="902"/>
                      <a:pt x="1016" y="913"/>
                      <a:pt x="976" y="921"/>
                    </a:cubicBezTo>
                    <a:cubicBezTo>
                      <a:pt x="968" y="924"/>
                      <a:pt x="959" y="928"/>
                      <a:pt x="950" y="932"/>
                    </a:cubicBezTo>
                    <a:cubicBezTo>
                      <a:pt x="968" y="927"/>
                      <a:pt x="986" y="922"/>
                      <a:pt x="1004" y="917"/>
                    </a:cubicBezTo>
                    <a:cubicBezTo>
                      <a:pt x="1028" y="909"/>
                      <a:pt x="1055" y="906"/>
                      <a:pt x="1075" y="890"/>
                    </a:cubicBezTo>
                    <a:moveTo>
                      <a:pt x="352" y="870"/>
                    </a:moveTo>
                    <a:cubicBezTo>
                      <a:pt x="358" y="906"/>
                      <a:pt x="354" y="960"/>
                      <a:pt x="331" y="1010"/>
                    </a:cubicBezTo>
                    <a:cubicBezTo>
                      <a:pt x="309" y="1056"/>
                      <a:pt x="264" y="1114"/>
                      <a:pt x="170" y="1138"/>
                    </a:cubicBezTo>
                    <a:cubicBezTo>
                      <a:pt x="171" y="1138"/>
                      <a:pt x="172" y="1138"/>
                      <a:pt x="174" y="1138"/>
                    </a:cubicBezTo>
                    <a:cubicBezTo>
                      <a:pt x="175" y="1138"/>
                      <a:pt x="177" y="1138"/>
                      <a:pt x="178" y="1138"/>
                    </a:cubicBezTo>
                    <a:cubicBezTo>
                      <a:pt x="270" y="1112"/>
                      <a:pt x="330" y="1054"/>
                      <a:pt x="351" y="960"/>
                    </a:cubicBezTo>
                    <a:cubicBezTo>
                      <a:pt x="357" y="931"/>
                      <a:pt x="356" y="902"/>
                      <a:pt x="359" y="874"/>
                    </a:cubicBezTo>
                    <a:cubicBezTo>
                      <a:pt x="393" y="889"/>
                      <a:pt x="429" y="906"/>
                      <a:pt x="466" y="920"/>
                    </a:cubicBezTo>
                    <a:cubicBezTo>
                      <a:pt x="495" y="932"/>
                      <a:pt x="525" y="941"/>
                      <a:pt x="554" y="949"/>
                    </a:cubicBezTo>
                    <a:cubicBezTo>
                      <a:pt x="494" y="933"/>
                      <a:pt x="431" y="909"/>
                      <a:pt x="364" y="873"/>
                    </a:cubicBezTo>
                    <a:cubicBezTo>
                      <a:pt x="364" y="873"/>
                      <a:pt x="363" y="873"/>
                      <a:pt x="363" y="873"/>
                    </a:cubicBezTo>
                    <a:cubicBezTo>
                      <a:pt x="362" y="873"/>
                      <a:pt x="360" y="873"/>
                      <a:pt x="358" y="872"/>
                    </a:cubicBezTo>
                    <a:cubicBezTo>
                      <a:pt x="357" y="872"/>
                      <a:pt x="355" y="871"/>
                      <a:pt x="352" y="870"/>
                    </a:cubicBezTo>
                    <a:moveTo>
                      <a:pt x="1139" y="850"/>
                    </a:moveTo>
                    <a:cubicBezTo>
                      <a:pt x="1128" y="858"/>
                      <a:pt x="1116" y="867"/>
                      <a:pt x="1102" y="875"/>
                    </a:cubicBezTo>
                    <a:cubicBezTo>
                      <a:pt x="1103" y="875"/>
                      <a:pt x="1103" y="875"/>
                      <a:pt x="1104" y="875"/>
                    </a:cubicBezTo>
                    <a:cubicBezTo>
                      <a:pt x="1118" y="875"/>
                      <a:pt x="1127" y="862"/>
                      <a:pt x="1134" y="854"/>
                    </a:cubicBezTo>
                    <a:cubicBezTo>
                      <a:pt x="1136" y="853"/>
                      <a:pt x="1137" y="851"/>
                      <a:pt x="1139" y="850"/>
                    </a:cubicBezTo>
                    <a:moveTo>
                      <a:pt x="1237" y="757"/>
                    </a:moveTo>
                    <a:cubicBezTo>
                      <a:pt x="1223" y="769"/>
                      <a:pt x="1207" y="779"/>
                      <a:pt x="1189" y="787"/>
                    </a:cubicBezTo>
                    <a:cubicBezTo>
                      <a:pt x="1186" y="794"/>
                      <a:pt x="1179" y="807"/>
                      <a:pt x="1167" y="821"/>
                    </a:cubicBezTo>
                    <a:cubicBezTo>
                      <a:pt x="1190" y="799"/>
                      <a:pt x="1213" y="778"/>
                      <a:pt x="1237" y="757"/>
                    </a:cubicBezTo>
                    <a:moveTo>
                      <a:pt x="1340" y="575"/>
                    </a:moveTo>
                    <a:cubicBezTo>
                      <a:pt x="1328" y="620"/>
                      <a:pt x="1304" y="692"/>
                      <a:pt x="1251" y="743"/>
                    </a:cubicBezTo>
                    <a:cubicBezTo>
                      <a:pt x="1253" y="742"/>
                      <a:pt x="1255" y="741"/>
                      <a:pt x="1256" y="739"/>
                    </a:cubicBezTo>
                    <a:cubicBezTo>
                      <a:pt x="1301" y="697"/>
                      <a:pt x="1321" y="640"/>
                      <a:pt x="1338" y="581"/>
                    </a:cubicBezTo>
                    <a:cubicBezTo>
                      <a:pt x="1339" y="579"/>
                      <a:pt x="1339" y="577"/>
                      <a:pt x="1340" y="575"/>
                    </a:cubicBezTo>
                    <a:moveTo>
                      <a:pt x="1382" y="447"/>
                    </a:moveTo>
                    <a:cubicBezTo>
                      <a:pt x="1381" y="453"/>
                      <a:pt x="1379" y="458"/>
                      <a:pt x="1377" y="464"/>
                    </a:cubicBezTo>
                    <a:cubicBezTo>
                      <a:pt x="1380" y="459"/>
                      <a:pt x="1381" y="454"/>
                      <a:pt x="1382" y="447"/>
                    </a:cubicBezTo>
                    <a:moveTo>
                      <a:pt x="1393" y="390"/>
                    </a:moveTo>
                    <a:cubicBezTo>
                      <a:pt x="1393" y="394"/>
                      <a:pt x="1392" y="398"/>
                      <a:pt x="1391" y="402"/>
                    </a:cubicBezTo>
                    <a:cubicBezTo>
                      <a:pt x="1392" y="400"/>
                      <a:pt x="1392" y="398"/>
                      <a:pt x="1393" y="395"/>
                    </a:cubicBezTo>
                    <a:cubicBezTo>
                      <a:pt x="1393" y="393"/>
                      <a:pt x="1393" y="391"/>
                      <a:pt x="1393" y="390"/>
                    </a:cubicBezTo>
                    <a:moveTo>
                      <a:pt x="1365" y="203"/>
                    </a:moveTo>
                    <a:cubicBezTo>
                      <a:pt x="1365" y="203"/>
                      <a:pt x="1365" y="204"/>
                      <a:pt x="1365" y="205"/>
                    </a:cubicBezTo>
                    <a:cubicBezTo>
                      <a:pt x="1365" y="205"/>
                      <a:pt x="1365" y="205"/>
                      <a:pt x="1365" y="205"/>
                    </a:cubicBezTo>
                    <a:cubicBezTo>
                      <a:pt x="1365" y="204"/>
                      <a:pt x="1365" y="203"/>
                      <a:pt x="1365" y="203"/>
                    </a:cubicBezTo>
                    <a:moveTo>
                      <a:pt x="1295" y="0"/>
                    </a:moveTo>
                    <a:cubicBezTo>
                      <a:pt x="1295" y="2"/>
                      <a:pt x="1295" y="3"/>
                      <a:pt x="1294" y="5"/>
                    </a:cubicBezTo>
                    <a:cubicBezTo>
                      <a:pt x="1295" y="5"/>
                      <a:pt x="1295" y="5"/>
                      <a:pt x="1295" y="5"/>
                    </a:cubicBezTo>
                    <a:cubicBezTo>
                      <a:pt x="1295" y="5"/>
                      <a:pt x="1295" y="5"/>
                      <a:pt x="1295" y="5"/>
                    </a:cubicBezTo>
                    <a:cubicBezTo>
                      <a:pt x="1295" y="3"/>
                      <a:pt x="1295" y="2"/>
                      <a:pt x="1295" y="0"/>
                    </a:cubicBezTo>
                  </a:path>
                </a:pathLst>
              </a:custGeom>
              <a:solidFill>
                <a:srgbClr val="FB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1" name="Freeform 143"/>
              <p:cNvSpPr>
                <a:spLocks noEditPoints="1"/>
              </p:cNvSpPr>
              <p:nvPr/>
            </p:nvSpPr>
            <p:spPr bwMode="auto">
              <a:xfrm>
                <a:off x="8869" y="5018"/>
                <a:ext cx="2039" cy="640"/>
              </a:xfrm>
              <a:custGeom>
                <a:avLst/>
                <a:gdLst>
                  <a:gd name="T0" fmla="*/ 1129 w 1172"/>
                  <a:gd name="T1" fmla="*/ 353 h 368"/>
                  <a:gd name="T2" fmla="*/ 1128 w 1172"/>
                  <a:gd name="T3" fmla="*/ 354 h 368"/>
                  <a:gd name="T4" fmla="*/ 1140 w 1172"/>
                  <a:gd name="T5" fmla="*/ 360 h 368"/>
                  <a:gd name="T6" fmla="*/ 1172 w 1172"/>
                  <a:gd name="T7" fmla="*/ 368 h 368"/>
                  <a:gd name="T8" fmla="*/ 1172 w 1172"/>
                  <a:gd name="T9" fmla="*/ 364 h 368"/>
                  <a:gd name="T10" fmla="*/ 1129 w 1172"/>
                  <a:gd name="T11" fmla="*/ 353 h 368"/>
                  <a:gd name="T12" fmla="*/ 1070 w 1172"/>
                  <a:gd name="T13" fmla="*/ 325 h 368"/>
                  <a:gd name="T14" fmla="*/ 974 w 1172"/>
                  <a:gd name="T15" fmla="*/ 331 h 368"/>
                  <a:gd name="T16" fmla="*/ 917 w 1172"/>
                  <a:gd name="T17" fmla="*/ 329 h 368"/>
                  <a:gd name="T18" fmla="*/ 907 w 1172"/>
                  <a:gd name="T19" fmla="*/ 341 h 368"/>
                  <a:gd name="T20" fmla="*/ 917 w 1172"/>
                  <a:gd name="T21" fmla="*/ 341 h 368"/>
                  <a:gd name="T22" fmla="*/ 933 w 1172"/>
                  <a:gd name="T23" fmla="*/ 341 h 368"/>
                  <a:gd name="T24" fmla="*/ 1070 w 1172"/>
                  <a:gd name="T25" fmla="*/ 325 h 368"/>
                  <a:gd name="T26" fmla="*/ 815 w 1172"/>
                  <a:gd name="T27" fmla="*/ 311 h 368"/>
                  <a:gd name="T28" fmla="*/ 784 w 1172"/>
                  <a:gd name="T29" fmla="*/ 312 h 368"/>
                  <a:gd name="T30" fmla="*/ 806 w 1172"/>
                  <a:gd name="T31" fmla="*/ 338 h 368"/>
                  <a:gd name="T32" fmla="*/ 881 w 1172"/>
                  <a:gd name="T33" fmla="*/ 341 h 368"/>
                  <a:gd name="T34" fmla="*/ 899 w 1172"/>
                  <a:gd name="T35" fmla="*/ 327 h 368"/>
                  <a:gd name="T36" fmla="*/ 815 w 1172"/>
                  <a:gd name="T37" fmla="*/ 311 h 368"/>
                  <a:gd name="T38" fmla="*/ 667 w 1172"/>
                  <a:gd name="T39" fmla="*/ 261 h 368"/>
                  <a:gd name="T40" fmla="*/ 707 w 1172"/>
                  <a:gd name="T41" fmla="*/ 306 h 368"/>
                  <a:gd name="T42" fmla="*/ 774 w 1172"/>
                  <a:gd name="T43" fmla="*/ 298 h 368"/>
                  <a:gd name="T44" fmla="*/ 698 w 1172"/>
                  <a:gd name="T45" fmla="*/ 261 h 368"/>
                  <a:gd name="T46" fmla="*/ 685 w 1172"/>
                  <a:gd name="T47" fmla="*/ 261 h 368"/>
                  <a:gd name="T48" fmla="*/ 667 w 1172"/>
                  <a:gd name="T49" fmla="*/ 261 h 368"/>
                  <a:gd name="T50" fmla="*/ 582 w 1172"/>
                  <a:gd name="T51" fmla="*/ 253 h 368"/>
                  <a:gd name="T52" fmla="*/ 606 w 1172"/>
                  <a:gd name="T53" fmla="*/ 283 h 368"/>
                  <a:gd name="T54" fmla="*/ 649 w 1172"/>
                  <a:gd name="T55" fmla="*/ 287 h 368"/>
                  <a:gd name="T56" fmla="*/ 669 w 1172"/>
                  <a:gd name="T57" fmla="*/ 297 h 368"/>
                  <a:gd name="T58" fmla="*/ 675 w 1172"/>
                  <a:gd name="T59" fmla="*/ 301 h 368"/>
                  <a:gd name="T60" fmla="*/ 628 w 1172"/>
                  <a:gd name="T61" fmla="*/ 259 h 368"/>
                  <a:gd name="T62" fmla="*/ 582 w 1172"/>
                  <a:gd name="T63" fmla="*/ 253 h 368"/>
                  <a:gd name="T64" fmla="*/ 505 w 1172"/>
                  <a:gd name="T65" fmla="*/ 238 h 368"/>
                  <a:gd name="T66" fmla="*/ 533 w 1172"/>
                  <a:gd name="T67" fmla="*/ 276 h 368"/>
                  <a:gd name="T68" fmla="*/ 577 w 1172"/>
                  <a:gd name="T69" fmla="*/ 280 h 368"/>
                  <a:gd name="T70" fmla="*/ 540 w 1172"/>
                  <a:gd name="T71" fmla="*/ 246 h 368"/>
                  <a:gd name="T72" fmla="*/ 505 w 1172"/>
                  <a:gd name="T73" fmla="*/ 238 h 368"/>
                  <a:gd name="T74" fmla="*/ 434 w 1172"/>
                  <a:gd name="T75" fmla="*/ 215 h 368"/>
                  <a:gd name="T76" fmla="*/ 470 w 1172"/>
                  <a:gd name="T77" fmla="*/ 269 h 368"/>
                  <a:gd name="T78" fmla="*/ 505 w 1172"/>
                  <a:gd name="T79" fmla="*/ 273 h 368"/>
                  <a:gd name="T80" fmla="*/ 460 w 1172"/>
                  <a:gd name="T81" fmla="*/ 224 h 368"/>
                  <a:gd name="T82" fmla="*/ 434 w 1172"/>
                  <a:gd name="T83" fmla="*/ 215 h 368"/>
                  <a:gd name="T84" fmla="*/ 348 w 1172"/>
                  <a:gd name="T85" fmla="*/ 171 h 368"/>
                  <a:gd name="T86" fmla="*/ 412 w 1172"/>
                  <a:gd name="T87" fmla="*/ 261 h 368"/>
                  <a:gd name="T88" fmla="*/ 421 w 1172"/>
                  <a:gd name="T89" fmla="*/ 263 h 368"/>
                  <a:gd name="T90" fmla="*/ 442 w 1172"/>
                  <a:gd name="T91" fmla="*/ 266 h 368"/>
                  <a:gd name="T92" fmla="*/ 393 w 1172"/>
                  <a:gd name="T93" fmla="*/ 196 h 368"/>
                  <a:gd name="T94" fmla="*/ 353 w 1172"/>
                  <a:gd name="T95" fmla="*/ 173 h 368"/>
                  <a:gd name="T96" fmla="*/ 348 w 1172"/>
                  <a:gd name="T97" fmla="*/ 171 h 368"/>
                  <a:gd name="T98" fmla="*/ 275 w 1172"/>
                  <a:gd name="T99" fmla="*/ 149 h 368"/>
                  <a:gd name="T100" fmla="*/ 339 w 1172"/>
                  <a:gd name="T101" fmla="*/ 235 h 368"/>
                  <a:gd name="T102" fmla="*/ 345 w 1172"/>
                  <a:gd name="T103" fmla="*/ 237 h 368"/>
                  <a:gd name="T104" fmla="*/ 380 w 1172"/>
                  <a:gd name="T105" fmla="*/ 251 h 368"/>
                  <a:gd name="T106" fmla="*/ 308 w 1172"/>
                  <a:gd name="T107" fmla="*/ 159 h 368"/>
                  <a:gd name="T108" fmla="*/ 275 w 1172"/>
                  <a:gd name="T109" fmla="*/ 149 h 368"/>
                  <a:gd name="T110" fmla="*/ 1 w 1172"/>
                  <a:gd name="T111" fmla="*/ 0 h 368"/>
                  <a:gd name="T112" fmla="*/ 0 w 1172"/>
                  <a:gd name="T113" fmla="*/ 4 h 368"/>
                  <a:gd name="T114" fmla="*/ 163 w 1172"/>
                  <a:gd name="T115" fmla="*/ 109 h 368"/>
                  <a:gd name="T116" fmla="*/ 254 w 1172"/>
                  <a:gd name="T117" fmla="*/ 200 h 368"/>
                  <a:gd name="T118" fmla="*/ 303 w 1172"/>
                  <a:gd name="T119" fmla="*/ 221 h 368"/>
                  <a:gd name="T120" fmla="*/ 230 w 1172"/>
                  <a:gd name="T121" fmla="*/ 132 h 368"/>
                  <a:gd name="T122" fmla="*/ 67 w 1172"/>
                  <a:gd name="T123" fmla="*/ 25 h 368"/>
                  <a:gd name="T124" fmla="*/ 1 w 1172"/>
                  <a:gd name="T125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2" h="368">
                    <a:moveTo>
                      <a:pt x="1129" y="353"/>
                    </a:moveTo>
                    <a:cubicBezTo>
                      <a:pt x="1129" y="354"/>
                      <a:pt x="1128" y="354"/>
                      <a:pt x="1128" y="354"/>
                    </a:cubicBezTo>
                    <a:cubicBezTo>
                      <a:pt x="1132" y="356"/>
                      <a:pt x="1136" y="358"/>
                      <a:pt x="1140" y="360"/>
                    </a:cubicBezTo>
                    <a:cubicBezTo>
                      <a:pt x="1150" y="364"/>
                      <a:pt x="1161" y="367"/>
                      <a:pt x="1172" y="368"/>
                    </a:cubicBezTo>
                    <a:cubicBezTo>
                      <a:pt x="1172" y="367"/>
                      <a:pt x="1172" y="366"/>
                      <a:pt x="1172" y="364"/>
                    </a:cubicBezTo>
                    <a:cubicBezTo>
                      <a:pt x="1155" y="361"/>
                      <a:pt x="1141" y="358"/>
                      <a:pt x="1129" y="353"/>
                    </a:cubicBezTo>
                    <a:moveTo>
                      <a:pt x="1070" y="325"/>
                    </a:moveTo>
                    <a:cubicBezTo>
                      <a:pt x="1051" y="327"/>
                      <a:pt x="1017" y="331"/>
                      <a:pt x="974" y="331"/>
                    </a:cubicBezTo>
                    <a:cubicBezTo>
                      <a:pt x="957" y="331"/>
                      <a:pt x="937" y="331"/>
                      <a:pt x="917" y="329"/>
                    </a:cubicBezTo>
                    <a:cubicBezTo>
                      <a:pt x="914" y="333"/>
                      <a:pt x="911" y="337"/>
                      <a:pt x="907" y="341"/>
                    </a:cubicBezTo>
                    <a:cubicBezTo>
                      <a:pt x="910" y="341"/>
                      <a:pt x="913" y="341"/>
                      <a:pt x="917" y="341"/>
                    </a:cubicBezTo>
                    <a:cubicBezTo>
                      <a:pt x="922" y="341"/>
                      <a:pt x="928" y="341"/>
                      <a:pt x="933" y="341"/>
                    </a:cubicBezTo>
                    <a:cubicBezTo>
                      <a:pt x="979" y="341"/>
                      <a:pt x="1025" y="339"/>
                      <a:pt x="1070" y="325"/>
                    </a:cubicBezTo>
                    <a:moveTo>
                      <a:pt x="815" y="311"/>
                    </a:moveTo>
                    <a:cubicBezTo>
                      <a:pt x="805" y="311"/>
                      <a:pt x="795" y="311"/>
                      <a:pt x="784" y="312"/>
                    </a:cubicBezTo>
                    <a:cubicBezTo>
                      <a:pt x="792" y="318"/>
                      <a:pt x="800" y="327"/>
                      <a:pt x="806" y="338"/>
                    </a:cubicBezTo>
                    <a:cubicBezTo>
                      <a:pt x="831" y="339"/>
                      <a:pt x="856" y="340"/>
                      <a:pt x="881" y="341"/>
                    </a:cubicBezTo>
                    <a:cubicBezTo>
                      <a:pt x="888" y="337"/>
                      <a:pt x="894" y="332"/>
                      <a:pt x="899" y="327"/>
                    </a:cubicBezTo>
                    <a:cubicBezTo>
                      <a:pt x="872" y="324"/>
                      <a:pt x="843" y="319"/>
                      <a:pt x="815" y="311"/>
                    </a:cubicBezTo>
                    <a:moveTo>
                      <a:pt x="667" y="261"/>
                    </a:moveTo>
                    <a:cubicBezTo>
                      <a:pt x="687" y="280"/>
                      <a:pt x="704" y="302"/>
                      <a:pt x="707" y="306"/>
                    </a:cubicBezTo>
                    <a:cubicBezTo>
                      <a:pt x="729" y="303"/>
                      <a:pt x="752" y="300"/>
                      <a:pt x="774" y="298"/>
                    </a:cubicBezTo>
                    <a:cubicBezTo>
                      <a:pt x="748" y="288"/>
                      <a:pt x="723" y="276"/>
                      <a:pt x="698" y="261"/>
                    </a:cubicBezTo>
                    <a:cubicBezTo>
                      <a:pt x="695" y="261"/>
                      <a:pt x="691" y="261"/>
                      <a:pt x="685" y="261"/>
                    </a:cubicBezTo>
                    <a:cubicBezTo>
                      <a:pt x="680" y="261"/>
                      <a:pt x="674" y="261"/>
                      <a:pt x="667" y="261"/>
                    </a:cubicBezTo>
                    <a:moveTo>
                      <a:pt x="582" y="253"/>
                    </a:moveTo>
                    <a:cubicBezTo>
                      <a:pt x="592" y="264"/>
                      <a:pt x="600" y="275"/>
                      <a:pt x="606" y="283"/>
                    </a:cubicBezTo>
                    <a:cubicBezTo>
                      <a:pt x="620" y="284"/>
                      <a:pt x="635" y="286"/>
                      <a:pt x="649" y="287"/>
                    </a:cubicBezTo>
                    <a:cubicBezTo>
                      <a:pt x="656" y="288"/>
                      <a:pt x="663" y="293"/>
                      <a:pt x="669" y="297"/>
                    </a:cubicBezTo>
                    <a:cubicBezTo>
                      <a:pt x="671" y="298"/>
                      <a:pt x="673" y="299"/>
                      <a:pt x="675" y="301"/>
                    </a:cubicBezTo>
                    <a:cubicBezTo>
                      <a:pt x="662" y="286"/>
                      <a:pt x="644" y="267"/>
                      <a:pt x="628" y="259"/>
                    </a:cubicBezTo>
                    <a:cubicBezTo>
                      <a:pt x="614" y="258"/>
                      <a:pt x="598" y="256"/>
                      <a:pt x="582" y="253"/>
                    </a:cubicBezTo>
                    <a:moveTo>
                      <a:pt x="505" y="238"/>
                    </a:moveTo>
                    <a:cubicBezTo>
                      <a:pt x="516" y="250"/>
                      <a:pt x="525" y="263"/>
                      <a:pt x="533" y="276"/>
                    </a:cubicBezTo>
                    <a:cubicBezTo>
                      <a:pt x="548" y="277"/>
                      <a:pt x="562" y="279"/>
                      <a:pt x="577" y="280"/>
                    </a:cubicBezTo>
                    <a:cubicBezTo>
                      <a:pt x="565" y="267"/>
                      <a:pt x="553" y="254"/>
                      <a:pt x="540" y="246"/>
                    </a:cubicBezTo>
                    <a:cubicBezTo>
                      <a:pt x="529" y="244"/>
                      <a:pt x="517" y="241"/>
                      <a:pt x="505" y="238"/>
                    </a:cubicBezTo>
                    <a:moveTo>
                      <a:pt x="434" y="215"/>
                    </a:moveTo>
                    <a:cubicBezTo>
                      <a:pt x="446" y="232"/>
                      <a:pt x="459" y="251"/>
                      <a:pt x="470" y="269"/>
                    </a:cubicBezTo>
                    <a:cubicBezTo>
                      <a:pt x="482" y="270"/>
                      <a:pt x="494" y="272"/>
                      <a:pt x="505" y="273"/>
                    </a:cubicBezTo>
                    <a:cubicBezTo>
                      <a:pt x="493" y="255"/>
                      <a:pt x="477" y="237"/>
                      <a:pt x="460" y="224"/>
                    </a:cubicBezTo>
                    <a:cubicBezTo>
                      <a:pt x="451" y="221"/>
                      <a:pt x="443" y="218"/>
                      <a:pt x="434" y="215"/>
                    </a:cubicBezTo>
                    <a:moveTo>
                      <a:pt x="348" y="171"/>
                    </a:moveTo>
                    <a:cubicBezTo>
                      <a:pt x="370" y="197"/>
                      <a:pt x="392" y="230"/>
                      <a:pt x="412" y="261"/>
                    </a:cubicBezTo>
                    <a:cubicBezTo>
                      <a:pt x="415" y="262"/>
                      <a:pt x="418" y="262"/>
                      <a:pt x="421" y="263"/>
                    </a:cubicBezTo>
                    <a:cubicBezTo>
                      <a:pt x="428" y="264"/>
                      <a:pt x="435" y="265"/>
                      <a:pt x="442" y="266"/>
                    </a:cubicBezTo>
                    <a:cubicBezTo>
                      <a:pt x="426" y="240"/>
                      <a:pt x="409" y="215"/>
                      <a:pt x="393" y="196"/>
                    </a:cubicBezTo>
                    <a:cubicBezTo>
                      <a:pt x="379" y="189"/>
                      <a:pt x="366" y="181"/>
                      <a:pt x="353" y="173"/>
                    </a:cubicBezTo>
                    <a:cubicBezTo>
                      <a:pt x="352" y="172"/>
                      <a:pt x="350" y="172"/>
                      <a:pt x="348" y="171"/>
                    </a:cubicBezTo>
                    <a:moveTo>
                      <a:pt x="275" y="149"/>
                    </a:moveTo>
                    <a:cubicBezTo>
                      <a:pt x="296" y="174"/>
                      <a:pt x="318" y="205"/>
                      <a:pt x="339" y="235"/>
                    </a:cubicBezTo>
                    <a:cubicBezTo>
                      <a:pt x="341" y="236"/>
                      <a:pt x="343" y="237"/>
                      <a:pt x="345" y="237"/>
                    </a:cubicBezTo>
                    <a:cubicBezTo>
                      <a:pt x="357" y="242"/>
                      <a:pt x="368" y="247"/>
                      <a:pt x="380" y="251"/>
                    </a:cubicBezTo>
                    <a:cubicBezTo>
                      <a:pt x="356" y="215"/>
                      <a:pt x="330" y="179"/>
                      <a:pt x="308" y="159"/>
                    </a:cubicBezTo>
                    <a:cubicBezTo>
                      <a:pt x="298" y="156"/>
                      <a:pt x="287" y="153"/>
                      <a:pt x="275" y="149"/>
                    </a:cubicBezTo>
                    <a:moveTo>
                      <a:pt x="1" y="0"/>
                    </a:moveTo>
                    <a:cubicBezTo>
                      <a:pt x="1" y="2"/>
                      <a:pt x="0" y="3"/>
                      <a:pt x="0" y="4"/>
                    </a:cubicBezTo>
                    <a:cubicBezTo>
                      <a:pt x="19" y="13"/>
                      <a:pt x="81" y="44"/>
                      <a:pt x="163" y="109"/>
                    </a:cubicBezTo>
                    <a:cubicBezTo>
                      <a:pt x="194" y="133"/>
                      <a:pt x="226" y="166"/>
                      <a:pt x="254" y="200"/>
                    </a:cubicBezTo>
                    <a:cubicBezTo>
                      <a:pt x="270" y="207"/>
                      <a:pt x="286" y="214"/>
                      <a:pt x="303" y="221"/>
                    </a:cubicBezTo>
                    <a:cubicBezTo>
                      <a:pt x="277" y="185"/>
                      <a:pt x="251" y="152"/>
                      <a:pt x="230" y="132"/>
                    </a:cubicBezTo>
                    <a:cubicBezTo>
                      <a:pt x="177" y="109"/>
                      <a:pt x="116" y="75"/>
                      <a:pt x="67" y="25"/>
                    </a:cubicBezTo>
                    <a:cubicBezTo>
                      <a:pt x="56" y="22"/>
                      <a:pt x="30" y="16"/>
                      <a:pt x="1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2" name="Freeform 144"/>
              <p:cNvSpPr>
                <a:spLocks noEditPoints="1"/>
              </p:cNvSpPr>
              <p:nvPr/>
            </p:nvSpPr>
            <p:spPr bwMode="auto">
              <a:xfrm>
                <a:off x="8549" y="2640"/>
                <a:ext cx="4790" cy="2970"/>
              </a:xfrm>
              <a:custGeom>
                <a:avLst/>
                <a:gdLst>
                  <a:gd name="T0" fmla="*/ 1321 w 2754"/>
                  <a:gd name="T1" fmla="*/ 1495 h 1706"/>
                  <a:gd name="T2" fmla="*/ 2316 w 2754"/>
                  <a:gd name="T3" fmla="*/ 1316 h 1706"/>
                  <a:gd name="T4" fmla="*/ 2211 w 2754"/>
                  <a:gd name="T5" fmla="*/ 1367 h 1706"/>
                  <a:gd name="T6" fmla="*/ 1703 w 2754"/>
                  <a:gd name="T7" fmla="*/ 1363 h 1706"/>
                  <a:gd name="T8" fmla="*/ 1789 w 2754"/>
                  <a:gd name="T9" fmla="*/ 1450 h 1706"/>
                  <a:gd name="T10" fmla="*/ 2482 w 2754"/>
                  <a:gd name="T11" fmla="*/ 1287 h 1706"/>
                  <a:gd name="T12" fmla="*/ 1527 w 2754"/>
                  <a:gd name="T13" fmla="*/ 1170 h 1706"/>
                  <a:gd name="T14" fmla="*/ 381 w 2754"/>
                  <a:gd name="T15" fmla="*/ 1067 h 1706"/>
                  <a:gd name="T16" fmla="*/ 552 w 2754"/>
                  <a:gd name="T17" fmla="*/ 1107 h 1706"/>
                  <a:gd name="T18" fmla="*/ 362 w 2754"/>
                  <a:gd name="T19" fmla="*/ 966 h 1706"/>
                  <a:gd name="T20" fmla="*/ 2275 w 2754"/>
                  <a:gd name="T21" fmla="*/ 1236 h 1706"/>
                  <a:gd name="T22" fmla="*/ 2381 w 2754"/>
                  <a:gd name="T23" fmla="*/ 1106 h 1706"/>
                  <a:gd name="T24" fmla="*/ 1608 w 2754"/>
                  <a:gd name="T25" fmla="*/ 1228 h 1706"/>
                  <a:gd name="T26" fmla="*/ 2356 w 2754"/>
                  <a:gd name="T27" fmla="*/ 1285 h 1706"/>
                  <a:gd name="T28" fmla="*/ 1813 w 2754"/>
                  <a:gd name="T29" fmla="*/ 801 h 1706"/>
                  <a:gd name="T30" fmla="*/ 1535 w 2754"/>
                  <a:gd name="T31" fmla="*/ 1154 h 1706"/>
                  <a:gd name="T32" fmla="*/ 1800 w 2754"/>
                  <a:gd name="T33" fmla="*/ 812 h 1706"/>
                  <a:gd name="T34" fmla="*/ 2153 w 2754"/>
                  <a:gd name="T35" fmla="*/ 1051 h 1706"/>
                  <a:gd name="T36" fmla="*/ 2130 w 2754"/>
                  <a:gd name="T37" fmla="*/ 900 h 1706"/>
                  <a:gd name="T38" fmla="*/ 2135 w 2754"/>
                  <a:gd name="T39" fmla="*/ 757 h 1706"/>
                  <a:gd name="T40" fmla="*/ 1720 w 2754"/>
                  <a:gd name="T41" fmla="*/ 689 h 1706"/>
                  <a:gd name="T42" fmla="*/ 487 w 2754"/>
                  <a:gd name="T43" fmla="*/ 823 h 1706"/>
                  <a:gd name="T44" fmla="*/ 678 w 2754"/>
                  <a:gd name="T45" fmla="*/ 905 h 1706"/>
                  <a:gd name="T46" fmla="*/ 730 w 2754"/>
                  <a:gd name="T47" fmla="*/ 673 h 1706"/>
                  <a:gd name="T48" fmla="*/ 2052 w 2754"/>
                  <a:gd name="T49" fmla="*/ 569 h 1706"/>
                  <a:gd name="T50" fmla="*/ 393 w 2754"/>
                  <a:gd name="T51" fmla="*/ 535 h 1706"/>
                  <a:gd name="T52" fmla="*/ 1829 w 2754"/>
                  <a:gd name="T53" fmla="*/ 527 h 1706"/>
                  <a:gd name="T54" fmla="*/ 52 w 2754"/>
                  <a:gd name="T55" fmla="*/ 788 h 1706"/>
                  <a:gd name="T56" fmla="*/ 552 w 2754"/>
                  <a:gd name="T57" fmla="*/ 1514 h 1706"/>
                  <a:gd name="T58" fmla="*/ 1325 w 2754"/>
                  <a:gd name="T59" fmla="*/ 1693 h 1706"/>
                  <a:gd name="T60" fmla="*/ 1475 w 2754"/>
                  <a:gd name="T61" fmla="*/ 1575 h 1706"/>
                  <a:gd name="T62" fmla="*/ 1223 w 2754"/>
                  <a:gd name="T63" fmla="*/ 1393 h 1706"/>
                  <a:gd name="T64" fmla="*/ 1392 w 2754"/>
                  <a:gd name="T65" fmla="*/ 1555 h 1706"/>
                  <a:gd name="T66" fmla="*/ 1082 w 2754"/>
                  <a:gd name="T67" fmla="*/ 1491 h 1706"/>
                  <a:gd name="T68" fmla="*/ 225 w 2754"/>
                  <a:gd name="T69" fmla="*/ 999 h 1706"/>
                  <a:gd name="T70" fmla="*/ 236 w 2754"/>
                  <a:gd name="T71" fmla="*/ 871 h 1706"/>
                  <a:gd name="T72" fmla="*/ 469 w 2754"/>
                  <a:gd name="T73" fmla="*/ 1279 h 1706"/>
                  <a:gd name="T74" fmla="*/ 1114 w 2754"/>
                  <a:gd name="T75" fmla="*/ 1516 h 1706"/>
                  <a:gd name="T76" fmla="*/ 486 w 2754"/>
                  <a:gd name="T77" fmla="*/ 1357 h 1706"/>
                  <a:gd name="T78" fmla="*/ 133 w 2754"/>
                  <a:gd name="T79" fmla="*/ 807 h 1706"/>
                  <a:gd name="T80" fmla="*/ 1599 w 2754"/>
                  <a:gd name="T81" fmla="*/ 520 h 1706"/>
                  <a:gd name="T82" fmla="*/ 2045 w 2754"/>
                  <a:gd name="T83" fmla="*/ 708 h 1706"/>
                  <a:gd name="T84" fmla="*/ 1547 w 2754"/>
                  <a:gd name="T85" fmla="*/ 475 h 1706"/>
                  <a:gd name="T86" fmla="*/ 2555 w 2754"/>
                  <a:gd name="T87" fmla="*/ 725 h 1706"/>
                  <a:gd name="T88" fmla="*/ 2367 w 2754"/>
                  <a:gd name="T89" fmla="*/ 344 h 1706"/>
                  <a:gd name="T90" fmla="*/ 2568 w 2754"/>
                  <a:gd name="T91" fmla="*/ 640 h 1706"/>
                  <a:gd name="T92" fmla="*/ 2665 w 2754"/>
                  <a:gd name="T93" fmla="*/ 1051 h 1706"/>
                  <a:gd name="T94" fmla="*/ 2546 w 2754"/>
                  <a:gd name="T95" fmla="*/ 423 h 1706"/>
                  <a:gd name="T96" fmla="*/ 2012 w 2754"/>
                  <a:gd name="T97" fmla="*/ 501 h 1706"/>
                  <a:gd name="T98" fmla="*/ 2233 w 2754"/>
                  <a:gd name="T99" fmla="*/ 332 h 1706"/>
                  <a:gd name="T100" fmla="*/ 2291 w 2754"/>
                  <a:gd name="T101" fmla="*/ 979 h 1706"/>
                  <a:gd name="T102" fmla="*/ 2432 w 2754"/>
                  <a:gd name="T103" fmla="*/ 801 h 1706"/>
                  <a:gd name="T104" fmla="*/ 2216 w 2754"/>
                  <a:gd name="T105" fmla="*/ 363 h 1706"/>
                  <a:gd name="T106" fmla="*/ 1553 w 2754"/>
                  <a:gd name="T107" fmla="*/ 164 h 1706"/>
                  <a:gd name="T108" fmla="*/ 1766 w 2754"/>
                  <a:gd name="T109" fmla="*/ 174 h 1706"/>
                  <a:gd name="T110" fmla="*/ 1342 w 2754"/>
                  <a:gd name="T111" fmla="*/ 203 h 1706"/>
                  <a:gd name="T112" fmla="*/ 2215 w 2754"/>
                  <a:gd name="T113" fmla="*/ 62 h 1706"/>
                  <a:gd name="T114" fmla="*/ 1382 w 2754"/>
                  <a:gd name="T115" fmla="*/ 173 h 1706"/>
                  <a:gd name="T116" fmla="*/ 2103 w 2754"/>
                  <a:gd name="T117" fmla="*/ 378 h 1706"/>
                  <a:gd name="T118" fmla="*/ 2063 w 2754"/>
                  <a:gd name="T119" fmla="*/ 265 h 1706"/>
                  <a:gd name="T120" fmla="*/ 1393 w 2754"/>
                  <a:gd name="T121" fmla="*/ 20 h 1706"/>
                  <a:gd name="T122" fmla="*/ 1248 w 2754"/>
                  <a:gd name="T123" fmla="*/ 49 h 1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4" h="1706">
                    <a:moveTo>
                      <a:pt x="1630" y="1418"/>
                    </a:moveTo>
                    <a:cubicBezTo>
                      <a:pt x="1637" y="1468"/>
                      <a:pt x="1632" y="1554"/>
                      <a:pt x="1593" y="1610"/>
                    </a:cubicBezTo>
                    <a:cubicBezTo>
                      <a:pt x="1590" y="1619"/>
                      <a:pt x="1579" y="1657"/>
                      <a:pt x="1550" y="1688"/>
                    </a:cubicBezTo>
                    <a:cubicBezTo>
                      <a:pt x="1622" y="1664"/>
                      <a:pt x="1658" y="1618"/>
                      <a:pt x="1676" y="1580"/>
                    </a:cubicBezTo>
                    <a:cubicBezTo>
                      <a:pt x="1702" y="1524"/>
                      <a:pt x="1700" y="1466"/>
                      <a:pt x="1691" y="1441"/>
                    </a:cubicBezTo>
                    <a:cubicBezTo>
                      <a:pt x="1675" y="1436"/>
                      <a:pt x="1654" y="1428"/>
                      <a:pt x="1630" y="1418"/>
                    </a:cubicBezTo>
                    <a:moveTo>
                      <a:pt x="1169" y="1393"/>
                    </a:moveTo>
                    <a:cubicBezTo>
                      <a:pt x="1166" y="1393"/>
                      <a:pt x="1163" y="1393"/>
                      <a:pt x="1160" y="1394"/>
                    </a:cubicBezTo>
                    <a:cubicBezTo>
                      <a:pt x="1151" y="1398"/>
                      <a:pt x="1142" y="1402"/>
                      <a:pt x="1135" y="1409"/>
                    </a:cubicBezTo>
                    <a:cubicBezTo>
                      <a:pt x="1132" y="1412"/>
                      <a:pt x="1129" y="1415"/>
                      <a:pt x="1128" y="1420"/>
                    </a:cubicBezTo>
                    <a:cubicBezTo>
                      <a:pt x="1128" y="1422"/>
                      <a:pt x="1128" y="1423"/>
                      <a:pt x="1127" y="1425"/>
                    </a:cubicBezTo>
                    <a:cubicBezTo>
                      <a:pt x="1177" y="1458"/>
                      <a:pt x="1231" y="1481"/>
                      <a:pt x="1289" y="1494"/>
                    </a:cubicBezTo>
                    <a:cubicBezTo>
                      <a:pt x="1323" y="1501"/>
                      <a:pt x="1352" y="1517"/>
                      <a:pt x="1379" y="1536"/>
                    </a:cubicBezTo>
                    <a:cubicBezTo>
                      <a:pt x="1380" y="1537"/>
                      <a:pt x="1381" y="1538"/>
                      <a:pt x="1382" y="1539"/>
                    </a:cubicBezTo>
                    <a:cubicBezTo>
                      <a:pt x="1370" y="1522"/>
                      <a:pt x="1350" y="1501"/>
                      <a:pt x="1323" y="1495"/>
                    </a:cubicBezTo>
                    <a:cubicBezTo>
                      <a:pt x="1322" y="1495"/>
                      <a:pt x="1322" y="1495"/>
                      <a:pt x="1321" y="1495"/>
                    </a:cubicBezTo>
                    <a:cubicBezTo>
                      <a:pt x="1279" y="1485"/>
                      <a:pt x="1209" y="1459"/>
                      <a:pt x="1176" y="1393"/>
                    </a:cubicBezTo>
                    <a:cubicBezTo>
                      <a:pt x="1174" y="1393"/>
                      <a:pt x="1172" y="1393"/>
                      <a:pt x="1169" y="1393"/>
                    </a:cubicBezTo>
                    <a:moveTo>
                      <a:pt x="1460" y="1381"/>
                    </a:moveTo>
                    <a:cubicBezTo>
                      <a:pt x="1459" y="1381"/>
                      <a:pt x="1458" y="1382"/>
                      <a:pt x="1457" y="1383"/>
                    </a:cubicBezTo>
                    <a:cubicBezTo>
                      <a:pt x="1458" y="1384"/>
                      <a:pt x="1459" y="1386"/>
                      <a:pt x="1460" y="1387"/>
                    </a:cubicBezTo>
                    <a:cubicBezTo>
                      <a:pt x="1460" y="1385"/>
                      <a:pt x="1460" y="1383"/>
                      <a:pt x="1460" y="1381"/>
                    </a:cubicBezTo>
                    <a:moveTo>
                      <a:pt x="1052" y="1374"/>
                    </a:moveTo>
                    <a:cubicBezTo>
                      <a:pt x="1050" y="1374"/>
                      <a:pt x="1048" y="1374"/>
                      <a:pt x="1046" y="1374"/>
                    </a:cubicBezTo>
                    <a:cubicBezTo>
                      <a:pt x="1047" y="1375"/>
                      <a:pt x="1049" y="1376"/>
                      <a:pt x="1050" y="1376"/>
                    </a:cubicBezTo>
                    <a:cubicBezTo>
                      <a:pt x="1051" y="1375"/>
                      <a:pt x="1051" y="1375"/>
                      <a:pt x="1052" y="1374"/>
                    </a:cubicBezTo>
                    <a:moveTo>
                      <a:pt x="2519" y="1191"/>
                    </a:moveTo>
                    <a:cubicBezTo>
                      <a:pt x="2482" y="1242"/>
                      <a:pt x="2423" y="1286"/>
                      <a:pt x="2348" y="1308"/>
                    </a:cubicBezTo>
                    <a:cubicBezTo>
                      <a:pt x="2343" y="1314"/>
                      <a:pt x="2335" y="1316"/>
                      <a:pt x="2325" y="1316"/>
                    </a:cubicBezTo>
                    <a:cubicBezTo>
                      <a:pt x="2325" y="1316"/>
                      <a:pt x="2325" y="1316"/>
                      <a:pt x="2325" y="1316"/>
                    </a:cubicBezTo>
                    <a:cubicBezTo>
                      <a:pt x="2325" y="1316"/>
                      <a:pt x="2324" y="1316"/>
                      <a:pt x="2324" y="1316"/>
                    </a:cubicBezTo>
                    <a:cubicBezTo>
                      <a:pt x="2321" y="1316"/>
                      <a:pt x="2318" y="1316"/>
                      <a:pt x="2316" y="1316"/>
                    </a:cubicBezTo>
                    <a:cubicBezTo>
                      <a:pt x="2316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4" y="1316"/>
                      <a:pt x="2313" y="1316"/>
                      <a:pt x="2312" y="1316"/>
                    </a:cubicBezTo>
                    <a:cubicBezTo>
                      <a:pt x="2306" y="1318"/>
                      <a:pt x="2299" y="1318"/>
                      <a:pt x="2293" y="1319"/>
                    </a:cubicBezTo>
                    <a:cubicBezTo>
                      <a:pt x="2269" y="1322"/>
                      <a:pt x="2247" y="1324"/>
                      <a:pt x="2227" y="1324"/>
                    </a:cubicBezTo>
                    <a:cubicBezTo>
                      <a:pt x="2188" y="1324"/>
                      <a:pt x="2155" y="1319"/>
                      <a:pt x="2128" y="1309"/>
                    </a:cubicBezTo>
                    <a:cubicBezTo>
                      <a:pt x="2127" y="1309"/>
                      <a:pt x="2126" y="1308"/>
                      <a:pt x="2126" y="1308"/>
                    </a:cubicBezTo>
                    <a:cubicBezTo>
                      <a:pt x="2089" y="1329"/>
                      <a:pt x="2029" y="1350"/>
                      <a:pt x="1943" y="1350"/>
                    </a:cubicBezTo>
                    <a:cubicBezTo>
                      <a:pt x="1941" y="1350"/>
                      <a:pt x="1939" y="1350"/>
                      <a:pt x="1938" y="1350"/>
                    </a:cubicBezTo>
                    <a:cubicBezTo>
                      <a:pt x="1941" y="1355"/>
                      <a:pt x="1946" y="1361"/>
                      <a:pt x="1948" y="1368"/>
                    </a:cubicBezTo>
                    <a:cubicBezTo>
                      <a:pt x="1974" y="1370"/>
                      <a:pt x="1999" y="1373"/>
                      <a:pt x="2024" y="1373"/>
                    </a:cubicBezTo>
                    <a:cubicBezTo>
                      <a:pt x="2024" y="1373"/>
                      <a:pt x="2025" y="1373"/>
                      <a:pt x="2025" y="1373"/>
                    </a:cubicBezTo>
                    <a:cubicBezTo>
                      <a:pt x="2084" y="1373"/>
                      <a:pt x="2143" y="1369"/>
                      <a:pt x="2202" y="1367"/>
                    </a:cubicBezTo>
                    <a:cubicBezTo>
                      <a:pt x="2205" y="1367"/>
                      <a:pt x="2208" y="1367"/>
                      <a:pt x="2211" y="1367"/>
                    </a:cubicBezTo>
                    <a:cubicBezTo>
                      <a:pt x="2228" y="1367"/>
                      <a:pt x="2245" y="1368"/>
                      <a:pt x="2262" y="1370"/>
                    </a:cubicBezTo>
                    <a:cubicBezTo>
                      <a:pt x="2276" y="1372"/>
                      <a:pt x="2280" y="1384"/>
                      <a:pt x="2272" y="1395"/>
                    </a:cubicBezTo>
                    <a:cubicBezTo>
                      <a:pt x="2268" y="1400"/>
                      <a:pt x="2263" y="1405"/>
                      <a:pt x="2257" y="1407"/>
                    </a:cubicBezTo>
                    <a:cubicBezTo>
                      <a:pt x="2226" y="1418"/>
                      <a:pt x="2194" y="1428"/>
                      <a:pt x="2162" y="1438"/>
                    </a:cubicBezTo>
                    <a:cubicBezTo>
                      <a:pt x="2158" y="1431"/>
                      <a:pt x="2157" y="1428"/>
                      <a:pt x="2155" y="1424"/>
                    </a:cubicBezTo>
                    <a:cubicBezTo>
                      <a:pt x="2148" y="1410"/>
                      <a:pt x="2135" y="1402"/>
                      <a:pt x="2122" y="1402"/>
                    </a:cubicBezTo>
                    <a:cubicBezTo>
                      <a:pt x="2112" y="1402"/>
                      <a:pt x="2102" y="1406"/>
                      <a:pt x="2094" y="1415"/>
                    </a:cubicBezTo>
                    <a:cubicBezTo>
                      <a:pt x="2088" y="1421"/>
                      <a:pt x="2084" y="1429"/>
                      <a:pt x="2077" y="1433"/>
                    </a:cubicBezTo>
                    <a:cubicBezTo>
                      <a:pt x="2072" y="1438"/>
                      <a:pt x="2064" y="1439"/>
                      <a:pt x="2057" y="1441"/>
                    </a:cubicBezTo>
                    <a:cubicBezTo>
                      <a:pt x="2052" y="1443"/>
                      <a:pt x="2045" y="1442"/>
                      <a:pt x="2040" y="1444"/>
                    </a:cubicBezTo>
                    <a:cubicBezTo>
                      <a:pt x="2015" y="1453"/>
                      <a:pt x="1992" y="1457"/>
                      <a:pt x="1969" y="1457"/>
                    </a:cubicBezTo>
                    <a:cubicBezTo>
                      <a:pt x="1912" y="1457"/>
                      <a:pt x="1861" y="1430"/>
                      <a:pt x="1815" y="1386"/>
                    </a:cubicBezTo>
                    <a:cubicBezTo>
                      <a:pt x="1798" y="1370"/>
                      <a:pt x="1780" y="1362"/>
                      <a:pt x="1760" y="1362"/>
                    </a:cubicBezTo>
                    <a:cubicBezTo>
                      <a:pt x="1754" y="1362"/>
                      <a:pt x="1747" y="1363"/>
                      <a:pt x="1741" y="1364"/>
                    </a:cubicBezTo>
                    <a:cubicBezTo>
                      <a:pt x="1735" y="1365"/>
                      <a:pt x="1729" y="1365"/>
                      <a:pt x="1724" y="1365"/>
                    </a:cubicBezTo>
                    <a:cubicBezTo>
                      <a:pt x="1716" y="1365"/>
                      <a:pt x="1709" y="1365"/>
                      <a:pt x="1703" y="1363"/>
                    </a:cubicBezTo>
                    <a:cubicBezTo>
                      <a:pt x="1658" y="1347"/>
                      <a:pt x="1591" y="1312"/>
                      <a:pt x="1530" y="1276"/>
                    </a:cubicBezTo>
                    <a:cubicBezTo>
                      <a:pt x="1530" y="1277"/>
                      <a:pt x="1530" y="1278"/>
                      <a:pt x="1530" y="1278"/>
                    </a:cubicBezTo>
                    <a:cubicBezTo>
                      <a:pt x="1529" y="1285"/>
                      <a:pt x="1527" y="1292"/>
                      <a:pt x="1525" y="1299"/>
                    </a:cubicBezTo>
                    <a:cubicBezTo>
                      <a:pt x="1524" y="1302"/>
                      <a:pt x="1523" y="1305"/>
                      <a:pt x="1522" y="1308"/>
                    </a:cubicBezTo>
                    <a:cubicBezTo>
                      <a:pt x="1520" y="1312"/>
                      <a:pt x="1521" y="1315"/>
                      <a:pt x="1522" y="1318"/>
                    </a:cubicBezTo>
                    <a:cubicBezTo>
                      <a:pt x="1522" y="1320"/>
                      <a:pt x="1523" y="1321"/>
                      <a:pt x="1523" y="1323"/>
                    </a:cubicBezTo>
                    <a:cubicBezTo>
                      <a:pt x="1586" y="1364"/>
                      <a:pt x="1674" y="1403"/>
                      <a:pt x="1736" y="1424"/>
                    </a:cubicBezTo>
                    <a:cubicBezTo>
                      <a:pt x="1737" y="1424"/>
                      <a:pt x="1737" y="1424"/>
                      <a:pt x="1737" y="1424"/>
                    </a:cubicBezTo>
                    <a:cubicBezTo>
                      <a:pt x="1739" y="1425"/>
                      <a:pt x="1739" y="1425"/>
                      <a:pt x="1739" y="1425"/>
                    </a:cubicBezTo>
                    <a:cubicBezTo>
                      <a:pt x="1741" y="1426"/>
                      <a:pt x="1741" y="1426"/>
                      <a:pt x="1741" y="1426"/>
                    </a:cubicBezTo>
                    <a:cubicBezTo>
                      <a:pt x="1748" y="1429"/>
                      <a:pt x="1755" y="1433"/>
                      <a:pt x="1761" y="1436"/>
                    </a:cubicBezTo>
                    <a:cubicBezTo>
                      <a:pt x="1755" y="1422"/>
                      <a:pt x="1756" y="1409"/>
                      <a:pt x="1758" y="1397"/>
                    </a:cubicBezTo>
                    <a:cubicBezTo>
                      <a:pt x="1758" y="1393"/>
                      <a:pt x="1762" y="1390"/>
                      <a:pt x="1765" y="1390"/>
                    </a:cubicBezTo>
                    <a:cubicBezTo>
                      <a:pt x="1766" y="1390"/>
                      <a:pt x="1766" y="1390"/>
                      <a:pt x="1767" y="1391"/>
                    </a:cubicBezTo>
                    <a:cubicBezTo>
                      <a:pt x="1771" y="1391"/>
                      <a:pt x="1774" y="1395"/>
                      <a:pt x="1773" y="1400"/>
                    </a:cubicBezTo>
                    <a:cubicBezTo>
                      <a:pt x="1770" y="1420"/>
                      <a:pt x="1774" y="1436"/>
                      <a:pt x="1789" y="1450"/>
                    </a:cubicBezTo>
                    <a:cubicBezTo>
                      <a:pt x="1889" y="1498"/>
                      <a:pt x="1979" y="1518"/>
                      <a:pt x="2054" y="1524"/>
                    </a:cubicBezTo>
                    <a:cubicBezTo>
                      <a:pt x="2092" y="1520"/>
                      <a:pt x="2124" y="1501"/>
                      <a:pt x="2135" y="1444"/>
                    </a:cubicBezTo>
                    <a:cubicBezTo>
                      <a:pt x="2136" y="1441"/>
                      <a:pt x="2139" y="1438"/>
                      <a:pt x="2143" y="1438"/>
                    </a:cubicBezTo>
                    <a:cubicBezTo>
                      <a:pt x="2143" y="1438"/>
                      <a:pt x="2144" y="1438"/>
                      <a:pt x="2144" y="1438"/>
                    </a:cubicBezTo>
                    <a:cubicBezTo>
                      <a:pt x="2149" y="1439"/>
                      <a:pt x="2151" y="1443"/>
                      <a:pt x="2151" y="1447"/>
                    </a:cubicBezTo>
                    <a:cubicBezTo>
                      <a:pt x="2142" y="1489"/>
                      <a:pt x="2123" y="1512"/>
                      <a:pt x="2100" y="1525"/>
                    </a:cubicBezTo>
                    <a:cubicBezTo>
                      <a:pt x="2101" y="1525"/>
                      <a:pt x="2102" y="1525"/>
                      <a:pt x="2103" y="1525"/>
                    </a:cubicBezTo>
                    <a:cubicBezTo>
                      <a:pt x="2135" y="1525"/>
                      <a:pt x="2163" y="1523"/>
                      <a:pt x="2188" y="1520"/>
                    </a:cubicBezTo>
                    <a:cubicBezTo>
                      <a:pt x="2234" y="1513"/>
                      <a:pt x="2273" y="1501"/>
                      <a:pt x="2305" y="1489"/>
                    </a:cubicBezTo>
                    <a:cubicBezTo>
                      <a:pt x="2306" y="1484"/>
                      <a:pt x="2310" y="1480"/>
                      <a:pt x="2316" y="1479"/>
                    </a:cubicBezTo>
                    <a:cubicBezTo>
                      <a:pt x="2323" y="1478"/>
                      <a:pt x="2330" y="1477"/>
                      <a:pt x="2337" y="1475"/>
                    </a:cubicBezTo>
                    <a:cubicBezTo>
                      <a:pt x="2366" y="1462"/>
                      <a:pt x="2384" y="1449"/>
                      <a:pt x="2392" y="1442"/>
                    </a:cubicBezTo>
                    <a:cubicBezTo>
                      <a:pt x="2392" y="1442"/>
                      <a:pt x="2392" y="1442"/>
                      <a:pt x="2392" y="1442"/>
                    </a:cubicBezTo>
                    <a:cubicBezTo>
                      <a:pt x="2393" y="1441"/>
                      <a:pt x="2473" y="1375"/>
                      <a:pt x="2480" y="1292"/>
                    </a:cubicBezTo>
                    <a:cubicBezTo>
                      <a:pt x="2481" y="1289"/>
                      <a:pt x="2481" y="1289"/>
                      <a:pt x="2481" y="1289"/>
                    </a:cubicBezTo>
                    <a:cubicBezTo>
                      <a:pt x="2482" y="1287"/>
                      <a:pt x="2482" y="1287"/>
                      <a:pt x="2482" y="1287"/>
                    </a:cubicBezTo>
                    <a:cubicBezTo>
                      <a:pt x="2482" y="1286"/>
                      <a:pt x="2502" y="1247"/>
                      <a:pt x="2519" y="1191"/>
                    </a:cubicBezTo>
                    <a:moveTo>
                      <a:pt x="2550" y="1189"/>
                    </a:moveTo>
                    <a:cubicBezTo>
                      <a:pt x="2534" y="1245"/>
                      <a:pt x="2514" y="1286"/>
                      <a:pt x="2509" y="1297"/>
                    </a:cubicBezTo>
                    <a:cubicBezTo>
                      <a:pt x="2502" y="1367"/>
                      <a:pt x="2454" y="1423"/>
                      <a:pt x="2427" y="1449"/>
                    </a:cubicBezTo>
                    <a:cubicBezTo>
                      <a:pt x="2514" y="1411"/>
                      <a:pt x="2535" y="1356"/>
                      <a:pt x="2536" y="1353"/>
                    </a:cubicBezTo>
                    <a:cubicBezTo>
                      <a:pt x="2537" y="1350"/>
                      <a:pt x="2540" y="1347"/>
                      <a:pt x="2544" y="1345"/>
                    </a:cubicBezTo>
                    <a:cubicBezTo>
                      <a:pt x="2547" y="1344"/>
                      <a:pt x="2550" y="1342"/>
                      <a:pt x="2553" y="1341"/>
                    </a:cubicBezTo>
                    <a:cubicBezTo>
                      <a:pt x="2566" y="1300"/>
                      <a:pt x="2566" y="1231"/>
                      <a:pt x="2550" y="1189"/>
                    </a:cubicBezTo>
                    <a:moveTo>
                      <a:pt x="1527" y="1170"/>
                    </a:moveTo>
                    <a:cubicBezTo>
                      <a:pt x="1527" y="1170"/>
                      <a:pt x="1526" y="1170"/>
                      <a:pt x="1526" y="1171"/>
                    </a:cubicBezTo>
                    <a:cubicBezTo>
                      <a:pt x="1533" y="1174"/>
                      <a:pt x="1539" y="1178"/>
                      <a:pt x="1545" y="1182"/>
                    </a:cubicBezTo>
                    <a:cubicBezTo>
                      <a:pt x="1543" y="1178"/>
                      <a:pt x="1541" y="1174"/>
                      <a:pt x="1539" y="1170"/>
                    </a:cubicBezTo>
                    <a:cubicBezTo>
                      <a:pt x="1538" y="1170"/>
                      <a:pt x="1537" y="1170"/>
                      <a:pt x="1537" y="1170"/>
                    </a:cubicBezTo>
                    <a:cubicBezTo>
                      <a:pt x="1535" y="1170"/>
                      <a:pt x="1534" y="1170"/>
                      <a:pt x="1533" y="1170"/>
                    </a:cubicBezTo>
                    <a:cubicBezTo>
                      <a:pt x="1532" y="1170"/>
                      <a:pt x="1531" y="1170"/>
                      <a:pt x="1530" y="1170"/>
                    </a:cubicBezTo>
                    <a:cubicBezTo>
                      <a:pt x="1529" y="1170"/>
                      <a:pt x="1528" y="1170"/>
                      <a:pt x="1527" y="1170"/>
                    </a:cubicBezTo>
                    <a:moveTo>
                      <a:pt x="540" y="1120"/>
                    </a:moveTo>
                    <a:cubicBezTo>
                      <a:pt x="541" y="1121"/>
                      <a:pt x="541" y="1121"/>
                      <a:pt x="542" y="1121"/>
                    </a:cubicBezTo>
                    <a:cubicBezTo>
                      <a:pt x="542" y="1121"/>
                      <a:pt x="542" y="1121"/>
                      <a:pt x="542" y="1121"/>
                    </a:cubicBezTo>
                    <a:cubicBezTo>
                      <a:pt x="541" y="1121"/>
                      <a:pt x="541" y="1120"/>
                      <a:pt x="541" y="1120"/>
                    </a:cubicBezTo>
                    <a:cubicBezTo>
                      <a:pt x="541" y="1120"/>
                      <a:pt x="541" y="1120"/>
                      <a:pt x="540" y="1120"/>
                    </a:cubicBezTo>
                    <a:moveTo>
                      <a:pt x="340" y="954"/>
                    </a:moveTo>
                    <a:cubicBezTo>
                      <a:pt x="339" y="954"/>
                      <a:pt x="339" y="954"/>
                      <a:pt x="338" y="954"/>
                    </a:cubicBezTo>
                    <a:cubicBezTo>
                      <a:pt x="328" y="956"/>
                      <a:pt x="316" y="964"/>
                      <a:pt x="313" y="972"/>
                    </a:cubicBezTo>
                    <a:cubicBezTo>
                      <a:pt x="308" y="984"/>
                      <a:pt x="310" y="998"/>
                      <a:pt x="309" y="1011"/>
                    </a:cubicBezTo>
                    <a:cubicBezTo>
                      <a:pt x="308" y="1017"/>
                      <a:pt x="307" y="1024"/>
                      <a:pt x="304" y="1030"/>
                    </a:cubicBezTo>
                    <a:cubicBezTo>
                      <a:pt x="302" y="1036"/>
                      <a:pt x="296" y="1040"/>
                      <a:pt x="293" y="1046"/>
                    </a:cubicBezTo>
                    <a:cubicBezTo>
                      <a:pt x="286" y="1060"/>
                      <a:pt x="284" y="1075"/>
                      <a:pt x="296" y="1088"/>
                    </a:cubicBezTo>
                    <a:cubicBezTo>
                      <a:pt x="302" y="1094"/>
                      <a:pt x="309" y="1097"/>
                      <a:pt x="316" y="1097"/>
                    </a:cubicBezTo>
                    <a:cubicBezTo>
                      <a:pt x="323" y="1097"/>
                      <a:pt x="330" y="1095"/>
                      <a:pt x="337" y="1091"/>
                    </a:cubicBezTo>
                    <a:cubicBezTo>
                      <a:pt x="347" y="1086"/>
                      <a:pt x="356" y="1079"/>
                      <a:pt x="366" y="1073"/>
                    </a:cubicBezTo>
                    <a:cubicBezTo>
                      <a:pt x="371" y="1070"/>
                      <a:pt x="376" y="1068"/>
                      <a:pt x="381" y="1067"/>
                    </a:cubicBezTo>
                    <a:cubicBezTo>
                      <a:pt x="373" y="1061"/>
                      <a:pt x="365" y="1055"/>
                      <a:pt x="359" y="1049"/>
                    </a:cubicBezTo>
                    <a:cubicBezTo>
                      <a:pt x="347" y="1055"/>
                      <a:pt x="314" y="1076"/>
                      <a:pt x="308" y="1082"/>
                    </a:cubicBezTo>
                    <a:cubicBezTo>
                      <a:pt x="307" y="1083"/>
                      <a:pt x="305" y="1084"/>
                      <a:pt x="303" y="1084"/>
                    </a:cubicBezTo>
                    <a:cubicBezTo>
                      <a:pt x="301" y="1084"/>
                      <a:pt x="299" y="1083"/>
                      <a:pt x="297" y="1082"/>
                    </a:cubicBezTo>
                    <a:cubicBezTo>
                      <a:pt x="294" y="1079"/>
                      <a:pt x="294" y="1074"/>
                      <a:pt x="297" y="1071"/>
                    </a:cubicBezTo>
                    <a:cubicBezTo>
                      <a:pt x="304" y="1064"/>
                      <a:pt x="332" y="1047"/>
                      <a:pt x="347" y="1038"/>
                    </a:cubicBezTo>
                    <a:cubicBezTo>
                      <a:pt x="334" y="1023"/>
                      <a:pt x="325" y="1007"/>
                      <a:pt x="320" y="990"/>
                    </a:cubicBezTo>
                    <a:cubicBezTo>
                      <a:pt x="319" y="986"/>
                      <a:pt x="321" y="981"/>
                      <a:pt x="325" y="980"/>
                    </a:cubicBezTo>
                    <a:cubicBezTo>
                      <a:pt x="326" y="980"/>
                      <a:pt x="327" y="980"/>
                      <a:pt x="327" y="980"/>
                    </a:cubicBezTo>
                    <a:cubicBezTo>
                      <a:pt x="331" y="980"/>
                      <a:pt x="334" y="982"/>
                      <a:pt x="335" y="985"/>
                    </a:cubicBezTo>
                    <a:cubicBezTo>
                      <a:pt x="361" y="1073"/>
                      <a:pt x="493" y="1098"/>
                      <a:pt x="535" y="1104"/>
                    </a:cubicBezTo>
                    <a:cubicBezTo>
                      <a:pt x="531" y="1087"/>
                      <a:pt x="533" y="1066"/>
                      <a:pt x="540" y="1057"/>
                    </a:cubicBezTo>
                    <a:cubicBezTo>
                      <a:pt x="542" y="1055"/>
                      <a:pt x="544" y="1054"/>
                      <a:pt x="546" y="1054"/>
                    </a:cubicBezTo>
                    <a:cubicBezTo>
                      <a:pt x="548" y="1054"/>
                      <a:pt x="550" y="1054"/>
                      <a:pt x="551" y="1055"/>
                    </a:cubicBezTo>
                    <a:cubicBezTo>
                      <a:pt x="555" y="1058"/>
                      <a:pt x="555" y="1063"/>
                      <a:pt x="553" y="1066"/>
                    </a:cubicBezTo>
                    <a:cubicBezTo>
                      <a:pt x="548" y="1073"/>
                      <a:pt x="547" y="1095"/>
                      <a:pt x="552" y="1107"/>
                    </a:cubicBezTo>
                    <a:cubicBezTo>
                      <a:pt x="553" y="1108"/>
                      <a:pt x="553" y="1109"/>
                      <a:pt x="554" y="1110"/>
                    </a:cubicBezTo>
                    <a:cubicBezTo>
                      <a:pt x="554" y="1111"/>
                      <a:pt x="554" y="1111"/>
                      <a:pt x="554" y="1111"/>
                    </a:cubicBezTo>
                    <a:cubicBezTo>
                      <a:pt x="571" y="1140"/>
                      <a:pt x="609" y="1176"/>
                      <a:pt x="694" y="1202"/>
                    </a:cubicBezTo>
                    <a:cubicBezTo>
                      <a:pt x="702" y="1203"/>
                      <a:pt x="710" y="1205"/>
                      <a:pt x="718" y="1206"/>
                    </a:cubicBezTo>
                    <a:cubicBezTo>
                      <a:pt x="721" y="1206"/>
                      <a:pt x="724" y="1208"/>
                      <a:pt x="727" y="1210"/>
                    </a:cubicBezTo>
                    <a:cubicBezTo>
                      <a:pt x="728" y="1210"/>
                      <a:pt x="729" y="1211"/>
                      <a:pt x="730" y="1211"/>
                    </a:cubicBezTo>
                    <a:cubicBezTo>
                      <a:pt x="730" y="1144"/>
                      <a:pt x="730" y="1144"/>
                      <a:pt x="730" y="1144"/>
                    </a:cubicBezTo>
                    <a:cubicBezTo>
                      <a:pt x="694" y="1138"/>
                      <a:pt x="658" y="1129"/>
                      <a:pt x="625" y="1112"/>
                    </a:cubicBezTo>
                    <a:cubicBezTo>
                      <a:pt x="602" y="1100"/>
                      <a:pt x="579" y="1087"/>
                      <a:pt x="584" y="1055"/>
                    </a:cubicBezTo>
                    <a:cubicBezTo>
                      <a:pt x="584" y="1052"/>
                      <a:pt x="583" y="1048"/>
                      <a:pt x="582" y="1045"/>
                    </a:cubicBezTo>
                    <a:cubicBezTo>
                      <a:pt x="577" y="1031"/>
                      <a:pt x="568" y="1023"/>
                      <a:pt x="556" y="1023"/>
                    </a:cubicBezTo>
                    <a:cubicBezTo>
                      <a:pt x="553" y="1023"/>
                      <a:pt x="550" y="1024"/>
                      <a:pt x="547" y="1024"/>
                    </a:cubicBezTo>
                    <a:cubicBezTo>
                      <a:pt x="537" y="1027"/>
                      <a:pt x="528" y="1035"/>
                      <a:pt x="518" y="1040"/>
                    </a:cubicBezTo>
                    <a:cubicBezTo>
                      <a:pt x="514" y="1042"/>
                      <a:pt x="509" y="1046"/>
                      <a:pt x="504" y="1046"/>
                    </a:cubicBezTo>
                    <a:cubicBezTo>
                      <a:pt x="504" y="1046"/>
                      <a:pt x="503" y="1046"/>
                      <a:pt x="503" y="1046"/>
                    </a:cubicBezTo>
                    <a:cubicBezTo>
                      <a:pt x="445" y="1040"/>
                      <a:pt x="396" y="1017"/>
                      <a:pt x="362" y="966"/>
                    </a:cubicBezTo>
                    <a:cubicBezTo>
                      <a:pt x="358" y="960"/>
                      <a:pt x="347" y="954"/>
                      <a:pt x="340" y="954"/>
                    </a:cubicBezTo>
                    <a:moveTo>
                      <a:pt x="1998" y="1191"/>
                    </a:moveTo>
                    <a:cubicBezTo>
                      <a:pt x="2000" y="1191"/>
                      <a:pt x="2002" y="1191"/>
                      <a:pt x="2003" y="1191"/>
                    </a:cubicBezTo>
                    <a:cubicBezTo>
                      <a:pt x="2053" y="1189"/>
                      <a:pt x="2092" y="1161"/>
                      <a:pt x="2131" y="1133"/>
                    </a:cubicBezTo>
                    <a:cubicBezTo>
                      <a:pt x="2157" y="1113"/>
                      <a:pt x="2183" y="1094"/>
                      <a:pt x="2210" y="1075"/>
                    </a:cubicBezTo>
                    <a:cubicBezTo>
                      <a:pt x="2215" y="1071"/>
                      <a:pt x="2221" y="1069"/>
                      <a:pt x="2227" y="1066"/>
                    </a:cubicBezTo>
                    <a:cubicBezTo>
                      <a:pt x="2237" y="1062"/>
                      <a:pt x="2246" y="1060"/>
                      <a:pt x="2254" y="1060"/>
                    </a:cubicBezTo>
                    <a:cubicBezTo>
                      <a:pt x="2276" y="1060"/>
                      <a:pt x="2294" y="1072"/>
                      <a:pt x="2306" y="1095"/>
                    </a:cubicBezTo>
                    <a:cubicBezTo>
                      <a:pt x="2316" y="1112"/>
                      <a:pt x="2328" y="1127"/>
                      <a:pt x="2341" y="1142"/>
                    </a:cubicBezTo>
                    <a:cubicBezTo>
                      <a:pt x="2348" y="1149"/>
                      <a:pt x="2356" y="1152"/>
                      <a:pt x="2364" y="1152"/>
                    </a:cubicBezTo>
                    <a:cubicBezTo>
                      <a:pt x="2371" y="1152"/>
                      <a:pt x="2377" y="1151"/>
                      <a:pt x="2384" y="1148"/>
                    </a:cubicBezTo>
                    <a:cubicBezTo>
                      <a:pt x="2391" y="1145"/>
                      <a:pt x="2397" y="1140"/>
                      <a:pt x="2405" y="1135"/>
                    </a:cubicBezTo>
                    <a:cubicBezTo>
                      <a:pt x="2405" y="1135"/>
                      <a:pt x="2405" y="1135"/>
                      <a:pt x="2405" y="1135"/>
                    </a:cubicBezTo>
                    <a:cubicBezTo>
                      <a:pt x="2405" y="1135"/>
                      <a:pt x="2405" y="1135"/>
                      <a:pt x="2405" y="1135"/>
                    </a:cubicBezTo>
                    <a:cubicBezTo>
                      <a:pt x="2396" y="1176"/>
                      <a:pt x="2380" y="1209"/>
                      <a:pt x="2335" y="1218"/>
                    </a:cubicBezTo>
                    <a:cubicBezTo>
                      <a:pt x="2314" y="1222"/>
                      <a:pt x="2295" y="1232"/>
                      <a:pt x="2275" y="1236"/>
                    </a:cubicBezTo>
                    <a:cubicBezTo>
                      <a:pt x="2252" y="1241"/>
                      <a:pt x="2229" y="1242"/>
                      <a:pt x="2208" y="1245"/>
                    </a:cubicBezTo>
                    <a:cubicBezTo>
                      <a:pt x="2207" y="1231"/>
                      <a:pt x="2208" y="1216"/>
                      <a:pt x="2204" y="1204"/>
                    </a:cubicBezTo>
                    <a:cubicBezTo>
                      <a:pt x="2201" y="1196"/>
                      <a:pt x="2197" y="1192"/>
                      <a:pt x="2191" y="1192"/>
                    </a:cubicBezTo>
                    <a:cubicBezTo>
                      <a:pt x="2187" y="1192"/>
                      <a:pt x="2183" y="1193"/>
                      <a:pt x="2178" y="1197"/>
                    </a:cubicBezTo>
                    <a:cubicBezTo>
                      <a:pt x="2133" y="1227"/>
                      <a:pt x="2087" y="1254"/>
                      <a:pt x="2033" y="1263"/>
                    </a:cubicBezTo>
                    <a:cubicBezTo>
                      <a:pt x="1977" y="1273"/>
                      <a:pt x="1921" y="1283"/>
                      <a:pt x="1865" y="1283"/>
                    </a:cubicBezTo>
                    <a:cubicBezTo>
                      <a:pt x="1831" y="1283"/>
                      <a:pt x="1797" y="1279"/>
                      <a:pt x="1762" y="1270"/>
                    </a:cubicBezTo>
                    <a:cubicBezTo>
                      <a:pt x="1669" y="1245"/>
                      <a:pt x="1621" y="1217"/>
                      <a:pt x="1599" y="1183"/>
                    </a:cubicBezTo>
                    <a:cubicBezTo>
                      <a:pt x="1632" y="1171"/>
                      <a:pt x="1697" y="1167"/>
                      <a:pt x="1757" y="1167"/>
                    </a:cubicBezTo>
                    <a:cubicBezTo>
                      <a:pt x="1812" y="1167"/>
                      <a:pt x="1864" y="1170"/>
                      <a:pt x="1889" y="1173"/>
                    </a:cubicBezTo>
                    <a:cubicBezTo>
                      <a:pt x="1920" y="1177"/>
                      <a:pt x="1965" y="1191"/>
                      <a:pt x="1998" y="1191"/>
                    </a:cubicBezTo>
                    <a:moveTo>
                      <a:pt x="2527" y="935"/>
                    </a:moveTo>
                    <a:cubicBezTo>
                      <a:pt x="2505" y="988"/>
                      <a:pt x="2441" y="1057"/>
                      <a:pt x="2372" y="1076"/>
                    </a:cubicBezTo>
                    <a:cubicBezTo>
                      <a:pt x="2377" y="1083"/>
                      <a:pt x="2381" y="1090"/>
                      <a:pt x="2384" y="1095"/>
                    </a:cubicBezTo>
                    <a:cubicBezTo>
                      <a:pt x="2385" y="1096"/>
                      <a:pt x="2385" y="1098"/>
                      <a:pt x="2385" y="1099"/>
                    </a:cubicBezTo>
                    <a:cubicBezTo>
                      <a:pt x="2385" y="1102"/>
                      <a:pt x="2383" y="1104"/>
                      <a:pt x="2381" y="1106"/>
                    </a:cubicBezTo>
                    <a:cubicBezTo>
                      <a:pt x="2379" y="1106"/>
                      <a:pt x="2378" y="1106"/>
                      <a:pt x="2377" y="1106"/>
                    </a:cubicBezTo>
                    <a:cubicBezTo>
                      <a:pt x="2374" y="1106"/>
                      <a:pt x="2371" y="1105"/>
                      <a:pt x="2370" y="1102"/>
                    </a:cubicBezTo>
                    <a:cubicBezTo>
                      <a:pt x="2359" y="1079"/>
                      <a:pt x="2311" y="1019"/>
                      <a:pt x="2254" y="1019"/>
                    </a:cubicBezTo>
                    <a:cubicBezTo>
                      <a:pt x="2252" y="1019"/>
                      <a:pt x="2250" y="1019"/>
                      <a:pt x="2249" y="1020"/>
                    </a:cubicBezTo>
                    <a:cubicBezTo>
                      <a:pt x="2218" y="1051"/>
                      <a:pt x="2177" y="1060"/>
                      <a:pt x="2165" y="1062"/>
                    </a:cubicBezTo>
                    <a:cubicBezTo>
                      <a:pt x="2111" y="1139"/>
                      <a:pt x="2047" y="1160"/>
                      <a:pt x="1991" y="1160"/>
                    </a:cubicBezTo>
                    <a:cubicBezTo>
                      <a:pt x="1945" y="1160"/>
                      <a:pt x="1905" y="1146"/>
                      <a:pt x="1880" y="1138"/>
                    </a:cubicBezTo>
                    <a:cubicBezTo>
                      <a:pt x="1877" y="1137"/>
                      <a:pt x="1874" y="1136"/>
                      <a:pt x="1871" y="1135"/>
                    </a:cubicBezTo>
                    <a:cubicBezTo>
                      <a:pt x="1869" y="1134"/>
                      <a:pt x="1867" y="1133"/>
                      <a:pt x="1866" y="1131"/>
                    </a:cubicBezTo>
                    <a:cubicBezTo>
                      <a:pt x="1839" y="1144"/>
                      <a:pt x="1805" y="1146"/>
                      <a:pt x="1774" y="1146"/>
                    </a:cubicBezTo>
                    <a:cubicBezTo>
                      <a:pt x="1768" y="1146"/>
                      <a:pt x="1763" y="1146"/>
                      <a:pt x="1759" y="1146"/>
                    </a:cubicBezTo>
                    <a:cubicBezTo>
                      <a:pt x="1754" y="1146"/>
                      <a:pt x="1749" y="1145"/>
                      <a:pt x="1745" y="1145"/>
                    </a:cubicBezTo>
                    <a:cubicBezTo>
                      <a:pt x="1738" y="1145"/>
                      <a:pt x="1732" y="1146"/>
                      <a:pt x="1726" y="1146"/>
                    </a:cubicBezTo>
                    <a:cubicBezTo>
                      <a:pt x="1676" y="1148"/>
                      <a:pt x="1649" y="1154"/>
                      <a:pt x="1624" y="1159"/>
                    </a:cubicBezTo>
                    <a:cubicBezTo>
                      <a:pt x="1604" y="1163"/>
                      <a:pt x="1585" y="1167"/>
                      <a:pt x="1556" y="1169"/>
                    </a:cubicBezTo>
                    <a:cubicBezTo>
                      <a:pt x="1565" y="1186"/>
                      <a:pt x="1582" y="1207"/>
                      <a:pt x="1608" y="1228"/>
                    </a:cubicBezTo>
                    <a:cubicBezTo>
                      <a:pt x="1627" y="1241"/>
                      <a:pt x="1647" y="1255"/>
                      <a:pt x="1668" y="1268"/>
                    </a:cubicBezTo>
                    <a:cubicBezTo>
                      <a:pt x="1730" y="1303"/>
                      <a:pt x="1818" y="1332"/>
                      <a:pt x="1931" y="1334"/>
                    </a:cubicBezTo>
                    <a:cubicBezTo>
                      <a:pt x="1935" y="1334"/>
                      <a:pt x="1939" y="1334"/>
                      <a:pt x="1943" y="1334"/>
                    </a:cubicBezTo>
                    <a:cubicBezTo>
                      <a:pt x="2083" y="1334"/>
                      <a:pt x="2149" y="1277"/>
                      <a:pt x="2158" y="1262"/>
                    </a:cubicBezTo>
                    <a:cubicBezTo>
                      <a:pt x="2159" y="1260"/>
                      <a:pt x="2162" y="1258"/>
                      <a:pt x="2165" y="1258"/>
                    </a:cubicBezTo>
                    <a:cubicBezTo>
                      <a:pt x="2166" y="1258"/>
                      <a:pt x="2167" y="1259"/>
                      <a:pt x="2169" y="1259"/>
                    </a:cubicBezTo>
                    <a:cubicBezTo>
                      <a:pt x="2172" y="1262"/>
                      <a:pt x="2173" y="1266"/>
                      <a:pt x="2171" y="1270"/>
                    </a:cubicBezTo>
                    <a:cubicBezTo>
                      <a:pt x="2168" y="1276"/>
                      <a:pt x="2158" y="1286"/>
                      <a:pt x="2142" y="1297"/>
                    </a:cubicBezTo>
                    <a:cubicBezTo>
                      <a:pt x="2166" y="1304"/>
                      <a:pt x="2194" y="1308"/>
                      <a:pt x="2227" y="1308"/>
                    </a:cubicBezTo>
                    <a:cubicBezTo>
                      <a:pt x="2247" y="1308"/>
                      <a:pt x="2268" y="1307"/>
                      <a:pt x="2291" y="1304"/>
                    </a:cubicBezTo>
                    <a:cubicBezTo>
                      <a:pt x="2291" y="1304"/>
                      <a:pt x="2292" y="1304"/>
                      <a:pt x="2292" y="1304"/>
                    </a:cubicBezTo>
                    <a:cubicBezTo>
                      <a:pt x="2313" y="1297"/>
                      <a:pt x="2334" y="1291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6"/>
                      <a:pt x="2356" y="1288"/>
                      <a:pt x="2356" y="1289"/>
                    </a:cubicBezTo>
                    <a:cubicBezTo>
                      <a:pt x="2445" y="1260"/>
                      <a:pt x="2507" y="1197"/>
                      <a:pt x="2533" y="1134"/>
                    </a:cubicBezTo>
                    <a:cubicBezTo>
                      <a:pt x="2547" y="1071"/>
                      <a:pt x="2551" y="998"/>
                      <a:pt x="2527" y="935"/>
                    </a:cubicBezTo>
                    <a:moveTo>
                      <a:pt x="1549" y="929"/>
                    </a:moveTo>
                    <a:cubicBezTo>
                      <a:pt x="1549" y="930"/>
                      <a:pt x="1549" y="931"/>
                      <a:pt x="1549" y="932"/>
                    </a:cubicBezTo>
                    <a:cubicBezTo>
                      <a:pt x="1550" y="931"/>
                      <a:pt x="1550" y="931"/>
                      <a:pt x="1550" y="931"/>
                    </a:cubicBezTo>
                    <a:cubicBezTo>
                      <a:pt x="1550" y="931"/>
                      <a:pt x="1550" y="931"/>
                      <a:pt x="1550" y="931"/>
                    </a:cubicBezTo>
                    <a:cubicBezTo>
                      <a:pt x="1550" y="930"/>
                      <a:pt x="1550" y="930"/>
                      <a:pt x="1549" y="929"/>
                    </a:cubicBezTo>
                    <a:moveTo>
                      <a:pt x="1608" y="909"/>
                    </a:moveTo>
                    <a:cubicBezTo>
                      <a:pt x="1585" y="922"/>
                      <a:pt x="1585" y="922"/>
                      <a:pt x="1585" y="922"/>
                    </a:cubicBezTo>
                    <a:cubicBezTo>
                      <a:pt x="1588" y="921"/>
                      <a:pt x="1592" y="921"/>
                      <a:pt x="1596" y="921"/>
                    </a:cubicBezTo>
                    <a:cubicBezTo>
                      <a:pt x="1606" y="921"/>
                      <a:pt x="1616" y="922"/>
                      <a:pt x="1626" y="925"/>
                    </a:cubicBezTo>
                    <a:cubicBezTo>
                      <a:pt x="1617" y="918"/>
                      <a:pt x="1611" y="913"/>
                      <a:pt x="1608" y="909"/>
                    </a:cubicBezTo>
                    <a:moveTo>
                      <a:pt x="1866" y="769"/>
                    </a:moveTo>
                    <a:cubicBezTo>
                      <a:pt x="1859" y="769"/>
                      <a:pt x="1853" y="771"/>
                      <a:pt x="1847" y="775"/>
                    </a:cubicBezTo>
                    <a:cubicBezTo>
                      <a:pt x="1835" y="783"/>
                      <a:pt x="1824" y="792"/>
                      <a:pt x="1813" y="801"/>
                    </a:cubicBezTo>
                    <a:cubicBezTo>
                      <a:pt x="1809" y="799"/>
                      <a:pt x="1804" y="795"/>
                      <a:pt x="1800" y="795"/>
                    </a:cubicBezTo>
                    <a:cubicBezTo>
                      <a:pt x="1800" y="795"/>
                      <a:pt x="1800" y="795"/>
                      <a:pt x="1800" y="795"/>
                    </a:cubicBezTo>
                    <a:cubicBezTo>
                      <a:pt x="1800" y="795"/>
                      <a:pt x="1800" y="795"/>
                      <a:pt x="1800" y="795"/>
                    </a:cubicBezTo>
                    <a:cubicBezTo>
                      <a:pt x="1798" y="795"/>
                      <a:pt x="1796" y="795"/>
                      <a:pt x="1794" y="795"/>
                    </a:cubicBezTo>
                    <a:cubicBezTo>
                      <a:pt x="1792" y="795"/>
                      <a:pt x="1790" y="794"/>
                      <a:pt x="1787" y="794"/>
                    </a:cubicBezTo>
                    <a:cubicBezTo>
                      <a:pt x="1780" y="794"/>
                      <a:pt x="1773" y="795"/>
                      <a:pt x="1769" y="799"/>
                    </a:cubicBezTo>
                    <a:cubicBezTo>
                      <a:pt x="1763" y="804"/>
                      <a:pt x="1762" y="818"/>
                      <a:pt x="1764" y="828"/>
                    </a:cubicBezTo>
                    <a:cubicBezTo>
                      <a:pt x="1766" y="837"/>
                      <a:pt x="1773" y="847"/>
                      <a:pt x="1780" y="855"/>
                    </a:cubicBezTo>
                    <a:cubicBezTo>
                      <a:pt x="1814" y="898"/>
                      <a:pt x="1844" y="948"/>
                      <a:pt x="1838" y="1002"/>
                    </a:cubicBezTo>
                    <a:cubicBezTo>
                      <a:pt x="1842" y="1048"/>
                      <a:pt x="1837" y="1085"/>
                      <a:pt x="1790" y="1090"/>
                    </a:cubicBezTo>
                    <a:cubicBezTo>
                      <a:pt x="1745" y="1093"/>
                      <a:pt x="1677" y="1095"/>
                      <a:pt x="1632" y="1102"/>
                    </a:cubicBezTo>
                    <a:cubicBezTo>
                      <a:pt x="1602" y="1106"/>
                      <a:pt x="1572" y="1111"/>
                      <a:pt x="1542" y="1111"/>
                    </a:cubicBezTo>
                    <a:cubicBezTo>
                      <a:pt x="1542" y="1111"/>
                      <a:pt x="1542" y="1112"/>
                      <a:pt x="1542" y="1112"/>
                    </a:cubicBezTo>
                    <a:cubicBezTo>
                      <a:pt x="1543" y="1112"/>
                      <a:pt x="1544" y="1112"/>
                      <a:pt x="1546" y="1112"/>
                    </a:cubicBezTo>
                    <a:cubicBezTo>
                      <a:pt x="1546" y="1112"/>
                      <a:pt x="1537" y="1145"/>
                      <a:pt x="1531" y="1154"/>
                    </a:cubicBezTo>
                    <a:cubicBezTo>
                      <a:pt x="1533" y="1154"/>
                      <a:pt x="1534" y="1154"/>
                      <a:pt x="1535" y="1154"/>
                    </a:cubicBezTo>
                    <a:cubicBezTo>
                      <a:pt x="1542" y="1154"/>
                      <a:pt x="1549" y="1154"/>
                      <a:pt x="1556" y="1153"/>
                    </a:cubicBezTo>
                    <a:cubicBezTo>
                      <a:pt x="1557" y="1153"/>
                      <a:pt x="1557" y="1153"/>
                      <a:pt x="1557" y="1153"/>
                    </a:cubicBezTo>
                    <a:cubicBezTo>
                      <a:pt x="1558" y="1153"/>
                      <a:pt x="1559" y="1153"/>
                      <a:pt x="1560" y="1153"/>
                    </a:cubicBezTo>
                    <a:cubicBezTo>
                      <a:pt x="1585" y="1151"/>
                      <a:pt x="1603" y="1147"/>
                      <a:pt x="1621" y="1144"/>
                    </a:cubicBezTo>
                    <a:cubicBezTo>
                      <a:pt x="1647" y="1138"/>
                      <a:pt x="1674" y="1133"/>
                      <a:pt x="1726" y="1130"/>
                    </a:cubicBezTo>
                    <a:cubicBezTo>
                      <a:pt x="1732" y="1130"/>
                      <a:pt x="1738" y="1130"/>
                      <a:pt x="1745" y="1130"/>
                    </a:cubicBezTo>
                    <a:cubicBezTo>
                      <a:pt x="1749" y="1130"/>
                      <a:pt x="1754" y="1130"/>
                      <a:pt x="1759" y="1130"/>
                    </a:cubicBezTo>
                    <a:cubicBezTo>
                      <a:pt x="1762" y="1130"/>
                      <a:pt x="1765" y="1130"/>
                      <a:pt x="1769" y="1130"/>
                    </a:cubicBezTo>
                    <a:cubicBezTo>
                      <a:pt x="1840" y="1130"/>
                      <a:pt x="1893" y="1122"/>
                      <a:pt x="1894" y="1053"/>
                    </a:cubicBezTo>
                    <a:cubicBezTo>
                      <a:pt x="1894" y="1051"/>
                      <a:pt x="1895" y="1049"/>
                      <a:pt x="1895" y="1047"/>
                    </a:cubicBezTo>
                    <a:cubicBezTo>
                      <a:pt x="1895" y="954"/>
                      <a:pt x="1843" y="856"/>
                      <a:pt x="1796" y="828"/>
                    </a:cubicBezTo>
                    <a:cubicBezTo>
                      <a:pt x="1795" y="828"/>
                      <a:pt x="1794" y="827"/>
                      <a:pt x="1792" y="826"/>
                    </a:cubicBezTo>
                    <a:cubicBezTo>
                      <a:pt x="1790" y="825"/>
                      <a:pt x="1788" y="822"/>
                      <a:pt x="1788" y="819"/>
                    </a:cubicBezTo>
                    <a:cubicBezTo>
                      <a:pt x="1788" y="818"/>
                      <a:pt x="1788" y="817"/>
                      <a:pt x="1789" y="816"/>
                    </a:cubicBezTo>
                    <a:cubicBezTo>
                      <a:pt x="1790" y="813"/>
                      <a:pt x="1793" y="812"/>
                      <a:pt x="1796" y="812"/>
                    </a:cubicBezTo>
                    <a:cubicBezTo>
                      <a:pt x="1797" y="812"/>
                      <a:pt x="1798" y="812"/>
                      <a:pt x="1800" y="812"/>
                    </a:cubicBezTo>
                    <a:cubicBezTo>
                      <a:pt x="1808" y="817"/>
                      <a:pt x="1818" y="824"/>
                      <a:pt x="1826" y="832"/>
                    </a:cubicBezTo>
                    <a:cubicBezTo>
                      <a:pt x="1827" y="832"/>
                      <a:pt x="1827" y="831"/>
                      <a:pt x="1827" y="831"/>
                    </a:cubicBezTo>
                    <a:cubicBezTo>
                      <a:pt x="1827" y="831"/>
                      <a:pt x="1847" y="804"/>
                      <a:pt x="1854" y="794"/>
                    </a:cubicBezTo>
                    <a:cubicBezTo>
                      <a:pt x="1856" y="792"/>
                      <a:pt x="1858" y="790"/>
                      <a:pt x="1861" y="790"/>
                    </a:cubicBezTo>
                    <a:cubicBezTo>
                      <a:pt x="1862" y="790"/>
                      <a:pt x="1864" y="791"/>
                      <a:pt x="1865" y="792"/>
                    </a:cubicBezTo>
                    <a:cubicBezTo>
                      <a:pt x="1867" y="793"/>
                      <a:pt x="1868" y="796"/>
                      <a:pt x="1868" y="798"/>
                    </a:cubicBezTo>
                    <a:cubicBezTo>
                      <a:pt x="1868" y="800"/>
                      <a:pt x="1868" y="801"/>
                      <a:pt x="1867" y="803"/>
                    </a:cubicBezTo>
                    <a:cubicBezTo>
                      <a:pt x="1860" y="813"/>
                      <a:pt x="1841" y="839"/>
                      <a:pt x="1840" y="840"/>
                    </a:cubicBezTo>
                    <a:cubicBezTo>
                      <a:pt x="1839" y="842"/>
                      <a:pt x="1838" y="842"/>
                      <a:pt x="1837" y="843"/>
                    </a:cubicBezTo>
                    <a:cubicBezTo>
                      <a:pt x="1876" y="888"/>
                      <a:pt x="1910" y="968"/>
                      <a:pt x="1910" y="1047"/>
                    </a:cubicBezTo>
                    <a:cubicBezTo>
                      <a:pt x="1910" y="1049"/>
                      <a:pt x="1910" y="1051"/>
                      <a:pt x="1910" y="1053"/>
                    </a:cubicBezTo>
                    <a:cubicBezTo>
                      <a:pt x="1909" y="1087"/>
                      <a:pt x="1898" y="1108"/>
                      <a:pt x="1880" y="1122"/>
                    </a:cubicBezTo>
                    <a:cubicBezTo>
                      <a:pt x="1882" y="1122"/>
                      <a:pt x="1883" y="1123"/>
                      <a:pt x="1885" y="1123"/>
                    </a:cubicBezTo>
                    <a:cubicBezTo>
                      <a:pt x="1911" y="1132"/>
                      <a:pt x="1949" y="1145"/>
                      <a:pt x="1991" y="1145"/>
                    </a:cubicBezTo>
                    <a:cubicBezTo>
                      <a:pt x="2044" y="1145"/>
                      <a:pt x="2103" y="1125"/>
                      <a:pt x="2153" y="1053"/>
                    </a:cubicBezTo>
                    <a:cubicBezTo>
                      <a:pt x="2153" y="1052"/>
                      <a:pt x="2153" y="1052"/>
                      <a:pt x="2153" y="1051"/>
                    </a:cubicBezTo>
                    <a:cubicBezTo>
                      <a:pt x="2160" y="1009"/>
                      <a:pt x="2150" y="958"/>
                      <a:pt x="2128" y="922"/>
                    </a:cubicBezTo>
                    <a:cubicBezTo>
                      <a:pt x="2125" y="918"/>
                      <a:pt x="2127" y="914"/>
                      <a:pt x="2130" y="911"/>
                    </a:cubicBezTo>
                    <a:cubicBezTo>
                      <a:pt x="2131" y="911"/>
                      <a:pt x="2133" y="910"/>
                      <a:pt x="2134" y="910"/>
                    </a:cubicBezTo>
                    <a:cubicBezTo>
                      <a:pt x="2137" y="910"/>
                      <a:pt x="2139" y="912"/>
                      <a:pt x="2141" y="914"/>
                    </a:cubicBezTo>
                    <a:cubicBezTo>
                      <a:pt x="2164" y="952"/>
                      <a:pt x="2175" y="1001"/>
                      <a:pt x="2169" y="1046"/>
                    </a:cubicBezTo>
                    <a:cubicBezTo>
                      <a:pt x="2196" y="1040"/>
                      <a:pt x="2270" y="1015"/>
                      <a:pt x="2273" y="917"/>
                    </a:cubicBezTo>
                    <a:cubicBezTo>
                      <a:pt x="2273" y="914"/>
                      <a:pt x="2273" y="914"/>
                      <a:pt x="2273" y="914"/>
                    </a:cubicBezTo>
                    <a:cubicBezTo>
                      <a:pt x="2275" y="912"/>
                      <a:pt x="2275" y="912"/>
                      <a:pt x="2275" y="912"/>
                    </a:cubicBezTo>
                    <a:cubicBezTo>
                      <a:pt x="2275" y="912"/>
                      <a:pt x="2309" y="868"/>
                      <a:pt x="2311" y="792"/>
                    </a:cubicBezTo>
                    <a:cubicBezTo>
                      <a:pt x="2308" y="791"/>
                      <a:pt x="2304" y="790"/>
                      <a:pt x="2300" y="790"/>
                    </a:cubicBezTo>
                    <a:cubicBezTo>
                      <a:pt x="2299" y="798"/>
                      <a:pt x="2297" y="804"/>
                      <a:pt x="2296" y="810"/>
                    </a:cubicBezTo>
                    <a:cubicBezTo>
                      <a:pt x="2288" y="851"/>
                      <a:pt x="2268" y="884"/>
                      <a:pt x="2236" y="910"/>
                    </a:cubicBezTo>
                    <a:cubicBezTo>
                      <a:pt x="2223" y="920"/>
                      <a:pt x="2211" y="925"/>
                      <a:pt x="2198" y="925"/>
                    </a:cubicBezTo>
                    <a:cubicBezTo>
                      <a:pt x="2189" y="925"/>
                      <a:pt x="2178" y="922"/>
                      <a:pt x="2168" y="916"/>
                    </a:cubicBezTo>
                    <a:cubicBezTo>
                      <a:pt x="2159" y="911"/>
                      <a:pt x="2150" y="906"/>
                      <a:pt x="2141" y="902"/>
                    </a:cubicBezTo>
                    <a:cubicBezTo>
                      <a:pt x="2137" y="901"/>
                      <a:pt x="2133" y="900"/>
                      <a:pt x="2130" y="900"/>
                    </a:cubicBezTo>
                    <a:cubicBezTo>
                      <a:pt x="2119" y="900"/>
                      <a:pt x="2113" y="908"/>
                      <a:pt x="2112" y="922"/>
                    </a:cubicBezTo>
                    <a:cubicBezTo>
                      <a:pt x="2110" y="940"/>
                      <a:pt x="2107" y="958"/>
                      <a:pt x="2103" y="975"/>
                    </a:cubicBezTo>
                    <a:cubicBezTo>
                      <a:pt x="2101" y="983"/>
                      <a:pt x="2097" y="993"/>
                      <a:pt x="2091" y="999"/>
                    </a:cubicBezTo>
                    <a:cubicBezTo>
                      <a:pt x="2063" y="1027"/>
                      <a:pt x="2030" y="1044"/>
                      <a:pt x="1990" y="1044"/>
                    </a:cubicBezTo>
                    <a:cubicBezTo>
                      <a:pt x="1984" y="1044"/>
                      <a:pt x="1977" y="1043"/>
                      <a:pt x="1970" y="1042"/>
                    </a:cubicBezTo>
                    <a:cubicBezTo>
                      <a:pt x="1951" y="1040"/>
                      <a:pt x="1944" y="1030"/>
                      <a:pt x="1938" y="1012"/>
                    </a:cubicBezTo>
                    <a:cubicBezTo>
                      <a:pt x="1925" y="970"/>
                      <a:pt x="1912" y="927"/>
                      <a:pt x="1893" y="887"/>
                    </a:cubicBezTo>
                    <a:cubicBezTo>
                      <a:pt x="1881" y="860"/>
                      <a:pt x="1869" y="838"/>
                      <a:pt x="1887" y="809"/>
                    </a:cubicBezTo>
                    <a:cubicBezTo>
                      <a:pt x="1894" y="798"/>
                      <a:pt x="1892" y="785"/>
                      <a:pt x="1881" y="775"/>
                    </a:cubicBezTo>
                    <a:cubicBezTo>
                      <a:pt x="1876" y="770"/>
                      <a:pt x="1871" y="769"/>
                      <a:pt x="1866" y="769"/>
                    </a:cubicBezTo>
                    <a:moveTo>
                      <a:pt x="2135" y="757"/>
                    </a:moveTo>
                    <a:cubicBezTo>
                      <a:pt x="2114" y="757"/>
                      <a:pt x="2094" y="760"/>
                      <a:pt x="2076" y="766"/>
                    </a:cubicBezTo>
                    <a:cubicBezTo>
                      <a:pt x="2082" y="766"/>
                      <a:pt x="2087" y="766"/>
                      <a:pt x="2093" y="766"/>
                    </a:cubicBezTo>
                    <a:cubicBezTo>
                      <a:pt x="2115" y="766"/>
                      <a:pt x="2137" y="766"/>
                      <a:pt x="2157" y="766"/>
                    </a:cubicBezTo>
                    <a:cubicBezTo>
                      <a:pt x="2159" y="764"/>
                      <a:pt x="2160" y="761"/>
                      <a:pt x="2161" y="759"/>
                    </a:cubicBezTo>
                    <a:cubicBezTo>
                      <a:pt x="2152" y="758"/>
                      <a:pt x="2143" y="757"/>
                      <a:pt x="2135" y="757"/>
                    </a:cubicBezTo>
                    <a:moveTo>
                      <a:pt x="2194" y="710"/>
                    </a:moveTo>
                    <a:cubicBezTo>
                      <a:pt x="2182" y="735"/>
                      <a:pt x="2182" y="735"/>
                      <a:pt x="2182" y="735"/>
                    </a:cubicBezTo>
                    <a:cubicBezTo>
                      <a:pt x="2190" y="728"/>
                      <a:pt x="2193" y="720"/>
                      <a:pt x="2194" y="710"/>
                    </a:cubicBezTo>
                    <a:moveTo>
                      <a:pt x="1722" y="659"/>
                    </a:moveTo>
                    <a:cubicBezTo>
                      <a:pt x="1700" y="659"/>
                      <a:pt x="1678" y="661"/>
                      <a:pt x="1655" y="665"/>
                    </a:cubicBezTo>
                    <a:cubicBezTo>
                      <a:pt x="1654" y="665"/>
                      <a:pt x="1654" y="665"/>
                      <a:pt x="1653" y="665"/>
                    </a:cubicBezTo>
                    <a:cubicBezTo>
                      <a:pt x="1652" y="665"/>
                      <a:pt x="1651" y="665"/>
                      <a:pt x="1650" y="664"/>
                    </a:cubicBezTo>
                    <a:cubicBezTo>
                      <a:pt x="1650" y="664"/>
                      <a:pt x="1649" y="665"/>
                      <a:pt x="1649" y="665"/>
                    </a:cubicBezTo>
                    <a:cubicBezTo>
                      <a:pt x="1586" y="762"/>
                      <a:pt x="1617" y="893"/>
                      <a:pt x="1618" y="897"/>
                    </a:cubicBezTo>
                    <a:cubicBezTo>
                      <a:pt x="1619" y="897"/>
                      <a:pt x="1619" y="898"/>
                      <a:pt x="1619" y="898"/>
                    </a:cubicBezTo>
                    <a:cubicBezTo>
                      <a:pt x="1622" y="903"/>
                      <a:pt x="1640" y="917"/>
                      <a:pt x="1656" y="927"/>
                    </a:cubicBezTo>
                    <a:cubicBezTo>
                      <a:pt x="1657" y="927"/>
                      <a:pt x="1658" y="929"/>
                      <a:pt x="1659" y="930"/>
                    </a:cubicBezTo>
                    <a:cubicBezTo>
                      <a:pt x="1659" y="928"/>
                      <a:pt x="1658" y="927"/>
                      <a:pt x="1658" y="925"/>
                    </a:cubicBezTo>
                    <a:cubicBezTo>
                      <a:pt x="1656" y="894"/>
                      <a:pt x="1651" y="864"/>
                      <a:pt x="1652" y="833"/>
                    </a:cubicBezTo>
                    <a:cubicBezTo>
                      <a:pt x="1653" y="790"/>
                      <a:pt x="1665" y="749"/>
                      <a:pt x="1687" y="711"/>
                    </a:cubicBezTo>
                    <a:cubicBezTo>
                      <a:pt x="1695" y="698"/>
                      <a:pt x="1705" y="689"/>
                      <a:pt x="1720" y="689"/>
                    </a:cubicBezTo>
                    <a:cubicBezTo>
                      <a:pt x="1722" y="689"/>
                      <a:pt x="1725" y="689"/>
                      <a:pt x="1728" y="690"/>
                    </a:cubicBezTo>
                    <a:cubicBezTo>
                      <a:pt x="1750" y="694"/>
                      <a:pt x="1772" y="695"/>
                      <a:pt x="1794" y="697"/>
                    </a:cubicBezTo>
                    <a:cubicBezTo>
                      <a:pt x="1865" y="706"/>
                      <a:pt x="1931" y="728"/>
                      <a:pt x="1994" y="764"/>
                    </a:cubicBezTo>
                    <a:cubicBezTo>
                      <a:pt x="2005" y="771"/>
                      <a:pt x="2017" y="777"/>
                      <a:pt x="2030" y="777"/>
                    </a:cubicBezTo>
                    <a:cubicBezTo>
                      <a:pt x="2031" y="777"/>
                      <a:pt x="2032" y="777"/>
                      <a:pt x="2033" y="777"/>
                    </a:cubicBezTo>
                    <a:cubicBezTo>
                      <a:pt x="2016" y="763"/>
                      <a:pt x="1886" y="659"/>
                      <a:pt x="1722" y="659"/>
                    </a:cubicBezTo>
                    <a:moveTo>
                      <a:pt x="403" y="634"/>
                    </a:moveTo>
                    <a:cubicBezTo>
                      <a:pt x="401" y="654"/>
                      <a:pt x="398" y="673"/>
                      <a:pt x="392" y="692"/>
                    </a:cubicBezTo>
                    <a:cubicBezTo>
                      <a:pt x="387" y="707"/>
                      <a:pt x="377" y="720"/>
                      <a:pt x="368" y="732"/>
                    </a:cubicBezTo>
                    <a:cubicBezTo>
                      <a:pt x="356" y="748"/>
                      <a:pt x="341" y="761"/>
                      <a:pt x="330" y="777"/>
                    </a:cubicBezTo>
                    <a:cubicBezTo>
                      <a:pt x="319" y="792"/>
                      <a:pt x="321" y="813"/>
                      <a:pt x="332" y="824"/>
                    </a:cubicBezTo>
                    <a:cubicBezTo>
                      <a:pt x="338" y="830"/>
                      <a:pt x="345" y="833"/>
                      <a:pt x="352" y="833"/>
                    </a:cubicBezTo>
                    <a:cubicBezTo>
                      <a:pt x="359" y="833"/>
                      <a:pt x="367" y="830"/>
                      <a:pt x="375" y="826"/>
                    </a:cubicBezTo>
                    <a:cubicBezTo>
                      <a:pt x="379" y="824"/>
                      <a:pt x="384" y="822"/>
                      <a:pt x="387" y="819"/>
                    </a:cubicBezTo>
                    <a:cubicBezTo>
                      <a:pt x="402" y="805"/>
                      <a:pt x="417" y="799"/>
                      <a:pt x="431" y="799"/>
                    </a:cubicBezTo>
                    <a:cubicBezTo>
                      <a:pt x="450" y="799"/>
                      <a:pt x="469" y="809"/>
                      <a:pt x="487" y="823"/>
                    </a:cubicBezTo>
                    <a:cubicBezTo>
                      <a:pt x="493" y="827"/>
                      <a:pt x="498" y="832"/>
                      <a:pt x="504" y="837"/>
                    </a:cubicBezTo>
                    <a:cubicBezTo>
                      <a:pt x="538" y="867"/>
                      <a:pt x="572" y="897"/>
                      <a:pt x="606" y="927"/>
                    </a:cubicBezTo>
                    <a:cubicBezTo>
                      <a:pt x="608" y="929"/>
                      <a:pt x="610" y="932"/>
                      <a:pt x="611" y="935"/>
                    </a:cubicBezTo>
                    <a:cubicBezTo>
                      <a:pt x="616" y="959"/>
                      <a:pt x="627" y="972"/>
                      <a:pt x="644" y="972"/>
                    </a:cubicBezTo>
                    <a:cubicBezTo>
                      <a:pt x="650" y="972"/>
                      <a:pt x="658" y="970"/>
                      <a:pt x="668" y="965"/>
                    </a:cubicBezTo>
                    <a:cubicBezTo>
                      <a:pt x="678" y="961"/>
                      <a:pt x="687" y="959"/>
                      <a:pt x="696" y="959"/>
                    </a:cubicBezTo>
                    <a:cubicBezTo>
                      <a:pt x="705" y="959"/>
                      <a:pt x="714" y="961"/>
                      <a:pt x="724" y="964"/>
                    </a:cubicBezTo>
                    <a:cubicBezTo>
                      <a:pt x="726" y="965"/>
                      <a:pt x="728" y="965"/>
                      <a:pt x="730" y="966"/>
                    </a:cubicBezTo>
                    <a:cubicBezTo>
                      <a:pt x="730" y="933"/>
                      <a:pt x="730" y="933"/>
                      <a:pt x="730" y="933"/>
                    </a:cubicBezTo>
                    <a:cubicBezTo>
                      <a:pt x="720" y="929"/>
                      <a:pt x="710" y="923"/>
                      <a:pt x="699" y="917"/>
                    </a:cubicBezTo>
                    <a:cubicBezTo>
                      <a:pt x="677" y="918"/>
                      <a:pt x="660" y="931"/>
                      <a:pt x="653" y="937"/>
                    </a:cubicBezTo>
                    <a:cubicBezTo>
                      <a:pt x="651" y="939"/>
                      <a:pt x="650" y="939"/>
                      <a:pt x="648" y="939"/>
                    </a:cubicBezTo>
                    <a:cubicBezTo>
                      <a:pt x="646" y="939"/>
                      <a:pt x="643" y="938"/>
                      <a:pt x="642" y="936"/>
                    </a:cubicBezTo>
                    <a:cubicBezTo>
                      <a:pt x="641" y="935"/>
                      <a:pt x="640" y="933"/>
                      <a:pt x="640" y="931"/>
                    </a:cubicBezTo>
                    <a:cubicBezTo>
                      <a:pt x="640" y="929"/>
                      <a:pt x="641" y="927"/>
                      <a:pt x="643" y="925"/>
                    </a:cubicBezTo>
                    <a:cubicBezTo>
                      <a:pt x="649" y="920"/>
                      <a:pt x="661" y="911"/>
                      <a:pt x="678" y="905"/>
                    </a:cubicBezTo>
                    <a:cubicBezTo>
                      <a:pt x="663" y="896"/>
                      <a:pt x="647" y="886"/>
                      <a:pt x="629" y="874"/>
                    </a:cubicBezTo>
                    <a:cubicBezTo>
                      <a:pt x="621" y="869"/>
                      <a:pt x="621" y="869"/>
                      <a:pt x="621" y="869"/>
                    </a:cubicBezTo>
                    <a:cubicBezTo>
                      <a:pt x="552" y="824"/>
                      <a:pt x="495" y="786"/>
                      <a:pt x="455" y="741"/>
                    </a:cubicBezTo>
                    <a:cubicBezTo>
                      <a:pt x="425" y="746"/>
                      <a:pt x="386" y="766"/>
                      <a:pt x="369" y="792"/>
                    </a:cubicBezTo>
                    <a:cubicBezTo>
                      <a:pt x="368" y="795"/>
                      <a:pt x="365" y="796"/>
                      <a:pt x="363" y="796"/>
                    </a:cubicBezTo>
                    <a:cubicBezTo>
                      <a:pt x="361" y="796"/>
                      <a:pt x="360" y="795"/>
                      <a:pt x="358" y="795"/>
                    </a:cubicBezTo>
                    <a:cubicBezTo>
                      <a:pt x="356" y="793"/>
                      <a:pt x="355" y="791"/>
                      <a:pt x="355" y="788"/>
                    </a:cubicBezTo>
                    <a:cubicBezTo>
                      <a:pt x="355" y="787"/>
                      <a:pt x="355" y="785"/>
                      <a:pt x="356" y="784"/>
                    </a:cubicBezTo>
                    <a:cubicBezTo>
                      <a:pt x="374" y="756"/>
                      <a:pt x="411" y="735"/>
                      <a:pt x="444" y="728"/>
                    </a:cubicBezTo>
                    <a:cubicBezTo>
                      <a:pt x="423" y="700"/>
                      <a:pt x="409" y="670"/>
                      <a:pt x="403" y="634"/>
                    </a:cubicBezTo>
                    <a:moveTo>
                      <a:pt x="450" y="545"/>
                    </a:moveTo>
                    <a:cubicBezTo>
                      <a:pt x="432" y="561"/>
                      <a:pt x="432" y="561"/>
                      <a:pt x="432" y="561"/>
                    </a:cubicBezTo>
                    <a:cubicBezTo>
                      <a:pt x="412" y="697"/>
                      <a:pt x="493" y="750"/>
                      <a:pt x="637" y="845"/>
                    </a:cubicBezTo>
                    <a:cubicBezTo>
                      <a:pt x="645" y="850"/>
                      <a:pt x="645" y="850"/>
                      <a:pt x="645" y="850"/>
                    </a:cubicBezTo>
                    <a:cubicBezTo>
                      <a:pt x="677" y="872"/>
                      <a:pt x="705" y="888"/>
                      <a:pt x="730" y="901"/>
                    </a:cubicBezTo>
                    <a:cubicBezTo>
                      <a:pt x="730" y="673"/>
                      <a:pt x="730" y="673"/>
                      <a:pt x="730" y="673"/>
                    </a:cubicBezTo>
                    <a:cubicBezTo>
                      <a:pt x="722" y="675"/>
                      <a:pt x="717" y="681"/>
                      <a:pt x="717" y="691"/>
                    </a:cubicBezTo>
                    <a:cubicBezTo>
                      <a:pt x="715" y="753"/>
                      <a:pt x="701" y="797"/>
                      <a:pt x="669" y="797"/>
                    </a:cubicBezTo>
                    <a:cubicBezTo>
                      <a:pt x="663" y="797"/>
                      <a:pt x="656" y="795"/>
                      <a:pt x="648" y="791"/>
                    </a:cubicBezTo>
                    <a:cubicBezTo>
                      <a:pt x="623" y="779"/>
                      <a:pt x="605" y="764"/>
                      <a:pt x="543" y="732"/>
                    </a:cubicBezTo>
                    <a:cubicBezTo>
                      <a:pt x="475" y="697"/>
                      <a:pt x="449" y="622"/>
                      <a:pt x="450" y="545"/>
                    </a:cubicBezTo>
                    <a:moveTo>
                      <a:pt x="1875" y="540"/>
                    </a:moveTo>
                    <a:cubicBezTo>
                      <a:pt x="1866" y="540"/>
                      <a:pt x="1858" y="540"/>
                      <a:pt x="1850" y="542"/>
                    </a:cubicBezTo>
                    <a:cubicBezTo>
                      <a:pt x="1841" y="551"/>
                      <a:pt x="1841" y="551"/>
                      <a:pt x="1841" y="551"/>
                    </a:cubicBezTo>
                    <a:cubicBezTo>
                      <a:pt x="1855" y="549"/>
                      <a:pt x="1869" y="548"/>
                      <a:pt x="1882" y="548"/>
                    </a:cubicBezTo>
                    <a:cubicBezTo>
                      <a:pt x="1917" y="548"/>
                      <a:pt x="1951" y="556"/>
                      <a:pt x="1984" y="568"/>
                    </a:cubicBezTo>
                    <a:cubicBezTo>
                      <a:pt x="1996" y="573"/>
                      <a:pt x="2007" y="575"/>
                      <a:pt x="2018" y="575"/>
                    </a:cubicBezTo>
                    <a:cubicBezTo>
                      <a:pt x="2021" y="575"/>
                      <a:pt x="2023" y="575"/>
                      <a:pt x="2025" y="575"/>
                    </a:cubicBezTo>
                    <a:cubicBezTo>
                      <a:pt x="1984" y="559"/>
                      <a:pt x="1923" y="540"/>
                      <a:pt x="1875" y="540"/>
                    </a:cubicBezTo>
                    <a:moveTo>
                      <a:pt x="2142" y="539"/>
                    </a:moveTo>
                    <a:cubicBezTo>
                      <a:pt x="2108" y="539"/>
                      <a:pt x="2067" y="556"/>
                      <a:pt x="2047" y="567"/>
                    </a:cubicBezTo>
                    <a:cubicBezTo>
                      <a:pt x="2049" y="568"/>
                      <a:pt x="2051" y="569"/>
                      <a:pt x="2052" y="569"/>
                    </a:cubicBezTo>
                    <a:cubicBezTo>
                      <a:pt x="2059" y="567"/>
                      <a:pt x="2067" y="564"/>
                      <a:pt x="2074" y="561"/>
                    </a:cubicBezTo>
                    <a:cubicBezTo>
                      <a:pt x="2092" y="554"/>
                      <a:pt x="2112" y="546"/>
                      <a:pt x="2131" y="546"/>
                    </a:cubicBezTo>
                    <a:cubicBezTo>
                      <a:pt x="2132" y="546"/>
                      <a:pt x="2132" y="546"/>
                      <a:pt x="2133" y="546"/>
                    </a:cubicBezTo>
                    <a:cubicBezTo>
                      <a:pt x="2181" y="547"/>
                      <a:pt x="2215" y="577"/>
                      <a:pt x="2244" y="612"/>
                    </a:cubicBezTo>
                    <a:cubicBezTo>
                      <a:pt x="2257" y="627"/>
                      <a:pt x="2269" y="643"/>
                      <a:pt x="2282" y="658"/>
                    </a:cubicBezTo>
                    <a:cubicBezTo>
                      <a:pt x="2257" y="604"/>
                      <a:pt x="2224" y="575"/>
                      <a:pt x="2198" y="559"/>
                    </a:cubicBezTo>
                    <a:cubicBezTo>
                      <a:pt x="2180" y="548"/>
                      <a:pt x="2163" y="542"/>
                      <a:pt x="2152" y="540"/>
                    </a:cubicBezTo>
                    <a:cubicBezTo>
                      <a:pt x="2149" y="539"/>
                      <a:pt x="2145" y="539"/>
                      <a:pt x="2142" y="539"/>
                    </a:cubicBezTo>
                    <a:moveTo>
                      <a:pt x="393" y="535"/>
                    </a:moveTo>
                    <a:cubicBezTo>
                      <a:pt x="392" y="535"/>
                      <a:pt x="392" y="535"/>
                      <a:pt x="391" y="535"/>
                    </a:cubicBezTo>
                    <a:cubicBezTo>
                      <a:pt x="394" y="544"/>
                      <a:pt x="398" y="551"/>
                      <a:pt x="399" y="558"/>
                    </a:cubicBezTo>
                    <a:cubicBezTo>
                      <a:pt x="400" y="563"/>
                      <a:pt x="401" y="568"/>
                      <a:pt x="402" y="574"/>
                    </a:cubicBezTo>
                    <a:cubicBezTo>
                      <a:pt x="402" y="566"/>
                      <a:pt x="403" y="559"/>
                      <a:pt x="404" y="552"/>
                    </a:cubicBezTo>
                    <a:cubicBezTo>
                      <a:pt x="405" y="550"/>
                      <a:pt x="405" y="550"/>
                      <a:pt x="405" y="550"/>
                    </a:cubicBezTo>
                    <a:cubicBezTo>
                      <a:pt x="394" y="535"/>
                      <a:pt x="394" y="535"/>
                      <a:pt x="394" y="535"/>
                    </a:cubicBezTo>
                    <a:cubicBezTo>
                      <a:pt x="394" y="535"/>
                      <a:pt x="393" y="535"/>
                      <a:pt x="393" y="535"/>
                    </a:cubicBezTo>
                    <a:moveTo>
                      <a:pt x="1584" y="528"/>
                    </a:moveTo>
                    <a:cubicBezTo>
                      <a:pt x="1574" y="530"/>
                      <a:pt x="1557" y="533"/>
                      <a:pt x="1537" y="533"/>
                    </a:cubicBezTo>
                    <a:cubicBezTo>
                      <a:pt x="1544" y="540"/>
                      <a:pt x="1549" y="543"/>
                      <a:pt x="1554" y="553"/>
                    </a:cubicBezTo>
                    <a:cubicBezTo>
                      <a:pt x="1561" y="565"/>
                      <a:pt x="1566" y="578"/>
                      <a:pt x="1570" y="592"/>
                    </a:cubicBezTo>
                    <a:cubicBezTo>
                      <a:pt x="1577" y="615"/>
                      <a:pt x="1581" y="640"/>
                      <a:pt x="1581" y="664"/>
                    </a:cubicBezTo>
                    <a:cubicBezTo>
                      <a:pt x="1584" y="672"/>
                      <a:pt x="1584" y="680"/>
                      <a:pt x="1581" y="690"/>
                    </a:cubicBezTo>
                    <a:cubicBezTo>
                      <a:pt x="1560" y="756"/>
                      <a:pt x="1542" y="823"/>
                      <a:pt x="1549" y="893"/>
                    </a:cubicBezTo>
                    <a:cubicBezTo>
                      <a:pt x="1550" y="903"/>
                      <a:pt x="1550" y="914"/>
                      <a:pt x="1549" y="925"/>
                    </a:cubicBezTo>
                    <a:cubicBezTo>
                      <a:pt x="1550" y="923"/>
                      <a:pt x="1551" y="921"/>
                      <a:pt x="1553" y="920"/>
                    </a:cubicBezTo>
                    <a:cubicBezTo>
                      <a:pt x="1602" y="895"/>
                      <a:pt x="1602" y="895"/>
                      <a:pt x="1602" y="895"/>
                    </a:cubicBezTo>
                    <a:cubicBezTo>
                      <a:pt x="1596" y="867"/>
                      <a:pt x="1576" y="753"/>
                      <a:pt x="1633" y="661"/>
                    </a:cubicBezTo>
                    <a:cubicBezTo>
                      <a:pt x="1622" y="646"/>
                      <a:pt x="1588" y="592"/>
                      <a:pt x="1584" y="528"/>
                    </a:cubicBezTo>
                    <a:moveTo>
                      <a:pt x="1829" y="527"/>
                    </a:moveTo>
                    <a:cubicBezTo>
                      <a:pt x="1830" y="532"/>
                      <a:pt x="1830" y="536"/>
                      <a:pt x="1830" y="541"/>
                    </a:cubicBezTo>
                    <a:cubicBezTo>
                      <a:pt x="1836" y="535"/>
                      <a:pt x="1836" y="535"/>
                      <a:pt x="1836" y="535"/>
                    </a:cubicBezTo>
                    <a:cubicBezTo>
                      <a:pt x="1829" y="527"/>
                      <a:pt x="1829" y="527"/>
                      <a:pt x="1829" y="527"/>
                    </a:cubicBezTo>
                    <a:moveTo>
                      <a:pt x="240" y="523"/>
                    </a:moveTo>
                    <a:cubicBezTo>
                      <a:pt x="192" y="567"/>
                      <a:pt x="159" y="621"/>
                      <a:pt x="145" y="686"/>
                    </a:cubicBezTo>
                    <a:cubicBezTo>
                      <a:pt x="142" y="702"/>
                      <a:pt x="134" y="710"/>
                      <a:pt x="113" y="712"/>
                    </a:cubicBezTo>
                    <a:cubicBezTo>
                      <a:pt x="112" y="712"/>
                      <a:pt x="111" y="712"/>
                      <a:pt x="110" y="712"/>
                    </a:cubicBezTo>
                    <a:cubicBezTo>
                      <a:pt x="95" y="712"/>
                      <a:pt x="87" y="700"/>
                      <a:pt x="84" y="686"/>
                    </a:cubicBezTo>
                    <a:cubicBezTo>
                      <a:pt x="78" y="656"/>
                      <a:pt x="79" y="627"/>
                      <a:pt x="93" y="599"/>
                    </a:cubicBezTo>
                    <a:cubicBezTo>
                      <a:pt x="95" y="595"/>
                      <a:pt x="97" y="591"/>
                      <a:pt x="98" y="586"/>
                    </a:cubicBezTo>
                    <a:cubicBezTo>
                      <a:pt x="97" y="586"/>
                      <a:pt x="95" y="585"/>
                      <a:pt x="94" y="584"/>
                    </a:cubicBezTo>
                    <a:cubicBezTo>
                      <a:pt x="46" y="656"/>
                      <a:pt x="49" y="740"/>
                      <a:pt x="52" y="768"/>
                    </a:cubicBezTo>
                    <a:cubicBezTo>
                      <a:pt x="63" y="761"/>
                      <a:pt x="78" y="754"/>
                      <a:pt x="93" y="747"/>
                    </a:cubicBezTo>
                    <a:cubicBezTo>
                      <a:pt x="97" y="745"/>
                      <a:pt x="102" y="743"/>
                      <a:pt x="106" y="741"/>
                    </a:cubicBezTo>
                    <a:cubicBezTo>
                      <a:pt x="107" y="741"/>
                      <a:pt x="108" y="741"/>
                      <a:pt x="109" y="741"/>
                    </a:cubicBezTo>
                    <a:cubicBezTo>
                      <a:pt x="112" y="741"/>
                      <a:pt x="115" y="742"/>
                      <a:pt x="117" y="745"/>
                    </a:cubicBezTo>
                    <a:cubicBezTo>
                      <a:pt x="118" y="749"/>
                      <a:pt x="117" y="754"/>
                      <a:pt x="113" y="755"/>
                    </a:cubicBezTo>
                    <a:cubicBezTo>
                      <a:pt x="108" y="758"/>
                      <a:pt x="104" y="760"/>
                      <a:pt x="99" y="762"/>
                    </a:cubicBezTo>
                    <a:cubicBezTo>
                      <a:pt x="79" y="770"/>
                      <a:pt x="63" y="778"/>
                      <a:pt x="52" y="788"/>
                    </a:cubicBezTo>
                    <a:cubicBezTo>
                      <a:pt x="52" y="788"/>
                      <a:pt x="51" y="788"/>
                      <a:pt x="51" y="788"/>
                    </a:cubicBezTo>
                    <a:cubicBezTo>
                      <a:pt x="0" y="878"/>
                      <a:pt x="36" y="961"/>
                      <a:pt x="37" y="962"/>
                    </a:cubicBezTo>
                    <a:cubicBezTo>
                      <a:pt x="38" y="964"/>
                      <a:pt x="38" y="967"/>
                      <a:pt x="38" y="970"/>
                    </a:cubicBezTo>
                    <a:cubicBezTo>
                      <a:pt x="29" y="1014"/>
                      <a:pt x="29" y="1050"/>
                      <a:pt x="34" y="1080"/>
                    </a:cubicBezTo>
                    <a:cubicBezTo>
                      <a:pt x="42" y="1104"/>
                      <a:pt x="50" y="1128"/>
                      <a:pt x="59" y="1151"/>
                    </a:cubicBezTo>
                    <a:cubicBezTo>
                      <a:pt x="77" y="1184"/>
                      <a:pt x="98" y="1199"/>
                      <a:pt x="100" y="1200"/>
                    </a:cubicBezTo>
                    <a:cubicBezTo>
                      <a:pt x="104" y="1202"/>
                      <a:pt x="106" y="1206"/>
                      <a:pt x="106" y="1211"/>
                    </a:cubicBezTo>
                    <a:cubicBezTo>
                      <a:pt x="115" y="1336"/>
                      <a:pt x="255" y="1362"/>
                      <a:pt x="260" y="1364"/>
                    </a:cubicBezTo>
                    <a:cubicBezTo>
                      <a:pt x="261" y="1364"/>
                      <a:pt x="262" y="1364"/>
                      <a:pt x="262" y="1364"/>
                    </a:cubicBezTo>
                    <a:cubicBezTo>
                      <a:pt x="263" y="1352"/>
                      <a:pt x="267" y="1340"/>
                      <a:pt x="270" y="1330"/>
                    </a:cubicBezTo>
                    <a:cubicBezTo>
                      <a:pt x="271" y="1327"/>
                      <a:pt x="274" y="1325"/>
                      <a:pt x="277" y="1325"/>
                    </a:cubicBezTo>
                    <a:cubicBezTo>
                      <a:pt x="278" y="1325"/>
                      <a:pt x="279" y="1325"/>
                      <a:pt x="279" y="1325"/>
                    </a:cubicBezTo>
                    <a:cubicBezTo>
                      <a:pt x="284" y="1326"/>
                      <a:pt x="286" y="1331"/>
                      <a:pt x="285" y="1335"/>
                    </a:cubicBezTo>
                    <a:cubicBezTo>
                      <a:pt x="278" y="1356"/>
                      <a:pt x="277" y="1369"/>
                      <a:pt x="278" y="1377"/>
                    </a:cubicBezTo>
                    <a:cubicBezTo>
                      <a:pt x="363" y="1460"/>
                      <a:pt x="482" y="1493"/>
                      <a:pt x="527" y="1506"/>
                    </a:cubicBezTo>
                    <a:cubicBezTo>
                      <a:pt x="543" y="1510"/>
                      <a:pt x="548" y="1512"/>
                      <a:pt x="552" y="1514"/>
                    </a:cubicBezTo>
                    <a:cubicBezTo>
                      <a:pt x="669" y="1591"/>
                      <a:pt x="820" y="1598"/>
                      <a:pt x="869" y="1598"/>
                    </a:cubicBezTo>
                    <a:cubicBezTo>
                      <a:pt x="866" y="1594"/>
                      <a:pt x="863" y="1589"/>
                      <a:pt x="860" y="1585"/>
                    </a:cubicBezTo>
                    <a:cubicBezTo>
                      <a:pt x="858" y="1581"/>
                      <a:pt x="859" y="1576"/>
                      <a:pt x="863" y="1574"/>
                    </a:cubicBezTo>
                    <a:cubicBezTo>
                      <a:pt x="864" y="1573"/>
                      <a:pt x="866" y="1573"/>
                      <a:pt x="867" y="1573"/>
                    </a:cubicBezTo>
                    <a:cubicBezTo>
                      <a:pt x="870" y="1573"/>
                      <a:pt x="872" y="1574"/>
                      <a:pt x="874" y="1577"/>
                    </a:cubicBezTo>
                    <a:cubicBezTo>
                      <a:pt x="878" y="1584"/>
                      <a:pt x="883" y="1592"/>
                      <a:pt x="890" y="1599"/>
                    </a:cubicBezTo>
                    <a:cubicBezTo>
                      <a:pt x="891" y="1599"/>
                      <a:pt x="892" y="1600"/>
                      <a:pt x="894" y="1600"/>
                    </a:cubicBezTo>
                    <a:cubicBezTo>
                      <a:pt x="981" y="1656"/>
                      <a:pt x="1084" y="1668"/>
                      <a:pt x="1159" y="1668"/>
                    </a:cubicBezTo>
                    <a:cubicBezTo>
                      <a:pt x="1208" y="1668"/>
                      <a:pt x="1245" y="1663"/>
                      <a:pt x="1259" y="1661"/>
                    </a:cubicBezTo>
                    <a:cubicBezTo>
                      <a:pt x="1254" y="1648"/>
                      <a:pt x="1251" y="1634"/>
                      <a:pt x="1255" y="1618"/>
                    </a:cubicBezTo>
                    <a:cubicBezTo>
                      <a:pt x="1256" y="1615"/>
                      <a:pt x="1259" y="1612"/>
                      <a:pt x="1262" y="1612"/>
                    </a:cubicBezTo>
                    <a:cubicBezTo>
                      <a:pt x="1263" y="1612"/>
                      <a:pt x="1264" y="1612"/>
                      <a:pt x="1264" y="1613"/>
                    </a:cubicBezTo>
                    <a:cubicBezTo>
                      <a:pt x="1268" y="1614"/>
                      <a:pt x="1271" y="1618"/>
                      <a:pt x="1270" y="1622"/>
                    </a:cubicBezTo>
                    <a:cubicBezTo>
                      <a:pt x="1266" y="1637"/>
                      <a:pt x="1271" y="1651"/>
                      <a:pt x="1278" y="1664"/>
                    </a:cubicBezTo>
                    <a:cubicBezTo>
                      <a:pt x="1278" y="1665"/>
                      <a:pt x="1279" y="1665"/>
                      <a:pt x="1279" y="1666"/>
                    </a:cubicBezTo>
                    <a:cubicBezTo>
                      <a:pt x="1279" y="1666"/>
                      <a:pt x="1291" y="1681"/>
                      <a:pt x="1325" y="1693"/>
                    </a:cubicBezTo>
                    <a:cubicBezTo>
                      <a:pt x="1344" y="1700"/>
                      <a:pt x="1373" y="1706"/>
                      <a:pt x="1415" y="1706"/>
                    </a:cubicBezTo>
                    <a:cubicBezTo>
                      <a:pt x="1442" y="1706"/>
                      <a:pt x="1474" y="1703"/>
                      <a:pt x="1512" y="1697"/>
                    </a:cubicBezTo>
                    <a:cubicBezTo>
                      <a:pt x="1513" y="1697"/>
                      <a:pt x="1514" y="1697"/>
                      <a:pt x="1515" y="1696"/>
                    </a:cubicBezTo>
                    <a:cubicBezTo>
                      <a:pt x="1563" y="1666"/>
                      <a:pt x="1578" y="1606"/>
                      <a:pt x="1578" y="1605"/>
                    </a:cubicBezTo>
                    <a:cubicBezTo>
                      <a:pt x="1578" y="1604"/>
                      <a:pt x="1578" y="1604"/>
                      <a:pt x="1578" y="1604"/>
                    </a:cubicBezTo>
                    <a:cubicBezTo>
                      <a:pt x="1579" y="1602"/>
                      <a:pt x="1579" y="1602"/>
                      <a:pt x="1579" y="1602"/>
                    </a:cubicBezTo>
                    <a:cubicBezTo>
                      <a:pt x="1619" y="1546"/>
                      <a:pt x="1621" y="1454"/>
                      <a:pt x="1613" y="1410"/>
                    </a:cubicBezTo>
                    <a:cubicBezTo>
                      <a:pt x="1603" y="1405"/>
                      <a:pt x="1592" y="1400"/>
                      <a:pt x="1580" y="1394"/>
                    </a:cubicBezTo>
                    <a:cubicBezTo>
                      <a:pt x="1563" y="1385"/>
                      <a:pt x="1545" y="1376"/>
                      <a:pt x="1528" y="1366"/>
                    </a:cubicBezTo>
                    <a:cubicBezTo>
                      <a:pt x="1530" y="1395"/>
                      <a:pt x="1528" y="1423"/>
                      <a:pt x="1527" y="1452"/>
                    </a:cubicBezTo>
                    <a:cubicBezTo>
                      <a:pt x="1525" y="1479"/>
                      <a:pt x="1523" y="1507"/>
                      <a:pt x="1512" y="1532"/>
                    </a:cubicBezTo>
                    <a:cubicBezTo>
                      <a:pt x="1511" y="1534"/>
                      <a:pt x="1511" y="1535"/>
                      <a:pt x="1510" y="1536"/>
                    </a:cubicBezTo>
                    <a:cubicBezTo>
                      <a:pt x="1511" y="1547"/>
                      <a:pt x="1508" y="1553"/>
                      <a:pt x="1498" y="1559"/>
                    </a:cubicBezTo>
                    <a:cubicBezTo>
                      <a:pt x="1497" y="1562"/>
                      <a:pt x="1496" y="1564"/>
                      <a:pt x="1495" y="1566"/>
                    </a:cubicBezTo>
                    <a:cubicBezTo>
                      <a:pt x="1492" y="1572"/>
                      <a:pt x="1485" y="1575"/>
                      <a:pt x="1478" y="1575"/>
                    </a:cubicBezTo>
                    <a:cubicBezTo>
                      <a:pt x="1477" y="1575"/>
                      <a:pt x="1476" y="1575"/>
                      <a:pt x="1475" y="1575"/>
                    </a:cubicBezTo>
                    <a:cubicBezTo>
                      <a:pt x="1471" y="1575"/>
                      <a:pt x="1468" y="1573"/>
                      <a:pt x="1466" y="1572"/>
                    </a:cubicBezTo>
                    <a:cubicBezTo>
                      <a:pt x="1466" y="1572"/>
                      <a:pt x="1465" y="1572"/>
                      <a:pt x="1464" y="1572"/>
                    </a:cubicBezTo>
                    <a:cubicBezTo>
                      <a:pt x="1462" y="1573"/>
                      <a:pt x="1460" y="1573"/>
                      <a:pt x="1459" y="1573"/>
                    </a:cubicBezTo>
                    <a:cubicBezTo>
                      <a:pt x="1453" y="1573"/>
                      <a:pt x="1449" y="1569"/>
                      <a:pt x="1446" y="1561"/>
                    </a:cubicBezTo>
                    <a:cubicBezTo>
                      <a:pt x="1441" y="1543"/>
                      <a:pt x="1435" y="1526"/>
                      <a:pt x="1426" y="1509"/>
                    </a:cubicBezTo>
                    <a:cubicBezTo>
                      <a:pt x="1420" y="1497"/>
                      <a:pt x="1422" y="1490"/>
                      <a:pt x="1432" y="1482"/>
                    </a:cubicBezTo>
                    <a:cubicBezTo>
                      <a:pt x="1442" y="1474"/>
                      <a:pt x="1450" y="1464"/>
                      <a:pt x="1443" y="1450"/>
                    </a:cubicBezTo>
                    <a:cubicBezTo>
                      <a:pt x="1438" y="1439"/>
                      <a:pt x="1430" y="1435"/>
                      <a:pt x="1420" y="1435"/>
                    </a:cubicBezTo>
                    <a:cubicBezTo>
                      <a:pt x="1417" y="1435"/>
                      <a:pt x="1414" y="1435"/>
                      <a:pt x="1410" y="1436"/>
                    </a:cubicBezTo>
                    <a:cubicBezTo>
                      <a:pt x="1401" y="1438"/>
                      <a:pt x="1392" y="1439"/>
                      <a:pt x="1383" y="1439"/>
                    </a:cubicBezTo>
                    <a:cubicBezTo>
                      <a:pt x="1364" y="1439"/>
                      <a:pt x="1346" y="1434"/>
                      <a:pt x="1328" y="1425"/>
                    </a:cubicBezTo>
                    <a:cubicBezTo>
                      <a:pt x="1319" y="1420"/>
                      <a:pt x="1308" y="1417"/>
                      <a:pt x="1298" y="1413"/>
                    </a:cubicBezTo>
                    <a:cubicBezTo>
                      <a:pt x="1286" y="1408"/>
                      <a:pt x="1274" y="1403"/>
                      <a:pt x="1262" y="1397"/>
                    </a:cubicBezTo>
                    <a:cubicBezTo>
                      <a:pt x="1257" y="1396"/>
                      <a:pt x="1251" y="1395"/>
                      <a:pt x="1246" y="1394"/>
                    </a:cubicBezTo>
                    <a:cubicBezTo>
                      <a:pt x="1241" y="1393"/>
                      <a:pt x="1237" y="1393"/>
                      <a:pt x="1233" y="1393"/>
                    </a:cubicBezTo>
                    <a:cubicBezTo>
                      <a:pt x="1230" y="1393"/>
                      <a:pt x="1227" y="1393"/>
                      <a:pt x="1223" y="1393"/>
                    </a:cubicBezTo>
                    <a:cubicBezTo>
                      <a:pt x="1220" y="1393"/>
                      <a:pt x="1217" y="1393"/>
                      <a:pt x="1214" y="1393"/>
                    </a:cubicBezTo>
                    <a:cubicBezTo>
                      <a:pt x="1213" y="1393"/>
                      <a:pt x="1212" y="1393"/>
                      <a:pt x="1212" y="1393"/>
                    </a:cubicBezTo>
                    <a:cubicBezTo>
                      <a:pt x="1211" y="1393"/>
                      <a:pt x="1210" y="1393"/>
                      <a:pt x="1209" y="1393"/>
                    </a:cubicBezTo>
                    <a:cubicBezTo>
                      <a:pt x="1207" y="1393"/>
                      <a:pt x="1204" y="1393"/>
                      <a:pt x="1202" y="1393"/>
                    </a:cubicBezTo>
                    <a:cubicBezTo>
                      <a:pt x="1199" y="1393"/>
                      <a:pt x="1197" y="1393"/>
                      <a:pt x="1194" y="1393"/>
                    </a:cubicBezTo>
                    <a:cubicBezTo>
                      <a:pt x="1238" y="1470"/>
                      <a:pt x="1340" y="1483"/>
                      <a:pt x="1354" y="1485"/>
                    </a:cubicBezTo>
                    <a:cubicBezTo>
                      <a:pt x="1387" y="1473"/>
                      <a:pt x="1387" y="1473"/>
                      <a:pt x="1387" y="1473"/>
                    </a:cubicBezTo>
                    <a:cubicBezTo>
                      <a:pt x="1388" y="1472"/>
                      <a:pt x="1389" y="1472"/>
                      <a:pt x="1390" y="1472"/>
                    </a:cubicBezTo>
                    <a:cubicBezTo>
                      <a:pt x="1393" y="1472"/>
                      <a:pt x="1396" y="1474"/>
                      <a:pt x="1397" y="1477"/>
                    </a:cubicBezTo>
                    <a:cubicBezTo>
                      <a:pt x="1399" y="1481"/>
                      <a:pt x="1396" y="1486"/>
                      <a:pt x="1392" y="1487"/>
                    </a:cubicBezTo>
                    <a:cubicBezTo>
                      <a:pt x="1364" y="1498"/>
                      <a:pt x="1364" y="1498"/>
                      <a:pt x="1364" y="1498"/>
                    </a:cubicBezTo>
                    <a:cubicBezTo>
                      <a:pt x="1406" y="1529"/>
                      <a:pt x="1430" y="1590"/>
                      <a:pt x="1430" y="1619"/>
                    </a:cubicBezTo>
                    <a:cubicBezTo>
                      <a:pt x="1429" y="1623"/>
                      <a:pt x="1426" y="1626"/>
                      <a:pt x="1422" y="1626"/>
                    </a:cubicBezTo>
                    <a:cubicBezTo>
                      <a:pt x="1422" y="1626"/>
                      <a:pt x="1422" y="1626"/>
                      <a:pt x="1422" y="1626"/>
                    </a:cubicBezTo>
                    <a:cubicBezTo>
                      <a:pt x="1417" y="1626"/>
                      <a:pt x="1414" y="1623"/>
                      <a:pt x="1414" y="1619"/>
                    </a:cubicBezTo>
                    <a:cubicBezTo>
                      <a:pt x="1414" y="1605"/>
                      <a:pt x="1407" y="1580"/>
                      <a:pt x="1392" y="1555"/>
                    </a:cubicBezTo>
                    <a:cubicBezTo>
                      <a:pt x="1393" y="1556"/>
                      <a:pt x="1393" y="1558"/>
                      <a:pt x="1393" y="1559"/>
                    </a:cubicBezTo>
                    <a:cubicBezTo>
                      <a:pt x="1394" y="1578"/>
                      <a:pt x="1391" y="1598"/>
                      <a:pt x="1388" y="1617"/>
                    </a:cubicBezTo>
                    <a:cubicBezTo>
                      <a:pt x="1387" y="1621"/>
                      <a:pt x="1379" y="1628"/>
                      <a:pt x="1374" y="1628"/>
                    </a:cubicBezTo>
                    <a:cubicBezTo>
                      <a:pt x="1374" y="1628"/>
                      <a:pt x="1374" y="1628"/>
                      <a:pt x="1373" y="1628"/>
                    </a:cubicBezTo>
                    <a:cubicBezTo>
                      <a:pt x="1352" y="1625"/>
                      <a:pt x="1331" y="1622"/>
                      <a:pt x="1311" y="1616"/>
                    </a:cubicBezTo>
                    <a:cubicBezTo>
                      <a:pt x="1300" y="1612"/>
                      <a:pt x="1290" y="1602"/>
                      <a:pt x="1283" y="1592"/>
                    </a:cubicBezTo>
                    <a:cubicBezTo>
                      <a:pt x="1275" y="1581"/>
                      <a:pt x="1266" y="1575"/>
                      <a:pt x="1256" y="1575"/>
                    </a:cubicBezTo>
                    <a:cubicBezTo>
                      <a:pt x="1250" y="1575"/>
                      <a:pt x="1243" y="1577"/>
                      <a:pt x="1236" y="1581"/>
                    </a:cubicBezTo>
                    <a:cubicBezTo>
                      <a:pt x="1229" y="1586"/>
                      <a:pt x="1223" y="1588"/>
                      <a:pt x="1216" y="1588"/>
                    </a:cubicBezTo>
                    <a:cubicBezTo>
                      <a:pt x="1211" y="1588"/>
                      <a:pt x="1205" y="1587"/>
                      <a:pt x="1199" y="1585"/>
                    </a:cubicBezTo>
                    <a:cubicBezTo>
                      <a:pt x="1190" y="1581"/>
                      <a:pt x="1182" y="1577"/>
                      <a:pt x="1173" y="1573"/>
                    </a:cubicBezTo>
                    <a:cubicBezTo>
                      <a:pt x="1144" y="1560"/>
                      <a:pt x="1143" y="1556"/>
                      <a:pt x="1153" y="1526"/>
                    </a:cubicBezTo>
                    <a:cubicBezTo>
                      <a:pt x="1161" y="1502"/>
                      <a:pt x="1150" y="1486"/>
                      <a:pt x="1126" y="1486"/>
                    </a:cubicBezTo>
                    <a:cubicBezTo>
                      <a:pt x="1125" y="1486"/>
                      <a:pt x="1124" y="1486"/>
                      <a:pt x="1122" y="1486"/>
                    </a:cubicBezTo>
                    <a:cubicBezTo>
                      <a:pt x="1116" y="1486"/>
                      <a:pt x="1110" y="1489"/>
                      <a:pt x="1103" y="1489"/>
                    </a:cubicBezTo>
                    <a:cubicBezTo>
                      <a:pt x="1096" y="1490"/>
                      <a:pt x="1089" y="1491"/>
                      <a:pt x="1082" y="1491"/>
                    </a:cubicBezTo>
                    <a:cubicBezTo>
                      <a:pt x="1078" y="1491"/>
                      <a:pt x="1074" y="1490"/>
                      <a:pt x="1070" y="1489"/>
                    </a:cubicBezTo>
                    <a:cubicBezTo>
                      <a:pt x="1053" y="1483"/>
                      <a:pt x="1034" y="1476"/>
                      <a:pt x="1019" y="1465"/>
                    </a:cubicBezTo>
                    <a:cubicBezTo>
                      <a:pt x="1000" y="1451"/>
                      <a:pt x="978" y="1443"/>
                      <a:pt x="955" y="1443"/>
                    </a:cubicBezTo>
                    <a:cubicBezTo>
                      <a:pt x="951" y="1443"/>
                      <a:pt x="947" y="1443"/>
                      <a:pt x="943" y="1443"/>
                    </a:cubicBezTo>
                    <a:cubicBezTo>
                      <a:pt x="936" y="1443"/>
                      <a:pt x="930" y="1443"/>
                      <a:pt x="924" y="1443"/>
                    </a:cubicBezTo>
                    <a:cubicBezTo>
                      <a:pt x="917" y="1443"/>
                      <a:pt x="911" y="1443"/>
                      <a:pt x="905" y="1443"/>
                    </a:cubicBezTo>
                    <a:cubicBezTo>
                      <a:pt x="893" y="1443"/>
                      <a:pt x="882" y="1443"/>
                      <a:pt x="871" y="1441"/>
                    </a:cubicBezTo>
                    <a:cubicBezTo>
                      <a:pt x="760" y="1428"/>
                      <a:pt x="661" y="1386"/>
                      <a:pt x="576" y="1313"/>
                    </a:cubicBezTo>
                    <a:cubicBezTo>
                      <a:pt x="550" y="1291"/>
                      <a:pt x="528" y="1266"/>
                      <a:pt x="527" y="1227"/>
                    </a:cubicBezTo>
                    <a:cubicBezTo>
                      <a:pt x="526" y="1205"/>
                      <a:pt x="512" y="1193"/>
                      <a:pt x="495" y="1193"/>
                    </a:cubicBezTo>
                    <a:cubicBezTo>
                      <a:pt x="486" y="1193"/>
                      <a:pt x="476" y="1196"/>
                      <a:pt x="467" y="1203"/>
                    </a:cubicBezTo>
                    <a:cubicBezTo>
                      <a:pt x="455" y="1214"/>
                      <a:pt x="444" y="1226"/>
                      <a:pt x="432" y="1237"/>
                    </a:cubicBezTo>
                    <a:cubicBezTo>
                      <a:pt x="429" y="1240"/>
                      <a:pt x="423" y="1243"/>
                      <a:pt x="419" y="1243"/>
                    </a:cubicBezTo>
                    <a:cubicBezTo>
                      <a:pt x="419" y="1243"/>
                      <a:pt x="418" y="1243"/>
                      <a:pt x="418" y="1242"/>
                    </a:cubicBezTo>
                    <a:cubicBezTo>
                      <a:pt x="382" y="1224"/>
                      <a:pt x="342" y="1210"/>
                      <a:pt x="313" y="1183"/>
                    </a:cubicBezTo>
                    <a:cubicBezTo>
                      <a:pt x="260" y="1135"/>
                      <a:pt x="224" y="1075"/>
                      <a:pt x="225" y="999"/>
                    </a:cubicBezTo>
                    <a:cubicBezTo>
                      <a:pt x="225" y="977"/>
                      <a:pt x="217" y="954"/>
                      <a:pt x="232" y="933"/>
                    </a:cubicBezTo>
                    <a:cubicBezTo>
                      <a:pt x="239" y="935"/>
                      <a:pt x="244" y="936"/>
                      <a:pt x="247" y="936"/>
                    </a:cubicBezTo>
                    <a:cubicBezTo>
                      <a:pt x="262" y="919"/>
                      <a:pt x="275" y="903"/>
                      <a:pt x="289" y="887"/>
                    </a:cubicBezTo>
                    <a:cubicBezTo>
                      <a:pt x="284" y="881"/>
                      <a:pt x="278" y="874"/>
                      <a:pt x="273" y="867"/>
                    </a:cubicBezTo>
                    <a:cubicBezTo>
                      <a:pt x="252" y="836"/>
                      <a:pt x="231" y="805"/>
                      <a:pt x="232" y="766"/>
                    </a:cubicBezTo>
                    <a:cubicBezTo>
                      <a:pt x="235" y="709"/>
                      <a:pt x="226" y="652"/>
                      <a:pt x="249" y="597"/>
                    </a:cubicBezTo>
                    <a:cubicBezTo>
                      <a:pt x="254" y="584"/>
                      <a:pt x="257" y="572"/>
                      <a:pt x="268" y="566"/>
                    </a:cubicBezTo>
                    <a:cubicBezTo>
                      <a:pt x="272" y="563"/>
                      <a:pt x="276" y="562"/>
                      <a:pt x="280" y="561"/>
                    </a:cubicBezTo>
                    <a:cubicBezTo>
                      <a:pt x="255" y="563"/>
                      <a:pt x="255" y="563"/>
                      <a:pt x="255" y="563"/>
                    </a:cubicBezTo>
                    <a:cubicBezTo>
                      <a:pt x="175" y="661"/>
                      <a:pt x="185" y="779"/>
                      <a:pt x="197" y="817"/>
                    </a:cubicBezTo>
                    <a:cubicBezTo>
                      <a:pt x="198" y="818"/>
                      <a:pt x="198" y="818"/>
                      <a:pt x="198" y="818"/>
                    </a:cubicBezTo>
                    <a:cubicBezTo>
                      <a:pt x="198" y="819"/>
                      <a:pt x="198" y="819"/>
                      <a:pt x="198" y="820"/>
                    </a:cubicBezTo>
                    <a:cubicBezTo>
                      <a:pt x="199" y="822"/>
                      <a:pt x="200" y="823"/>
                      <a:pt x="200" y="825"/>
                    </a:cubicBezTo>
                    <a:cubicBezTo>
                      <a:pt x="201" y="826"/>
                      <a:pt x="201" y="826"/>
                      <a:pt x="201" y="827"/>
                    </a:cubicBezTo>
                    <a:cubicBezTo>
                      <a:pt x="211" y="853"/>
                      <a:pt x="228" y="862"/>
                      <a:pt x="232" y="864"/>
                    </a:cubicBezTo>
                    <a:cubicBezTo>
                      <a:pt x="235" y="865"/>
                      <a:pt x="236" y="868"/>
                      <a:pt x="236" y="871"/>
                    </a:cubicBezTo>
                    <a:cubicBezTo>
                      <a:pt x="236" y="872"/>
                      <a:pt x="236" y="873"/>
                      <a:pt x="235" y="874"/>
                    </a:cubicBezTo>
                    <a:cubicBezTo>
                      <a:pt x="234" y="877"/>
                      <a:pt x="231" y="879"/>
                      <a:pt x="228" y="879"/>
                    </a:cubicBezTo>
                    <a:cubicBezTo>
                      <a:pt x="227" y="879"/>
                      <a:pt x="226" y="878"/>
                      <a:pt x="225" y="878"/>
                    </a:cubicBezTo>
                    <a:cubicBezTo>
                      <a:pt x="220" y="875"/>
                      <a:pt x="205" y="867"/>
                      <a:pt x="194" y="847"/>
                    </a:cubicBezTo>
                    <a:cubicBezTo>
                      <a:pt x="188" y="861"/>
                      <a:pt x="179" y="887"/>
                      <a:pt x="174" y="923"/>
                    </a:cubicBezTo>
                    <a:cubicBezTo>
                      <a:pt x="167" y="971"/>
                      <a:pt x="166" y="1047"/>
                      <a:pt x="200" y="1134"/>
                    </a:cubicBezTo>
                    <a:cubicBezTo>
                      <a:pt x="234" y="1217"/>
                      <a:pt x="307" y="1265"/>
                      <a:pt x="362" y="1290"/>
                    </a:cubicBezTo>
                    <a:cubicBezTo>
                      <a:pt x="403" y="1308"/>
                      <a:pt x="441" y="1317"/>
                      <a:pt x="461" y="1321"/>
                    </a:cubicBezTo>
                    <a:cubicBezTo>
                      <a:pt x="456" y="1310"/>
                      <a:pt x="453" y="1298"/>
                      <a:pt x="453" y="1285"/>
                    </a:cubicBezTo>
                    <a:cubicBezTo>
                      <a:pt x="453" y="1283"/>
                      <a:pt x="453" y="1280"/>
                      <a:pt x="454" y="1278"/>
                    </a:cubicBezTo>
                    <a:cubicBezTo>
                      <a:pt x="455" y="1253"/>
                      <a:pt x="468" y="1231"/>
                      <a:pt x="489" y="1217"/>
                    </a:cubicBezTo>
                    <a:cubicBezTo>
                      <a:pt x="490" y="1216"/>
                      <a:pt x="491" y="1216"/>
                      <a:pt x="493" y="1216"/>
                    </a:cubicBezTo>
                    <a:cubicBezTo>
                      <a:pt x="495" y="1216"/>
                      <a:pt x="498" y="1217"/>
                      <a:pt x="499" y="1220"/>
                    </a:cubicBezTo>
                    <a:cubicBezTo>
                      <a:pt x="500" y="1221"/>
                      <a:pt x="501" y="1222"/>
                      <a:pt x="501" y="1224"/>
                    </a:cubicBezTo>
                    <a:cubicBezTo>
                      <a:pt x="501" y="1226"/>
                      <a:pt x="499" y="1229"/>
                      <a:pt x="497" y="1230"/>
                    </a:cubicBezTo>
                    <a:cubicBezTo>
                      <a:pt x="476" y="1244"/>
                      <a:pt x="470" y="1265"/>
                      <a:pt x="469" y="1279"/>
                    </a:cubicBezTo>
                    <a:cubicBezTo>
                      <a:pt x="469" y="1281"/>
                      <a:pt x="469" y="1283"/>
                      <a:pt x="469" y="1284"/>
                    </a:cubicBezTo>
                    <a:cubicBezTo>
                      <a:pt x="469" y="1301"/>
                      <a:pt x="474" y="1316"/>
                      <a:pt x="481" y="1325"/>
                    </a:cubicBezTo>
                    <a:cubicBezTo>
                      <a:pt x="482" y="1326"/>
                      <a:pt x="483" y="1328"/>
                      <a:pt x="484" y="1329"/>
                    </a:cubicBezTo>
                    <a:cubicBezTo>
                      <a:pt x="484" y="1327"/>
                      <a:pt x="484" y="1324"/>
                      <a:pt x="484" y="1322"/>
                    </a:cubicBezTo>
                    <a:cubicBezTo>
                      <a:pt x="484" y="1322"/>
                      <a:pt x="484" y="1322"/>
                      <a:pt x="484" y="1322"/>
                    </a:cubicBezTo>
                    <a:cubicBezTo>
                      <a:pt x="484" y="1322"/>
                      <a:pt x="484" y="1322"/>
                      <a:pt x="484" y="1322"/>
                    </a:cubicBezTo>
                    <a:cubicBezTo>
                      <a:pt x="493" y="1332"/>
                      <a:pt x="501" y="1343"/>
                      <a:pt x="511" y="1355"/>
                    </a:cubicBezTo>
                    <a:cubicBezTo>
                      <a:pt x="538" y="1377"/>
                      <a:pt x="578" y="1404"/>
                      <a:pt x="640" y="1433"/>
                    </a:cubicBezTo>
                    <a:cubicBezTo>
                      <a:pt x="749" y="1486"/>
                      <a:pt x="840" y="1496"/>
                      <a:pt x="895" y="1496"/>
                    </a:cubicBezTo>
                    <a:cubicBezTo>
                      <a:pt x="930" y="1496"/>
                      <a:pt x="951" y="1492"/>
                      <a:pt x="951" y="1492"/>
                    </a:cubicBezTo>
                    <a:cubicBezTo>
                      <a:pt x="955" y="1491"/>
                      <a:pt x="955" y="1491"/>
                      <a:pt x="955" y="1491"/>
                    </a:cubicBezTo>
                    <a:cubicBezTo>
                      <a:pt x="958" y="1493"/>
                      <a:pt x="958" y="1493"/>
                      <a:pt x="958" y="1493"/>
                    </a:cubicBezTo>
                    <a:cubicBezTo>
                      <a:pt x="1016" y="1540"/>
                      <a:pt x="1066" y="1545"/>
                      <a:pt x="1084" y="1545"/>
                    </a:cubicBezTo>
                    <a:cubicBezTo>
                      <a:pt x="1086" y="1545"/>
                      <a:pt x="1087" y="1545"/>
                      <a:pt x="1088" y="1545"/>
                    </a:cubicBezTo>
                    <a:cubicBezTo>
                      <a:pt x="1093" y="1538"/>
                      <a:pt x="1104" y="1523"/>
                      <a:pt x="1109" y="1518"/>
                    </a:cubicBezTo>
                    <a:cubicBezTo>
                      <a:pt x="1110" y="1517"/>
                      <a:pt x="1112" y="1516"/>
                      <a:pt x="1114" y="1516"/>
                    </a:cubicBezTo>
                    <a:cubicBezTo>
                      <a:pt x="1116" y="1516"/>
                      <a:pt x="1118" y="1517"/>
                      <a:pt x="1120" y="1518"/>
                    </a:cubicBezTo>
                    <a:cubicBezTo>
                      <a:pt x="1123" y="1521"/>
                      <a:pt x="1123" y="1526"/>
                      <a:pt x="1120" y="1529"/>
                    </a:cubicBezTo>
                    <a:cubicBezTo>
                      <a:pt x="1117" y="1532"/>
                      <a:pt x="1110" y="1542"/>
                      <a:pt x="1104" y="1550"/>
                    </a:cubicBezTo>
                    <a:cubicBezTo>
                      <a:pt x="1126" y="1566"/>
                      <a:pt x="1126" y="1566"/>
                      <a:pt x="1126" y="1566"/>
                    </a:cubicBezTo>
                    <a:cubicBezTo>
                      <a:pt x="1128" y="1567"/>
                      <a:pt x="1129" y="1570"/>
                      <a:pt x="1129" y="1572"/>
                    </a:cubicBezTo>
                    <a:cubicBezTo>
                      <a:pt x="1129" y="1574"/>
                      <a:pt x="1129" y="1575"/>
                      <a:pt x="1128" y="1577"/>
                    </a:cubicBezTo>
                    <a:cubicBezTo>
                      <a:pt x="1126" y="1579"/>
                      <a:pt x="1124" y="1580"/>
                      <a:pt x="1121" y="1580"/>
                    </a:cubicBezTo>
                    <a:cubicBezTo>
                      <a:pt x="1120" y="1580"/>
                      <a:pt x="1118" y="1579"/>
                      <a:pt x="1117" y="1579"/>
                    </a:cubicBezTo>
                    <a:cubicBezTo>
                      <a:pt x="1091" y="1560"/>
                      <a:pt x="1091" y="1560"/>
                      <a:pt x="1091" y="1560"/>
                    </a:cubicBezTo>
                    <a:cubicBezTo>
                      <a:pt x="1089" y="1560"/>
                      <a:pt x="1087" y="1560"/>
                      <a:pt x="1084" y="1560"/>
                    </a:cubicBezTo>
                    <a:cubicBezTo>
                      <a:pt x="1065" y="1560"/>
                      <a:pt x="1021" y="1556"/>
                      <a:pt x="968" y="1520"/>
                    </a:cubicBezTo>
                    <a:cubicBezTo>
                      <a:pt x="951" y="1517"/>
                      <a:pt x="934" y="1514"/>
                      <a:pt x="918" y="1512"/>
                    </a:cubicBezTo>
                    <a:cubicBezTo>
                      <a:pt x="911" y="1512"/>
                      <a:pt x="903" y="1512"/>
                      <a:pt x="894" y="1512"/>
                    </a:cubicBezTo>
                    <a:cubicBezTo>
                      <a:pt x="837" y="1512"/>
                      <a:pt x="745" y="1501"/>
                      <a:pt x="633" y="1447"/>
                    </a:cubicBezTo>
                    <a:cubicBezTo>
                      <a:pt x="562" y="1413"/>
                      <a:pt x="519" y="1383"/>
                      <a:pt x="492" y="1359"/>
                    </a:cubicBezTo>
                    <a:cubicBezTo>
                      <a:pt x="490" y="1358"/>
                      <a:pt x="488" y="1358"/>
                      <a:pt x="486" y="1357"/>
                    </a:cubicBezTo>
                    <a:cubicBezTo>
                      <a:pt x="486" y="1356"/>
                      <a:pt x="485" y="1354"/>
                      <a:pt x="485" y="1353"/>
                    </a:cubicBezTo>
                    <a:cubicBezTo>
                      <a:pt x="481" y="1349"/>
                      <a:pt x="478" y="1345"/>
                      <a:pt x="475" y="1342"/>
                    </a:cubicBezTo>
                    <a:cubicBezTo>
                      <a:pt x="474" y="1341"/>
                      <a:pt x="473" y="1340"/>
                      <a:pt x="472" y="1339"/>
                    </a:cubicBezTo>
                    <a:cubicBezTo>
                      <a:pt x="450" y="1336"/>
                      <a:pt x="250" y="1300"/>
                      <a:pt x="186" y="1140"/>
                    </a:cubicBezTo>
                    <a:cubicBezTo>
                      <a:pt x="168" y="1095"/>
                      <a:pt x="159" y="1052"/>
                      <a:pt x="156" y="1014"/>
                    </a:cubicBezTo>
                    <a:cubicBezTo>
                      <a:pt x="154" y="1016"/>
                      <a:pt x="152" y="1017"/>
                      <a:pt x="150" y="1018"/>
                    </a:cubicBezTo>
                    <a:cubicBezTo>
                      <a:pt x="153" y="1052"/>
                      <a:pt x="162" y="1085"/>
                      <a:pt x="177" y="1117"/>
                    </a:cubicBezTo>
                    <a:cubicBezTo>
                      <a:pt x="179" y="1122"/>
                      <a:pt x="181" y="1127"/>
                      <a:pt x="183" y="1131"/>
                    </a:cubicBezTo>
                    <a:cubicBezTo>
                      <a:pt x="173" y="1138"/>
                      <a:pt x="164" y="1146"/>
                      <a:pt x="154" y="1150"/>
                    </a:cubicBezTo>
                    <a:cubicBezTo>
                      <a:pt x="150" y="1151"/>
                      <a:pt x="145" y="1152"/>
                      <a:pt x="140" y="1152"/>
                    </a:cubicBezTo>
                    <a:cubicBezTo>
                      <a:pt x="135" y="1152"/>
                      <a:pt x="131" y="1152"/>
                      <a:pt x="128" y="1149"/>
                    </a:cubicBezTo>
                    <a:cubicBezTo>
                      <a:pt x="113" y="1139"/>
                      <a:pt x="99" y="1126"/>
                      <a:pt x="89" y="1111"/>
                    </a:cubicBezTo>
                    <a:cubicBezTo>
                      <a:pt x="64" y="1071"/>
                      <a:pt x="61" y="1027"/>
                      <a:pt x="71" y="980"/>
                    </a:cubicBezTo>
                    <a:cubicBezTo>
                      <a:pt x="72" y="974"/>
                      <a:pt x="72" y="965"/>
                      <a:pt x="69" y="959"/>
                    </a:cubicBezTo>
                    <a:cubicBezTo>
                      <a:pt x="53" y="927"/>
                      <a:pt x="56" y="894"/>
                      <a:pt x="63" y="861"/>
                    </a:cubicBezTo>
                    <a:cubicBezTo>
                      <a:pt x="68" y="838"/>
                      <a:pt x="108" y="807"/>
                      <a:pt x="133" y="807"/>
                    </a:cubicBezTo>
                    <a:cubicBezTo>
                      <a:pt x="133" y="807"/>
                      <a:pt x="133" y="807"/>
                      <a:pt x="133" y="807"/>
                    </a:cubicBezTo>
                    <a:cubicBezTo>
                      <a:pt x="136" y="807"/>
                      <a:pt x="142" y="811"/>
                      <a:pt x="144" y="815"/>
                    </a:cubicBezTo>
                    <a:cubicBezTo>
                      <a:pt x="158" y="850"/>
                      <a:pt x="164" y="885"/>
                      <a:pt x="156" y="925"/>
                    </a:cubicBezTo>
                    <a:cubicBezTo>
                      <a:pt x="150" y="950"/>
                      <a:pt x="148" y="975"/>
                      <a:pt x="148" y="1000"/>
                    </a:cubicBezTo>
                    <a:cubicBezTo>
                      <a:pt x="152" y="997"/>
                      <a:pt x="154" y="995"/>
                      <a:pt x="154" y="993"/>
                    </a:cubicBezTo>
                    <a:cubicBezTo>
                      <a:pt x="151" y="897"/>
                      <a:pt x="182" y="834"/>
                      <a:pt x="184" y="830"/>
                    </a:cubicBezTo>
                    <a:cubicBezTo>
                      <a:pt x="184" y="830"/>
                      <a:pt x="185" y="829"/>
                      <a:pt x="185" y="829"/>
                    </a:cubicBezTo>
                    <a:cubicBezTo>
                      <a:pt x="184" y="828"/>
                      <a:pt x="184" y="826"/>
                      <a:pt x="184" y="825"/>
                    </a:cubicBezTo>
                    <a:cubicBezTo>
                      <a:pt x="169" y="783"/>
                      <a:pt x="158" y="661"/>
                      <a:pt x="240" y="557"/>
                    </a:cubicBezTo>
                    <a:cubicBezTo>
                      <a:pt x="240" y="523"/>
                      <a:pt x="240" y="523"/>
                      <a:pt x="240" y="523"/>
                    </a:cubicBezTo>
                    <a:moveTo>
                      <a:pt x="1918" y="340"/>
                    </a:moveTo>
                    <a:cubicBezTo>
                      <a:pt x="1896" y="352"/>
                      <a:pt x="1896" y="352"/>
                      <a:pt x="1896" y="352"/>
                    </a:cubicBezTo>
                    <a:cubicBezTo>
                      <a:pt x="1864" y="399"/>
                      <a:pt x="1779" y="424"/>
                      <a:pt x="1775" y="425"/>
                    </a:cubicBezTo>
                    <a:cubicBezTo>
                      <a:pt x="1774" y="425"/>
                      <a:pt x="1774" y="425"/>
                      <a:pt x="1774" y="425"/>
                    </a:cubicBezTo>
                    <a:cubicBezTo>
                      <a:pt x="1773" y="425"/>
                      <a:pt x="1773" y="425"/>
                      <a:pt x="1773" y="425"/>
                    </a:cubicBezTo>
                    <a:cubicBezTo>
                      <a:pt x="1685" y="427"/>
                      <a:pt x="1618" y="482"/>
                      <a:pt x="1599" y="520"/>
                    </a:cubicBezTo>
                    <a:cubicBezTo>
                      <a:pt x="1601" y="584"/>
                      <a:pt x="1638" y="640"/>
                      <a:pt x="1647" y="653"/>
                    </a:cubicBezTo>
                    <a:cubicBezTo>
                      <a:pt x="1648" y="651"/>
                      <a:pt x="1650" y="650"/>
                      <a:pt x="1652" y="650"/>
                    </a:cubicBezTo>
                    <a:cubicBezTo>
                      <a:pt x="1676" y="645"/>
                      <a:pt x="1699" y="643"/>
                      <a:pt x="1722" y="643"/>
                    </a:cubicBezTo>
                    <a:cubicBezTo>
                      <a:pt x="1885" y="643"/>
                      <a:pt x="2016" y="743"/>
                      <a:pt x="2041" y="763"/>
                    </a:cubicBezTo>
                    <a:cubicBezTo>
                      <a:pt x="2069" y="749"/>
                      <a:pt x="2100" y="742"/>
                      <a:pt x="2135" y="742"/>
                    </a:cubicBezTo>
                    <a:cubicBezTo>
                      <a:pt x="2143" y="742"/>
                      <a:pt x="2152" y="742"/>
                      <a:pt x="2161" y="743"/>
                    </a:cubicBezTo>
                    <a:cubicBezTo>
                      <a:pt x="2180" y="702"/>
                      <a:pt x="2180" y="702"/>
                      <a:pt x="2180" y="702"/>
                    </a:cubicBezTo>
                    <a:cubicBezTo>
                      <a:pt x="2182" y="699"/>
                      <a:pt x="2185" y="697"/>
                      <a:pt x="2187" y="697"/>
                    </a:cubicBezTo>
                    <a:cubicBezTo>
                      <a:pt x="2189" y="697"/>
                      <a:pt x="2190" y="697"/>
                      <a:pt x="2191" y="698"/>
                    </a:cubicBezTo>
                    <a:cubicBezTo>
                      <a:pt x="2192" y="698"/>
                      <a:pt x="2193" y="699"/>
                      <a:pt x="2194" y="700"/>
                    </a:cubicBezTo>
                    <a:cubicBezTo>
                      <a:pt x="2193" y="698"/>
                      <a:pt x="2193" y="695"/>
                      <a:pt x="2193" y="692"/>
                    </a:cubicBezTo>
                    <a:cubicBezTo>
                      <a:pt x="2190" y="680"/>
                      <a:pt x="2189" y="675"/>
                      <a:pt x="2184" y="675"/>
                    </a:cubicBezTo>
                    <a:cubicBezTo>
                      <a:pt x="2180" y="675"/>
                      <a:pt x="2176" y="677"/>
                      <a:pt x="2169" y="680"/>
                    </a:cubicBezTo>
                    <a:cubicBezTo>
                      <a:pt x="2142" y="692"/>
                      <a:pt x="2116" y="704"/>
                      <a:pt x="2088" y="712"/>
                    </a:cubicBezTo>
                    <a:cubicBezTo>
                      <a:pt x="2084" y="713"/>
                      <a:pt x="2078" y="714"/>
                      <a:pt x="2073" y="714"/>
                    </a:cubicBezTo>
                    <a:cubicBezTo>
                      <a:pt x="2064" y="714"/>
                      <a:pt x="2053" y="712"/>
                      <a:pt x="2045" y="708"/>
                    </a:cubicBezTo>
                    <a:cubicBezTo>
                      <a:pt x="2012" y="694"/>
                      <a:pt x="1982" y="673"/>
                      <a:pt x="1948" y="660"/>
                    </a:cubicBezTo>
                    <a:cubicBezTo>
                      <a:pt x="1882" y="632"/>
                      <a:pt x="1813" y="618"/>
                      <a:pt x="1742" y="618"/>
                    </a:cubicBezTo>
                    <a:cubicBezTo>
                      <a:pt x="1738" y="618"/>
                      <a:pt x="1734" y="618"/>
                      <a:pt x="1729" y="618"/>
                    </a:cubicBezTo>
                    <a:cubicBezTo>
                      <a:pt x="1728" y="618"/>
                      <a:pt x="1727" y="618"/>
                      <a:pt x="1726" y="618"/>
                    </a:cubicBezTo>
                    <a:cubicBezTo>
                      <a:pt x="1719" y="618"/>
                      <a:pt x="1712" y="617"/>
                      <a:pt x="1707" y="614"/>
                    </a:cubicBezTo>
                    <a:cubicBezTo>
                      <a:pt x="1662" y="577"/>
                      <a:pt x="1649" y="511"/>
                      <a:pt x="1700" y="475"/>
                    </a:cubicBezTo>
                    <a:cubicBezTo>
                      <a:pt x="1720" y="462"/>
                      <a:pt x="1742" y="452"/>
                      <a:pt x="1764" y="443"/>
                    </a:cubicBezTo>
                    <a:cubicBezTo>
                      <a:pt x="1819" y="422"/>
                      <a:pt x="1866" y="388"/>
                      <a:pt x="1910" y="350"/>
                    </a:cubicBezTo>
                    <a:cubicBezTo>
                      <a:pt x="1914" y="347"/>
                      <a:pt x="1916" y="344"/>
                      <a:pt x="1918" y="340"/>
                    </a:cubicBezTo>
                    <a:moveTo>
                      <a:pt x="1881" y="301"/>
                    </a:moveTo>
                    <a:cubicBezTo>
                      <a:pt x="1871" y="301"/>
                      <a:pt x="1868" y="309"/>
                      <a:pt x="1864" y="317"/>
                    </a:cubicBezTo>
                    <a:cubicBezTo>
                      <a:pt x="1847" y="355"/>
                      <a:pt x="1818" y="380"/>
                      <a:pt x="1778" y="392"/>
                    </a:cubicBezTo>
                    <a:cubicBezTo>
                      <a:pt x="1717" y="411"/>
                      <a:pt x="1655" y="428"/>
                      <a:pt x="1593" y="445"/>
                    </a:cubicBezTo>
                    <a:cubicBezTo>
                      <a:pt x="1592" y="446"/>
                      <a:pt x="1590" y="446"/>
                      <a:pt x="1589" y="446"/>
                    </a:cubicBezTo>
                    <a:cubicBezTo>
                      <a:pt x="1580" y="451"/>
                      <a:pt x="1572" y="457"/>
                      <a:pt x="1564" y="462"/>
                    </a:cubicBezTo>
                    <a:cubicBezTo>
                      <a:pt x="1558" y="466"/>
                      <a:pt x="1552" y="470"/>
                      <a:pt x="1547" y="475"/>
                    </a:cubicBezTo>
                    <a:cubicBezTo>
                      <a:pt x="1542" y="479"/>
                      <a:pt x="1536" y="483"/>
                      <a:pt x="1533" y="489"/>
                    </a:cubicBezTo>
                    <a:cubicBezTo>
                      <a:pt x="1531" y="492"/>
                      <a:pt x="1529" y="495"/>
                      <a:pt x="1527" y="498"/>
                    </a:cubicBezTo>
                    <a:cubicBezTo>
                      <a:pt x="1526" y="500"/>
                      <a:pt x="1522" y="510"/>
                      <a:pt x="1519" y="517"/>
                    </a:cubicBezTo>
                    <a:cubicBezTo>
                      <a:pt x="1524" y="518"/>
                      <a:pt x="1530" y="518"/>
                      <a:pt x="1535" y="518"/>
                    </a:cubicBezTo>
                    <a:cubicBezTo>
                      <a:pt x="1558" y="518"/>
                      <a:pt x="1578" y="514"/>
                      <a:pt x="1586" y="512"/>
                    </a:cubicBezTo>
                    <a:cubicBezTo>
                      <a:pt x="1608" y="470"/>
                      <a:pt x="1679" y="412"/>
                      <a:pt x="1772" y="410"/>
                    </a:cubicBezTo>
                    <a:cubicBezTo>
                      <a:pt x="1781" y="407"/>
                      <a:pt x="1853" y="384"/>
                      <a:pt x="1881" y="346"/>
                    </a:cubicBezTo>
                    <a:cubicBezTo>
                      <a:pt x="1868" y="328"/>
                      <a:pt x="1868" y="328"/>
                      <a:pt x="1868" y="328"/>
                    </a:cubicBezTo>
                    <a:cubicBezTo>
                      <a:pt x="1865" y="324"/>
                      <a:pt x="1866" y="319"/>
                      <a:pt x="1869" y="317"/>
                    </a:cubicBezTo>
                    <a:cubicBezTo>
                      <a:pt x="1871" y="316"/>
                      <a:pt x="1872" y="315"/>
                      <a:pt x="1874" y="315"/>
                    </a:cubicBezTo>
                    <a:cubicBezTo>
                      <a:pt x="1876" y="315"/>
                      <a:pt x="1879" y="317"/>
                      <a:pt x="1880" y="319"/>
                    </a:cubicBezTo>
                    <a:cubicBezTo>
                      <a:pt x="1893" y="336"/>
                      <a:pt x="1893" y="336"/>
                      <a:pt x="1893" y="336"/>
                    </a:cubicBezTo>
                    <a:cubicBezTo>
                      <a:pt x="1915" y="324"/>
                      <a:pt x="1915" y="324"/>
                      <a:pt x="1915" y="324"/>
                    </a:cubicBezTo>
                    <a:cubicBezTo>
                      <a:pt x="1909" y="311"/>
                      <a:pt x="1899" y="303"/>
                      <a:pt x="1885" y="301"/>
                    </a:cubicBezTo>
                    <a:cubicBezTo>
                      <a:pt x="1884" y="301"/>
                      <a:pt x="1882" y="301"/>
                      <a:pt x="1881" y="301"/>
                    </a:cubicBezTo>
                    <a:moveTo>
                      <a:pt x="2555" y="725"/>
                    </a:moveTo>
                    <a:cubicBezTo>
                      <a:pt x="2551" y="725"/>
                      <a:pt x="2548" y="723"/>
                      <a:pt x="2546" y="721"/>
                    </a:cubicBezTo>
                    <a:cubicBezTo>
                      <a:pt x="2564" y="699"/>
                      <a:pt x="2582" y="677"/>
                      <a:pt x="2602" y="652"/>
                    </a:cubicBezTo>
                    <a:cubicBezTo>
                      <a:pt x="2608" y="686"/>
                      <a:pt x="2600" y="702"/>
                      <a:pt x="2574" y="718"/>
                    </a:cubicBezTo>
                    <a:cubicBezTo>
                      <a:pt x="2567" y="723"/>
                      <a:pt x="2560" y="725"/>
                      <a:pt x="2555" y="725"/>
                    </a:cubicBezTo>
                    <a:moveTo>
                      <a:pt x="2529" y="507"/>
                    </a:moveTo>
                    <a:cubicBezTo>
                      <a:pt x="2507" y="507"/>
                      <a:pt x="2492" y="497"/>
                      <a:pt x="2489" y="482"/>
                    </a:cubicBezTo>
                    <a:cubicBezTo>
                      <a:pt x="2487" y="468"/>
                      <a:pt x="2499" y="453"/>
                      <a:pt x="2519" y="448"/>
                    </a:cubicBezTo>
                    <a:cubicBezTo>
                      <a:pt x="2524" y="446"/>
                      <a:pt x="2529" y="446"/>
                      <a:pt x="2534" y="446"/>
                    </a:cubicBezTo>
                    <a:cubicBezTo>
                      <a:pt x="2536" y="446"/>
                      <a:pt x="2539" y="446"/>
                      <a:pt x="2541" y="446"/>
                    </a:cubicBezTo>
                    <a:cubicBezTo>
                      <a:pt x="2560" y="449"/>
                      <a:pt x="2573" y="462"/>
                      <a:pt x="2573" y="477"/>
                    </a:cubicBezTo>
                    <a:cubicBezTo>
                      <a:pt x="2573" y="491"/>
                      <a:pt x="2561" y="502"/>
                      <a:pt x="2542" y="505"/>
                    </a:cubicBezTo>
                    <a:cubicBezTo>
                      <a:pt x="2537" y="506"/>
                      <a:pt x="2532" y="507"/>
                      <a:pt x="2529" y="507"/>
                    </a:cubicBezTo>
                    <a:cubicBezTo>
                      <a:pt x="2529" y="507"/>
                      <a:pt x="2529" y="507"/>
                      <a:pt x="2529" y="507"/>
                    </a:cubicBezTo>
                    <a:moveTo>
                      <a:pt x="2417" y="412"/>
                    </a:moveTo>
                    <a:cubicBezTo>
                      <a:pt x="2408" y="412"/>
                      <a:pt x="2400" y="406"/>
                      <a:pt x="2394" y="394"/>
                    </a:cubicBezTo>
                    <a:cubicBezTo>
                      <a:pt x="2386" y="376"/>
                      <a:pt x="2377" y="360"/>
                      <a:pt x="2367" y="344"/>
                    </a:cubicBezTo>
                    <a:cubicBezTo>
                      <a:pt x="2359" y="328"/>
                      <a:pt x="2362" y="321"/>
                      <a:pt x="2379" y="319"/>
                    </a:cubicBezTo>
                    <a:cubicBezTo>
                      <a:pt x="2387" y="318"/>
                      <a:pt x="2395" y="318"/>
                      <a:pt x="2399" y="318"/>
                    </a:cubicBezTo>
                    <a:cubicBezTo>
                      <a:pt x="2401" y="318"/>
                      <a:pt x="2403" y="317"/>
                      <a:pt x="2405" y="317"/>
                    </a:cubicBezTo>
                    <a:cubicBezTo>
                      <a:pt x="2435" y="317"/>
                      <a:pt x="2444" y="324"/>
                      <a:pt x="2453" y="346"/>
                    </a:cubicBezTo>
                    <a:cubicBezTo>
                      <a:pt x="2460" y="365"/>
                      <a:pt x="2453" y="389"/>
                      <a:pt x="2436" y="404"/>
                    </a:cubicBezTo>
                    <a:cubicBezTo>
                      <a:pt x="2429" y="409"/>
                      <a:pt x="2423" y="412"/>
                      <a:pt x="2417" y="412"/>
                    </a:cubicBezTo>
                    <a:moveTo>
                      <a:pt x="2404" y="291"/>
                    </a:moveTo>
                    <a:cubicBezTo>
                      <a:pt x="2400" y="291"/>
                      <a:pt x="2395" y="292"/>
                      <a:pt x="2390" y="292"/>
                    </a:cubicBezTo>
                    <a:cubicBezTo>
                      <a:pt x="2356" y="295"/>
                      <a:pt x="2340" y="305"/>
                      <a:pt x="2336" y="316"/>
                    </a:cubicBezTo>
                    <a:cubicBezTo>
                      <a:pt x="2384" y="367"/>
                      <a:pt x="2395" y="432"/>
                      <a:pt x="2397" y="452"/>
                    </a:cubicBezTo>
                    <a:cubicBezTo>
                      <a:pt x="2448" y="497"/>
                      <a:pt x="2454" y="562"/>
                      <a:pt x="2454" y="582"/>
                    </a:cubicBezTo>
                    <a:cubicBezTo>
                      <a:pt x="2474" y="605"/>
                      <a:pt x="2485" y="630"/>
                      <a:pt x="2491" y="653"/>
                    </a:cubicBezTo>
                    <a:cubicBezTo>
                      <a:pt x="2500" y="658"/>
                      <a:pt x="2511" y="659"/>
                      <a:pt x="2521" y="659"/>
                    </a:cubicBezTo>
                    <a:cubicBezTo>
                      <a:pt x="2530" y="659"/>
                      <a:pt x="2538" y="658"/>
                      <a:pt x="2544" y="656"/>
                    </a:cubicBezTo>
                    <a:cubicBezTo>
                      <a:pt x="2553" y="653"/>
                      <a:pt x="2559" y="649"/>
                      <a:pt x="2561" y="644"/>
                    </a:cubicBezTo>
                    <a:cubicBezTo>
                      <a:pt x="2562" y="641"/>
                      <a:pt x="2565" y="640"/>
                      <a:pt x="2568" y="640"/>
                    </a:cubicBezTo>
                    <a:cubicBezTo>
                      <a:pt x="2569" y="640"/>
                      <a:pt x="2570" y="640"/>
                      <a:pt x="2571" y="640"/>
                    </a:cubicBezTo>
                    <a:cubicBezTo>
                      <a:pt x="2575" y="642"/>
                      <a:pt x="2577" y="646"/>
                      <a:pt x="2575" y="650"/>
                    </a:cubicBezTo>
                    <a:cubicBezTo>
                      <a:pt x="2572" y="659"/>
                      <a:pt x="2562" y="667"/>
                      <a:pt x="2549" y="671"/>
                    </a:cubicBezTo>
                    <a:cubicBezTo>
                      <a:pt x="2541" y="673"/>
                      <a:pt x="2531" y="675"/>
                      <a:pt x="2521" y="675"/>
                    </a:cubicBezTo>
                    <a:cubicBezTo>
                      <a:pt x="2512" y="675"/>
                      <a:pt x="2503" y="674"/>
                      <a:pt x="2494" y="671"/>
                    </a:cubicBezTo>
                    <a:cubicBezTo>
                      <a:pt x="2498" y="692"/>
                      <a:pt x="2498" y="710"/>
                      <a:pt x="2497" y="718"/>
                    </a:cubicBezTo>
                    <a:cubicBezTo>
                      <a:pt x="2550" y="798"/>
                      <a:pt x="2546" y="883"/>
                      <a:pt x="2544" y="904"/>
                    </a:cubicBezTo>
                    <a:cubicBezTo>
                      <a:pt x="2586" y="986"/>
                      <a:pt x="2576" y="1087"/>
                      <a:pt x="2556" y="1166"/>
                    </a:cubicBezTo>
                    <a:cubicBezTo>
                      <a:pt x="2578" y="1204"/>
                      <a:pt x="2585" y="1277"/>
                      <a:pt x="2572" y="1330"/>
                    </a:cubicBezTo>
                    <a:cubicBezTo>
                      <a:pt x="2671" y="1264"/>
                      <a:pt x="2690" y="1112"/>
                      <a:pt x="2691" y="1110"/>
                    </a:cubicBezTo>
                    <a:cubicBezTo>
                      <a:pt x="2691" y="1109"/>
                      <a:pt x="2691" y="1108"/>
                      <a:pt x="2691" y="1107"/>
                    </a:cubicBezTo>
                    <a:cubicBezTo>
                      <a:pt x="2688" y="1101"/>
                      <a:pt x="2685" y="1094"/>
                      <a:pt x="2681" y="1088"/>
                    </a:cubicBezTo>
                    <a:cubicBezTo>
                      <a:pt x="2684" y="1087"/>
                      <a:pt x="2686" y="1087"/>
                      <a:pt x="2688" y="1086"/>
                    </a:cubicBezTo>
                    <a:cubicBezTo>
                      <a:pt x="2681" y="1076"/>
                      <a:pt x="2671" y="1070"/>
                      <a:pt x="2662" y="1066"/>
                    </a:cubicBezTo>
                    <a:cubicBezTo>
                      <a:pt x="2658" y="1065"/>
                      <a:pt x="2656" y="1061"/>
                      <a:pt x="2657" y="1057"/>
                    </a:cubicBezTo>
                    <a:cubicBezTo>
                      <a:pt x="2658" y="1053"/>
                      <a:pt x="2662" y="1051"/>
                      <a:pt x="2665" y="1051"/>
                    </a:cubicBezTo>
                    <a:cubicBezTo>
                      <a:pt x="2666" y="1051"/>
                      <a:pt x="2666" y="1051"/>
                      <a:pt x="2667" y="1052"/>
                    </a:cubicBezTo>
                    <a:cubicBezTo>
                      <a:pt x="2680" y="1056"/>
                      <a:pt x="2694" y="1067"/>
                      <a:pt x="2703" y="1081"/>
                    </a:cubicBezTo>
                    <a:cubicBezTo>
                      <a:pt x="2704" y="1081"/>
                      <a:pt x="2704" y="1081"/>
                      <a:pt x="2704" y="1081"/>
                    </a:cubicBezTo>
                    <a:cubicBezTo>
                      <a:pt x="2754" y="974"/>
                      <a:pt x="2736" y="877"/>
                      <a:pt x="2721" y="829"/>
                    </a:cubicBezTo>
                    <a:cubicBezTo>
                      <a:pt x="2710" y="854"/>
                      <a:pt x="2692" y="881"/>
                      <a:pt x="2658" y="901"/>
                    </a:cubicBezTo>
                    <a:cubicBezTo>
                      <a:pt x="2657" y="902"/>
                      <a:pt x="2655" y="902"/>
                      <a:pt x="2654" y="902"/>
                    </a:cubicBezTo>
                    <a:cubicBezTo>
                      <a:pt x="2651" y="902"/>
                      <a:pt x="2649" y="900"/>
                      <a:pt x="2647" y="898"/>
                    </a:cubicBezTo>
                    <a:cubicBezTo>
                      <a:pt x="2645" y="894"/>
                      <a:pt x="2646" y="889"/>
                      <a:pt x="2650" y="887"/>
                    </a:cubicBezTo>
                    <a:cubicBezTo>
                      <a:pt x="2688" y="865"/>
                      <a:pt x="2705" y="832"/>
                      <a:pt x="2713" y="805"/>
                    </a:cubicBezTo>
                    <a:cubicBezTo>
                      <a:pt x="2710" y="799"/>
                      <a:pt x="2708" y="796"/>
                      <a:pt x="2708" y="796"/>
                    </a:cubicBezTo>
                    <a:cubicBezTo>
                      <a:pt x="2707" y="793"/>
                      <a:pt x="2706" y="790"/>
                      <a:pt x="2707" y="787"/>
                    </a:cubicBezTo>
                    <a:cubicBezTo>
                      <a:pt x="2721" y="691"/>
                      <a:pt x="2641" y="602"/>
                      <a:pt x="2640" y="601"/>
                    </a:cubicBezTo>
                    <a:cubicBezTo>
                      <a:pt x="2637" y="598"/>
                      <a:pt x="2635" y="593"/>
                      <a:pt x="2636" y="589"/>
                    </a:cubicBezTo>
                    <a:cubicBezTo>
                      <a:pt x="2653" y="485"/>
                      <a:pt x="2559" y="424"/>
                      <a:pt x="2558" y="424"/>
                    </a:cubicBezTo>
                    <a:cubicBezTo>
                      <a:pt x="2557" y="424"/>
                      <a:pt x="2557" y="423"/>
                      <a:pt x="2557" y="423"/>
                    </a:cubicBezTo>
                    <a:cubicBezTo>
                      <a:pt x="2553" y="423"/>
                      <a:pt x="2549" y="423"/>
                      <a:pt x="2546" y="423"/>
                    </a:cubicBezTo>
                    <a:cubicBezTo>
                      <a:pt x="2522" y="423"/>
                      <a:pt x="2496" y="428"/>
                      <a:pt x="2485" y="439"/>
                    </a:cubicBezTo>
                    <a:cubicBezTo>
                      <a:pt x="2484" y="441"/>
                      <a:pt x="2481" y="442"/>
                      <a:pt x="2479" y="442"/>
                    </a:cubicBezTo>
                    <a:cubicBezTo>
                      <a:pt x="2478" y="442"/>
                      <a:pt x="2476" y="441"/>
                      <a:pt x="2474" y="440"/>
                    </a:cubicBezTo>
                    <a:cubicBezTo>
                      <a:pt x="2471" y="437"/>
                      <a:pt x="2471" y="432"/>
                      <a:pt x="2474" y="429"/>
                    </a:cubicBezTo>
                    <a:cubicBezTo>
                      <a:pt x="2488" y="414"/>
                      <a:pt x="2518" y="407"/>
                      <a:pt x="2546" y="407"/>
                    </a:cubicBezTo>
                    <a:cubicBezTo>
                      <a:pt x="2547" y="407"/>
                      <a:pt x="2548" y="407"/>
                      <a:pt x="2549" y="407"/>
                    </a:cubicBezTo>
                    <a:cubicBezTo>
                      <a:pt x="2528" y="344"/>
                      <a:pt x="2477" y="313"/>
                      <a:pt x="2476" y="312"/>
                    </a:cubicBezTo>
                    <a:cubicBezTo>
                      <a:pt x="2473" y="311"/>
                      <a:pt x="2471" y="308"/>
                      <a:pt x="2470" y="306"/>
                    </a:cubicBezTo>
                    <a:cubicBezTo>
                      <a:pt x="2470" y="305"/>
                      <a:pt x="2470" y="305"/>
                      <a:pt x="2470" y="304"/>
                    </a:cubicBezTo>
                    <a:cubicBezTo>
                      <a:pt x="2451" y="297"/>
                      <a:pt x="2429" y="291"/>
                      <a:pt x="2404" y="291"/>
                    </a:cubicBezTo>
                    <a:moveTo>
                      <a:pt x="2010" y="282"/>
                    </a:moveTo>
                    <a:cubicBezTo>
                      <a:pt x="2012" y="290"/>
                      <a:pt x="2015" y="298"/>
                      <a:pt x="2018" y="305"/>
                    </a:cubicBezTo>
                    <a:cubicBezTo>
                      <a:pt x="2024" y="321"/>
                      <a:pt x="2031" y="336"/>
                      <a:pt x="2037" y="351"/>
                    </a:cubicBezTo>
                    <a:cubicBezTo>
                      <a:pt x="2049" y="379"/>
                      <a:pt x="2065" y="407"/>
                      <a:pt x="2073" y="436"/>
                    </a:cubicBezTo>
                    <a:cubicBezTo>
                      <a:pt x="2083" y="476"/>
                      <a:pt x="2068" y="496"/>
                      <a:pt x="2025" y="500"/>
                    </a:cubicBezTo>
                    <a:cubicBezTo>
                      <a:pt x="2021" y="501"/>
                      <a:pt x="2016" y="501"/>
                      <a:pt x="2012" y="501"/>
                    </a:cubicBezTo>
                    <a:cubicBezTo>
                      <a:pt x="1988" y="501"/>
                      <a:pt x="1963" y="495"/>
                      <a:pt x="1939" y="492"/>
                    </a:cubicBezTo>
                    <a:cubicBezTo>
                      <a:pt x="1928" y="491"/>
                      <a:pt x="1917" y="490"/>
                      <a:pt x="1906" y="490"/>
                    </a:cubicBezTo>
                    <a:cubicBezTo>
                      <a:pt x="1880" y="490"/>
                      <a:pt x="1856" y="495"/>
                      <a:pt x="1835" y="510"/>
                    </a:cubicBezTo>
                    <a:cubicBezTo>
                      <a:pt x="1849" y="526"/>
                      <a:pt x="1849" y="526"/>
                      <a:pt x="1849" y="526"/>
                    </a:cubicBezTo>
                    <a:cubicBezTo>
                      <a:pt x="1857" y="525"/>
                      <a:pt x="1866" y="524"/>
                      <a:pt x="1875" y="524"/>
                    </a:cubicBezTo>
                    <a:cubicBezTo>
                      <a:pt x="1924" y="524"/>
                      <a:pt x="1987" y="543"/>
                      <a:pt x="2030" y="560"/>
                    </a:cubicBezTo>
                    <a:cubicBezTo>
                      <a:pt x="2045" y="548"/>
                      <a:pt x="2088" y="528"/>
                      <a:pt x="2128" y="524"/>
                    </a:cubicBezTo>
                    <a:cubicBezTo>
                      <a:pt x="2116" y="501"/>
                      <a:pt x="2085" y="436"/>
                      <a:pt x="2089" y="386"/>
                    </a:cubicBezTo>
                    <a:cubicBezTo>
                      <a:pt x="2078" y="374"/>
                      <a:pt x="2036" y="328"/>
                      <a:pt x="2010" y="282"/>
                    </a:cubicBezTo>
                    <a:moveTo>
                      <a:pt x="2260" y="275"/>
                    </a:moveTo>
                    <a:cubicBezTo>
                      <a:pt x="2260" y="275"/>
                      <a:pt x="2260" y="275"/>
                      <a:pt x="2260" y="275"/>
                    </a:cubicBezTo>
                    <a:cubicBezTo>
                      <a:pt x="2258" y="287"/>
                      <a:pt x="2260" y="296"/>
                      <a:pt x="2264" y="307"/>
                    </a:cubicBezTo>
                    <a:cubicBezTo>
                      <a:pt x="2271" y="329"/>
                      <a:pt x="2274" y="353"/>
                      <a:pt x="2280" y="376"/>
                    </a:cubicBezTo>
                    <a:cubicBezTo>
                      <a:pt x="2277" y="377"/>
                      <a:pt x="2275" y="377"/>
                      <a:pt x="2273" y="378"/>
                    </a:cubicBezTo>
                    <a:cubicBezTo>
                      <a:pt x="2269" y="370"/>
                      <a:pt x="2265" y="361"/>
                      <a:pt x="2261" y="353"/>
                    </a:cubicBezTo>
                    <a:cubicBezTo>
                      <a:pt x="2254" y="339"/>
                      <a:pt x="2244" y="332"/>
                      <a:pt x="2233" y="332"/>
                    </a:cubicBezTo>
                    <a:cubicBezTo>
                      <a:pt x="2230" y="332"/>
                      <a:pt x="2226" y="333"/>
                      <a:pt x="2222" y="335"/>
                    </a:cubicBezTo>
                    <a:cubicBezTo>
                      <a:pt x="2205" y="343"/>
                      <a:pt x="2197" y="362"/>
                      <a:pt x="2204" y="379"/>
                    </a:cubicBezTo>
                    <a:cubicBezTo>
                      <a:pt x="2219" y="417"/>
                      <a:pt x="2243" y="445"/>
                      <a:pt x="2280" y="463"/>
                    </a:cubicBezTo>
                    <a:cubicBezTo>
                      <a:pt x="2305" y="475"/>
                      <a:pt x="2330" y="487"/>
                      <a:pt x="2347" y="512"/>
                    </a:cubicBezTo>
                    <a:cubicBezTo>
                      <a:pt x="2367" y="543"/>
                      <a:pt x="2391" y="572"/>
                      <a:pt x="2399" y="610"/>
                    </a:cubicBezTo>
                    <a:cubicBezTo>
                      <a:pt x="2400" y="614"/>
                      <a:pt x="2403" y="618"/>
                      <a:pt x="2405" y="621"/>
                    </a:cubicBezTo>
                    <a:cubicBezTo>
                      <a:pt x="2448" y="683"/>
                      <a:pt x="2447" y="754"/>
                      <a:pt x="2403" y="815"/>
                    </a:cubicBezTo>
                    <a:cubicBezTo>
                      <a:pt x="2399" y="820"/>
                      <a:pt x="2395" y="825"/>
                      <a:pt x="2390" y="832"/>
                    </a:cubicBezTo>
                    <a:cubicBezTo>
                      <a:pt x="2400" y="836"/>
                      <a:pt x="2409" y="838"/>
                      <a:pt x="2419" y="838"/>
                    </a:cubicBezTo>
                    <a:cubicBezTo>
                      <a:pt x="2433" y="838"/>
                      <a:pt x="2448" y="833"/>
                      <a:pt x="2462" y="823"/>
                    </a:cubicBezTo>
                    <a:cubicBezTo>
                      <a:pt x="2462" y="836"/>
                      <a:pt x="2462" y="847"/>
                      <a:pt x="2462" y="858"/>
                    </a:cubicBezTo>
                    <a:cubicBezTo>
                      <a:pt x="2462" y="894"/>
                      <a:pt x="2439" y="920"/>
                      <a:pt x="2421" y="949"/>
                    </a:cubicBezTo>
                    <a:cubicBezTo>
                      <a:pt x="2397" y="988"/>
                      <a:pt x="2359" y="1002"/>
                      <a:pt x="2316" y="1009"/>
                    </a:cubicBezTo>
                    <a:cubicBezTo>
                      <a:pt x="2315" y="1009"/>
                      <a:pt x="2314" y="1009"/>
                      <a:pt x="2313" y="1009"/>
                    </a:cubicBezTo>
                    <a:cubicBezTo>
                      <a:pt x="2309" y="1009"/>
                      <a:pt x="2306" y="1008"/>
                      <a:pt x="2302" y="1007"/>
                    </a:cubicBezTo>
                    <a:cubicBezTo>
                      <a:pt x="2286" y="1002"/>
                      <a:pt x="2283" y="994"/>
                      <a:pt x="2291" y="979"/>
                    </a:cubicBezTo>
                    <a:cubicBezTo>
                      <a:pt x="2306" y="950"/>
                      <a:pt x="2321" y="922"/>
                      <a:pt x="2333" y="892"/>
                    </a:cubicBezTo>
                    <a:cubicBezTo>
                      <a:pt x="2344" y="868"/>
                      <a:pt x="2342" y="842"/>
                      <a:pt x="2333" y="817"/>
                    </a:cubicBezTo>
                    <a:cubicBezTo>
                      <a:pt x="2331" y="812"/>
                      <a:pt x="2329" y="808"/>
                      <a:pt x="2326" y="804"/>
                    </a:cubicBezTo>
                    <a:cubicBezTo>
                      <a:pt x="2322" y="870"/>
                      <a:pt x="2296" y="910"/>
                      <a:pt x="2288" y="920"/>
                    </a:cubicBezTo>
                    <a:cubicBezTo>
                      <a:pt x="2287" y="956"/>
                      <a:pt x="2276" y="984"/>
                      <a:pt x="2262" y="1004"/>
                    </a:cubicBezTo>
                    <a:cubicBezTo>
                      <a:pt x="2293" y="1007"/>
                      <a:pt x="2319" y="1023"/>
                      <a:pt x="2336" y="1038"/>
                    </a:cubicBezTo>
                    <a:cubicBezTo>
                      <a:pt x="2346" y="1046"/>
                      <a:pt x="2354" y="1054"/>
                      <a:pt x="2361" y="1062"/>
                    </a:cubicBezTo>
                    <a:cubicBezTo>
                      <a:pt x="2361" y="1062"/>
                      <a:pt x="2361" y="1062"/>
                      <a:pt x="2361" y="1062"/>
                    </a:cubicBezTo>
                    <a:cubicBezTo>
                      <a:pt x="2434" y="1047"/>
                      <a:pt x="2505" y="965"/>
                      <a:pt x="2517" y="914"/>
                    </a:cubicBezTo>
                    <a:cubicBezTo>
                      <a:pt x="2517" y="914"/>
                      <a:pt x="2517" y="914"/>
                      <a:pt x="2517" y="913"/>
                    </a:cubicBezTo>
                    <a:cubicBezTo>
                      <a:pt x="2515" y="909"/>
                      <a:pt x="2515" y="909"/>
                      <a:pt x="2515" y="909"/>
                    </a:cubicBezTo>
                    <a:cubicBezTo>
                      <a:pt x="2515" y="905"/>
                      <a:pt x="2515" y="905"/>
                      <a:pt x="2515" y="905"/>
                    </a:cubicBezTo>
                    <a:cubicBezTo>
                      <a:pt x="2516" y="904"/>
                      <a:pt x="2526" y="823"/>
                      <a:pt x="2480" y="745"/>
                    </a:cubicBezTo>
                    <a:cubicBezTo>
                      <a:pt x="2471" y="768"/>
                      <a:pt x="2453" y="789"/>
                      <a:pt x="2443" y="800"/>
                    </a:cubicBezTo>
                    <a:cubicBezTo>
                      <a:pt x="2441" y="802"/>
                      <a:pt x="2439" y="803"/>
                      <a:pt x="2437" y="803"/>
                    </a:cubicBezTo>
                    <a:cubicBezTo>
                      <a:pt x="2435" y="803"/>
                      <a:pt x="2433" y="802"/>
                      <a:pt x="2432" y="801"/>
                    </a:cubicBezTo>
                    <a:cubicBezTo>
                      <a:pt x="2430" y="799"/>
                      <a:pt x="2429" y="797"/>
                      <a:pt x="2429" y="795"/>
                    </a:cubicBezTo>
                    <a:cubicBezTo>
                      <a:pt x="2429" y="793"/>
                      <a:pt x="2430" y="791"/>
                      <a:pt x="2431" y="790"/>
                    </a:cubicBezTo>
                    <a:cubicBezTo>
                      <a:pt x="2451" y="769"/>
                      <a:pt x="2465" y="746"/>
                      <a:pt x="2470" y="729"/>
                    </a:cubicBezTo>
                    <a:cubicBezTo>
                      <a:pt x="2467" y="726"/>
                      <a:pt x="2467" y="726"/>
                      <a:pt x="2467" y="726"/>
                    </a:cubicBezTo>
                    <a:cubicBezTo>
                      <a:pt x="2468" y="720"/>
                      <a:pt x="2468" y="720"/>
                      <a:pt x="2468" y="720"/>
                    </a:cubicBezTo>
                    <a:cubicBezTo>
                      <a:pt x="2468" y="719"/>
                      <a:pt x="2476" y="647"/>
                      <a:pt x="2430" y="597"/>
                    </a:cubicBezTo>
                    <a:cubicBezTo>
                      <a:pt x="2425" y="593"/>
                      <a:pt x="2425" y="593"/>
                      <a:pt x="2425" y="593"/>
                    </a:cubicBezTo>
                    <a:cubicBezTo>
                      <a:pt x="2426" y="587"/>
                      <a:pt x="2426" y="587"/>
                      <a:pt x="2426" y="587"/>
                    </a:cubicBezTo>
                    <a:cubicBezTo>
                      <a:pt x="2426" y="586"/>
                      <a:pt x="2428" y="514"/>
                      <a:pt x="2374" y="471"/>
                    </a:cubicBezTo>
                    <a:cubicBezTo>
                      <a:pt x="2369" y="467"/>
                      <a:pt x="2369" y="467"/>
                      <a:pt x="2369" y="467"/>
                    </a:cubicBezTo>
                    <a:cubicBezTo>
                      <a:pt x="2369" y="460"/>
                      <a:pt x="2369" y="460"/>
                      <a:pt x="2369" y="460"/>
                    </a:cubicBezTo>
                    <a:cubicBezTo>
                      <a:pt x="2369" y="460"/>
                      <a:pt x="2369" y="460"/>
                      <a:pt x="2369" y="459"/>
                    </a:cubicBezTo>
                    <a:cubicBezTo>
                      <a:pt x="2362" y="456"/>
                      <a:pt x="2353" y="453"/>
                      <a:pt x="2342" y="449"/>
                    </a:cubicBezTo>
                    <a:cubicBezTo>
                      <a:pt x="2328" y="444"/>
                      <a:pt x="2311" y="438"/>
                      <a:pt x="2288" y="428"/>
                    </a:cubicBezTo>
                    <a:cubicBezTo>
                      <a:pt x="2240" y="407"/>
                      <a:pt x="2231" y="391"/>
                      <a:pt x="2220" y="371"/>
                    </a:cubicBezTo>
                    <a:cubicBezTo>
                      <a:pt x="2219" y="369"/>
                      <a:pt x="2217" y="366"/>
                      <a:pt x="2216" y="363"/>
                    </a:cubicBezTo>
                    <a:cubicBezTo>
                      <a:pt x="2213" y="359"/>
                      <a:pt x="2214" y="354"/>
                      <a:pt x="2218" y="352"/>
                    </a:cubicBezTo>
                    <a:cubicBezTo>
                      <a:pt x="2219" y="351"/>
                      <a:pt x="2221" y="351"/>
                      <a:pt x="2222" y="351"/>
                    </a:cubicBezTo>
                    <a:cubicBezTo>
                      <a:pt x="2225" y="351"/>
                      <a:pt x="2227" y="352"/>
                      <a:pt x="2229" y="355"/>
                    </a:cubicBezTo>
                    <a:cubicBezTo>
                      <a:pt x="2231" y="358"/>
                      <a:pt x="2232" y="361"/>
                      <a:pt x="2234" y="364"/>
                    </a:cubicBezTo>
                    <a:cubicBezTo>
                      <a:pt x="2244" y="381"/>
                      <a:pt x="2251" y="395"/>
                      <a:pt x="2294" y="413"/>
                    </a:cubicBezTo>
                    <a:cubicBezTo>
                      <a:pt x="2317" y="423"/>
                      <a:pt x="2334" y="429"/>
                      <a:pt x="2347" y="434"/>
                    </a:cubicBezTo>
                    <a:cubicBezTo>
                      <a:pt x="2354" y="437"/>
                      <a:pt x="2361" y="439"/>
                      <a:pt x="2366" y="441"/>
                    </a:cubicBezTo>
                    <a:cubicBezTo>
                      <a:pt x="2360" y="408"/>
                      <a:pt x="2338" y="339"/>
                      <a:pt x="2273" y="303"/>
                    </a:cubicBezTo>
                    <a:cubicBezTo>
                      <a:pt x="2268" y="300"/>
                      <a:pt x="2268" y="300"/>
                      <a:pt x="2268" y="300"/>
                    </a:cubicBezTo>
                    <a:cubicBezTo>
                      <a:pt x="2266" y="294"/>
                      <a:pt x="2266" y="294"/>
                      <a:pt x="2266" y="294"/>
                    </a:cubicBezTo>
                    <a:cubicBezTo>
                      <a:pt x="2266" y="293"/>
                      <a:pt x="2264" y="286"/>
                      <a:pt x="2260" y="275"/>
                    </a:cubicBezTo>
                    <a:moveTo>
                      <a:pt x="1559" y="273"/>
                    </a:moveTo>
                    <a:cubicBezTo>
                      <a:pt x="1559" y="273"/>
                      <a:pt x="1559" y="273"/>
                      <a:pt x="1559" y="274"/>
                    </a:cubicBezTo>
                    <a:cubicBezTo>
                      <a:pt x="1559" y="274"/>
                      <a:pt x="1559" y="273"/>
                      <a:pt x="1559" y="273"/>
                    </a:cubicBezTo>
                    <a:cubicBezTo>
                      <a:pt x="1559" y="273"/>
                      <a:pt x="1559" y="273"/>
                      <a:pt x="1559" y="273"/>
                    </a:cubicBezTo>
                    <a:moveTo>
                      <a:pt x="1553" y="164"/>
                    </a:moveTo>
                    <a:cubicBezTo>
                      <a:pt x="1556" y="164"/>
                      <a:pt x="1560" y="165"/>
                      <a:pt x="1563" y="167"/>
                    </a:cubicBezTo>
                    <a:cubicBezTo>
                      <a:pt x="1566" y="168"/>
                      <a:pt x="1568" y="170"/>
                      <a:pt x="1572" y="170"/>
                    </a:cubicBezTo>
                    <a:cubicBezTo>
                      <a:pt x="1574" y="171"/>
                      <a:pt x="1577" y="171"/>
                      <a:pt x="1580" y="172"/>
                    </a:cubicBezTo>
                    <a:cubicBezTo>
                      <a:pt x="1585" y="173"/>
                      <a:pt x="1590" y="174"/>
                      <a:pt x="1596" y="176"/>
                    </a:cubicBezTo>
                    <a:cubicBezTo>
                      <a:pt x="1607" y="178"/>
                      <a:pt x="1618" y="182"/>
                      <a:pt x="1629" y="187"/>
                    </a:cubicBezTo>
                    <a:cubicBezTo>
                      <a:pt x="1633" y="189"/>
                      <a:pt x="1637" y="191"/>
                      <a:pt x="1641" y="194"/>
                    </a:cubicBezTo>
                    <a:cubicBezTo>
                      <a:pt x="1655" y="199"/>
                      <a:pt x="1668" y="206"/>
                      <a:pt x="1683" y="211"/>
                    </a:cubicBezTo>
                    <a:cubicBezTo>
                      <a:pt x="1683" y="211"/>
                      <a:pt x="1683" y="211"/>
                      <a:pt x="1684" y="211"/>
                    </a:cubicBezTo>
                    <a:cubicBezTo>
                      <a:pt x="1686" y="211"/>
                      <a:pt x="1689" y="210"/>
                      <a:pt x="1691" y="208"/>
                    </a:cubicBezTo>
                    <a:cubicBezTo>
                      <a:pt x="1657" y="189"/>
                      <a:pt x="1609" y="169"/>
                      <a:pt x="1553" y="164"/>
                    </a:cubicBezTo>
                    <a:moveTo>
                      <a:pt x="1789" y="162"/>
                    </a:moveTo>
                    <a:cubicBezTo>
                      <a:pt x="1757" y="162"/>
                      <a:pt x="1725" y="171"/>
                      <a:pt x="1697" y="194"/>
                    </a:cubicBezTo>
                    <a:cubicBezTo>
                      <a:pt x="1700" y="195"/>
                      <a:pt x="1703" y="197"/>
                      <a:pt x="1706" y="198"/>
                    </a:cubicBezTo>
                    <a:cubicBezTo>
                      <a:pt x="1721" y="187"/>
                      <a:pt x="1737" y="174"/>
                      <a:pt x="1758" y="174"/>
                    </a:cubicBezTo>
                    <a:cubicBezTo>
                      <a:pt x="1759" y="174"/>
                      <a:pt x="1759" y="174"/>
                      <a:pt x="1759" y="174"/>
                    </a:cubicBezTo>
                    <a:cubicBezTo>
                      <a:pt x="1761" y="174"/>
                      <a:pt x="1763" y="174"/>
                      <a:pt x="1766" y="174"/>
                    </a:cubicBezTo>
                    <a:cubicBezTo>
                      <a:pt x="1777" y="174"/>
                      <a:pt x="1788" y="174"/>
                      <a:pt x="1799" y="173"/>
                    </a:cubicBezTo>
                    <a:cubicBezTo>
                      <a:pt x="1811" y="173"/>
                      <a:pt x="1822" y="173"/>
                      <a:pt x="1833" y="173"/>
                    </a:cubicBezTo>
                    <a:cubicBezTo>
                      <a:pt x="1842" y="173"/>
                      <a:pt x="1851" y="173"/>
                      <a:pt x="1859" y="173"/>
                    </a:cubicBezTo>
                    <a:cubicBezTo>
                      <a:pt x="1837" y="167"/>
                      <a:pt x="1813" y="162"/>
                      <a:pt x="1789" y="162"/>
                    </a:cubicBezTo>
                    <a:moveTo>
                      <a:pt x="1317" y="49"/>
                    </a:moveTo>
                    <a:cubicBezTo>
                      <a:pt x="1272" y="97"/>
                      <a:pt x="1273" y="148"/>
                      <a:pt x="1299" y="202"/>
                    </a:cubicBezTo>
                    <a:cubicBezTo>
                      <a:pt x="1288" y="218"/>
                      <a:pt x="1274" y="232"/>
                      <a:pt x="1267" y="249"/>
                    </a:cubicBezTo>
                    <a:cubicBezTo>
                      <a:pt x="1265" y="253"/>
                      <a:pt x="1264" y="256"/>
                      <a:pt x="1262" y="259"/>
                    </a:cubicBezTo>
                    <a:cubicBezTo>
                      <a:pt x="1309" y="259"/>
                      <a:pt x="1309" y="259"/>
                      <a:pt x="1309" y="259"/>
                    </a:cubicBezTo>
                    <a:cubicBezTo>
                      <a:pt x="1307" y="259"/>
                      <a:pt x="1304" y="259"/>
                      <a:pt x="1302" y="259"/>
                    </a:cubicBezTo>
                    <a:cubicBezTo>
                      <a:pt x="1298" y="259"/>
                      <a:pt x="1295" y="256"/>
                      <a:pt x="1295" y="251"/>
                    </a:cubicBezTo>
                    <a:cubicBezTo>
                      <a:pt x="1295" y="247"/>
                      <a:pt x="1298" y="243"/>
                      <a:pt x="1302" y="243"/>
                    </a:cubicBezTo>
                    <a:cubicBezTo>
                      <a:pt x="1305" y="243"/>
                      <a:pt x="1307" y="243"/>
                      <a:pt x="1310" y="244"/>
                    </a:cubicBezTo>
                    <a:cubicBezTo>
                      <a:pt x="1310" y="242"/>
                      <a:pt x="1311" y="241"/>
                      <a:pt x="1312" y="240"/>
                    </a:cubicBezTo>
                    <a:cubicBezTo>
                      <a:pt x="1313" y="238"/>
                      <a:pt x="1314" y="235"/>
                      <a:pt x="1316" y="233"/>
                    </a:cubicBezTo>
                    <a:cubicBezTo>
                      <a:pt x="1322" y="221"/>
                      <a:pt x="1331" y="211"/>
                      <a:pt x="1342" y="203"/>
                    </a:cubicBezTo>
                    <a:cubicBezTo>
                      <a:pt x="1348" y="199"/>
                      <a:pt x="1354" y="196"/>
                      <a:pt x="1361" y="192"/>
                    </a:cubicBezTo>
                    <a:cubicBezTo>
                      <a:pt x="1364" y="191"/>
                      <a:pt x="1367" y="189"/>
                      <a:pt x="1370" y="188"/>
                    </a:cubicBezTo>
                    <a:cubicBezTo>
                      <a:pt x="1357" y="185"/>
                      <a:pt x="1346" y="179"/>
                      <a:pt x="1337" y="170"/>
                    </a:cubicBezTo>
                    <a:cubicBezTo>
                      <a:pt x="1325" y="158"/>
                      <a:pt x="1304" y="123"/>
                      <a:pt x="1335" y="58"/>
                    </a:cubicBezTo>
                    <a:cubicBezTo>
                      <a:pt x="1331" y="55"/>
                      <a:pt x="1325" y="52"/>
                      <a:pt x="1317" y="49"/>
                    </a:cubicBezTo>
                    <a:moveTo>
                      <a:pt x="2320" y="242"/>
                    </a:moveTo>
                    <a:cubicBezTo>
                      <a:pt x="2317" y="242"/>
                      <a:pt x="2314" y="242"/>
                      <a:pt x="2310" y="242"/>
                    </a:cubicBezTo>
                    <a:cubicBezTo>
                      <a:pt x="2306" y="241"/>
                      <a:pt x="2300" y="238"/>
                      <a:pt x="2297" y="234"/>
                    </a:cubicBezTo>
                    <a:cubicBezTo>
                      <a:pt x="2290" y="221"/>
                      <a:pt x="2282" y="208"/>
                      <a:pt x="2277" y="193"/>
                    </a:cubicBezTo>
                    <a:cubicBezTo>
                      <a:pt x="2271" y="176"/>
                      <a:pt x="2278" y="164"/>
                      <a:pt x="2294" y="164"/>
                    </a:cubicBezTo>
                    <a:cubicBezTo>
                      <a:pt x="2297" y="164"/>
                      <a:pt x="2300" y="164"/>
                      <a:pt x="2304" y="166"/>
                    </a:cubicBezTo>
                    <a:cubicBezTo>
                      <a:pt x="2319" y="170"/>
                      <a:pt x="2334" y="178"/>
                      <a:pt x="2348" y="188"/>
                    </a:cubicBezTo>
                    <a:cubicBezTo>
                      <a:pt x="2359" y="196"/>
                      <a:pt x="2367" y="208"/>
                      <a:pt x="2377" y="220"/>
                    </a:cubicBezTo>
                    <a:cubicBezTo>
                      <a:pt x="2359" y="236"/>
                      <a:pt x="2340" y="242"/>
                      <a:pt x="2320" y="242"/>
                    </a:cubicBezTo>
                    <a:moveTo>
                      <a:pt x="2190" y="27"/>
                    </a:moveTo>
                    <a:cubicBezTo>
                      <a:pt x="2198" y="39"/>
                      <a:pt x="2206" y="50"/>
                      <a:pt x="2215" y="62"/>
                    </a:cubicBezTo>
                    <a:cubicBezTo>
                      <a:pt x="2230" y="82"/>
                      <a:pt x="2238" y="104"/>
                      <a:pt x="2233" y="130"/>
                    </a:cubicBezTo>
                    <a:cubicBezTo>
                      <a:pt x="2232" y="141"/>
                      <a:pt x="2227" y="148"/>
                      <a:pt x="2218" y="148"/>
                    </a:cubicBezTo>
                    <a:cubicBezTo>
                      <a:pt x="2216" y="148"/>
                      <a:pt x="2215" y="147"/>
                      <a:pt x="2213" y="147"/>
                    </a:cubicBezTo>
                    <a:cubicBezTo>
                      <a:pt x="2204" y="145"/>
                      <a:pt x="2195" y="142"/>
                      <a:pt x="2187" y="139"/>
                    </a:cubicBezTo>
                    <a:cubicBezTo>
                      <a:pt x="2260" y="187"/>
                      <a:pt x="2286" y="259"/>
                      <a:pt x="2293" y="281"/>
                    </a:cubicBezTo>
                    <a:cubicBezTo>
                      <a:pt x="2305" y="288"/>
                      <a:pt x="2315" y="296"/>
                      <a:pt x="2325" y="305"/>
                    </a:cubicBezTo>
                    <a:cubicBezTo>
                      <a:pt x="2333" y="291"/>
                      <a:pt x="2353" y="279"/>
                      <a:pt x="2389" y="276"/>
                    </a:cubicBezTo>
                    <a:cubicBezTo>
                      <a:pt x="2393" y="276"/>
                      <a:pt x="2398" y="276"/>
                      <a:pt x="2403" y="276"/>
                    </a:cubicBezTo>
                    <a:cubicBezTo>
                      <a:pt x="2420" y="276"/>
                      <a:pt x="2440" y="278"/>
                      <a:pt x="2460" y="284"/>
                    </a:cubicBezTo>
                    <a:cubicBezTo>
                      <a:pt x="2403" y="174"/>
                      <a:pt x="2297" y="130"/>
                      <a:pt x="2296" y="129"/>
                    </a:cubicBezTo>
                    <a:cubicBezTo>
                      <a:pt x="2294" y="128"/>
                      <a:pt x="2291" y="127"/>
                      <a:pt x="2290" y="124"/>
                    </a:cubicBezTo>
                    <a:cubicBezTo>
                      <a:pt x="2261" y="83"/>
                      <a:pt x="2226" y="51"/>
                      <a:pt x="2190" y="27"/>
                    </a:cubicBezTo>
                    <a:moveTo>
                      <a:pt x="1398" y="5"/>
                    </a:moveTo>
                    <a:cubicBezTo>
                      <a:pt x="1381" y="17"/>
                      <a:pt x="1366" y="32"/>
                      <a:pt x="1357" y="48"/>
                    </a:cubicBezTo>
                    <a:cubicBezTo>
                      <a:pt x="1331" y="95"/>
                      <a:pt x="1327" y="137"/>
                      <a:pt x="1348" y="159"/>
                    </a:cubicBezTo>
                    <a:cubicBezTo>
                      <a:pt x="1357" y="168"/>
                      <a:pt x="1369" y="173"/>
                      <a:pt x="1382" y="173"/>
                    </a:cubicBezTo>
                    <a:cubicBezTo>
                      <a:pt x="1389" y="173"/>
                      <a:pt x="1396" y="172"/>
                      <a:pt x="1404" y="168"/>
                    </a:cubicBezTo>
                    <a:cubicBezTo>
                      <a:pt x="1405" y="168"/>
                      <a:pt x="1406" y="168"/>
                      <a:pt x="1407" y="168"/>
                    </a:cubicBezTo>
                    <a:cubicBezTo>
                      <a:pt x="1407" y="168"/>
                      <a:pt x="1408" y="168"/>
                      <a:pt x="1408" y="168"/>
                    </a:cubicBezTo>
                    <a:cubicBezTo>
                      <a:pt x="1410" y="167"/>
                      <a:pt x="1411" y="167"/>
                      <a:pt x="1412" y="166"/>
                    </a:cubicBezTo>
                    <a:cubicBezTo>
                      <a:pt x="1451" y="152"/>
                      <a:pt x="1489" y="147"/>
                      <a:pt x="1524" y="147"/>
                    </a:cubicBezTo>
                    <a:cubicBezTo>
                      <a:pt x="1587" y="147"/>
                      <a:pt x="1641" y="165"/>
                      <a:pt x="1682" y="186"/>
                    </a:cubicBezTo>
                    <a:cubicBezTo>
                      <a:pt x="1711" y="160"/>
                      <a:pt x="1748" y="147"/>
                      <a:pt x="1790" y="147"/>
                    </a:cubicBezTo>
                    <a:cubicBezTo>
                      <a:pt x="1820" y="147"/>
                      <a:pt x="1853" y="153"/>
                      <a:pt x="1888" y="167"/>
                    </a:cubicBezTo>
                    <a:cubicBezTo>
                      <a:pt x="1932" y="183"/>
                      <a:pt x="1969" y="205"/>
                      <a:pt x="1988" y="218"/>
                    </a:cubicBezTo>
                    <a:cubicBezTo>
                      <a:pt x="1987" y="208"/>
                      <a:pt x="1987" y="198"/>
                      <a:pt x="1989" y="190"/>
                    </a:cubicBezTo>
                    <a:cubicBezTo>
                      <a:pt x="1990" y="186"/>
                      <a:pt x="1993" y="184"/>
                      <a:pt x="1997" y="184"/>
                    </a:cubicBezTo>
                    <a:cubicBezTo>
                      <a:pt x="1997" y="184"/>
                      <a:pt x="1998" y="184"/>
                      <a:pt x="1998" y="184"/>
                    </a:cubicBezTo>
                    <a:cubicBezTo>
                      <a:pt x="2003" y="185"/>
                      <a:pt x="2005" y="189"/>
                      <a:pt x="2004" y="193"/>
                    </a:cubicBezTo>
                    <a:cubicBezTo>
                      <a:pt x="2001" y="206"/>
                      <a:pt x="2004" y="227"/>
                      <a:pt x="2008" y="243"/>
                    </a:cubicBezTo>
                    <a:cubicBezTo>
                      <a:pt x="2008" y="243"/>
                      <a:pt x="2008" y="243"/>
                      <a:pt x="2009" y="243"/>
                    </a:cubicBezTo>
                    <a:cubicBezTo>
                      <a:pt x="2029" y="300"/>
                      <a:pt x="2102" y="377"/>
                      <a:pt x="2103" y="378"/>
                    </a:cubicBezTo>
                    <a:cubicBezTo>
                      <a:pt x="2105" y="380"/>
                      <a:pt x="2105" y="380"/>
                      <a:pt x="2105" y="380"/>
                    </a:cubicBezTo>
                    <a:cubicBezTo>
                      <a:pt x="2105" y="384"/>
                      <a:pt x="2105" y="384"/>
                      <a:pt x="2105" y="384"/>
                    </a:cubicBezTo>
                    <a:cubicBezTo>
                      <a:pt x="2099" y="434"/>
                      <a:pt x="2136" y="506"/>
                      <a:pt x="2144" y="522"/>
                    </a:cubicBezTo>
                    <a:cubicBezTo>
                      <a:pt x="2147" y="522"/>
                      <a:pt x="2151" y="523"/>
                      <a:pt x="2156" y="524"/>
                    </a:cubicBezTo>
                    <a:cubicBezTo>
                      <a:pt x="2157" y="524"/>
                      <a:pt x="2157" y="524"/>
                      <a:pt x="2157" y="524"/>
                    </a:cubicBezTo>
                    <a:cubicBezTo>
                      <a:pt x="2157" y="525"/>
                      <a:pt x="2158" y="525"/>
                      <a:pt x="2159" y="525"/>
                    </a:cubicBezTo>
                    <a:cubicBezTo>
                      <a:pt x="2192" y="534"/>
                      <a:pt x="2261" y="564"/>
                      <a:pt x="2301" y="663"/>
                    </a:cubicBezTo>
                    <a:cubicBezTo>
                      <a:pt x="2301" y="663"/>
                      <a:pt x="2302" y="664"/>
                      <a:pt x="2302" y="665"/>
                    </a:cubicBezTo>
                    <a:cubicBezTo>
                      <a:pt x="2310" y="680"/>
                      <a:pt x="2325" y="689"/>
                      <a:pt x="2342" y="689"/>
                    </a:cubicBezTo>
                    <a:cubicBezTo>
                      <a:pt x="2346" y="689"/>
                      <a:pt x="2350" y="689"/>
                      <a:pt x="2353" y="688"/>
                    </a:cubicBezTo>
                    <a:cubicBezTo>
                      <a:pt x="2356" y="685"/>
                      <a:pt x="2359" y="683"/>
                      <a:pt x="2361" y="679"/>
                    </a:cubicBezTo>
                    <a:cubicBezTo>
                      <a:pt x="2345" y="660"/>
                      <a:pt x="2327" y="643"/>
                      <a:pt x="2313" y="622"/>
                    </a:cubicBezTo>
                    <a:cubicBezTo>
                      <a:pt x="2280" y="574"/>
                      <a:pt x="2244" y="530"/>
                      <a:pt x="2195" y="498"/>
                    </a:cubicBezTo>
                    <a:cubicBezTo>
                      <a:pt x="2149" y="469"/>
                      <a:pt x="2128" y="427"/>
                      <a:pt x="2131" y="373"/>
                    </a:cubicBezTo>
                    <a:cubicBezTo>
                      <a:pt x="2132" y="363"/>
                      <a:pt x="2127" y="352"/>
                      <a:pt x="2121" y="343"/>
                    </a:cubicBezTo>
                    <a:cubicBezTo>
                      <a:pt x="2102" y="317"/>
                      <a:pt x="2081" y="292"/>
                      <a:pt x="2063" y="265"/>
                    </a:cubicBezTo>
                    <a:cubicBezTo>
                      <a:pt x="2044" y="237"/>
                      <a:pt x="2031" y="206"/>
                      <a:pt x="2034" y="171"/>
                    </a:cubicBezTo>
                    <a:cubicBezTo>
                      <a:pt x="2036" y="151"/>
                      <a:pt x="2033" y="144"/>
                      <a:pt x="2018" y="144"/>
                    </a:cubicBezTo>
                    <a:cubicBezTo>
                      <a:pt x="2015" y="144"/>
                      <a:pt x="2011" y="144"/>
                      <a:pt x="2007" y="145"/>
                    </a:cubicBezTo>
                    <a:cubicBezTo>
                      <a:pt x="1999" y="146"/>
                      <a:pt x="1991" y="150"/>
                      <a:pt x="1983" y="151"/>
                    </a:cubicBezTo>
                    <a:cubicBezTo>
                      <a:pt x="1979" y="152"/>
                      <a:pt x="1975" y="152"/>
                      <a:pt x="1970" y="152"/>
                    </a:cubicBezTo>
                    <a:cubicBezTo>
                      <a:pt x="1966" y="152"/>
                      <a:pt x="1962" y="152"/>
                      <a:pt x="1959" y="150"/>
                    </a:cubicBezTo>
                    <a:cubicBezTo>
                      <a:pt x="1910" y="127"/>
                      <a:pt x="1861" y="118"/>
                      <a:pt x="1810" y="118"/>
                    </a:cubicBezTo>
                    <a:cubicBezTo>
                      <a:pt x="1781" y="118"/>
                      <a:pt x="1752" y="121"/>
                      <a:pt x="1722" y="127"/>
                    </a:cubicBezTo>
                    <a:cubicBezTo>
                      <a:pt x="1699" y="131"/>
                      <a:pt x="1676" y="135"/>
                      <a:pt x="1653" y="135"/>
                    </a:cubicBezTo>
                    <a:cubicBezTo>
                      <a:pt x="1646" y="135"/>
                      <a:pt x="1639" y="135"/>
                      <a:pt x="1633" y="134"/>
                    </a:cubicBezTo>
                    <a:cubicBezTo>
                      <a:pt x="1584" y="127"/>
                      <a:pt x="1536" y="120"/>
                      <a:pt x="1487" y="120"/>
                    </a:cubicBezTo>
                    <a:cubicBezTo>
                      <a:pt x="1477" y="120"/>
                      <a:pt x="1467" y="120"/>
                      <a:pt x="1457" y="121"/>
                    </a:cubicBezTo>
                    <a:cubicBezTo>
                      <a:pt x="1452" y="121"/>
                      <a:pt x="1448" y="122"/>
                      <a:pt x="1443" y="122"/>
                    </a:cubicBezTo>
                    <a:cubicBezTo>
                      <a:pt x="1432" y="122"/>
                      <a:pt x="1421" y="121"/>
                      <a:pt x="1411" y="119"/>
                    </a:cubicBezTo>
                    <a:cubicBezTo>
                      <a:pt x="1362" y="113"/>
                      <a:pt x="1347" y="76"/>
                      <a:pt x="1376" y="37"/>
                    </a:cubicBezTo>
                    <a:cubicBezTo>
                      <a:pt x="1381" y="31"/>
                      <a:pt x="1387" y="25"/>
                      <a:pt x="1393" y="20"/>
                    </a:cubicBezTo>
                    <a:cubicBezTo>
                      <a:pt x="1396" y="17"/>
                      <a:pt x="1400" y="15"/>
                      <a:pt x="1404" y="13"/>
                    </a:cubicBezTo>
                    <a:cubicBezTo>
                      <a:pt x="1402" y="9"/>
                      <a:pt x="1400" y="7"/>
                      <a:pt x="1398" y="5"/>
                    </a:cubicBezTo>
                    <a:moveTo>
                      <a:pt x="1379" y="0"/>
                    </a:moveTo>
                    <a:cubicBezTo>
                      <a:pt x="1375" y="1"/>
                      <a:pt x="1372" y="3"/>
                      <a:pt x="1369" y="6"/>
                    </a:cubicBezTo>
                    <a:cubicBezTo>
                      <a:pt x="1363" y="11"/>
                      <a:pt x="1358" y="13"/>
                      <a:pt x="1352" y="13"/>
                    </a:cubicBezTo>
                    <a:cubicBezTo>
                      <a:pt x="1348" y="13"/>
                      <a:pt x="1344" y="12"/>
                      <a:pt x="1339" y="11"/>
                    </a:cubicBezTo>
                    <a:cubicBezTo>
                      <a:pt x="1326" y="7"/>
                      <a:pt x="1313" y="5"/>
                      <a:pt x="1300" y="5"/>
                    </a:cubicBezTo>
                    <a:cubicBezTo>
                      <a:pt x="1286" y="5"/>
                      <a:pt x="1272" y="7"/>
                      <a:pt x="1259" y="12"/>
                    </a:cubicBezTo>
                    <a:cubicBezTo>
                      <a:pt x="1243" y="18"/>
                      <a:pt x="1230" y="28"/>
                      <a:pt x="1229" y="47"/>
                    </a:cubicBezTo>
                    <a:cubicBezTo>
                      <a:pt x="1229" y="53"/>
                      <a:pt x="1234" y="62"/>
                      <a:pt x="1240" y="65"/>
                    </a:cubicBezTo>
                    <a:cubicBezTo>
                      <a:pt x="1241" y="65"/>
                      <a:pt x="1242" y="66"/>
                      <a:pt x="1244" y="66"/>
                    </a:cubicBezTo>
                    <a:cubicBezTo>
                      <a:pt x="1249" y="66"/>
                      <a:pt x="1256" y="63"/>
                      <a:pt x="1258" y="60"/>
                    </a:cubicBezTo>
                    <a:cubicBezTo>
                      <a:pt x="1261" y="55"/>
                      <a:pt x="1264" y="51"/>
                      <a:pt x="1268" y="48"/>
                    </a:cubicBezTo>
                    <a:cubicBezTo>
                      <a:pt x="1265" y="49"/>
                      <a:pt x="1262" y="51"/>
                      <a:pt x="1259" y="52"/>
                    </a:cubicBezTo>
                    <a:cubicBezTo>
                      <a:pt x="1258" y="53"/>
                      <a:pt x="1257" y="53"/>
                      <a:pt x="1255" y="53"/>
                    </a:cubicBezTo>
                    <a:cubicBezTo>
                      <a:pt x="1253" y="53"/>
                      <a:pt x="1250" y="52"/>
                      <a:pt x="1248" y="49"/>
                    </a:cubicBezTo>
                    <a:cubicBezTo>
                      <a:pt x="1246" y="45"/>
                      <a:pt x="1248" y="41"/>
                      <a:pt x="1251" y="39"/>
                    </a:cubicBezTo>
                    <a:cubicBezTo>
                      <a:pt x="1265" y="31"/>
                      <a:pt x="1278" y="29"/>
                      <a:pt x="1291" y="29"/>
                    </a:cubicBezTo>
                    <a:cubicBezTo>
                      <a:pt x="1312" y="29"/>
                      <a:pt x="1331" y="37"/>
                      <a:pt x="1342" y="44"/>
                    </a:cubicBezTo>
                    <a:cubicBezTo>
                      <a:pt x="1342" y="42"/>
                      <a:pt x="1343" y="41"/>
                      <a:pt x="1344" y="40"/>
                    </a:cubicBezTo>
                    <a:cubicBezTo>
                      <a:pt x="1352" y="26"/>
                      <a:pt x="1363" y="12"/>
                      <a:pt x="1379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3" name="Freeform 145"/>
              <p:cNvSpPr>
                <a:spLocks noEditPoints="1"/>
              </p:cNvSpPr>
              <p:nvPr/>
            </p:nvSpPr>
            <p:spPr bwMode="auto">
              <a:xfrm>
                <a:off x="8549" y="2632"/>
                <a:ext cx="4808" cy="3026"/>
              </a:xfrm>
              <a:custGeom>
                <a:avLst/>
                <a:gdLst>
                  <a:gd name="T0" fmla="*/ 2337 w 2764"/>
                  <a:gd name="T1" fmla="*/ 1480 h 1739"/>
                  <a:gd name="T2" fmla="*/ 1484 w 2764"/>
                  <a:gd name="T3" fmla="*/ 1731 h 1739"/>
                  <a:gd name="T4" fmla="*/ 1515 w 2764"/>
                  <a:gd name="T5" fmla="*/ 1701 h 1739"/>
                  <a:gd name="T6" fmla="*/ 1279 w 2764"/>
                  <a:gd name="T7" fmla="*/ 1671 h 1739"/>
                  <a:gd name="T8" fmla="*/ 1288 w 2764"/>
                  <a:gd name="T9" fmla="*/ 1699 h 1739"/>
                  <a:gd name="T10" fmla="*/ 1310 w 2764"/>
                  <a:gd name="T11" fmla="*/ 1707 h 1739"/>
                  <a:gd name="T12" fmla="*/ 1356 w 2764"/>
                  <a:gd name="T13" fmla="*/ 1735 h 1739"/>
                  <a:gd name="T14" fmla="*/ 1372 w 2764"/>
                  <a:gd name="T15" fmla="*/ 1737 h 1739"/>
                  <a:gd name="T16" fmla="*/ 1531 w 2764"/>
                  <a:gd name="T17" fmla="*/ 1723 h 1739"/>
                  <a:gd name="T18" fmla="*/ 1702 w 2764"/>
                  <a:gd name="T19" fmla="*/ 1450 h 1739"/>
                  <a:gd name="T20" fmla="*/ 68 w 2764"/>
                  <a:gd name="T21" fmla="*/ 1183 h 1739"/>
                  <a:gd name="T22" fmla="*/ 152 w 2764"/>
                  <a:gd name="T23" fmla="*/ 1346 h 1739"/>
                  <a:gd name="T24" fmla="*/ 184 w 2764"/>
                  <a:gd name="T25" fmla="*/ 1344 h 1739"/>
                  <a:gd name="T26" fmla="*/ 414 w 2764"/>
                  <a:gd name="T27" fmla="*/ 1503 h 1739"/>
                  <a:gd name="T28" fmla="*/ 416 w 2764"/>
                  <a:gd name="T29" fmla="*/ 1476 h 1739"/>
                  <a:gd name="T30" fmla="*/ 480 w 2764"/>
                  <a:gd name="T31" fmla="*/ 1508 h 1739"/>
                  <a:gd name="T32" fmla="*/ 537 w 2764"/>
                  <a:gd name="T33" fmla="*/ 1544 h 1739"/>
                  <a:gd name="T34" fmla="*/ 575 w 2764"/>
                  <a:gd name="T35" fmla="*/ 1538 h 1739"/>
                  <a:gd name="T36" fmla="*/ 635 w 2764"/>
                  <a:gd name="T37" fmla="*/ 1589 h 1739"/>
                  <a:gd name="T38" fmla="*/ 689 w 2764"/>
                  <a:gd name="T39" fmla="*/ 1609 h 1739"/>
                  <a:gd name="T40" fmla="*/ 724 w 2764"/>
                  <a:gd name="T41" fmla="*/ 1594 h 1739"/>
                  <a:gd name="T42" fmla="*/ 799 w 2764"/>
                  <a:gd name="T43" fmla="*/ 1625 h 1739"/>
                  <a:gd name="T44" fmla="*/ 802 w 2764"/>
                  <a:gd name="T45" fmla="*/ 1604 h 1739"/>
                  <a:gd name="T46" fmla="*/ 958 w 2764"/>
                  <a:gd name="T47" fmla="*/ 1669 h 1739"/>
                  <a:gd name="T48" fmla="*/ 1037 w 2764"/>
                  <a:gd name="T49" fmla="*/ 1684 h 1739"/>
                  <a:gd name="T50" fmla="*/ 1083 w 2764"/>
                  <a:gd name="T51" fmla="*/ 1698 h 1739"/>
                  <a:gd name="T52" fmla="*/ 1105 w 2764"/>
                  <a:gd name="T53" fmla="*/ 1693 h 1739"/>
                  <a:gd name="T54" fmla="*/ 1267 w 2764"/>
                  <a:gd name="T55" fmla="*/ 1691 h 1739"/>
                  <a:gd name="T56" fmla="*/ 1159 w 2764"/>
                  <a:gd name="T57" fmla="*/ 1673 h 1739"/>
                  <a:gd name="T58" fmla="*/ 923 w 2764"/>
                  <a:gd name="T59" fmla="*/ 1639 h 1739"/>
                  <a:gd name="T60" fmla="*/ 552 w 2764"/>
                  <a:gd name="T61" fmla="*/ 1519 h 1739"/>
                  <a:gd name="T62" fmla="*/ 280 w 2764"/>
                  <a:gd name="T63" fmla="*/ 1403 h 1739"/>
                  <a:gd name="T64" fmla="*/ 260 w 2764"/>
                  <a:gd name="T65" fmla="*/ 1369 h 1739"/>
                  <a:gd name="T66" fmla="*/ 2691 w 2764"/>
                  <a:gd name="T67" fmla="*/ 1112 h 1739"/>
                  <a:gd name="T68" fmla="*/ 2552 w 2764"/>
                  <a:gd name="T69" fmla="*/ 1374 h 1739"/>
                  <a:gd name="T70" fmla="*/ 2544 w 2764"/>
                  <a:gd name="T71" fmla="*/ 1350 h 1739"/>
                  <a:gd name="T72" fmla="*/ 2347 w 2764"/>
                  <a:gd name="T73" fmla="*/ 1508 h 1739"/>
                  <a:gd name="T74" fmla="*/ 2464 w 2764"/>
                  <a:gd name="T75" fmla="*/ 1460 h 1739"/>
                  <a:gd name="T76" fmla="*/ 2560 w 2764"/>
                  <a:gd name="T77" fmla="*/ 1374 h 1739"/>
                  <a:gd name="T78" fmla="*/ 2704 w 2764"/>
                  <a:gd name="T79" fmla="*/ 1133 h 1739"/>
                  <a:gd name="T80" fmla="*/ 41 w 2764"/>
                  <a:gd name="T81" fmla="*/ 807 h 1739"/>
                  <a:gd name="T82" fmla="*/ 25 w 2764"/>
                  <a:gd name="T83" fmla="*/ 806 h 1739"/>
                  <a:gd name="T84" fmla="*/ 14 w 2764"/>
                  <a:gd name="T85" fmla="*/ 1016 h 1739"/>
                  <a:gd name="T86" fmla="*/ 37 w 2764"/>
                  <a:gd name="T87" fmla="*/ 967 h 1739"/>
                  <a:gd name="T88" fmla="*/ 65 w 2764"/>
                  <a:gd name="T89" fmla="*/ 609 h 1739"/>
                  <a:gd name="T90" fmla="*/ 30 w 2764"/>
                  <a:gd name="T91" fmla="*/ 795 h 1739"/>
                  <a:gd name="T92" fmla="*/ 2470 w 2764"/>
                  <a:gd name="T93" fmla="*/ 309 h 1739"/>
                  <a:gd name="T94" fmla="*/ 2578 w 2764"/>
                  <a:gd name="T95" fmla="*/ 416 h 1739"/>
                  <a:gd name="T96" fmla="*/ 2557 w 2764"/>
                  <a:gd name="T97" fmla="*/ 428 h 1739"/>
                  <a:gd name="T98" fmla="*/ 2707 w 2764"/>
                  <a:gd name="T99" fmla="*/ 792 h 1739"/>
                  <a:gd name="T100" fmla="*/ 2726 w 2764"/>
                  <a:gd name="T101" fmla="*/ 771 h 1739"/>
                  <a:gd name="T102" fmla="*/ 2704 w 2764"/>
                  <a:gd name="T103" fmla="*/ 1086 h 1739"/>
                  <a:gd name="T104" fmla="*/ 2754 w 2764"/>
                  <a:gd name="T105" fmla="*/ 1033 h 1739"/>
                  <a:gd name="T106" fmla="*/ 2736 w 2764"/>
                  <a:gd name="T107" fmla="*/ 799 h 1739"/>
                  <a:gd name="T108" fmla="*/ 2736 w 2764"/>
                  <a:gd name="T109" fmla="*/ 790 h 1739"/>
                  <a:gd name="T110" fmla="*/ 2666 w 2764"/>
                  <a:gd name="T111" fmla="*/ 587 h 1739"/>
                  <a:gd name="T112" fmla="*/ 2525 w 2764"/>
                  <a:gd name="T113" fmla="*/ 340 h 1739"/>
                  <a:gd name="T114" fmla="*/ 2176 w 2764"/>
                  <a:gd name="T115" fmla="*/ 0 h 1739"/>
                  <a:gd name="T116" fmla="*/ 2296 w 2764"/>
                  <a:gd name="T117" fmla="*/ 134 h 1739"/>
                  <a:gd name="T118" fmla="*/ 2482 w 2764"/>
                  <a:gd name="T119" fmla="*/ 279 h 1739"/>
                  <a:gd name="T120" fmla="*/ 2389 w 2764"/>
                  <a:gd name="T121" fmla="*/ 168 h 1739"/>
                  <a:gd name="T122" fmla="*/ 2339 w 2764"/>
                  <a:gd name="T123" fmla="*/ 140 h 1739"/>
                  <a:gd name="T124" fmla="*/ 2188 w 2764"/>
                  <a:gd name="T125" fmla="*/ 5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64" h="1739">
                    <a:moveTo>
                      <a:pt x="2337" y="1480"/>
                    </a:moveTo>
                    <a:cubicBezTo>
                      <a:pt x="2330" y="1482"/>
                      <a:pt x="2323" y="1483"/>
                      <a:pt x="2316" y="1484"/>
                    </a:cubicBezTo>
                    <a:cubicBezTo>
                      <a:pt x="2310" y="1485"/>
                      <a:pt x="2306" y="1489"/>
                      <a:pt x="2305" y="1494"/>
                    </a:cubicBezTo>
                    <a:cubicBezTo>
                      <a:pt x="2316" y="1490"/>
                      <a:pt x="2327" y="1485"/>
                      <a:pt x="2337" y="1480"/>
                    </a:cubicBezTo>
                    <a:moveTo>
                      <a:pt x="1691" y="1446"/>
                    </a:moveTo>
                    <a:cubicBezTo>
                      <a:pt x="1700" y="1471"/>
                      <a:pt x="1702" y="1529"/>
                      <a:pt x="1676" y="1585"/>
                    </a:cubicBezTo>
                    <a:cubicBezTo>
                      <a:pt x="1658" y="1623"/>
                      <a:pt x="1622" y="1669"/>
                      <a:pt x="1550" y="1693"/>
                    </a:cubicBezTo>
                    <a:cubicBezTo>
                      <a:pt x="1534" y="1709"/>
                      <a:pt x="1513" y="1724"/>
                      <a:pt x="1484" y="1731"/>
                    </a:cubicBezTo>
                    <a:cubicBezTo>
                      <a:pt x="1484" y="1731"/>
                      <a:pt x="1483" y="1731"/>
                      <a:pt x="1483" y="1731"/>
                    </a:cubicBezTo>
                    <a:cubicBezTo>
                      <a:pt x="1479" y="1731"/>
                      <a:pt x="1476" y="1729"/>
                      <a:pt x="1475" y="1725"/>
                    </a:cubicBezTo>
                    <a:cubicBezTo>
                      <a:pt x="1474" y="1721"/>
                      <a:pt x="1477" y="1717"/>
                      <a:pt x="1481" y="1716"/>
                    </a:cubicBezTo>
                    <a:cubicBezTo>
                      <a:pt x="1494" y="1713"/>
                      <a:pt x="1505" y="1708"/>
                      <a:pt x="1515" y="1701"/>
                    </a:cubicBezTo>
                    <a:cubicBezTo>
                      <a:pt x="1514" y="1702"/>
                      <a:pt x="1513" y="1702"/>
                      <a:pt x="1512" y="1702"/>
                    </a:cubicBezTo>
                    <a:cubicBezTo>
                      <a:pt x="1474" y="1708"/>
                      <a:pt x="1442" y="1711"/>
                      <a:pt x="1415" y="1711"/>
                    </a:cubicBezTo>
                    <a:cubicBezTo>
                      <a:pt x="1373" y="1711"/>
                      <a:pt x="1344" y="1705"/>
                      <a:pt x="1325" y="1698"/>
                    </a:cubicBezTo>
                    <a:cubicBezTo>
                      <a:pt x="1291" y="1686"/>
                      <a:pt x="1279" y="1671"/>
                      <a:pt x="1279" y="1671"/>
                    </a:cubicBezTo>
                    <a:cubicBezTo>
                      <a:pt x="1279" y="1670"/>
                      <a:pt x="1278" y="1670"/>
                      <a:pt x="1278" y="1669"/>
                    </a:cubicBezTo>
                    <a:cubicBezTo>
                      <a:pt x="1282" y="1676"/>
                      <a:pt x="1286" y="1682"/>
                      <a:pt x="1291" y="1687"/>
                    </a:cubicBezTo>
                    <a:cubicBezTo>
                      <a:pt x="1293" y="1691"/>
                      <a:pt x="1293" y="1696"/>
                      <a:pt x="1289" y="1698"/>
                    </a:cubicBezTo>
                    <a:cubicBezTo>
                      <a:pt x="1289" y="1699"/>
                      <a:pt x="1288" y="1699"/>
                      <a:pt x="1288" y="1699"/>
                    </a:cubicBezTo>
                    <a:cubicBezTo>
                      <a:pt x="1291" y="1706"/>
                      <a:pt x="1295" y="1711"/>
                      <a:pt x="1299" y="1716"/>
                    </a:cubicBezTo>
                    <a:cubicBezTo>
                      <a:pt x="1300" y="1714"/>
                      <a:pt x="1300" y="1713"/>
                      <a:pt x="1300" y="1712"/>
                    </a:cubicBezTo>
                    <a:cubicBezTo>
                      <a:pt x="1301" y="1709"/>
                      <a:pt x="1304" y="1707"/>
                      <a:pt x="1308" y="1707"/>
                    </a:cubicBezTo>
                    <a:cubicBezTo>
                      <a:pt x="1308" y="1707"/>
                      <a:pt x="1309" y="1707"/>
                      <a:pt x="1310" y="1707"/>
                    </a:cubicBezTo>
                    <a:cubicBezTo>
                      <a:pt x="1314" y="1708"/>
                      <a:pt x="1316" y="1712"/>
                      <a:pt x="1315" y="1717"/>
                    </a:cubicBezTo>
                    <a:cubicBezTo>
                      <a:pt x="1314" y="1719"/>
                      <a:pt x="1314" y="1722"/>
                      <a:pt x="1313" y="1724"/>
                    </a:cubicBezTo>
                    <a:cubicBezTo>
                      <a:pt x="1325" y="1729"/>
                      <a:pt x="1339" y="1732"/>
                      <a:pt x="1356" y="1735"/>
                    </a:cubicBezTo>
                    <a:cubicBezTo>
                      <a:pt x="1356" y="1735"/>
                      <a:pt x="1356" y="1735"/>
                      <a:pt x="1356" y="1735"/>
                    </a:cubicBezTo>
                    <a:cubicBezTo>
                      <a:pt x="1357" y="1731"/>
                      <a:pt x="1360" y="1728"/>
                      <a:pt x="1364" y="1728"/>
                    </a:cubicBezTo>
                    <a:cubicBezTo>
                      <a:pt x="1364" y="1728"/>
                      <a:pt x="1365" y="1728"/>
                      <a:pt x="1365" y="1728"/>
                    </a:cubicBezTo>
                    <a:cubicBezTo>
                      <a:pt x="1369" y="1728"/>
                      <a:pt x="1372" y="1732"/>
                      <a:pt x="1372" y="1736"/>
                    </a:cubicBezTo>
                    <a:cubicBezTo>
                      <a:pt x="1372" y="1736"/>
                      <a:pt x="1372" y="1737"/>
                      <a:pt x="1372" y="1737"/>
                    </a:cubicBezTo>
                    <a:cubicBezTo>
                      <a:pt x="1380" y="1738"/>
                      <a:pt x="1388" y="1739"/>
                      <a:pt x="1396" y="1739"/>
                    </a:cubicBezTo>
                    <a:cubicBezTo>
                      <a:pt x="1422" y="1737"/>
                      <a:pt x="1447" y="1738"/>
                      <a:pt x="1473" y="1736"/>
                    </a:cubicBezTo>
                    <a:cubicBezTo>
                      <a:pt x="1483" y="1735"/>
                      <a:pt x="1494" y="1734"/>
                      <a:pt x="1506" y="1732"/>
                    </a:cubicBezTo>
                    <a:cubicBezTo>
                      <a:pt x="1514" y="1729"/>
                      <a:pt x="1523" y="1726"/>
                      <a:pt x="1531" y="1723"/>
                    </a:cubicBezTo>
                    <a:cubicBezTo>
                      <a:pt x="1534" y="1724"/>
                      <a:pt x="1537" y="1725"/>
                      <a:pt x="1541" y="1725"/>
                    </a:cubicBezTo>
                    <a:cubicBezTo>
                      <a:pt x="1635" y="1701"/>
                      <a:pt x="1680" y="1643"/>
                      <a:pt x="1702" y="1597"/>
                    </a:cubicBezTo>
                    <a:cubicBezTo>
                      <a:pt x="1725" y="1547"/>
                      <a:pt x="1729" y="1493"/>
                      <a:pt x="1723" y="1457"/>
                    </a:cubicBezTo>
                    <a:cubicBezTo>
                      <a:pt x="1718" y="1455"/>
                      <a:pt x="1711" y="1453"/>
                      <a:pt x="1702" y="1450"/>
                    </a:cubicBezTo>
                    <a:cubicBezTo>
                      <a:pt x="1699" y="1449"/>
                      <a:pt x="1695" y="1448"/>
                      <a:pt x="1691" y="1446"/>
                    </a:cubicBezTo>
                    <a:moveTo>
                      <a:pt x="59" y="1156"/>
                    </a:moveTo>
                    <a:cubicBezTo>
                      <a:pt x="61" y="1164"/>
                      <a:pt x="64" y="1171"/>
                      <a:pt x="66" y="1178"/>
                    </a:cubicBezTo>
                    <a:cubicBezTo>
                      <a:pt x="67" y="1180"/>
                      <a:pt x="67" y="1182"/>
                      <a:pt x="68" y="1183"/>
                    </a:cubicBezTo>
                    <a:cubicBezTo>
                      <a:pt x="64" y="1186"/>
                      <a:pt x="59" y="1189"/>
                      <a:pt x="54" y="1192"/>
                    </a:cubicBezTo>
                    <a:cubicBezTo>
                      <a:pt x="59" y="1199"/>
                      <a:pt x="63" y="1205"/>
                      <a:pt x="68" y="1210"/>
                    </a:cubicBezTo>
                    <a:cubicBezTo>
                      <a:pt x="82" y="1222"/>
                      <a:pt x="88" y="1236"/>
                      <a:pt x="92" y="1254"/>
                    </a:cubicBezTo>
                    <a:cubicBezTo>
                      <a:pt x="100" y="1292"/>
                      <a:pt x="121" y="1323"/>
                      <a:pt x="152" y="1346"/>
                    </a:cubicBezTo>
                    <a:cubicBezTo>
                      <a:pt x="157" y="1351"/>
                      <a:pt x="162" y="1355"/>
                      <a:pt x="165" y="1359"/>
                    </a:cubicBezTo>
                    <a:cubicBezTo>
                      <a:pt x="166" y="1356"/>
                      <a:pt x="167" y="1353"/>
                      <a:pt x="169" y="1350"/>
                    </a:cubicBezTo>
                    <a:cubicBezTo>
                      <a:pt x="171" y="1346"/>
                      <a:pt x="175" y="1343"/>
                      <a:pt x="179" y="1343"/>
                    </a:cubicBezTo>
                    <a:cubicBezTo>
                      <a:pt x="181" y="1343"/>
                      <a:pt x="183" y="1344"/>
                      <a:pt x="184" y="1344"/>
                    </a:cubicBezTo>
                    <a:cubicBezTo>
                      <a:pt x="190" y="1347"/>
                      <a:pt x="193" y="1354"/>
                      <a:pt x="190" y="1360"/>
                    </a:cubicBezTo>
                    <a:cubicBezTo>
                      <a:pt x="188" y="1364"/>
                      <a:pt x="187" y="1368"/>
                      <a:pt x="185" y="1371"/>
                    </a:cubicBezTo>
                    <a:cubicBezTo>
                      <a:pt x="214" y="1387"/>
                      <a:pt x="240" y="1393"/>
                      <a:pt x="251" y="1396"/>
                    </a:cubicBezTo>
                    <a:cubicBezTo>
                      <a:pt x="300" y="1446"/>
                      <a:pt x="361" y="1480"/>
                      <a:pt x="414" y="1503"/>
                    </a:cubicBezTo>
                    <a:cubicBezTo>
                      <a:pt x="410" y="1499"/>
                      <a:pt x="406" y="1495"/>
                      <a:pt x="402" y="1493"/>
                    </a:cubicBezTo>
                    <a:cubicBezTo>
                      <a:pt x="398" y="1489"/>
                      <a:pt x="397" y="1482"/>
                      <a:pt x="400" y="1478"/>
                    </a:cubicBezTo>
                    <a:cubicBezTo>
                      <a:pt x="403" y="1475"/>
                      <a:pt x="406" y="1473"/>
                      <a:pt x="409" y="1473"/>
                    </a:cubicBezTo>
                    <a:cubicBezTo>
                      <a:pt x="411" y="1473"/>
                      <a:pt x="414" y="1474"/>
                      <a:pt x="416" y="1476"/>
                    </a:cubicBezTo>
                    <a:cubicBezTo>
                      <a:pt x="428" y="1485"/>
                      <a:pt x="443" y="1501"/>
                      <a:pt x="459" y="1520"/>
                    </a:cubicBezTo>
                    <a:cubicBezTo>
                      <a:pt x="471" y="1524"/>
                      <a:pt x="482" y="1527"/>
                      <a:pt x="492" y="1530"/>
                    </a:cubicBezTo>
                    <a:cubicBezTo>
                      <a:pt x="488" y="1528"/>
                      <a:pt x="485" y="1525"/>
                      <a:pt x="483" y="1523"/>
                    </a:cubicBezTo>
                    <a:cubicBezTo>
                      <a:pt x="478" y="1520"/>
                      <a:pt x="477" y="1513"/>
                      <a:pt x="480" y="1508"/>
                    </a:cubicBezTo>
                    <a:cubicBezTo>
                      <a:pt x="482" y="1505"/>
                      <a:pt x="486" y="1504"/>
                      <a:pt x="489" y="1504"/>
                    </a:cubicBezTo>
                    <a:cubicBezTo>
                      <a:pt x="491" y="1504"/>
                      <a:pt x="493" y="1504"/>
                      <a:pt x="495" y="1506"/>
                    </a:cubicBezTo>
                    <a:cubicBezTo>
                      <a:pt x="507" y="1514"/>
                      <a:pt x="519" y="1527"/>
                      <a:pt x="532" y="1542"/>
                    </a:cubicBezTo>
                    <a:cubicBezTo>
                      <a:pt x="534" y="1543"/>
                      <a:pt x="536" y="1543"/>
                      <a:pt x="537" y="1544"/>
                    </a:cubicBezTo>
                    <a:cubicBezTo>
                      <a:pt x="550" y="1552"/>
                      <a:pt x="563" y="1560"/>
                      <a:pt x="577" y="1567"/>
                    </a:cubicBezTo>
                    <a:cubicBezTo>
                      <a:pt x="574" y="1563"/>
                      <a:pt x="570" y="1559"/>
                      <a:pt x="567" y="1556"/>
                    </a:cubicBezTo>
                    <a:cubicBezTo>
                      <a:pt x="563" y="1552"/>
                      <a:pt x="563" y="1545"/>
                      <a:pt x="567" y="1541"/>
                    </a:cubicBezTo>
                    <a:cubicBezTo>
                      <a:pt x="569" y="1539"/>
                      <a:pt x="572" y="1538"/>
                      <a:pt x="575" y="1538"/>
                    </a:cubicBezTo>
                    <a:cubicBezTo>
                      <a:pt x="578" y="1538"/>
                      <a:pt x="580" y="1539"/>
                      <a:pt x="582" y="1541"/>
                    </a:cubicBezTo>
                    <a:cubicBezTo>
                      <a:pt x="594" y="1552"/>
                      <a:pt x="606" y="1568"/>
                      <a:pt x="618" y="1586"/>
                    </a:cubicBezTo>
                    <a:cubicBezTo>
                      <a:pt x="627" y="1589"/>
                      <a:pt x="635" y="1592"/>
                      <a:pt x="644" y="1595"/>
                    </a:cubicBezTo>
                    <a:cubicBezTo>
                      <a:pt x="641" y="1593"/>
                      <a:pt x="638" y="1591"/>
                      <a:pt x="635" y="1589"/>
                    </a:cubicBezTo>
                    <a:cubicBezTo>
                      <a:pt x="630" y="1586"/>
                      <a:pt x="628" y="1579"/>
                      <a:pt x="631" y="1574"/>
                    </a:cubicBezTo>
                    <a:cubicBezTo>
                      <a:pt x="633" y="1571"/>
                      <a:pt x="637" y="1569"/>
                      <a:pt x="640" y="1569"/>
                    </a:cubicBezTo>
                    <a:cubicBezTo>
                      <a:pt x="642" y="1569"/>
                      <a:pt x="644" y="1570"/>
                      <a:pt x="646" y="1571"/>
                    </a:cubicBezTo>
                    <a:cubicBezTo>
                      <a:pt x="662" y="1581"/>
                      <a:pt x="677" y="1594"/>
                      <a:pt x="689" y="1609"/>
                    </a:cubicBezTo>
                    <a:cubicBezTo>
                      <a:pt x="701" y="1612"/>
                      <a:pt x="713" y="1615"/>
                      <a:pt x="724" y="1617"/>
                    </a:cubicBezTo>
                    <a:cubicBezTo>
                      <a:pt x="722" y="1616"/>
                      <a:pt x="721" y="1615"/>
                      <a:pt x="719" y="1614"/>
                    </a:cubicBezTo>
                    <a:cubicBezTo>
                      <a:pt x="713" y="1611"/>
                      <a:pt x="712" y="1605"/>
                      <a:pt x="714" y="1599"/>
                    </a:cubicBezTo>
                    <a:cubicBezTo>
                      <a:pt x="716" y="1596"/>
                      <a:pt x="720" y="1594"/>
                      <a:pt x="724" y="1594"/>
                    </a:cubicBezTo>
                    <a:cubicBezTo>
                      <a:pt x="726" y="1594"/>
                      <a:pt x="727" y="1594"/>
                      <a:pt x="729" y="1595"/>
                    </a:cubicBezTo>
                    <a:cubicBezTo>
                      <a:pt x="742" y="1602"/>
                      <a:pt x="755" y="1613"/>
                      <a:pt x="766" y="1624"/>
                    </a:cubicBezTo>
                    <a:cubicBezTo>
                      <a:pt x="782" y="1627"/>
                      <a:pt x="798" y="1629"/>
                      <a:pt x="812" y="1630"/>
                    </a:cubicBezTo>
                    <a:cubicBezTo>
                      <a:pt x="808" y="1627"/>
                      <a:pt x="803" y="1625"/>
                      <a:pt x="799" y="1625"/>
                    </a:cubicBezTo>
                    <a:cubicBezTo>
                      <a:pt x="793" y="1624"/>
                      <a:pt x="790" y="1620"/>
                      <a:pt x="790" y="1614"/>
                    </a:cubicBezTo>
                    <a:cubicBezTo>
                      <a:pt x="790" y="1614"/>
                      <a:pt x="790" y="1613"/>
                      <a:pt x="790" y="1613"/>
                    </a:cubicBezTo>
                    <a:cubicBezTo>
                      <a:pt x="790" y="1607"/>
                      <a:pt x="795" y="1603"/>
                      <a:pt x="800" y="1603"/>
                    </a:cubicBezTo>
                    <a:cubicBezTo>
                      <a:pt x="801" y="1603"/>
                      <a:pt x="801" y="1603"/>
                      <a:pt x="802" y="1604"/>
                    </a:cubicBezTo>
                    <a:cubicBezTo>
                      <a:pt x="818" y="1606"/>
                      <a:pt x="836" y="1618"/>
                      <a:pt x="851" y="1632"/>
                    </a:cubicBezTo>
                    <a:cubicBezTo>
                      <a:pt x="858" y="1632"/>
                      <a:pt x="864" y="1632"/>
                      <a:pt x="869" y="1632"/>
                    </a:cubicBezTo>
                    <a:cubicBezTo>
                      <a:pt x="875" y="1632"/>
                      <a:pt x="879" y="1632"/>
                      <a:pt x="882" y="1632"/>
                    </a:cubicBezTo>
                    <a:cubicBezTo>
                      <a:pt x="907" y="1647"/>
                      <a:pt x="932" y="1659"/>
                      <a:pt x="958" y="1669"/>
                    </a:cubicBezTo>
                    <a:cubicBezTo>
                      <a:pt x="974" y="1667"/>
                      <a:pt x="989" y="1666"/>
                      <a:pt x="1003" y="1666"/>
                    </a:cubicBezTo>
                    <a:cubicBezTo>
                      <a:pt x="1016" y="1666"/>
                      <a:pt x="1028" y="1667"/>
                      <a:pt x="1038" y="1669"/>
                    </a:cubicBezTo>
                    <a:cubicBezTo>
                      <a:pt x="1042" y="1670"/>
                      <a:pt x="1045" y="1674"/>
                      <a:pt x="1044" y="1678"/>
                    </a:cubicBezTo>
                    <a:cubicBezTo>
                      <a:pt x="1044" y="1682"/>
                      <a:pt x="1040" y="1684"/>
                      <a:pt x="1037" y="1684"/>
                    </a:cubicBezTo>
                    <a:cubicBezTo>
                      <a:pt x="1036" y="1684"/>
                      <a:pt x="1036" y="1684"/>
                      <a:pt x="1035" y="1684"/>
                    </a:cubicBezTo>
                    <a:cubicBezTo>
                      <a:pt x="1026" y="1683"/>
                      <a:pt x="1015" y="1682"/>
                      <a:pt x="1002" y="1682"/>
                    </a:cubicBezTo>
                    <a:cubicBezTo>
                      <a:pt x="1001" y="1682"/>
                      <a:pt x="1000" y="1682"/>
                      <a:pt x="999" y="1682"/>
                    </a:cubicBezTo>
                    <a:cubicBezTo>
                      <a:pt x="1027" y="1690"/>
                      <a:pt x="1056" y="1695"/>
                      <a:pt x="1083" y="1698"/>
                    </a:cubicBezTo>
                    <a:cubicBezTo>
                      <a:pt x="1086" y="1694"/>
                      <a:pt x="1089" y="1691"/>
                      <a:pt x="1090" y="1687"/>
                    </a:cubicBezTo>
                    <a:cubicBezTo>
                      <a:pt x="1091" y="1684"/>
                      <a:pt x="1094" y="1682"/>
                      <a:pt x="1097" y="1682"/>
                    </a:cubicBezTo>
                    <a:cubicBezTo>
                      <a:pt x="1098" y="1682"/>
                      <a:pt x="1099" y="1682"/>
                      <a:pt x="1100" y="1683"/>
                    </a:cubicBezTo>
                    <a:cubicBezTo>
                      <a:pt x="1104" y="1684"/>
                      <a:pt x="1106" y="1689"/>
                      <a:pt x="1105" y="1693"/>
                    </a:cubicBezTo>
                    <a:cubicBezTo>
                      <a:pt x="1104" y="1695"/>
                      <a:pt x="1102" y="1698"/>
                      <a:pt x="1101" y="1700"/>
                    </a:cubicBezTo>
                    <a:cubicBezTo>
                      <a:pt x="1121" y="1702"/>
                      <a:pt x="1141" y="1702"/>
                      <a:pt x="1158" y="1702"/>
                    </a:cubicBezTo>
                    <a:cubicBezTo>
                      <a:pt x="1201" y="1702"/>
                      <a:pt x="1235" y="1698"/>
                      <a:pt x="1254" y="1696"/>
                    </a:cubicBezTo>
                    <a:cubicBezTo>
                      <a:pt x="1258" y="1694"/>
                      <a:pt x="1262" y="1693"/>
                      <a:pt x="1267" y="1691"/>
                    </a:cubicBezTo>
                    <a:cubicBezTo>
                      <a:pt x="1267" y="1691"/>
                      <a:pt x="1269" y="1691"/>
                      <a:pt x="1270" y="1691"/>
                    </a:cubicBezTo>
                    <a:cubicBezTo>
                      <a:pt x="1271" y="1691"/>
                      <a:pt x="1272" y="1691"/>
                      <a:pt x="1274" y="1691"/>
                    </a:cubicBezTo>
                    <a:cubicBezTo>
                      <a:pt x="1269" y="1685"/>
                      <a:pt x="1263" y="1676"/>
                      <a:pt x="1259" y="1666"/>
                    </a:cubicBezTo>
                    <a:cubicBezTo>
                      <a:pt x="1245" y="1668"/>
                      <a:pt x="1208" y="1673"/>
                      <a:pt x="1159" y="1673"/>
                    </a:cubicBezTo>
                    <a:cubicBezTo>
                      <a:pt x="1084" y="1673"/>
                      <a:pt x="981" y="1661"/>
                      <a:pt x="894" y="1605"/>
                    </a:cubicBezTo>
                    <a:cubicBezTo>
                      <a:pt x="892" y="1605"/>
                      <a:pt x="891" y="1604"/>
                      <a:pt x="890" y="1604"/>
                    </a:cubicBezTo>
                    <a:cubicBezTo>
                      <a:pt x="899" y="1614"/>
                      <a:pt x="909" y="1622"/>
                      <a:pt x="920" y="1628"/>
                    </a:cubicBezTo>
                    <a:cubicBezTo>
                      <a:pt x="924" y="1630"/>
                      <a:pt x="925" y="1635"/>
                      <a:pt x="923" y="1639"/>
                    </a:cubicBezTo>
                    <a:cubicBezTo>
                      <a:pt x="922" y="1641"/>
                      <a:pt x="919" y="1643"/>
                      <a:pt x="917" y="1643"/>
                    </a:cubicBezTo>
                    <a:cubicBezTo>
                      <a:pt x="915" y="1643"/>
                      <a:pt x="914" y="1643"/>
                      <a:pt x="913" y="1642"/>
                    </a:cubicBezTo>
                    <a:cubicBezTo>
                      <a:pt x="897" y="1633"/>
                      <a:pt x="881" y="1619"/>
                      <a:pt x="869" y="1603"/>
                    </a:cubicBezTo>
                    <a:cubicBezTo>
                      <a:pt x="820" y="1603"/>
                      <a:pt x="669" y="1596"/>
                      <a:pt x="552" y="1519"/>
                    </a:cubicBezTo>
                    <a:cubicBezTo>
                      <a:pt x="548" y="1517"/>
                      <a:pt x="543" y="1515"/>
                      <a:pt x="527" y="1511"/>
                    </a:cubicBezTo>
                    <a:cubicBezTo>
                      <a:pt x="482" y="1498"/>
                      <a:pt x="363" y="1465"/>
                      <a:pt x="278" y="1382"/>
                    </a:cubicBezTo>
                    <a:cubicBezTo>
                      <a:pt x="278" y="1387"/>
                      <a:pt x="279" y="1390"/>
                      <a:pt x="281" y="1392"/>
                    </a:cubicBezTo>
                    <a:cubicBezTo>
                      <a:pt x="284" y="1395"/>
                      <a:pt x="283" y="1400"/>
                      <a:pt x="280" y="1403"/>
                    </a:cubicBezTo>
                    <a:cubicBezTo>
                      <a:pt x="279" y="1404"/>
                      <a:pt x="277" y="1405"/>
                      <a:pt x="275" y="1405"/>
                    </a:cubicBezTo>
                    <a:cubicBezTo>
                      <a:pt x="273" y="1405"/>
                      <a:pt x="271" y="1404"/>
                      <a:pt x="269" y="1402"/>
                    </a:cubicBezTo>
                    <a:cubicBezTo>
                      <a:pt x="262" y="1394"/>
                      <a:pt x="261" y="1382"/>
                      <a:pt x="262" y="1369"/>
                    </a:cubicBezTo>
                    <a:cubicBezTo>
                      <a:pt x="262" y="1369"/>
                      <a:pt x="261" y="1369"/>
                      <a:pt x="260" y="1369"/>
                    </a:cubicBezTo>
                    <a:cubicBezTo>
                      <a:pt x="255" y="1367"/>
                      <a:pt x="115" y="1341"/>
                      <a:pt x="106" y="1216"/>
                    </a:cubicBezTo>
                    <a:cubicBezTo>
                      <a:pt x="106" y="1211"/>
                      <a:pt x="104" y="1207"/>
                      <a:pt x="100" y="1205"/>
                    </a:cubicBezTo>
                    <a:cubicBezTo>
                      <a:pt x="98" y="1204"/>
                      <a:pt x="77" y="1189"/>
                      <a:pt x="59" y="1156"/>
                    </a:cubicBezTo>
                    <a:moveTo>
                      <a:pt x="2691" y="1112"/>
                    </a:moveTo>
                    <a:cubicBezTo>
                      <a:pt x="2691" y="1113"/>
                      <a:pt x="2691" y="1114"/>
                      <a:pt x="2691" y="1115"/>
                    </a:cubicBezTo>
                    <a:cubicBezTo>
                      <a:pt x="2690" y="1117"/>
                      <a:pt x="2671" y="1269"/>
                      <a:pt x="2572" y="1335"/>
                    </a:cubicBezTo>
                    <a:cubicBezTo>
                      <a:pt x="2569" y="1348"/>
                      <a:pt x="2565" y="1360"/>
                      <a:pt x="2559" y="1370"/>
                    </a:cubicBezTo>
                    <a:cubicBezTo>
                      <a:pt x="2557" y="1373"/>
                      <a:pt x="2555" y="1374"/>
                      <a:pt x="2552" y="1374"/>
                    </a:cubicBezTo>
                    <a:cubicBezTo>
                      <a:pt x="2551" y="1374"/>
                      <a:pt x="2549" y="1374"/>
                      <a:pt x="2548" y="1373"/>
                    </a:cubicBezTo>
                    <a:cubicBezTo>
                      <a:pt x="2544" y="1371"/>
                      <a:pt x="2543" y="1366"/>
                      <a:pt x="2545" y="1362"/>
                    </a:cubicBezTo>
                    <a:cubicBezTo>
                      <a:pt x="2548" y="1358"/>
                      <a:pt x="2551" y="1352"/>
                      <a:pt x="2553" y="1346"/>
                    </a:cubicBezTo>
                    <a:cubicBezTo>
                      <a:pt x="2550" y="1347"/>
                      <a:pt x="2547" y="1349"/>
                      <a:pt x="2544" y="1350"/>
                    </a:cubicBezTo>
                    <a:cubicBezTo>
                      <a:pt x="2540" y="1352"/>
                      <a:pt x="2537" y="1355"/>
                      <a:pt x="2536" y="1358"/>
                    </a:cubicBezTo>
                    <a:cubicBezTo>
                      <a:pt x="2535" y="1361"/>
                      <a:pt x="2514" y="1416"/>
                      <a:pt x="2427" y="1454"/>
                    </a:cubicBezTo>
                    <a:cubicBezTo>
                      <a:pt x="2418" y="1462"/>
                      <a:pt x="2412" y="1467"/>
                      <a:pt x="2410" y="1469"/>
                    </a:cubicBezTo>
                    <a:cubicBezTo>
                      <a:pt x="2399" y="1479"/>
                      <a:pt x="2377" y="1493"/>
                      <a:pt x="2347" y="1508"/>
                    </a:cubicBezTo>
                    <a:cubicBezTo>
                      <a:pt x="2387" y="1500"/>
                      <a:pt x="2419" y="1489"/>
                      <a:pt x="2446" y="1477"/>
                    </a:cubicBezTo>
                    <a:cubicBezTo>
                      <a:pt x="2451" y="1473"/>
                      <a:pt x="2455" y="1468"/>
                      <a:pt x="2460" y="1462"/>
                    </a:cubicBezTo>
                    <a:cubicBezTo>
                      <a:pt x="2460" y="1461"/>
                      <a:pt x="2463" y="1460"/>
                      <a:pt x="2463" y="1460"/>
                    </a:cubicBezTo>
                    <a:cubicBezTo>
                      <a:pt x="2464" y="1460"/>
                      <a:pt x="2464" y="1460"/>
                      <a:pt x="2464" y="1460"/>
                    </a:cubicBezTo>
                    <a:cubicBezTo>
                      <a:pt x="2467" y="1461"/>
                      <a:pt x="2470" y="1462"/>
                      <a:pt x="2473" y="1462"/>
                    </a:cubicBezTo>
                    <a:cubicBezTo>
                      <a:pt x="2487" y="1454"/>
                      <a:pt x="2499" y="1445"/>
                      <a:pt x="2510" y="1437"/>
                    </a:cubicBezTo>
                    <a:cubicBezTo>
                      <a:pt x="2519" y="1427"/>
                      <a:pt x="2528" y="1418"/>
                      <a:pt x="2538" y="1408"/>
                    </a:cubicBezTo>
                    <a:cubicBezTo>
                      <a:pt x="2550" y="1394"/>
                      <a:pt x="2557" y="1381"/>
                      <a:pt x="2560" y="1374"/>
                    </a:cubicBezTo>
                    <a:cubicBezTo>
                      <a:pt x="2578" y="1366"/>
                      <a:pt x="2594" y="1356"/>
                      <a:pt x="2608" y="1344"/>
                    </a:cubicBezTo>
                    <a:cubicBezTo>
                      <a:pt x="2613" y="1339"/>
                      <a:pt x="2618" y="1335"/>
                      <a:pt x="2622" y="1330"/>
                    </a:cubicBezTo>
                    <a:cubicBezTo>
                      <a:pt x="2675" y="1279"/>
                      <a:pt x="2699" y="1207"/>
                      <a:pt x="2711" y="1162"/>
                    </a:cubicBezTo>
                    <a:cubicBezTo>
                      <a:pt x="2712" y="1151"/>
                      <a:pt x="2710" y="1142"/>
                      <a:pt x="2704" y="1133"/>
                    </a:cubicBezTo>
                    <a:cubicBezTo>
                      <a:pt x="2702" y="1132"/>
                      <a:pt x="2700" y="1129"/>
                      <a:pt x="2700" y="1126"/>
                    </a:cubicBezTo>
                    <a:cubicBezTo>
                      <a:pt x="2697" y="1122"/>
                      <a:pt x="2694" y="1117"/>
                      <a:pt x="2691" y="1112"/>
                    </a:cubicBezTo>
                    <a:moveTo>
                      <a:pt x="52" y="793"/>
                    </a:moveTo>
                    <a:cubicBezTo>
                      <a:pt x="47" y="797"/>
                      <a:pt x="43" y="802"/>
                      <a:pt x="41" y="807"/>
                    </a:cubicBezTo>
                    <a:cubicBezTo>
                      <a:pt x="40" y="810"/>
                      <a:pt x="37" y="812"/>
                      <a:pt x="34" y="812"/>
                    </a:cubicBezTo>
                    <a:cubicBezTo>
                      <a:pt x="33" y="812"/>
                      <a:pt x="32" y="812"/>
                      <a:pt x="31" y="812"/>
                    </a:cubicBezTo>
                    <a:cubicBezTo>
                      <a:pt x="28" y="810"/>
                      <a:pt x="26" y="807"/>
                      <a:pt x="26" y="804"/>
                    </a:cubicBezTo>
                    <a:cubicBezTo>
                      <a:pt x="26" y="805"/>
                      <a:pt x="25" y="805"/>
                      <a:pt x="25" y="806"/>
                    </a:cubicBezTo>
                    <a:cubicBezTo>
                      <a:pt x="23" y="812"/>
                      <a:pt x="22" y="819"/>
                      <a:pt x="21" y="825"/>
                    </a:cubicBezTo>
                    <a:cubicBezTo>
                      <a:pt x="19" y="849"/>
                      <a:pt x="16" y="873"/>
                      <a:pt x="14" y="897"/>
                    </a:cubicBezTo>
                    <a:cubicBezTo>
                      <a:pt x="13" y="904"/>
                      <a:pt x="10" y="911"/>
                      <a:pt x="10" y="918"/>
                    </a:cubicBezTo>
                    <a:cubicBezTo>
                      <a:pt x="11" y="951"/>
                      <a:pt x="12" y="984"/>
                      <a:pt x="14" y="1016"/>
                    </a:cubicBezTo>
                    <a:cubicBezTo>
                      <a:pt x="14" y="1021"/>
                      <a:pt x="13" y="1025"/>
                      <a:pt x="15" y="1029"/>
                    </a:cubicBezTo>
                    <a:cubicBezTo>
                      <a:pt x="21" y="1048"/>
                      <a:pt x="27" y="1066"/>
                      <a:pt x="34" y="1085"/>
                    </a:cubicBezTo>
                    <a:cubicBezTo>
                      <a:pt x="29" y="1055"/>
                      <a:pt x="29" y="1019"/>
                      <a:pt x="38" y="975"/>
                    </a:cubicBezTo>
                    <a:cubicBezTo>
                      <a:pt x="38" y="972"/>
                      <a:pt x="38" y="969"/>
                      <a:pt x="37" y="967"/>
                    </a:cubicBezTo>
                    <a:cubicBezTo>
                      <a:pt x="36" y="966"/>
                      <a:pt x="0" y="883"/>
                      <a:pt x="51" y="793"/>
                    </a:cubicBezTo>
                    <a:cubicBezTo>
                      <a:pt x="51" y="793"/>
                      <a:pt x="52" y="793"/>
                      <a:pt x="52" y="793"/>
                    </a:cubicBezTo>
                    <a:moveTo>
                      <a:pt x="86" y="588"/>
                    </a:moveTo>
                    <a:cubicBezTo>
                      <a:pt x="75" y="588"/>
                      <a:pt x="70" y="600"/>
                      <a:pt x="65" y="609"/>
                    </a:cubicBezTo>
                    <a:cubicBezTo>
                      <a:pt x="46" y="644"/>
                      <a:pt x="27" y="679"/>
                      <a:pt x="44" y="722"/>
                    </a:cubicBezTo>
                    <a:cubicBezTo>
                      <a:pt x="45" y="726"/>
                      <a:pt x="43" y="735"/>
                      <a:pt x="40" y="736"/>
                    </a:cubicBezTo>
                    <a:cubicBezTo>
                      <a:pt x="28" y="741"/>
                      <a:pt x="28" y="752"/>
                      <a:pt x="31" y="760"/>
                    </a:cubicBezTo>
                    <a:cubicBezTo>
                      <a:pt x="37" y="773"/>
                      <a:pt x="34" y="784"/>
                      <a:pt x="30" y="795"/>
                    </a:cubicBezTo>
                    <a:cubicBezTo>
                      <a:pt x="35" y="786"/>
                      <a:pt x="43" y="779"/>
                      <a:pt x="52" y="773"/>
                    </a:cubicBezTo>
                    <a:cubicBezTo>
                      <a:pt x="49" y="745"/>
                      <a:pt x="46" y="661"/>
                      <a:pt x="94" y="589"/>
                    </a:cubicBezTo>
                    <a:cubicBezTo>
                      <a:pt x="91" y="589"/>
                      <a:pt x="89" y="588"/>
                      <a:pt x="86" y="588"/>
                    </a:cubicBezTo>
                    <a:moveTo>
                      <a:pt x="2470" y="309"/>
                    </a:moveTo>
                    <a:cubicBezTo>
                      <a:pt x="2470" y="310"/>
                      <a:pt x="2470" y="310"/>
                      <a:pt x="2470" y="311"/>
                    </a:cubicBezTo>
                    <a:cubicBezTo>
                      <a:pt x="2471" y="313"/>
                      <a:pt x="2473" y="316"/>
                      <a:pt x="2476" y="317"/>
                    </a:cubicBezTo>
                    <a:cubicBezTo>
                      <a:pt x="2477" y="318"/>
                      <a:pt x="2528" y="349"/>
                      <a:pt x="2549" y="412"/>
                    </a:cubicBezTo>
                    <a:cubicBezTo>
                      <a:pt x="2560" y="412"/>
                      <a:pt x="2570" y="414"/>
                      <a:pt x="2578" y="416"/>
                    </a:cubicBezTo>
                    <a:cubicBezTo>
                      <a:pt x="2583" y="417"/>
                      <a:pt x="2585" y="422"/>
                      <a:pt x="2584" y="426"/>
                    </a:cubicBezTo>
                    <a:cubicBezTo>
                      <a:pt x="2583" y="429"/>
                      <a:pt x="2580" y="431"/>
                      <a:pt x="2576" y="431"/>
                    </a:cubicBezTo>
                    <a:cubicBezTo>
                      <a:pt x="2576" y="431"/>
                      <a:pt x="2575" y="431"/>
                      <a:pt x="2574" y="431"/>
                    </a:cubicBezTo>
                    <a:cubicBezTo>
                      <a:pt x="2569" y="430"/>
                      <a:pt x="2563" y="429"/>
                      <a:pt x="2557" y="428"/>
                    </a:cubicBezTo>
                    <a:cubicBezTo>
                      <a:pt x="2557" y="428"/>
                      <a:pt x="2557" y="429"/>
                      <a:pt x="2558" y="429"/>
                    </a:cubicBezTo>
                    <a:cubicBezTo>
                      <a:pt x="2559" y="429"/>
                      <a:pt x="2653" y="490"/>
                      <a:pt x="2636" y="594"/>
                    </a:cubicBezTo>
                    <a:cubicBezTo>
                      <a:pt x="2635" y="598"/>
                      <a:pt x="2637" y="603"/>
                      <a:pt x="2640" y="606"/>
                    </a:cubicBezTo>
                    <a:cubicBezTo>
                      <a:pt x="2641" y="607"/>
                      <a:pt x="2721" y="696"/>
                      <a:pt x="2707" y="792"/>
                    </a:cubicBezTo>
                    <a:cubicBezTo>
                      <a:pt x="2706" y="795"/>
                      <a:pt x="2707" y="798"/>
                      <a:pt x="2708" y="801"/>
                    </a:cubicBezTo>
                    <a:cubicBezTo>
                      <a:pt x="2708" y="801"/>
                      <a:pt x="2710" y="804"/>
                      <a:pt x="2713" y="810"/>
                    </a:cubicBezTo>
                    <a:cubicBezTo>
                      <a:pt x="2716" y="797"/>
                      <a:pt x="2718" y="786"/>
                      <a:pt x="2718" y="778"/>
                    </a:cubicBezTo>
                    <a:cubicBezTo>
                      <a:pt x="2719" y="774"/>
                      <a:pt x="2722" y="771"/>
                      <a:pt x="2726" y="771"/>
                    </a:cubicBezTo>
                    <a:cubicBezTo>
                      <a:pt x="2726" y="771"/>
                      <a:pt x="2726" y="771"/>
                      <a:pt x="2727" y="771"/>
                    </a:cubicBezTo>
                    <a:cubicBezTo>
                      <a:pt x="2731" y="771"/>
                      <a:pt x="2734" y="775"/>
                      <a:pt x="2734" y="779"/>
                    </a:cubicBezTo>
                    <a:cubicBezTo>
                      <a:pt x="2733" y="791"/>
                      <a:pt x="2730" y="812"/>
                      <a:pt x="2721" y="834"/>
                    </a:cubicBezTo>
                    <a:cubicBezTo>
                      <a:pt x="2736" y="882"/>
                      <a:pt x="2754" y="979"/>
                      <a:pt x="2704" y="1086"/>
                    </a:cubicBezTo>
                    <a:cubicBezTo>
                      <a:pt x="2706" y="1085"/>
                      <a:pt x="2707" y="1085"/>
                      <a:pt x="2708" y="1084"/>
                    </a:cubicBezTo>
                    <a:cubicBezTo>
                      <a:pt x="2726" y="1077"/>
                      <a:pt x="2741" y="1068"/>
                      <a:pt x="2748" y="1051"/>
                    </a:cubicBezTo>
                    <a:cubicBezTo>
                      <a:pt x="2750" y="1045"/>
                      <a:pt x="2752" y="1040"/>
                      <a:pt x="2753" y="1034"/>
                    </a:cubicBezTo>
                    <a:cubicBezTo>
                      <a:pt x="2753" y="1034"/>
                      <a:pt x="2754" y="1033"/>
                      <a:pt x="2754" y="1033"/>
                    </a:cubicBezTo>
                    <a:cubicBezTo>
                      <a:pt x="2755" y="1018"/>
                      <a:pt x="2759" y="1004"/>
                      <a:pt x="2762" y="989"/>
                    </a:cubicBezTo>
                    <a:cubicBezTo>
                      <a:pt x="2763" y="985"/>
                      <a:pt x="2764" y="981"/>
                      <a:pt x="2764" y="977"/>
                    </a:cubicBezTo>
                    <a:cubicBezTo>
                      <a:pt x="2764" y="953"/>
                      <a:pt x="2764" y="930"/>
                      <a:pt x="2764" y="907"/>
                    </a:cubicBezTo>
                    <a:cubicBezTo>
                      <a:pt x="2755" y="871"/>
                      <a:pt x="2745" y="835"/>
                      <a:pt x="2736" y="799"/>
                    </a:cubicBezTo>
                    <a:cubicBezTo>
                      <a:pt x="2736" y="798"/>
                      <a:pt x="2736" y="796"/>
                      <a:pt x="2736" y="794"/>
                    </a:cubicBezTo>
                    <a:cubicBezTo>
                      <a:pt x="2736" y="793"/>
                      <a:pt x="2736" y="793"/>
                      <a:pt x="2736" y="792"/>
                    </a:cubicBezTo>
                    <a:cubicBezTo>
                      <a:pt x="2736" y="792"/>
                      <a:pt x="2736" y="792"/>
                      <a:pt x="2736" y="792"/>
                    </a:cubicBezTo>
                    <a:cubicBezTo>
                      <a:pt x="2736" y="791"/>
                      <a:pt x="2736" y="790"/>
                      <a:pt x="2736" y="790"/>
                    </a:cubicBezTo>
                    <a:cubicBezTo>
                      <a:pt x="2738" y="721"/>
                      <a:pt x="2712" y="663"/>
                      <a:pt x="2673" y="609"/>
                    </a:cubicBezTo>
                    <a:cubicBezTo>
                      <a:pt x="2669" y="604"/>
                      <a:pt x="2666" y="598"/>
                      <a:pt x="2666" y="592"/>
                    </a:cubicBezTo>
                    <a:cubicBezTo>
                      <a:pt x="2666" y="592"/>
                      <a:pt x="2666" y="592"/>
                      <a:pt x="2665" y="592"/>
                    </a:cubicBezTo>
                    <a:cubicBezTo>
                      <a:pt x="2666" y="590"/>
                      <a:pt x="2666" y="589"/>
                      <a:pt x="2666" y="587"/>
                    </a:cubicBezTo>
                    <a:cubicBezTo>
                      <a:pt x="2668" y="520"/>
                      <a:pt x="2639" y="468"/>
                      <a:pt x="2589" y="424"/>
                    </a:cubicBezTo>
                    <a:cubicBezTo>
                      <a:pt x="2582" y="418"/>
                      <a:pt x="2575" y="408"/>
                      <a:pt x="2571" y="399"/>
                    </a:cubicBezTo>
                    <a:cubicBezTo>
                      <a:pt x="2560" y="374"/>
                      <a:pt x="2545" y="352"/>
                      <a:pt x="2527" y="332"/>
                    </a:cubicBezTo>
                    <a:cubicBezTo>
                      <a:pt x="2528" y="335"/>
                      <a:pt x="2528" y="338"/>
                      <a:pt x="2525" y="340"/>
                    </a:cubicBezTo>
                    <a:cubicBezTo>
                      <a:pt x="2524" y="341"/>
                      <a:pt x="2522" y="342"/>
                      <a:pt x="2520" y="342"/>
                    </a:cubicBezTo>
                    <a:cubicBezTo>
                      <a:pt x="2518" y="342"/>
                      <a:pt x="2516" y="341"/>
                      <a:pt x="2514" y="339"/>
                    </a:cubicBezTo>
                    <a:cubicBezTo>
                      <a:pt x="2505" y="329"/>
                      <a:pt x="2489" y="317"/>
                      <a:pt x="2470" y="309"/>
                    </a:cubicBezTo>
                    <a:moveTo>
                      <a:pt x="2176" y="0"/>
                    </a:moveTo>
                    <a:cubicBezTo>
                      <a:pt x="2175" y="2"/>
                      <a:pt x="2173" y="3"/>
                      <a:pt x="2172" y="4"/>
                    </a:cubicBezTo>
                    <a:cubicBezTo>
                      <a:pt x="2178" y="13"/>
                      <a:pt x="2184" y="23"/>
                      <a:pt x="2190" y="32"/>
                    </a:cubicBezTo>
                    <a:cubicBezTo>
                      <a:pt x="2226" y="56"/>
                      <a:pt x="2261" y="88"/>
                      <a:pt x="2290" y="129"/>
                    </a:cubicBezTo>
                    <a:cubicBezTo>
                      <a:pt x="2291" y="132"/>
                      <a:pt x="2294" y="133"/>
                      <a:pt x="2296" y="134"/>
                    </a:cubicBezTo>
                    <a:cubicBezTo>
                      <a:pt x="2297" y="135"/>
                      <a:pt x="2403" y="179"/>
                      <a:pt x="2460" y="289"/>
                    </a:cubicBezTo>
                    <a:cubicBezTo>
                      <a:pt x="2478" y="295"/>
                      <a:pt x="2496" y="303"/>
                      <a:pt x="2512" y="315"/>
                    </a:cubicBezTo>
                    <a:cubicBezTo>
                      <a:pt x="2511" y="315"/>
                      <a:pt x="2511" y="315"/>
                      <a:pt x="2510" y="314"/>
                    </a:cubicBezTo>
                    <a:cubicBezTo>
                      <a:pt x="2499" y="304"/>
                      <a:pt x="2491" y="291"/>
                      <a:pt x="2482" y="279"/>
                    </a:cubicBezTo>
                    <a:cubicBezTo>
                      <a:pt x="2476" y="271"/>
                      <a:pt x="2473" y="261"/>
                      <a:pt x="2466" y="253"/>
                    </a:cubicBezTo>
                    <a:cubicBezTo>
                      <a:pt x="2457" y="242"/>
                      <a:pt x="2448" y="227"/>
                      <a:pt x="2429" y="227"/>
                    </a:cubicBezTo>
                    <a:cubicBezTo>
                      <a:pt x="2427" y="227"/>
                      <a:pt x="2424" y="228"/>
                      <a:pt x="2421" y="228"/>
                    </a:cubicBezTo>
                    <a:cubicBezTo>
                      <a:pt x="2431" y="196"/>
                      <a:pt x="2408" y="183"/>
                      <a:pt x="2389" y="168"/>
                    </a:cubicBezTo>
                    <a:cubicBezTo>
                      <a:pt x="2386" y="166"/>
                      <a:pt x="2382" y="164"/>
                      <a:pt x="2379" y="164"/>
                    </a:cubicBezTo>
                    <a:cubicBezTo>
                      <a:pt x="2379" y="164"/>
                      <a:pt x="2379" y="164"/>
                      <a:pt x="2378" y="164"/>
                    </a:cubicBezTo>
                    <a:cubicBezTo>
                      <a:pt x="2378" y="164"/>
                      <a:pt x="2378" y="164"/>
                      <a:pt x="2378" y="164"/>
                    </a:cubicBezTo>
                    <a:cubicBezTo>
                      <a:pt x="2369" y="164"/>
                      <a:pt x="2342" y="148"/>
                      <a:pt x="2339" y="140"/>
                    </a:cubicBezTo>
                    <a:cubicBezTo>
                      <a:pt x="2334" y="128"/>
                      <a:pt x="2313" y="116"/>
                      <a:pt x="2296" y="116"/>
                    </a:cubicBezTo>
                    <a:cubicBezTo>
                      <a:pt x="2294" y="116"/>
                      <a:pt x="2291" y="116"/>
                      <a:pt x="2289" y="117"/>
                    </a:cubicBezTo>
                    <a:cubicBezTo>
                      <a:pt x="2295" y="95"/>
                      <a:pt x="2283" y="81"/>
                      <a:pt x="2269" y="69"/>
                    </a:cubicBezTo>
                    <a:cubicBezTo>
                      <a:pt x="2242" y="47"/>
                      <a:pt x="2215" y="26"/>
                      <a:pt x="2188" y="5"/>
                    </a:cubicBezTo>
                    <a:cubicBezTo>
                      <a:pt x="2184" y="3"/>
                      <a:pt x="2180" y="2"/>
                      <a:pt x="217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4" name="Freeform 146"/>
              <p:cNvSpPr>
                <a:spLocks noEditPoints="1"/>
              </p:cNvSpPr>
              <p:nvPr/>
            </p:nvSpPr>
            <p:spPr bwMode="auto">
              <a:xfrm>
                <a:off x="9248" y="2858"/>
                <a:ext cx="3799" cy="2485"/>
              </a:xfrm>
              <a:custGeom>
                <a:avLst/>
                <a:gdLst>
                  <a:gd name="T0" fmla="*/ 1289 w 2184"/>
                  <a:gd name="T1" fmla="*/ 1316 h 1428"/>
                  <a:gd name="T2" fmla="*/ 1178 w 2184"/>
                  <a:gd name="T3" fmla="*/ 1269 h 1428"/>
                  <a:gd name="T4" fmla="*/ 1178 w 2184"/>
                  <a:gd name="T5" fmla="*/ 1269 h 1428"/>
                  <a:gd name="T6" fmla="*/ 2080 w 2184"/>
                  <a:gd name="T7" fmla="*/ 1162 h 1428"/>
                  <a:gd name="T8" fmla="*/ 1990 w 2184"/>
                  <a:gd name="T9" fmla="*/ 1317 h 1428"/>
                  <a:gd name="T10" fmla="*/ 1903 w 2184"/>
                  <a:gd name="T11" fmla="*/ 1364 h 1428"/>
                  <a:gd name="T12" fmla="*/ 1698 w 2184"/>
                  <a:gd name="T13" fmla="*/ 1400 h 1428"/>
                  <a:gd name="T14" fmla="*/ 1580 w 2184"/>
                  <a:gd name="T15" fmla="*/ 1403 h 1428"/>
                  <a:gd name="T16" fmla="*/ 1634 w 2184"/>
                  <a:gd name="T17" fmla="*/ 1399 h 1428"/>
                  <a:gd name="T18" fmla="*/ 1415 w 2184"/>
                  <a:gd name="T19" fmla="*/ 1346 h 1428"/>
                  <a:gd name="T20" fmla="*/ 1407 w 2184"/>
                  <a:gd name="T21" fmla="*/ 1359 h 1428"/>
                  <a:gd name="T22" fmla="*/ 1337 w 2184"/>
                  <a:gd name="T23" fmla="*/ 1300 h 1428"/>
                  <a:gd name="T24" fmla="*/ 1337 w 2184"/>
                  <a:gd name="T25" fmla="*/ 1300 h 1428"/>
                  <a:gd name="T26" fmla="*/ 1523 w 2184"/>
                  <a:gd name="T27" fmla="*/ 1406 h 1428"/>
                  <a:gd name="T28" fmla="*/ 1919 w 2184"/>
                  <a:gd name="T29" fmla="*/ 1389 h 1428"/>
                  <a:gd name="T30" fmla="*/ 2025 w 2184"/>
                  <a:gd name="T31" fmla="*/ 1324 h 1428"/>
                  <a:gd name="T32" fmla="*/ 2134 w 2184"/>
                  <a:gd name="T33" fmla="*/ 1039 h 1428"/>
                  <a:gd name="T34" fmla="*/ 16 w 2184"/>
                  <a:gd name="T35" fmla="*/ 418 h 1428"/>
                  <a:gd name="T36" fmla="*/ 18 w 2184"/>
                  <a:gd name="T37" fmla="*/ 434 h 1428"/>
                  <a:gd name="T38" fmla="*/ 3 w 2184"/>
                  <a:gd name="T39" fmla="*/ 425 h 1428"/>
                  <a:gd name="T40" fmla="*/ 1 w 2184"/>
                  <a:gd name="T41" fmla="*/ 509 h 1428"/>
                  <a:gd name="T42" fmla="*/ 63 w 2184"/>
                  <a:gd name="T43" fmla="*/ 600 h 1428"/>
                  <a:gd name="T44" fmla="*/ 63 w 2184"/>
                  <a:gd name="T45" fmla="*/ 615 h 1428"/>
                  <a:gd name="T46" fmla="*/ 227 w 2184"/>
                  <a:gd name="T47" fmla="*/ 749 h 1428"/>
                  <a:gd name="T48" fmla="*/ 314 w 2184"/>
                  <a:gd name="T49" fmla="*/ 778 h 1428"/>
                  <a:gd name="T50" fmla="*/ 313 w 2184"/>
                  <a:gd name="T51" fmla="*/ 793 h 1428"/>
                  <a:gd name="T52" fmla="*/ 297 w 2184"/>
                  <a:gd name="T53" fmla="*/ 792 h 1428"/>
                  <a:gd name="T54" fmla="*/ 243 w 2184"/>
                  <a:gd name="T55" fmla="*/ 725 h 1428"/>
                  <a:gd name="T56" fmla="*/ 48 w 2184"/>
                  <a:gd name="T57" fmla="*/ 420 h 1428"/>
                  <a:gd name="T58" fmla="*/ 1741 w 2184"/>
                  <a:gd name="T59" fmla="*/ 0 h 1428"/>
                  <a:gd name="T60" fmla="*/ 1846 w 2184"/>
                  <a:gd name="T61" fmla="*/ 109 h 1428"/>
                  <a:gd name="T62" fmla="*/ 1866 w 2184"/>
                  <a:gd name="T63" fmla="*/ 175 h 1428"/>
                  <a:gd name="T64" fmla="*/ 2008 w 2184"/>
                  <a:gd name="T65" fmla="*/ 353 h 1428"/>
                  <a:gd name="T66" fmla="*/ 1995 w 2184"/>
                  <a:gd name="T67" fmla="*/ 361 h 1428"/>
                  <a:gd name="T68" fmla="*/ 1967 w 2184"/>
                  <a:gd name="T69" fmla="*/ 342 h 1428"/>
                  <a:gd name="T70" fmla="*/ 2023 w 2184"/>
                  <a:gd name="T71" fmla="*/ 468 h 1428"/>
                  <a:gd name="T72" fmla="*/ 2065 w 2184"/>
                  <a:gd name="T73" fmla="*/ 601 h 1428"/>
                  <a:gd name="T74" fmla="*/ 2076 w 2184"/>
                  <a:gd name="T75" fmla="*/ 595 h 1428"/>
                  <a:gd name="T76" fmla="*/ 2083 w 2184"/>
                  <a:gd name="T77" fmla="*/ 605 h 1428"/>
                  <a:gd name="T78" fmla="*/ 2113 w 2184"/>
                  <a:gd name="T79" fmla="*/ 784 h 1428"/>
                  <a:gd name="T80" fmla="*/ 2117 w 2184"/>
                  <a:gd name="T81" fmla="*/ 780 h 1428"/>
                  <a:gd name="T82" fmla="*/ 2133 w 2184"/>
                  <a:gd name="T83" fmla="*/ 782 h 1428"/>
                  <a:gd name="T84" fmla="*/ 2141 w 2184"/>
                  <a:gd name="T85" fmla="*/ 978 h 1428"/>
                  <a:gd name="T86" fmla="*/ 2157 w 2184"/>
                  <a:gd name="T87" fmla="*/ 982 h 1428"/>
                  <a:gd name="T88" fmla="*/ 2142 w 2184"/>
                  <a:gd name="T89" fmla="*/ 779 h 1428"/>
                  <a:gd name="T90" fmla="*/ 2074 w 2184"/>
                  <a:gd name="T91" fmla="*/ 538 h 1428"/>
                  <a:gd name="T92" fmla="*/ 2082 w 2184"/>
                  <a:gd name="T93" fmla="*/ 525 h 1428"/>
                  <a:gd name="T94" fmla="*/ 1995 w 2184"/>
                  <a:gd name="T95" fmla="*/ 327 h 1428"/>
                  <a:gd name="T96" fmla="*/ 1925 w 2184"/>
                  <a:gd name="T97" fmla="*/ 205 h 1428"/>
                  <a:gd name="T98" fmla="*/ 1923 w 2184"/>
                  <a:gd name="T99" fmla="*/ 180 h 1428"/>
                  <a:gd name="T100" fmla="*/ 1753 w 2184"/>
                  <a:gd name="T101" fmla="*/ 4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84" h="1428">
                    <a:moveTo>
                      <a:pt x="1228" y="1291"/>
                    </a:moveTo>
                    <a:cubicBezTo>
                      <a:pt x="1228" y="1292"/>
                      <a:pt x="1228" y="1292"/>
                      <a:pt x="1228" y="1293"/>
                    </a:cubicBezTo>
                    <a:cubicBezTo>
                      <a:pt x="1252" y="1303"/>
                      <a:pt x="1273" y="1311"/>
                      <a:pt x="1289" y="1316"/>
                    </a:cubicBezTo>
                    <a:cubicBezTo>
                      <a:pt x="1293" y="1318"/>
                      <a:pt x="1297" y="1319"/>
                      <a:pt x="1300" y="1320"/>
                    </a:cubicBezTo>
                    <a:cubicBezTo>
                      <a:pt x="1282" y="1313"/>
                      <a:pt x="1256" y="1303"/>
                      <a:pt x="1228" y="1291"/>
                    </a:cubicBezTo>
                    <a:moveTo>
                      <a:pt x="1178" y="1269"/>
                    </a:moveTo>
                    <a:cubicBezTo>
                      <a:pt x="1190" y="1275"/>
                      <a:pt x="1201" y="1280"/>
                      <a:pt x="1211" y="1285"/>
                    </a:cubicBezTo>
                    <a:cubicBezTo>
                      <a:pt x="1211" y="1285"/>
                      <a:pt x="1211" y="1284"/>
                      <a:pt x="1211" y="1284"/>
                    </a:cubicBezTo>
                    <a:cubicBezTo>
                      <a:pt x="1200" y="1279"/>
                      <a:pt x="1189" y="1274"/>
                      <a:pt x="1178" y="1269"/>
                    </a:cubicBezTo>
                    <a:moveTo>
                      <a:pt x="2134" y="1039"/>
                    </a:moveTo>
                    <a:cubicBezTo>
                      <a:pt x="2129" y="1049"/>
                      <a:pt x="2123" y="1058"/>
                      <a:pt x="2117" y="1066"/>
                    </a:cubicBezTo>
                    <a:cubicBezTo>
                      <a:pt x="2100" y="1122"/>
                      <a:pt x="2080" y="1161"/>
                      <a:pt x="2080" y="1162"/>
                    </a:cubicBezTo>
                    <a:cubicBezTo>
                      <a:pt x="2079" y="1164"/>
                      <a:pt x="2079" y="1164"/>
                      <a:pt x="2079" y="1164"/>
                    </a:cubicBezTo>
                    <a:cubicBezTo>
                      <a:pt x="2078" y="1167"/>
                      <a:pt x="2078" y="1167"/>
                      <a:pt x="2078" y="1167"/>
                    </a:cubicBezTo>
                    <a:cubicBezTo>
                      <a:pt x="2071" y="1250"/>
                      <a:pt x="1991" y="1316"/>
                      <a:pt x="1990" y="1317"/>
                    </a:cubicBezTo>
                    <a:cubicBezTo>
                      <a:pt x="1990" y="1317"/>
                      <a:pt x="1990" y="1317"/>
                      <a:pt x="1990" y="1317"/>
                    </a:cubicBezTo>
                    <a:cubicBezTo>
                      <a:pt x="1982" y="1324"/>
                      <a:pt x="1964" y="1337"/>
                      <a:pt x="1935" y="1350"/>
                    </a:cubicBezTo>
                    <a:cubicBezTo>
                      <a:pt x="1925" y="1355"/>
                      <a:pt x="1914" y="1360"/>
                      <a:pt x="1903" y="1364"/>
                    </a:cubicBezTo>
                    <a:cubicBezTo>
                      <a:pt x="1871" y="1376"/>
                      <a:pt x="1832" y="1388"/>
                      <a:pt x="1786" y="1395"/>
                    </a:cubicBezTo>
                    <a:cubicBezTo>
                      <a:pt x="1761" y="1398"/>
                      <a:pt x="1733" y="1400"/>
                      <a:pt x="1701" y="1400"/>
                    </a:cubicBezTo>
                    <a:cubicBezTo>
                      <a:pt x="1700" y="1400"/>
                      <a:pt x="1699" y="1400"/>
                      <a:pt x="1698" y="1400"/>
                    </a:cubicBezTo>
                    <a:cubicBezTo>
                      <a:pt x="1678" y="1412"/>
                      <a:pt x="1656" y="1415"/>
                      <a:pt x="1634" y="1415"/>
                    </a:cubicBezTo>
                    <a:cubicBezTo>
                      <a:pt x="1617" y="1415"/>
                      <a:pt x="1600" y="1413"/>
                      <a:pt x="1586" y="1411"/>
                    </a:cubicBezTo>
                    <a:cubicBezTo>
                      <a:pt x="1582" y="1411"/>
                      <a:pt x="1579" y="1407"/>
                      <a:pt x="1580" y="1403"/>
                    </a:cubicBezTo>
                    <a:cubicBezTo>
                      <a:pt x="1580" y="1399"/>
                      <a:pt x="1584" y="1396"/>
                      <a:pt x="1587" y="1396"/>
                    </a:cubicBezTo>
                    <a:cubicBezTo>
                      <a:pt x="1588" y="1396"/>
                      <a:pt x="1588" y="1396"/>
                      <a:pt x="1588" y="1396"/>
                    </a:cubicBezTo>
                    <a:cubicBezTo>
                      <a:pt x="1604" y="1398"/>
                      <a:pt x="1619" y="1399"/>
                      <a:pt x="1634" y="1399"/>
                    </a:cubicBezTo>
                    <a:cubicBezTo>
                      <a:pt x="1640" y="1399"/>
                      <a:pt x="1646" y="1399"/>
                      <a:pt x="1652" y="1399"/>
                    </a:cubicBezTo>
                    <a:cubicBezTo>
                      <a:pt x="1577" y="1393"/>
                      <a:pt x="1487" y="1373"/>
                      <a:pt x="1387" y="1325"/>
                    </a:cubicBezTo>
                    <a:cubicBezTo>
                      <a:pt x="1394" y="1332"/>
                      <a:pt x="1403" y="1339"/>
                      <a:pt x="1415" y="1346"/>
                    </a:cubicBezTo>
                    <a:cubicBezTo>
                      <a:pt x="1418" y="1348"/>
                      <a:pt x="1420" y="1353"/>
                      <a:pt x="1418" y="1356"/>
                    </a:cubicBezTo>
                    <a:cubicBezTo>
                      <a:pt x="1416" y="1359"/>
                      <a:pt x="1414" y="1360"/>
                      <a:pt x="1411" y="1360"/>
                    </a:cubicBezTo>
                    <a:cubicBezTo>
                      <a:pt x="1409" y="1360"/>
                      <a:pt x="1408" y="1360"/>
                      <a:pt x="1407" y="1359"/>
                    </a:cubicBezTo>
                    <a:cubicBezTo>
                      <a:pt x="1379" y="1343"/>
                      <a:pt x="1365" y="1327"/>
                      <a:pt x="1359" y="1311"/>
                    </a:cubicBezTo>
                    <a:cubicBezTo>
                      <a:pt x="1353" y="1308"/>
                      <a:pt x="1346" y="1304"/>
                      <a:pt x="1339" y="1301"/>
                    </a:cubicBezTo>
                    <a:cubicBezTo>
                      <a:pt x="1337" y="1300"/>
                      <a:pt x="1337" y="1300"/>
                      <a:pt x="1337" y="1300"/>
                    </a:cubicBezTo>
                    <a:cubicBezTo>
                      <a:pt x="1335" y="1299"/>
                      <a:pt x="1335" y="1299"/>
                      <a:pt x="1335" y="1299"/>
                    </a:cubicBezTo>
                    <a:cubicBezTo>
                      <a:pt x="1335" y="1299"/>
                      <a:pt x="1335" y="1299"/>
                      <a:pt x="1334" y="1299"/>
                    </a:cubicBezTo>
                    <a:cubicBezTo>
                      <a:pt x="1335" y="1299"/>
                      <a:pt x="1336" y="1300"/>
                      <a:pt x="1337" y="1300"/>
                    </a:cubicBezTo>
                    <a:cubicBezTo>
                      <a:pt x="1346" y="1303"/>
                      <a:pt x="1351" y="1310"/>
                      <a:pt x="1348" y="1319"/>
                    </a:cubicBezTo>
                    <a:cubicBezTo>
                      <a:pt x="1346" y="1325"/>
                      <a:pt x="1340" y="1330"/>
                      <a:pt x="1333" y="1330"/>
                    </a:cubicBezTo>
                    <a:cubicBezTo>
                      <a:pt x="1400" y="1366"/>
                      <a:pt x="1463" y="1390"/>
                      <a:pt x="1523" y="1406"/>
                    </a:cubicBezTo>
                    <a:cubicBezTo>
                      <a:pt x="1579" y="1420"/>
                      <a:pt x="1636" y="1428"/>
                      <a:pt x="1693" y="1428"/>
                    </a:cubicBezTo>
                    <a:cubicBezTo>
                      <a:pt x="1751" y="1428"/>
                      <a:pt x="1809" y="1420"/>
                      <a:pt x="1868" y="1403"/>
                    </a:cubicBezTo>
                    <a:cubicBezTo>
                      <a:pt x="1885" y="1398"/>
                      <a:pt x="1902" y="1394"/>
                      <a:pt x="1919" y="1389"/>
                    </a:cubicBezTo>
                    <a:cubicBezTo>
                      <a:pt x="1928" y="1385"/>
                      <a:pt x="1937" y="1381"/>
                      <a:pt x="1945" y="1378"/>
                    </a:cubicBezTo>
                    <a:cubicBezTo>
                      <a:pt x="1975" y="1363"/>
                      <a:pt x="1997" y="1349"/>
                      <a:pt x="2008" y="1339"/>
                    </a:cubicBezTo>
                    <a:cubicBezTo>
                      <a:pt x="2010" y="1337"/>
                      <a:pt x="2016" y="1332"/>
                      <a:pt x="2025" y="1324"/>
                    </a:cubicBezTo>
                    <a:cubicBezTo>
                      <a:pt x="2052" y="1298"/>
                      <a:pt x="2100" y="1242"/>
                      <a:pt x="2107" y="1172"/>
                    </a:cubicBezTo>
                    <a:cubicBezTo>
                      <a:pt x="2112" y="1161"/>
                      <a:pt x="2132" y="1120"/>
                      <a:pt x="2148" y="1064"/>
                    </a:cubicBezTo>
                    <a:cubicBezTo>
                      <a:pt x="2144" y="1054"/>
                      <a:pt x="2139" y="1046"/>
                      <a:pt x="2134" y="1039"/>
                    </a:cubicBezTo>
                    <a:moveTo>
                      <a:pt x="47" y="400"/>
                    </a:moveTo>
                    <a:cubicBezTo>
                      <a:pt x="40" y="415"/>
                      <a:pt x="33" y="420"/>
                      <a:pt x="25" y="420"/>
                    </a:cubicBezTo>
                    <a:cubicBezTo>
                      <a:pt x="22" y="420"/>
                      <a:pt x="19" y="419"/>
                      <a:pt x="16" y="418"/>
                    </a:cubicBezTo>
                    <a:cubicBezTo>
                      <a:pt x="20" y="423"/>
                      <a:pt x="20" y="423"/>
                      <a:pt x="20" y="423"/>
                    </a:cubicBezTo>
                    <a:cubicBezTo>
                      <a:pt x="21" y="425"/>
                      <a:pt x="22" y="426"/>
                      <a:pt x="22" y="428"/>
                    </a:cubicBezTo>
                    <a:cubicBezTo>
                      <a:pt x="22" y="430"/>
                      <a:pt x="20" y="433"/>
                      <a:pt x="18" y="434"/>
                    </a:cubicBezTo>
                    <a:cubicBezTo>
                      <a:pt x="17" y="435"/>
                      <a:pt x="15" y="436"/>
                      <a:pt x="14" y="436"/>
                    </a:cubicBezTo>
                    <a:cubicBezTo>
                      <a:pt x="11" y="436"/>
                      <a:pt x="9" y="434"/>
                      <a:pt x="7" y="432"/>
                    </a:cubicBezTo>
                    <a:cubicBezTo>
                      <a:pt x="3" y="425"/>
                      <a:pt x="3" y="425"/>
                      <a:pt x="3" y="425"/>
                    </a:cubicBezTo>
                    <a:cubicBezTo>
                      <a:pt x="2" y="427"/>
                      <a:pt x="2" y="427"/>
                      <a:pt x="2" y="427"/>
                    </a:cubicBezTo>
                    <a:cubicBezTo>
                      <a:pt x="1" y="434"/>
                      <a:pt x="0" y="441"/>
                      <a:pt x="0" y="449"/>
                    </a:cubicBezTo>
                    <a:cubicBezTo>
                      <a:pt x="2" y="469"/>
                      <a:pt x="2" y="489"/>
                      <a:pt x="1" y="509"/>
                    </a:cubicBezTo>
                    <a:cubicBezTo>
                      <a:pt x="7" y="545"/>
                      <a:pt x="21" y="575"/>
                      <a:pt x="42" y="603"/>
                    </a:cubicBezTo>
                    <a:cubicBezTo>
                      <a:pt x="49" y="601"/>
                      <a:pt x="56" y="600"/>
                      <a:pt x="63" y="600"/>
                    </a:cubicBezTo>
                    <a:cubicBezTo>
                      <a:pt x="63" y="600"/>
                      <a:pt x="63" y="600"/>
                      <a:pt x="63" y="600"/>
                    </a:cubicBezTo>
                    <a:cubicBezTo>
                      <a:pt x="67" y="600"/>
                      <a:pt x="71" y="603"/>
                      <a:pt x="71" y="607"/>
                    </a:cubicBezTo>
                    <a:cubicBezTo>
                      <a:pt x="71" y="607"/>
                      <a:pt x="71" y="607"/>
                      <a:pt x="71" y="607"/>
                    </a:cubicBezTo>
                    <a:cubicBezTo>
                      <a:pt x="71" y="612"/>
                      <a:pt x="68" y="615"/>
                      <a:pt x="63" y="615"/>
                    </a:cubicBezTo>
                    <a:cubicBezTo>
                      <a:pt x="60" y="615"/>
                      <a:pt x="57" y="616"/>
                      <a:pt x="53" y="616"/>
                    </a:cubicBezTo>
                    <a:cubicBezTo>
                      <a:pt x="93" y="661"/>
                      <a:pt x="150" y="699"/>
                      <a:pt x="219" y="744"/>
                    </a:cubicBezTo>
                    <a:cubicBezTo>
                      <a:pt x="227" y="749"/>
                      <a:pt x="227" y="749"/>
                      <a:pt x="227" y="749"/>
                    </a:cubicBezTo>
                    <a:cubicBezTo>
                      <a:pt x="245" y="761"/>
                      <a:pt x="261" y="771"/>
                      <a:pt x="276" y="780"/>
                    </a:cubicBezTo>
                    <a:cubicBezTo>
                      <a:pt x="284" y="778"/>
                      <a:pt x="292" y="777"/>
                      <a:pt x="301" y="777"/>
                    </a:cubicBezTo>
                    <a:cubicBezTo>
                      <a:pt x="305" y="777"/>
                      <a:pt x="309" y="777"/>
                      <a:pt x="314" y="778"/>
                    </a:cubicBezTo>
                    <a:cubicBezTo>
                      <a:pt x="318" y="778"/>
                      <a:pt x="321" y="782"/>
                      <a:pt x="321" y="785"/>
                    </a:cubicBezTo>
                    <a:cubicBezTo>
                      <a:pt x="321" y="786"/>
                      <a:pt x="321" y="786"/>
                      <a:pt x="321" y="787"/>
                    </a:cubicBezTo>
                    <a:cubicBezTo>
                      <a:pt x="320" y="791"/>
                      <a:pt x="317" y="793"/>
                      <a:pt x="313" y="793"/>
                    </a:cubicBezTo>
                    <a:cubicBezTo>
                      <a:pt x="312" y="793"/>
                      <a:pt x="312" y="793"/>
                      <a:pt x="312" y="793"/>
                    </a:cubicBezTo>
                    <a:cubicBezTo>
                      <a:pt x="308" y="792"/>
                      <a:pt x="304" y="792"/>
                      <a:pt x="301" y="792"/>
                    </a:cubicBezTo>
                    <a:cubicBezTo>
                      <a:pt x="299" y="792"/>
                      <a:pt x="298" y="792"/>
                      <a:pt x="297" y="792"/>
                    </a:cubicBezTo>
                    <a:cubicBezTo>
                      <a:pt x="308" y="798"/>
                      <a:pt x="318" y="804"/>
                      <a:pt x="328" y="808"/>
                    </a:cubicBezTo>
                    <a:cubicBezTo>
                      <a:pt x="328" y="776"/>
                      <a:pt x="328" y="776"/>
                      <a:pt x="328" y="776"/>
                    </a:cubicBezTo>
                    <a:cubicBezTo>
                      <a:pt x="303" y="763"/>
                      <a:pt x="275" y="747"/>
                      <a:pt x="243" y="725"/>
                    </a:cubicBezTo>
                    <a:cubicBezTo>
                      <a:pt x="235" y="720"/>
                      <a:pt x="235" y="720"/>
                      <a:pt x="235" y="720"/>
                    </a:cubicBezTo>
                    <a:cubicBezTo>
                      <a:pt x="91" y="625"/>
                      <a:pt x="10" y="572"/>
                      <a:pt x="30" y="436"/>
                    </a:cubicBezTo>
                    <a:cubicBezTo>
                      <a:pt x="48" y="420"/>
                      <a:pt x="48" y="420"/>
                      <a:pt x="48" y="420"/>
                    </a:cubicBezTo>
                    <a:cubicBezTo>
                      <a:pt x="48" y="419"/>
                      <a:pt x="48" y="417"/>
                      <a:pt x="48" y="416"/>
                    </a:cubicBezTo>
                    <a:cubicBezTo>
                      <a:pt x="48" y="412"/>
                      <a:pt x="48" y="409"/>
                      <a:pt x="47" y="400"/>
                    </a:cubicBezTo>
                    <a:moveTo>
                      <a:pt x="1741" y="0"/>
                    </a:moveTo>
                    <a:cubicBezTo>
                      <a:pt x="1741" y="1"/>
                      <a:pt x="1740" y="3"/>
                      <a:pt x="1739" y="5"/>
                    </a:cubicBezTo>
                    <a:cubicBezTo>
                      <a:pt x="1749" y="13"/>
                      <a:pt x="1761" y="20"/>
                      <a:pt x="1770" y="30"/>
                    </a:cubicBezTo>
                    <a:cubicBezTo>
                      <a:pt x="1796" y="55"/>
                      <a:pt x="1823" y="81"/>
                      <a:pt x="1846" y="109"/>
                    </a:cubicBezTo>
                    <a:cubicBezTo>
                      <a:pt x="1855" y="119"/>
                      <a:pt x="1860" y="137"/>
                      <a:pt x="1858" y="150"/>
                    </a:cubicBezTo>
                    <a:cubicBezTo>
                      <a:pt x="1862" y="161"/>
                      <a:pt x="1864" y="168"/>
                      <a:pt x="1864" y="169"/>
                    </a:cubicBezTo>
                    <a:cubicBezTo>
                      <a:pt x="1866" y="175"/>
                      <a:pt x="1866" y="175"/>
                      <a:pt x="1866" y="175"/>
                    </a:cubicBezTo>
                    <a:cubicBezTo>
                      <a:pt x="1871" y="178"/>
                      <a:pt x="1871" y="178"/>
                      <a:pt x="1871" y="178"/>
                    </a:cubicBezTo>
                    <a:cubicBezTo>
                      <a:pt x="1936" y="214"/>
                      <a:pt x="1958" y="283"/>
                      <a:pt x="1964" y="316"/>
                    </a:cubicBezTo>
                    <a:cubicBezTo>
                      <a:pt x="1983" y="324"/>
                      <a:pt x="1995" y="332"/>
                      <a:pt x="2008" y="353"/>
                    </a:cubicBezTo>
                    <a:cubicBezTo>
                      <a:pt x="2011" y="357"/>
                      <a:pt x="2010" y="361"/>
                      <a:pt x="2006" y="364"/>
                    </a:cubicBezTo>
                    <a:cubicBezTo>
                      <a:pt x="2005" y="364"/>
                      <a:pt x="2003" y="365"/>
                      <a:pt x="2002" y="365"/>
                    </a:cubicBezTo>
                    <a:cubicBezTo>
                      <a:pt x="1999" y="365"/>
                      <a:pt x="1997" y="364"/>
                      <a:pt x="1995" y="361"/>
                    </a:cubicBezTo>
                    <a:cubicBezTo>
                      <a:pt x="1986" y="347"/>
                      <a:pt x="1979" y="340"/>
                      <a:pt x="1967" y="334"/>
                    </a:cubicBezTo>
                    <a:cubicBezTo>
                      <a:pt x="1967" y="335"/>
                      <a:pt x="1967" y="335"/>
                      <a:pt x="1967" y="335"/>
                    </a:cubicBezTo>
                    <a:cubicBezTo>
                      <a:pt x="1967" y="342"/>
                      <a:pt x="1967" y="342"/>
                      <a:pt x="1967" y="342"/>
                    </a:cubicBezTo>
                    <a:cubicBezTo>
                      <a:pt x="1972" y="346"/>
                      <a:pt x="1972" y="346"/>
                      <a:pt x="1972" y="346"/>
                    </a:cubicBezTo>
                    <a:cubicBezTo>
                      <a:pt x="2026" y="389"/>
                      <a:pt x="2024" y="461"/>
                      <a:pt x="2024" y="462"/>
                    </a:cubicBezTo>
                    <a:cubicBezTo>
                      <a:pt x="2023" y="468"/>
                      <a:pt x="2023" y="468"/>
                      <a:pt x="2023" y="468"/>
                    </a:cubicBezTo>
                    <a:cubicBezTo>
                      <a:pt x="2028" y="472"/>
                      <a:pt x="2028" y="472"/>
                      <a:pt x="2028" y="472"/>
                    </a:cubicBezTo>
                    <a:cubicBezTo>
                      <a:pt x="2074" y="522"/>
                      <a:pt x="2066" y="594"/>
                      <a:pt x="2066" y="595"/>
                    </a:cubicBezTo>
                    <a:cubicBezTo>
                      <a:pt x="2065" y="601"/>
                      <a:pt x="2065" y="601"/>
                      <a:pt x="2065" y="601"/>
                    </a:cubicBezTo>
                    <a:cubicBezTo>
                      <a:pt x="2068" y="604"/>
                      <a:pt x="2068" y="604"/>
                      <a:pt x="2068" y="604"/>
                    </a:cubicBezTo>
                    <a:cubicBezTo>
                      <a:pt x="2068" y="603"/>
                      <a:pt x="2068" y="602"/>
                      <a:pt x="2068" y="601"/>
                    </a:cubicBezTo>
                    <a:cubicBezTo>
                      <a:pt x="2069" y="598"/>
                      <a:pt x="2072" y="595"/>
                      <a:pt x="2076" y="595"/>
                    </a:cubicBezTo>
                    <a:cubicBezTo>
                      <a:pt x="2076" y="595"/>
                      <a:pt x="2077" y="595"/>
                      <a:pt x="2078" y="596"/>
                    </a:cubicBezTo>
                    <a:cubicBezTo>
                      <a:pt x="2081" y="596"/>
                      <a:pt x="2084" y="600"/>
                      <a:pt x="2084" y="603"/>
                    </a:cubicBezTo>
                    <a:cubicBezTo>
                      <a:pt x="2084" y="604"/>
                      <a:pt x="2083" y="604"/>
                      <a:pt x="2083" y="605"/>
                    </a:cubicBezTo>
                    <a:cubicBezTo>
                      <a:pt x="2082" y="610"/>
                      <a:pt x="2080" y="615"/>
                      <a:pt x="2078" y="620"/>
                    </a:cubicBezTo>
                    <a:cubicBezTo>
                      <a:pt x="2124" y="698"/>
                      <a:pt x="2114" y="779"/>
                      <a:pt x="2113" y="780"/>
                    </a:cubicBezTo>
                    <a:cubicBezTo>
                      <a:pt x="2113" y="784"/>
                      <a:pt x="2113" y="784"/>
                      <a:pt x="2113" y="784"/>
                    </a:cubicBezTo>
                    <a:cubicBezTo>
                      <a:pt x="2115" y="788"/>
                      <a:pt x="2115" y="788"/>
                      <a:pt x="2115" y="788"/>
                    </a:cubicBezTo>
                    <a:cubicBezTo>
                      <a:pt x="2115" y="789"/>
                      <a:pt x="2115" y="789"/>
                      <a:pt x="2115" y="789"/>
                    </a:cubicBezTo>
                    <a:cubicBezTo>
                      <a:pt x="2116" y="786"/>
                      <a:pt x="2117" y="783"/>
                      <a:pt x="2117" y="780"/>
                    </a:cubicBezTo>
                    <a:cubicBezTo>
                      <a:pt x="2118" y="776"/>
                      <a:pt x="2121" y="773"/>
                      <a:pt x="2125" y="773"/>
                    </a:cubicBezTo>
                    <a:cubicBezTo>
                      <a:pt x="2125" y="773"/>
                      <a:pt x="2126" y="773"/>
                      <a:pt x="2126" y="773"/>
                    </a:cubicBezTo>
                    <a:cubicBezTo>
                      <a:pt x="2130" y="774"/>
                      <a:pt x="2133" y="777"/>
                      <a:pt x="2133" y="782"/>
                    </a:cubicBezTo>
                    <a:cubicBezTo>
                      <a:pt x="2132" y="790"/>
                      <a:pt x="2129" y="800"/>
                      <a:pt x="2125" y="810"/>
                    </a:cubicBezTo>
                    <a:cubicBezTo>
                      <a:pt x="2149" y="873"/>
                      <a:pt x="2145" y="946"/>
                      <a:pt x="2131" y="1009"/>
                    </a:cubicBezTo>
                    <a:cubicBezTo>
                      <a:pt x="2136" y="999"/>
                      <a:pt x="2139" y="989"/>
                      <a:pt x="2141" y="978"/>
                    </a:cubicBezTo>
                    <a:cubicBezTo>
                      <a:pt x="2142" y="975"/>
                      <a:pt x="2145" y="972"/>
                      <a:pt x="2149" y="972"/>
                    </a:cubicBezTo>
                    <a:cubicBezTo>
                      <a:pt x="2150" y="972"/>
                      <a:pt x="2150" y="972"/>
                      <a:pt x="2151" y="972"/>
                    </a:cubicBezTo>
                    <a:cubicBezTo>
                      <a:pt x="2155" y="973"/>
                      <a:pt x="2157" y="978"/>
                      <a:pt x="2157" y="982"/>
                    </a:cubicBezTo>
                    <a:cubicBezTo>
                      <a:pt x="2153" y="996"/>
                      <a:pt x="2148" y="1010"/>
                      <a:pt x="2141" y="1025"/>
                    </a:cubicBezTo>
                    <a:cubicBezTo>
                      <a:pt x="2146" y="1029"/>
                      <a:pt x="2150" y="1035"/>
                      <a:pt x="2154" y="1041"/>
                    </a:cubicBezTo>
                    <a:cubicBezTo>
                      <a:pt x="2174" y="962"/>
                      <a:pt x="2184" y="861"/>
                      <a:pt x="2142" y="779"/>
                    </a:cubicBezTo>
                    <a:cubicBezTo>
                      <a:pt x="2144" y="758"/>
                      <a:pt x="2148" y="673"/>
                      <a:pt x="2095" y="593"/>
                    </a:cubicBezTo>
                    <a:cubicBezTo>
                      <a:pt x="2096" y="585"/>
                      <a:pt x="2096" y="567"/>
                      <a:pt x="2092" y="546"/>
                    </a:cubicBezTo>
                    <a:cubicBezTo>
                      <a:pt x="2086" y="544"/>
                      <a:pt x="2080" y="542"/>
                      <a:pt x="2074" y="538"/>
                    </a:cubicBezTo>
                    <a:cubicBezTo>
                      <a:pt x="2070" y="536"/>
                      <a:pt x="2069" y="531"/>
                      <a:pt x="2071" y="527"/>
                    </a:cubicBezTo>
                    <a:cubicBezTo>
                      <a:pt x="2073" y="525"/>
                      <a:pt x="2075" y="524"/>
                      <a:pt x="2078" y="524"/>
                    </a:cubicBezTo>
                    <a:cubicBezTo>
                      <a:pt x="2079" y="524"/>
                      <a:pt x="2081" y="524"/>
                      <a:pt x="2082" y="525"/>
                    </a:cubicBezTo>
                    <a:cubicBezTo>
                      <a:pt x="2084" y="526"/>
                      <a:pt x="2086" y="527"/>
                      <a:pt x="2089" y="528"/>
                    </a:cubicBezTo>
                    <a:cubicBezTo>
                      <a:pt x="2083" y="505"/>
                      <a:pt x="2072" y="480"/>
                      <a:pt x="2052" y="457"/>
                    </a:cubicBezTo>
                    <a:cubicBezTo>
                      <a:pt x="2052" y="437"/>
                      <a:pt x="2046" y="372"/>
                      <a:pt x="1995" y="327"/>
                    </a:cubicBezTo>
                    <a:cubicBezTo>
                      <a:pt x="1993" y="307"/>
                      <a:pt x="1982" y="242"/>
                      <a:pt x="1934" y="191"/>
                    </a:cubicBezTo>
                    <a:cubicBezTo>
                      <a:pt x="1933" y="193"/>
                      <a:pt x="1933" y="195"/>
                      <a:pt x="1933" y="197"/>
                    </a:cubicBezTo>
                    <a:cubicBezTo>
                      <a:pt x="1933" y="201"/>
                      <a:pt x="1929" y="205"/>
                      <a:pt x="1925" y="205"/>
                    </a:cubicBezTo>
                    <a:cubicBezTo>
                      <a:pt x="1925" y="205"/>
                      <a:pt x="1925" y="205"/>
                      <a:pt x="1925" y="205"/>
                    </a:cubicBezTo>
                    <a:cubicBezTo>
                      <a:pt x="1921" y="205"/>
                      <a:pt x="1917" y="201"/>
                      <a:pt x="1917" y="197"/>
                    </a:cubicBezTo>
                    <a:cubicBezTo>
                      <a:pt x="1917" y="191"/>
                      <a:pt x="1919" y="185"/>
                      <a:pt x="1923" y="180"/>
                    </a:cubicBezTo>
                    <a:cubicBezTo>
                      <a:pt x="1913" y="171"/>
                      <a:pt x="1903" y="163"/>
                      <a:pt x="1891" y="156"/>
                    </a:cubicBezTo>
                    <a:cubicBezTo>
                      <a:pt x="1884" y="134"/>
                      <a:pt x="1858" y="62"/>
                      <a:pt x="1785" y="14"/>
                    </a:cubicBezTo>
                    <a:cubicBezTo>
                      <a:pt x="1774" y="11"/>
                      <a:pt x="1763" y="7"/>
                      <a:pt x="1753" y="4"/>
                    </a:cubicBezTo>
                    <a:cubicBezTo>
                      <a:pt x="1749" y="2"/>
                      <a:pt x="1745" y="1"/>
                      <a:pt x="174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5" name="Freeform 147"/>
              <p:cNvSpPr>
                <a:spLocks noEditPoints="1"/>
              </p:cNvSpPr>
              <p:nvPr/>
            </p:nvSpPr>
            <p:spPr bwMode="auto">
              <a:xfrm>
                <a:off x="11475" y="2896"/>
                <a:ext cx="1120" cy="1763"/>
              </a:xfrm>
              <a:custGeom>
                <a:avLst/>
                <a:gdLst>
                  <a:gd name="T0" fmla="*/ 593 w 644"/>
                  <a:gd name="T1" fmla="*/ 765 h 1013"/>
                  <a:gd name="T2" fmla="*/ 591 w 644"/>
                  <a:gd name="T3" fmla="*/ 770 h 1013"/>
                  <a:gd name="T4" fmla="*/ 486 w 644"/>
                  <a:gd name="T5" fmla="*/ 907 h 1013"/>
                  <a:gd name="T6" fmla="*/ 477 w 644"/>
                  <a:gd name="T7" fmla="*/ 913 h 1013"/>
                  <a:gd name="T8" fmla="*/ 309 w 644"/>
                  <a:gd name="T9" fmla="*/ 998 h 1013"/>
                  <a:gd name="T10" fmla="*/ 198 w 644"/>
                  <a:gd name="T11" fmla="*/ 975 h 1013"/>
                  <a:gd name="T12" fmla="*/ 189 w 644"/>
                  <a:gd name="T13" fmla="*/ 988 h 1013"/>
                  <a:gd name="T14" fmla="*/ 309 w 644"/>
                  <a:gd name="T15" fmla="*/ 1013 h 1013"/>
                  <a:gd name="T16" fmla="*/ 567 w 644"/>
                  <a:gd name="T17" fmla="*/ 873 h 1013"/>
                  <a:gd name="T18" fmla="*/ 565 w 644"/>
                  <a:gd name="T19" fmla="*/ 873 h 1013"/>
                  <a:gd name="T20" fmla="*/ 557 w 644"/>
                  <a:gd name="T21" fmla="*/ 865 h 1013"/>
                  <a:gd name="T22" fmla="*/ 572 w 644"/>
                  <a:gd name="T23" fmla="*/ 857 h 1013"/>
                  <a:gd name="T24" fmla="*/ 606 w 644"/>
                  <a:gd name="T25" fmla="*/ 773 h 1013"/>
                  <a:gd name="T26" fmla="*/ 629 w 644"/>
                  <a:gd name="T27" fmla="*/ 645 h 1013"/>
                  <a:gd name="T28" fmla="*/ 481 w 644"/>
                  <a:gd name="T29" fmla="*/ 385 h 1013"/>
                  <a:gd name="T30" fmla="*/ 474 w 644"/>
                  <a:gd name="T31" fmla="*/ 393 h 1013"/>
                  <a:gd name="T32" fmla="*/ 470 w 644"/>
                  <a:gd name="T33" fmla="*/ 393 h 1013"/>
                  <a:gd name="T34" fmla="*/ 600 w 644"/>
                  <a:gd name="T35" fmla="*/ 511 h 1013"/>
                  <a:gd name="T36" fmla="*/ 610 w 644"/>
                  <a:gd name="T37" fmla="*/ 514 h 1013"/>
                  <a:gd name="T38" fmla="*/ 619 w 644"/>
                  <a:gd name="T39" fmla="*/ 516 h 1013"/>
                  <a:gd name="T40" fmla="*/ 327 w 644"/>
                  <a:gd name="T41" fmla="*/ 96 h 1013"/>
                  <a:gd name="T42" fmla="*/ 319 w 644"/>
                  <a:gd name="T43" fmla="*/ 106 h 1013"/>
                  <a:gd name="T44" fmla="*/ 327 w 644"/>
                  <a:gd name="T45" fmla="*/ 131 h 1013"/>
                  <a:gd name="T46" fmla="*/ 407 w 644"/>
                  <a:gd name="T47" fmla="*/ 239 h 1013"/>
                  <a:gd name="T48" fmla="*/ 460 w 644"/>
                  <a:gd name="T49" fmla="*/ 376 h 1013"/>
                  <a:gd name="T50" fmla="*/ 462 w 644"/>
                  <a:gd name="T51" fmla="*/ 375 h 1013"/>
                  <a:gd name="T52" fmla="*/ 423 w 644"/>
                  <a:gd name="T53" fmla="*/ 233 h 1013"/>
                  <a:gd name="T54" fmla="*/ 327 w 644"/>
                  <a:gd name="T55" fmla="*/ 96 h 1013"/>
                  <a:gd name="T56" fmla="*/ 0 w 644"/>
                  <a:gd name="T57" fmla="*/ 39 h 1013"/>
                  <a:gd name="T58" fmla="*/ 107 w 644"/>
                  <a:gd name="T59" fmla="*/ 15 h 1013"/>
                  <a:gd name="T60" fmla="*/ 202 w 644"/>
                  <a:gd name="T61" fmla="*/ 29 h 1013"/>
                  <a:gd name="T62" fmla="*/ 306 w 644"/>
                  <a:gd name="T63" fmla="*/ 71 h 1013"/>
                  <a:gd name="T64" fmla="*/ 108 w 644"/>
                  <a:gd name="T65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4" h="1013">
                    <a:moveTo>
                      <a:pt x="629" y="645"/>
                    </a:moveTo>
                    <a:cubicBezTo>
                      <a:pt x="627" y="721"/>
                      <a:pt x="593" y="765"/>
                      <a:pt x="593" y="765"/>
                    </a:cubicBezTo>
                    <a:cubicBezTo>
                      <a:pt x="591" y="767"/>
                      <a:pt x="591" y="767"/>
                      <a:pt x="591" y="767"/>
                    </a:cubicBezTo>
                    <a:cubicBezTo>
                      <a:pt x="591" y="770"/>
                      <a:pt x="591" y="770"/>
                      <a:pt x="591" y="770"/>
                    </a:cubicBezTo>
                    <a:cubicBezTo>
                      <a:pt x="588" y="868"/>
                      <a:pt x="514" y="893"/>
                      <a:pt x="487" y="899"/>
                    </a:cubicBezTo>
                    <a:cubicBezTo>
                      <a:pt x="487" y="901"/>
                      <a:pt x="487" y="904"/>
                      <a:pt x="486" y="907"/>
                    </a:cubicBezTo>
                    <a:cubicBezTo>
                      <a:pt x="485" y="911"/>
                      <a:pt x="482" y="913"/>
                      <a:pt x="478" y="913"/>
                    </a:cubicBezTo>
                    <a:cubicBezTo>
                      <a:pt x="478" y="913"/>
                      <a:pt x="478" y="913"/>
                      <a:pt x="477" y="913"/>
                    </a:cubicBezTo>
                    <a:cubicBezTo>
                      <a:pt x="473" y="913"/>
                      <a:pt x="471" y="909"/>
                      <a:pt x="471" y="906"/>
                    </a:cubicBezTo>
                    <a:cubicBezTo>
                      <a:pt x="421" y="978"/>
                      <a:pt x="362" y="998"/>
                      <a:pt x="309" y="998"/>
                    </a:cubicBezTo>
                    <a:cubicBezTo>
                      <a:pt x="267" y="998"/>
                      <a:pt x="229" y="985"/>
                      <a:pt x="203" y="976"/>
                    </a:cubicBezTo>
                    <a:cubicBezTo>
                      <a:pt x="201" y="976"/>
                      <a:pt x="200" y="975"/>
                      <a:pt x="198" y="975"/>
                    </a:cubicBezTo>
                    <a:cubicBezTo>
                      <a:pt x="194" y="978"/>
                      <a:pt x="189" y="981"/>
                      <a:pt x="184" y="984"/>
                    </a:cubicBezTo>
                    <a:cubicBezTo>
                      <a:pt x="185" y="986"/>
                      <a:pt x="187" y="987"/>
                      <a:pt x="189" y="988"/>
                    </a:cubicBezTo>
                    <a:cubicBezTo>
                      <a:pt x="192" y="989"/>
                      <a:pt x="195" y="990"/>
                      <a:pt x="198" y="991"/>
                    </a:cubicBezTo>
                    <a:cubicBezTo>
                      <a:pt x="223" y="999"/>
                      <a:pt x="263" y="1013"/>
                      <a:pt x="309" y="1013"/>
                    </a:cubicBezTo>
                    <a:cubicBezTo>
                      <a:pt x="365" y="1013"/>
                      <a:pt x="429" y="992"/>
                      <a:pt x="483" y="915"/>
                    </a:cubicBezTo>
                    <a:cubicBezTo>
                      <a:pt x="495" y="913"/>
                      <a:pt x="536" y="904"/>
                      <a:pt x="567" y="873"/>
                    </a:cubicBezTo>
                    <a:cubicBezTo>
                      <a:pt x="566" y="873"/>
                      <a:pt x="566" y="873"/>
                      <a:pt x="565" y="873"/>
                    </a:cubicBezTo>
                    <a:cubicBezTo>
                      <a:pt x="565" y="873"/>
                      <a:pt x="565" y="873"/>
                      <a:pt x="565" y="873"/>
                    </a:cubicBezTo>
                    <a:cubicBezTo>
                      <a:pt x="561" y="873"/>
                      <a:pt x="557" y="870"/>
                      <a:pt x="557" y="866"/>
                    </a:cubicBezTo>
                    <a:cubicBezTo>
                      <a:pt x="557" y="865"/>
                      <a:pt x="557" y="865"/>
                      <a:pt x="557" y="865"/>
                    </a:cubicBezTo>
                    <a:cubicBezTo>
                      <a:pt x="557" y="861"/>
                      <a:pt x="560" y="857"/>
                      <a:pt x="564" y="857"/>
                    </a:cubicBezTo>
                    <a:cubicBezTo>
                      <a:pt x="567" y="857"/>
                      <a:pt x="569" y="857"/>
                      <a:pt x="572" y="857"/>
                    </a:cubicBezTo>
                    <a:cubicBezTo>
                      <a:pt x="574" y="857"/>
                      <a:pt x="577" y="857"/>
                      <a:pt x="580" y="857"/>
                    </a:cubicBezTo>
                    <a:cubicBezTo>
                      <a:pt x="594" y="837"/>
                      <a:pt x="605" y="809"/>
                      <a:pt x="606" y="773"/>
                    </a:cubicBezTo>
                    <a:cubicBezTo>
                      <a:pt x="614" y="763"/>
                      <a:pt x="640" y="723"/>
                      <a:pt x="644" y="657"/>
                    </a:cubicBezTo>
                    <a:cubicBezTo>
                      <a:pt x="640" y="652"/>
                      <a:pt x="635" y="648"/>
                      <a:pt x="629" y="645"/>
                    </a:cubicBezTo>
                    <a:moveTo>
                      <a:pt x="477" y="378"/>
                    </a:moveTo>
                    <a:cubicBezTo>
                      <a:pt x="479" y="379"/>
                      <a:pt x="481" y="382"/>
                      <a:pt x="481" y="385"/>
                    </a:cubicBezTo>
                    <a:cubicBezTo>
                      <a:pt x="481" y="385"/>
                      <a:pt x="481" y="386"/>
                      <a:pt x="481" y="386"/>
                    </a:cubicBezTo>
                    <a:cubicBezTo>
                      <a:pt x="481" y="390"/>
                      <a:pt x="477" y="393"/>
                      <a:pt x="474" y="393"/>
                    </a:cubicBezTo>
                    <a:cubicBezTo>
                      <a:pt x="473" y="393"/>
                      <a:pt x="473" y="393"/>
                      <a:pt x="472" y="393"/>
                    </a:cubicBezTo>
                    <a:cubicBezTo>
                      <a:pt x="472" y="393"/>
                      <a:pt x="471" y="393"/>
                      <a:pt x="470" y="393"/>
                    </a:cubicBezTo>
                    <a:cubicBezTo>
                      <a:pt x="481" y="395"/>
                      <a:pt x="498" y="401"/>
                      <a:pt x="516" y="412"/>
                    </a:cubicBezTo>
                    <a:cubicBezTo>
                      <a:pt x="542" y="428"/>
                      <a:pt x="575" y="457"/>
                      <a:pt x="600" y="511"/>
                    </a:cubicBezTo>
                    <a:cubicBezTo>
                      <a:pt x="602" y="513"/>
                      <a:pt x="604" y="516"/>
                      <a:pt x="606" y="518"/>
                    </a:cubicBezTo>
                    <a:cubicBezTo>
                      <a:pt x="607" y="516"/>
                      <a:pt x="608" y="515"/>
                      <a:pt x="610" y="514"/>
                    </a:cubicBezTo>
                    <a:cubicBezTo>
                      <a:pt x="611" y="513"/>
                      <a:pt x="612" y="513"/>
                      <a:pt x="613" y="513"/>
                    </a:cubicBezTo>
                    <a:cubicBezTo>
                      <a:pt x="615" y="513"/>
                      <a:pt x="618" y="514"/>
                      <a:pt x="619" y="516"/>
                    </a:cubicBezTo>
                    <a:cubicBezTo>
                      <a:pt x="579" y="417"/>
                      <a:pt x="510" y="387"/>
                      <a:pt x="477" y="378"/>
                    </a:cubicBezTo>
                    <a:moveTo>
                      <a:pt x="327" y="96"/>
                    </a:moveTo>
                    <a:cubicBezTo>
                      <a:pt x="327" y="100"/>
                      <a:pt x="325" y="104"/>
                      <a:pt x="321" y="106"/>
                    </a:cubicBezTo>
                    <a:cubicBezTo>
                      <a:pt x="320" y="106"/>
                      <a:pt x="320" y="106"/>
                      <a:pt x="319" y="106"/>
                    </a:cubicBezTo>
                    <a:cubicBezTo>
                      <a:pt x="319" y="106"/>
                      <a:pt x="318" y="106"/>
                      <a:pt x="318" y="106"/>
                    </a:cubicBezTo>
                    <a:cubicBezTo>
                      <a:pt x="322" y="113"/>
                      <a:pt x="325" y="122"/>
                      <a:pt x="327" y="131"/>
                    </a:cubicBezTo>
                    <a:cubicBezTo>
                      <a:pt x="327" y="132"/>
                      <a:pt x="327" y="134"/>
                      <a:pt x="328" y="135"/>
                    </a:cubicBezTo>
                    <a:cubicBezTo>
                      <a:pt x="354" y="181"/>
                      <a:pt x="396" y="227"/>
                      <a:pt x="407" y="239"/>
                    </a:cubicBezTo>
                    <a:cubicBezTo>
                      <a:pt x="403" y="289"/>
                      <a:pt x="434" y="354"/>
                      <a:pt x="446" y="377"/>
                    </a:cubicBezTo>
                    <a:cubicBezTo>
                      <a:pt x="451" y="377"/>
                      <a:pt x="455" y="376"/>
                      <a:pt x="460" y="376"/>
                    </a:cubicBezTo>
                    <a:cubicBezTo>
                      <a:pt x="465" y="376"/>
                      <a:pt x="470" y="377"/>
                      <a:pt x="474" y="377"/>
                    </a:cubicBezTo>
                    <a:cubicBezTo>
                      <a:pt x="469" y="376"/>
                      <a:pt x="465" y="375"/>
                      <a:pt x="462" y="375"/>
                    </a:cubicBezTo>
                    <a:cubicBezTo>
                      <a:pt x="454" y="359"/>
                      <a:pt x="417" y="287"/>
                      <a:pt x="423" y="237"/>
                    </a:cubicBezTo>
                    <a:cubicBezTo>
                      <a:pt x="423" y="233"/>
                      <a:pt x="423" y="233"/>
                      <a:pt x="423" y="233"/>
                    </a:cubicBezTo>
                    <a:cubicBezTo>
                      <a:pt x="421" y="231"/>
                      <a:pt x="421" y="231"/>
                      <a:pt x="421" y="231"/>
                    </a:cubicBezTo>
                    <a:cubicBezTo>
                      <a:pt x="420" y="230"/>
                      <a:pt x="347" y="153"/>
                      <a:pt x="327" y="96"/>
                    </a:cubicBezTo>
                    <a:moveTo>
                      <a:pt x="108" y="0"/>
                    </a:moveTo>
                    <a:cubicBezTo>
                      <a:pt x="66" y="0"/>
                      <a:pt x="29" y="13"/>
                      <a:pt x="0" y="39"/>
                    </a:cubicBezTo>
                    <a:cubicBezTo>
                      <a:pt x="5" y="41"/>
                      <a:pt x="10" y="44"/>
                      <a:pt x="15" y="47"/>
                    </a:cubicBezTo>
                    <a:cubicBezTo>
                      <a:pt x="43" y="24"/>
                      <a:pt x="75" y="15"/>
                      <a:pt x="107" y="15"/>
                    </a:cubicBezTo>
                    <a:cubicBezTo>
                      <a:pt x="131" y="15"/>
                      <a:pt x="155" y="20"/>
                      <a:pt x="177" y="26"/>
                    </a:cubicBezTo>
                    <a:cubicBezTo>
                      <a:pt x="185" y="27"/>
                      <a:pt x="193" y="28"/>
                      <a:pt x="202" y="29"/>
                    </a:cubicBezTo>
                    <a:cubicBezTo>
                      <a:pt x="245" y="37"/>
                      <a:pt x="285" y="53"/>
                      <a:pt x="309" y="88"/>
                    </a:cubicBezTo>
                    <a:cubicBezTo>
                      <a:pt x="308" y="83"/>
                      <a:pt x="307" y="77"/>
                      <a:pt x="306" y="71"/>
                    </a:cubicBezTo>
                    <a:cubicBezTo>
                      <a:pt x="287" y="58"/>
                      <a:pt x="250" y="36"/>
                      <a:pt x="206" y="20"/>
                    </a:cubicBezTo>
                    <a:cubicBezTo>
                      <a:pt x="171" y="6"/>
                      <a:pt x="138" y="0"/>
                      <a:pt x="10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6" name="Freeform 148"/>
              <p:cNvSpPr>
                <a:spLocks/>
              </p:cNvSpPr>
              <p:nvPr/>
            </p:nvSpPr>
            <p:spPr bwMode="auto">
              <a:xfrm>
                <a:off x="8811" y="4083"/>
                <a:ext cx="559" cy="888"/>
              </a:xfrm>
              <a:custGeom>
                <a:avLst/>
                <a:gdLst>
                  <a:gd name="T0" fmla="*/ 34 w 321"/>
                  <a:gd name="T1" fmla="*/ 0 h 510"/>
                  <a:gd name="T2" fmla="*/ 33 w 321"/>
                  <a:gd name="T3" fmla="*/ 1 h 510"/>
                  <a:gd name="T4" fmla="*/ 3 w 321"/>
                  <a:gd name="T5" fmla="*/ 164 h 510"/>
                  <a:gd name="T6" fmla="*/ 4 w 321"/>
                  <a:gd name="T7" fmla="*/ 163 h 510"/>
                  <a:gd name="T8" fmla="*/ 11 w 321"/>
                  <a:gd name="T9" fmla="*/ 156 h 510"/>
                  <a:gd name="T10" fmla="*/ 13 w 321"/>
                  <a:gd name="T11" fmla="*/ 156 h 510"/>
                  <a:gd name="T12" fmla="*/ 19 w 321"/>
                  <a:gd name="T13" fmla="*/ 164 h 510"/>
                  <a:gd name="T14" fmla="*/ 19 w 321"/>
                  <a:gd name="T15" fmla="*/ 165 h 510"/>
                  <a:gd name="T16" fmla="*/ 5 w 321"/>
                  <a:gd name="T17" fmla="*/ 185 h 510"/>
                  <a:gd name="T18" fmla="*/ 35 w 321"/>
                  <a:gd name="T19" fmla="*/ 311 h 510"/>
                  <a:gd name="T20" fmla="*/ 321 w 321"/>
                  <a:gd name="T21" fmla="*/ 510 h 510"/>
                  <a:gd name="T22" fmla="*/ 317 w 321"/>
                  <a:gd name="T23" fmla="*/ 505 h 510"/>
                  <a:gd name="T24" fmla="*/ 314 w 321"/>
                  <a:gd name="T25" fmla="*/ 501 h 510"/>
                  <a:gd name="T26" fmla="*/ 312 w 321"/>
                  <a:gd name="T27" fmla="*/ 497 h 510"/>
                  <a:gd name="T28" fmla="*/ 310 w 321"/>
                  <a:gd name="T29" fmla="*/ 492 h 510"/>
                  <a:gd name="T30" fmla="*/ 211 w 321"/>
                  <a:gd name="T31" fmla="*/ 461 h 510"/>
                  <a:gd name="T32" fmla="*/ 49 w 321"/>
                  <a:gd name="T33" fmla="*/ 305 h 510"/>
                  <a:gd name="T34" fmla="*/ 23 w 321"/>
                  <a:gd name="T35" fmla="*/ 94 h 510"/>
                  <a:gd name="T36" fmla="*/ 43 w 321"/>
                  <a:gd name="T37" fmla="*/ 18 h 510"/>
                  <a:gd name="T38" fmla="*/ 34 w 321"/>
                  <a:gd name="T3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1" h="510">
                    <a:moveTo>
                      <a:pt x="34" y="0"/>
                    </a:moveTo>
                    <a:cubicBezTo>
                      <a:pt x="34" y="0"/>
                      <a:pt x="33" y="1"/>
                      <a:pt x="33" y="1"/>
                    </a:cubicBezTo>
                    <a:cubicBezTo>
                      <a:pt x="31" y="5"/>
                      <a:pt x="0" y="68"/>
                      <a:pt x="3" y="164"/>
                    </a:cubicBezTo>
                    <a:cubicBezTo>
                      <a:pt x="4" y="164"/>
                      <a:pt x="4" y="163"/>
                      <a:pt x="4" y="163"/>
                    </a:cubicBezTo>
                    <a:cubicBezTo>
                      <a:pt x="4" y="159"/>
                      <a:pt x="8" y="156"/>
                      <a:pt x="11" y="156"/>
                    </a:cubicBezTo>
                    <a:cubicBezTo>
                      <a:pt x="12" y="156"/>
                      <a:pt x="12" y="156"/>
                      <a:pt x="13" y="156"/>
                    </a:cubicBezTo>
                    <a:cubicBezTo>
                      <a:pt x="17" y="157"/>
                      <a:pt x="19" y="160"/>
                      <a:pt x="19" y="164"/>
                    </a:cubicBezTo>
                    <a:cubicBezTo>
                      <a:pt x="19" y="165"/>
                      <a:pt x="19" y="165"/>
                      <a:pt x="19" y="165"/>
                    </a:cubicBezTo>
                    <a:cubicBezTo>
                      <a:pt x="18" y="173"/>
                      <a:pt x="13" y="179"/>
                      <a:pt x="5" y="185"/>
                    </a:cubicBezTo>
                    <a:cubicBezTo>
                      <a:pt x="8" y="223"/>
                      <a:pt x="17" y="266"/>
                      <a:pt x="35" y="311"/>
                    </a:cubicBezTo>
                    <a:cubicBezTo>
                      <a:pt x="99" y="471"/>
                      <a:pt x="299" y="507"/>
                      <a:pt x="321" y="510"/>
                    </a:cubicBezTo>
                    <a:cubicBezTo>
                      <a:pt x="320" y="509"/>
                      <a:pt x="318" y="507"/>
                      <a:pt x="317" y="505"/>
                    </a:cubicBezTo>
                    <a:cubicBezTo>
                      <a:pt x="316" y="503"/>
                      <a:pt x="315" y="502"/>
                      <a:pt x="314" y="501"/>
                    </a:cubicBezTo>
                    <a:cubicBezTo>
                      <a:pt x="313" y="500"/>
                      <a:pt x="312" y="499"/>
                      <a:pt x="312" y="497"/>
                    </a:cubicBezTo>
                    <a:cubicBezTo>
                      <a:pt x="311" y="496"/>
                      <a:pt x="311" y="494"/>
                      <a:pt x="310" y="492"/>
                    </a:cubicBezTo>
                    <a:cubicBezTo>
                      <a:pt x="290" y="488"/>
                      <a:pt x="252" y="479"/>
                      <a:pt x="211" y="461"/>
                    </a:cubicBezTo>
                    <a:cubicBezTo>
                      <a:pt x="156" y="436"/>
                      <a:pt x="83" y="388"/>
                      <a:pt x="49" y="305"/>
                    </a:cubicBezTo>
                    <a:cubicBezTo>
                      <a:pt x="15" y="218"/>
                      <a:pt x="16" y="142"/>
                      <a:pt x="23" y="94"/>
                    </a:cubicBezTo>
                    <a:cubicBezTo>
                      <a:pt x="28" y="58"/>
                      <a:pt x="37" y="32"/>
                      <a:pt x="43" y="18"/>
                    </a:cubicBezTo>
                    <a:cubicBezTo>
                      <a:pt x="39" y="13"/>
                      <a:pt x="36" y="7"/>
                      <a:pt x="3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7" name="Freeform 149"/>
              <p:cNvSpPr>
                <a:spLocks noEditPoints="1"/>
              </p:cNvSpPr>
              <p:nvPr/>
            </p:nvSpPr>
            <p:spPr bwMode="auto">
              <a:xfrm>
                <a:off x="8824" y="3610"/>
                <a:ext cx="168" cy="470"/>
              </a:xfrm>
              <a:custGeom>
                <a:avLst/>
                <a:gdLst>
                  <a:gd name="T0" fmla="*/ 40 w 97"/>
                  <a:gd name="T1" fmla="*/ 263 h 270"/>
                  <a:gd name="T2" fmla="*/ 43 w 97"/>
                  <a:gd name="T3" fmla="*/ 270 h 270"/>
                  <a:gd name="T4" fmla="*/ 42 w 97"/>
                  <a:gd name="T5" fmla="*/ 268 h 270"/>
                  <a:gd name="T6" fmla="*/ 40 w 97"/>
                  <a:gd name="T7" fmla="*/ 263 h 270"/>
                  <a:gd name="T8" fmla="*/ 82 w 97"/>
                  <a:gd name="T9" fmla="*/ 0 h 270"/>
                  <a:gd name="T10" fmla="*/ 26 w 97"/>
                  <a:gd name="T11" fmla="*/ 268 h 270"/>
                  <a:gd name="T12" fmla="*/ 25 w 97"/>
                  <a:gd name="T13" fmla="*/ 266 h 270"/>
                  <a:gd name="T14" fmla="*/ 25 w 97"/>
                  <a:gd name="T15" fmla="*/ 264 h 270"/>
                  <a:gd name="T16" fmla="*/ 30 w 97"/>
                  <a:gd name="T17" fmla="*/ 256 h 270"/>
                  <a:gd name="T18" fmla="*/ 32 w 97"/>
                  <a:gd name="T19" fmla="*/ 256 h 270"/>
                  <a:gd name="T20" fmla="*/ 39 w 97"/>
                  <a:gd name="T21" fmla="*/ 260 h 270"/>
                  <a:gd name="T22" fmla="*/ 97 w 97"/>
                  <a:gd name="T23" fmla="*/ 6 h 270"/>
                  <a:gd name="T24" fmla="*/ 82 w 97"/>
                  <a:gd name="T25" fmla="*/ 7 h 270"/>
                  <a:gd name="T26" fmla="*/ 82 w 97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70">
                    <a:moveTo>
                      <a:pt x="40" y="263"/>
                    </a:moveTo>
                    <a:cubicBezTo>
                      <a:pt x="41" y="265"/>
                      <a:pt x="42" y="268"/>
                      <a:pt x="43" y="270"/>
                    </a:cubicBezTo>
                    <a:cubicBezTo>
                      <a:pt x="43" y="269"/>
                      <a:pt x="43" y="269"/>
                      <a:pt x="42" y="268"/>
                    </a:cubicBezTo>
                    <a:cubicBezTo>
                      <a:pt x="42" y="266"/>
                      <a:pt x="41" y="265"/>
                      <a:pt x="40" y="263"/>
                    </a:cubicBezTo>
                    <a:moveTo>
                      <a:pt x="82" y="0"/>
                    </a:moveTo>
                    <a:cubicBezTo>
                      <a:pt x="0" y="104"/>
                      <a:pt x="11" y="226"/>
                      <a:pt x="26" y="268"/>
                    </a:cubicBezTo>
                    <a:cubicBezTo>
                      <a:pt x="25" y="267"/>
                      <a:pt x="25" y="267"/>
                      <a:pt x="25" y="266"/>
                    </a:cubicBezTo>
                    <a:cubicBezTo>
                      <a:pt x="25" y="265"/>
                      <a:pt x="25" y="264"/>
                      <a:pt x="25" y="264"/>
                    </a:cubicBezTo>
                    <a:cubicBezTo>
                      <a:pt x="25" y="260"/>
                      <a:pt x="27" y="257"/>
                      <a:pt x="30" y="256"/>
                    </a:cubicBezTo>
                    <a:cubicBezTo>
                      <a:pt x="31" y="256"/>
                      <a:pt x="32" y="256"/>
                      <a:pt x="32" y="256"/>
                    </a:cubicBezTo>
                    <a:cubicBezTo>
                      <a:pt x="35" y="256"/>
                      <a:pt x="38" y="258"/>
                      <a:pt x="39" y="260"/>
                    </a:cubicBezTo>
                    <a:cubicBezTo>
                      <a:pt x="27" y="222"/>
                      <a:pt x="17" y="104"/>
                      <a:pt x="97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8" name="Freeform 150"/>
              <p:cNvSpPr>
                <a:spLocks noEditPoints="1"/>
              </p:cNvSpPr>
              <p:nvPr/>
            </p:nvSpPr>
            <p:spPr bwMode="auto">
              <a:xfrm>
                <a:off x="9495" y="4572"/>
                <a:ext cx="324" cy="178"/>
              </a:xfrm>
              <a:custGeom>
                <a:avLst/>
                <a:gdLst>
                  <a:gd name="T0" fmla="*/ 183 w 186"/>
                  <a:gd name="T1" fmla="*/ 100 h 102"/>
                  <a:gd name="T2" fmla="*/ 186 w 186"/>
                  <a:gd name="T3" fmla="*/ 102 h 102"/>
                  <a:gd name="T4" fmla="*/ 186 w 186"/>
                  <a:gd name="T5" fmla="*/ 101 h 102"/>
                  <a:gd name="T6" fmla="*/ 183 w 186"/>
                  <a:gd name="T7" fmla="*/ 100 h 102"/>
                  <a:gd name="T8" fmla="*/ 10 w 186"/>
                  <a:gd name="T9" fmla="*/ 0 h 102"/>
                  <a:gd name="T10" fmla="*/ 10 w 186"/>
                  <a:gd name="T11" fmla="*/ 2 h 102"/>
                  <a:gd name="T12" fmla="*/ 10 w 186"/>
                  <a:gd name="T13" fmla="*/ 2 h 102"/>
                  <a:gd name="T14" fmla="*/ 8 w 186"/>
                  <a:gd name="T15" fmla="*/ 13 h 102"/>
                  <a:gd name="T16" fmla="*/ 4 w 186"/>
                  <a:gd name="T17" fmla="*/ 14 h 102"/>
                  <a:gd name="T18" fmla="*/ 0 w 186"/>
                  <a:gd name="T19" fmla="*/ 13 h 102"/>
                  <a:gd name="T20" fmla="*/ 1 w 186"/>
                  <a:gd name="T21" fmla="*/ 14 h 102"/>
                  <a:gd name="T22" fmla="*/ 150 w 186"/>
                  <a:gd name="T23" fmla="*/ 92 h 102"/>
                  <a:gd name="T24" fmla="*/ 10 w 186"/>
                  <a:gd name="T25" fmla="*/ 1 h 102"/>
                  <a:gd name="T26" fmla="*/ 10 w 186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02">
                    <a:moveTo>
                      <a:pt x="183" y="100"/>
                    </a:moveTo>
                    <a:cubicBezTo>
                      <a:pt x="184" y="101"/>
                      <a:pt x="185" y="101"/>
                      <a:pt x="186" y="102"/>
                    </a:cubicBezTo>
                    <a:cubicBezTo>
                      <a:pt x="186" y="101"/>
                      <a:pt x="186" y="101"/>
                      <a:pt x="186" y="101"/>
                    </a:cubicBezTo>
                    <a:cubicBezTo>
                      <a:pt x="185" y="101"/>
                      <a:pt x="184" y="100"/>
                      <a:pt x="183" y="100"/>
                    </a:cubicBezTo>
                    <a:moveTo>
                      <a:pt x="10" y="0"/>
                    </a:moveTo>
                    <a:cubicBezTo>
                      <a:pt x="10" y="1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5"/>
                      <a:pt x="12" y="10"/>
                      <a:pt x="8" y="13"/>
                    </a:cubicBezTo>
                    <a:cubicBezTo>
                      <a:pt x="7" y="14"/>
                      <a:pt x="5" y="14"/>
                      <a:pt x="4" y="14"/>
                    </a:cubicBezTo>
                    <a:cubicBezTo>
                      <a:pt x="3" y="14"/>
                      <a:pt x="2" y="14"/>
                      <a:pt x="0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44" y="54"/>
                      <a:pt x="94" y="79"/>
                      <a:pt x="150" y="92"/>
                    </a:cubicBezTo>
                    <a:cubicBezTo>
                      <a:pt x="65" y="66"/>
                      <a:pt x="27" y="30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9" name="Freeform 151"/>
              <p:cNvSpPr>
                <a:spLocks noEditPoints="1"/>
              </p:cNvSpPr>
              <p:nvPr/>
            </p:nvSpPr>
            <p:spPr bwMode="auto">
              <a:xfrm>
                <a:off x="9104" y="4346"/>
                <a:ext cx="408" cy="244"/>
              </a:xfrm>
              <a:custGeom>
                <a:avLst/>
                <a:gdLst>
                  <a:gd name="T0" fmla="*/ 233 w 235"/>
                  <a:gd name="T1" fmla="*/ 127 h 140"/>
                  <a:gd name="T2" fmla="*/ 235 w 235"/>
                  <a:gd name="T3" fmla="*/ 132 h 140"/>
                  <a:gd name="T4" fmla="*/ 235 w 235"/>
                  <a:gd name="T5" fmla="*/ 130 h 140"/>
                  <a:gd name="T6" fmla="*/ 233 w 235"/>
                  <a:gd name="T7" fmla="*/ 127 h 140"/>
                  <a:gd name="T8" fmla="*/ 8 w 235"/>
                  <a:gd name="T9" fmla="*/ 0 h 140"/>
                  <a:gd name="T10" fmla="*/ 6 w 235"/>
                  <a:gd name="T11" fmla="*/ 0 h 140"/>
                  <a:gd name="T12" fmla="*/ 1 w 235"/>
                  <a:gd name="T13" fmla="*/ 10 h 140"/>
                  <a:gd name="T14" fmla="*/ 28 w 235"/>
                  <a:gd name="T15" fmla="*/ 58 h 140"/>
                  <a:gd name="T16" fmla="*/ 37 w 235"/>
                  <a:gd name="T17" fmla="*/ 54 h 140"/>
                  <a:gd name="T18" fmla="*/ 40 w 235"/>
                  <a:gd name="T19" fmla="*/ 53 h 140"/>
                  <a:gd name="T20" fmla="*/ 47 w 235"/>
                  <a:gd name="T21" fmla="*/ 58 h 140"/>
                  <a:gd name="T22" fmla="*/ 43 w 235"/>
                  <a:gd name="T23" fmla="*/ 68 h 140"/>
                  <a:gd name="T24" fmla="*/ 40 w 235"/>
                  <a:gd name="T25" fmla="*/ 69 h 140"/>
                  <a:gd name="T26" fmla="*/ 62 w 235"/>
                  <a:gd name="T27" fmla="*/ 87 h 140"/>
                  <a:gd name="T28" fmla="*/ 69 w 235"/>
                  <a:gd name="T29" fmla="*/ 86 h 140"/>
                  <a:gd name="T30" fmla="*/ 88 w 235"/>
                  <a:gd name="T31" fmla="*/ 90 h 140"/>
                  <a:gd name="T32" fmla="*/ 196 w 235"/>
                  <a:gd name="T33" fmla="*/ 130 h 140"/>
                  <a:gd name="T34" fmla="*/ 221 w 235"/>
                  <a:gd name="T35" fmla="*/ 140 h 140"/>
                  <a:gd name="T36" fmla="*/ 222 w 235"/>
                  <a:gd name="T37" fmla="*/ 140 h 140"/>
                  <a:gd name="T38" fmla="*/ 216 w 235"/>
                  <a:gd name="T39" fmla="*/ 124 h 140"/>
                  <a:gd name="T40" fmla="*/ 16 w 235"/>
                  <a:gd name="T41" fmla="*/ 5 h 140"/>
                  <a:gd name="T42" fmla="*/ 8 w 235"/>
                  <a:gd name="T4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140">
                    <a:moveTo>
                      <a:pt x="233" y="127"/>
                    </a:moveTo>
                    <a:cubicBezTo>
                      <a:pt x="234" y="129"/>
                      <a:pt x="234" y="130"/>
                      <a:pt x="235" y="132"/>
                    </a:cubicBezTo>
                    <a:cubicBezTo>
                      <a:pt x="235" y="131"/>
                      <a:pt x="235" y="131"/>
                      <a:pt x="235" y="130"/>
                    </a:cubicBezTo>
                    <a:cubicBezTo>
                      <a:pt x="234" y="129"/>
                      <a:pt x="234" y="128"/>
                      <a:pt x="233" y="127"/>
                    </a:cubicBezTo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2" y="1"/>
                      <a:pt x="0" y="6"/>
                      <a:pt x="1" y="10"/>
                    </a:cubicBezTo>
                    <a:cubicBezTo>
                      <a:pt x="6" y="27"/>
                      <a:pt x="15" y="43"/>
                      <a:pt x="28" y="58"/>
                    </a:cubicBezTo>
                    <a:cubicBezTo>
                      <a:pt x="32" y="56"/>
                      <a:pt x="35" y="54"/>
                      <a:pt x="37" y="54"/>
                    </a:cubicBezTo>
                    <a:cubicBezTo>
                      <a:pt x="38" y="53"/>
                      <a:pt x="39" y="53"/>
                      <a:pt x="40" y="53"/>
                    </a:cubicBezTo>
                    <a:cubicBezTo>
                      <a:pt x="43" y="53"/>
                      <a:pt x="46" y="55"/>
                      <a:pt x="47" y="58"/>
                    </a:cubicBezTo>
                    <a:cubicBezTo>
                      <a:pt x="49" y="62"/>
                      <a:pt x="47" y="66"/>
                      <a:pt x="43" y="68"/>
                    </a:cubicBezTo>
                    <a:cubicBezTo>
                      <a:pt x="42" y="68"/>
                      <a:pt x="41" y="69"/>
                      <a:pt x="40" y="69"/>
                    </a:cubicBezTo>
                    <a:cubicBezTo>
                      <a:pt x="46" y="75"/>
                      <a:pt x="54" y="81"/>
                      <a:pt x="62" y="87"/>
                    </a:cubicBezTo>
                    <a:cubicBezTo>
                      <a:pt x="64" y="86"/>
                      <a:pt x="66" y="86"/>
                      <a:pt x="69" y="86"/>
                    </a:cubicBezTo>
                    <a:cubicBezTo>
                      <a:pt x="75" y="86"/>
                      <a:pt x="81" y="87"/>
                      <a:pt x="88" y="90"/>
                    </a:cubicBezTo>
                    <a:cubicBezTo>
                      <a:pt x="123" y="105"/>
                      <a:pt x="160" y="117"/>
                      <a:pt x="196" y="130"/>
                    </a:cubicBezTo>
                    <a:cubicBezTo>
                      <a:pt x="205" y="133"/>
                      <a:pt x="214" y="136"/>
                      <a:pt x="221" y="140"/>
                    </a:cubicBezTo>
                    <a:cubicBezTo>
                      <a:pt x="222" y="140"/>
                      <a:pt x="222" y="140"/>
                      <a:pt x="222" y="140"/>
                    </a:cubicBezTo>
                    <a:cubicBezTo>
                      <a:pt x="219" y="136"/>
                      <a:pt x="217" y="130"/>
                      <a:pt x="216" y="124"/>
                    </a:cubicBezTo>
                    <a:cubicBezTo>
                      <a:pt x="174" y="118"/>
                      <a:pt x="42" y="93"/>
                      <a:pt x="16" y="5"/>
                    </a:cubicBezTo>
                    <a:cubicBezTo>
                      <a:pt x="15" y="2"/>
                      <a:pt x="12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0" name="Freeform 152"/>
              <p:cNvSpPr>
                <a:spLocks/>
              </p:cNvSpPr>
              <p:nvPr/>
            </p:nvSpPr>
            <p:spPr bwMode="auto">
              <a:xfrm>
                <a:off x="11243" y="3545"/>
                <a:ext cx="176" cy="716"/>
              </a:xfrm>
              <a:custGeom>
                <a:avLst/>
                <a:gdLst>
                  <a:gd name="T0" fmla="*/ 50 w 101"/>
                  <a:gd name="T1" fmla="*/ 0 h 411"/>
                  <a:gd name="T2" fmla="*/ 50 w 101"/>
                  <a:gd name="T3" fmla="*/ 2 h 411"/>
                  <a:gd name="T4" fmla="*/ 44 w 101"/>
                  <a:gd name="T5" fmla="*/ 6 h 411"/>
                  <a:gd name="T6" fmla="*/ 35 w 101"/>
                  <a:gd name="T7" fmla="*/ 8 h 411"/>
                  <a:gd name="T8" fmla="*/ 84 w 101"/>
                  <a:gd name="T9" fmla="*/ 141 h 411"/>
                  <a:gd name="T10" fmla="*/ 53 w 101"/>
                  <a:gd name="T11" fmla="*/ 375 h 411"/>
                  <a:gd name="T12" fmla="*/ 4 w 101"/>
                  <a:gd name="T13" fmla="*/ 400 h 411"/>
                  <a:gd name="T14" fmla="*/ 0 w 101"/>
                  <a:gd name="T15" fmla="*/ 405 h 411"/>
                  <a:gd name="T16" fmla="*/ 0 w 101"/>
                  <a:gd name="T17" fmla="*/ 409 h 411"/>
                  <a:gd name="T18" fmla="*/ 1 w 101"/>
                  <a:gd name="T19" fmla="*/ 411 h 411"/>
                  <a:gd name="T20" fmla="*/ 1 w 101"/>
                  <a:gd name="T21" fmla="*/ 411 h 411"/>
                  <a:gd name="T22" fmla="*/ 36 w 101"/>
                  <a:gd name="T23" fmla="*/ 402 h 411"/>
                  <a:gd name="T24" fmla="*/ 59 w 101"/>
                  <a:gd name="T25" fmla="*/ 389 h 411"/>
                  <a:gd name="T26" fmla="*/ 54 w 101"/>
                  <a:gd name="T27" fmla="*/ 380 h 411"/>
                  <a:gd name="T28" fmla="*/ 54 w 101"/>
                  <a:gd name="T29" fmla="*/ 377 h 411"/>
                  <a:gd name="T30" fmla="*/ 62 w 101"/>
                  <a:gd name="T31" fmla="*/ 371 h 411"/>
                  <a:gd name="T32" fmla="*/ 64 w 101"/>
                  <a:gd name="T33" fmla="*/ 371 h 411"/>
                  <a:gd name="T34" fmla="*/ 69 w 101"/>
                  <a:gd name="T35" fmla="*/ 377 h 411"/>
                  <a:gd name="T36" fmla="*/ 100 w 101"/>
                  <a:gd name="T37" fmla="*/ 145 h 411"/>
                  <a:gd name="T38" fmla="*/ 101 w 101"/>
                  <a:gd name="T39" fmla="*/ 144 h 411"/>
                  <a:gd name="T40" fmla="*/ 97 w 101"/>
                  <a:gd name="T41" fmla="*/ 139 h 411"/>
                  <a:gd name="T42" fmla="*/ 98 w 101"/>
                  <a:gd name="T43" fmla="*/ 133 h 411"/>
                  <a:gd name="T44" fmla="*/ 50 w 101"/>
                  <a:gd name="T4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" h="411">
                    <a:moveTo>
                      <a:pt x="50" y="0"/>
                    </a:moveTo>
                    <a:cubicBezTo>
                      <a:pt x="50" y="1"/>
                      <a:pt x="50" y="2"/>
                      <a:pt x="50" y="2"/>
                    </a:cubicBezTo>
                    <a:cubicBezTo>
                      <a:pt x="49" y="4"/>
                      <a:pt x="47" y="6"/>
                      <a:pt x="44" y="6"/>
                    </a:cubicBezTo>
                    <a:cubicBezTo>
                      <a:pt x="43" y="7"/>
                      <a:pt x="40" y="7"/>
                      <a:pt x="35" y="8"/>
                    </a:cubicBezTo>
                    <a:cubicBezTo>
                      <a:pt x="39" y="72"/>
                      <a:pt x="73" y="126"/>
                      <a:pt x="84" y="141"/>
                    </a:cubicBezTo>
                    <a:cubicBezTo>
                      <a:pt x="27" y="233"/>
                      <a:pt x="47" y="347"/>
                      <a:pt x="53" y="375"/>
                    </a:cubicBezTo>
                    <a:cubicBezTo>
                      <a:pt x="4" y="400"/>
                      <a:pt x="4" y="400"/>
                      <a:pt x="4" y="400"/>
                    </a:cubicBezTo>
                    <a:cubicBezTo>
                      <a:pt x="2" y="401"/>
                      <a:pt x="1" y="403"/>
                      <a:pt x="0" y="405"/>
                    </a:cubicBezTo>
                    <a:cubicBezTo>
                      <a:pt x="0" y="407"/>
                      <a:pt x="0" y="408"/>
                      <a:pt x="0" y="409"/>
                    </a:cubicBezTo>
                    <a:cubicBezTo>
                      <a:pt x="1" y="410"/>
                      <a:pt x="1" y="410"/>
                      <a:pt x="1" y="411"/>
                    </a:cubicBezTo>
                    <a:cubicBezTo>
                      <a:pt x="1" y="411"/>
                      <a:pt x="1" y="411"/>
                      <a:pt x="1" y="411"/>
                    </a:cubicBezTo>
                    <a:cubicBezTo>
                      <a:pt x="12" y="406"/>
                      <a:pt x="24" y="403"/>
                      <a:pt x="36" y="402"/>
                    </a:cubicBezTo>
                    <a:cubicBezTo>
                      <a:pt x="59" y="389"/>
                      <a:pt x="59" y="389"/>
                      <a:pt x="59" y="389"/>
                    </a:cubicBezTo>
                    <a:cubicBezTo>
                      <a:pt x="55" y="385"/>
                      <a:pt x="54" y="382"/>
                      <a:pt x="54" y="380"/>
                    </a:cubicBezTo>
                    <a:cubicBezTo>
                      <a:pt x="54" y="379"/>
                      <a:pt x="54" y="378"/>
                      <a:pt x="54" y="377"/>
                    </a:cubicBezTo>
                    <a:cubicBezTo>
                      <a:pt x="55" y="374"/>
                      <a:pt x="58" y="371"/>
                      <a:pt x="62" y="371"/>
                    </a:cubicBezTo>
                    <a:cubicBezTo>
                      <a:pt x="63" y="371"/>
                      <a:pt x="63" y="371"/>
                      <a:pt x="64" y="371"/>
                    </a:cubicBezTo>
                    <a:cubicBezTo>
                      <a:pt x="67" y="372"/>
                      <a:pt x="69" y="374"/>
                      <a:pt x="69" y="377"/>
                    </a:cubicBezTo>
                    <a:cubicBezTo>
                      <a:pt x="68" y="373"/>
                      <a:pt x="37" y="242"/>
                      <a:pt x="100" y="145"/>
                    </a:cubicBezTo>
                    <a:cubicBezTo>
                      <a:pt x="100" y="145"/>
                      <a:pt x="101" y="144"/>
                      <a:pt x="101" y="144"/>
                    </a:cubicBezTo>
                    <a:cubicBezTo>
                      <a:pt x="99" y="143"/>
                      <a:pt x="97" y="141"/>
                      <a:pt x="97" y="139"/>
                    </a:cubicBezTo>
                    <a:cubicBezTo>
                      <a:pt x="96" y="137"/>
                      <a:pt x="97" y="135"/>
                      <a:pt x="98" y="133"/>
                    </a:cubicBezTo>
                    <a:cubicBezTo>
                      <a:pt x="89" y="120"/>
                      <a:pt x="52" y="64"/>
                      <a:pt x="5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1" name="Freeform 153"/>
              <p:cNvSpPr>
                <a:spLocks/>
              </p:cNvSpPr>
              <p:nvPr/>
            </p:nvSpPr>
            <p:spPr bwMode="auto">
              <a:xfrm>
                <a:off x="10998" y="2896"/>
                <a:ext cx="518" cy="106"/>
              </a:xfrm>
              <a:custGeom>
                <a:avLst/>
                <a:gdLst>
                  <a:gd name="T0" fmla="*/ 116 w 298"/>
                  <a:gd name="T1" fmla="*/ 0 h 61"/>
                  <a:gd name="T2" fmla="*/ 4 w 298"/>
                  <a:gd name="T3" fmla="*/ 19 h 61"/>
                  <a:gd name="T4" fmla="*/ 0 w 298"/>
                  <a:gd name="T5" fmla="*/ 21 h 61"/>
                  <a:gd name="T6" fmla="*/ 6 w 298"/>
                  <a:gd name="T7" fmla="*/ 25 h 61"/>
                  <a:gd name="T8" fmla="*/ 6 w 298"/>
                  <a:gd name="T9" fmla="*/ 25 h 61"/>
                  <a:gd name="T10" fmla="*/ 77 w 298"/>
                  <a:gd name="T11" fmla="*/ 15 h 61"/>
                  <a:gd name="T12" fmla="*/ 114 w 298"/>
                  <a:gd name="T13" fmla="*/ 14 h 61"/>
                  <a:gd name="T14" fmla="*/ 118 w 298"/>
                  <a:gd name="T15" fmla="*/ 14 h 61"/>
                  <a:gd name="T16" fmla="*/ 145 w 298"/>
                  <a:gd name="T17" fmla="*/ 17 h 61"/>
                  <a:gd name="T18" fmla="*/ 283 w 298"/>
                  <a:gd name="T19" fmla="*/ 61 h 61"/>
                  <a:gd name="T20" fmla="*/ 288 w 298"/>
                  <a:gd name="T21" fmla="*/ 58 h 61"/>
                  <a:gd name="T22" fmla="*/ 298 w 298"/>
                  <a:gd name="T23" fmla="*/ 51 h 61"/>
                  <a:gd name="T24" fmla="*/ 289 w 298"/>
                  <a:gd name="T25" fmla="*/ 47 h 61"/>
                  <a:gd name="T26" fmla="*/ 274 w 298"/>
                  <a:gd name="T27" fmla="*/ 39 h 61"/>
                  <a:gd name="T28" fmla="*/ 116 w 298"/>
                  <a:gd name="T2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8" h="61">
                    <a:moveTo>
                      <a:pt x="116" y="0"/>
                    </a:moveTo>
                    <a:cubicBezTo>
                      <a:pt x="81" y="0"/>
                      <a:pt x="43" y="5"/>
                      <a:pt x="4" y="19"/>
                    </a:cubicBezTo>
                    <a:cubicBezTo>
                      <a:pt x="3" y="20"/>
                      <a:pt x="2" y="20"/>
                      <a:pt x="0" y="21"/>
                    </a:cubicBezTo>
                    <a:cubicBezTo>
                      <a:pt x="3" y="21"/>
                      <a:pt x="5" y="23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29" y="18"/>
                      <a:pt x="53" y="17"/>
                      <a:pt x="77" y="15"/>
                    </a:cubicBezTo>
                    <a:cubicBezTo>
                      <a:pt x="89" y="14"/>
                      <a:pt x="102" y="14"/>
                      <a:pt x="114" y="14"/>
                    </a:cubicBezTo>
                    <a:cubicBezTo>
                      <a:pt x="115" y="14"/>
                      <a:pt x="117" y="14"/>
                      <a:pt x="118" y="14"/>
                    </a:cubicBezTo>
                    <a:cubicBezTo>
                      <a:pt x="127" y="14"/>
                      <a:pt x="136" y="14"/>
                      <a:pt x="145" y="17"/>
                    </a:cubicBezTo>
                    <a:cubicBezTo>
                      <a:pt x="201" y="22"/>
                      <a:pt x="249" y="42"/>
                      <a:pt x="283" y="61"/>
                    </a:cubicBezTo>
                    <a:cubicBezTo>
                      <a:pt x="285" y="60"/>
                      <a:pt x="287" y="59"/>
                      <a:pt x="288" y="58"/>
                    </a:cubicBezTo>
                    <a:cubicBezTo>
                      <a:pt x="291" y="56"/>
                      <a:pt x="295" y="54"/>
                      <a:pt x="298" y="51"/>
                    </a:cubicBezTo>
                    <a:cubicBezTo>
                      <a:pt x="295" y="50"/>
                      <a:pt x="292" y="48"/>
                      <a:pt x="289" y="47"/>
                    </a:cubicBezTo>
                    <a:cubicBezTo>
                      <a:pt x="284" y="44"/>
                      <a:pt x="279" y="41"/>
                      <a:pt x="274" y="39"/>
                    </a:cubicBezTo>
                    <a:cubicBezTo>
                      <a:pt x="233" y="18"/>
                      <a:pt x="179" y="0"/>
                      <a:pt x="11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2" name="Freeform 154"/>
              <p:cNvSpPr>
                <a:spLocks/>
              </p:cNvSpPr>
              <p:nvPr/>
            </p:nvSpPr>
            <p:spPr bwMode="auto">
              <a:xfrm>
                <a:off x="12245" y="4224"/>
                <a:ext cx="87" cy="261"/>
              </a:xfrm>
              <a:custGeom>
                <a:avLst/>
                <a:gdLst>
                  <a:gd name="T0" fmla="*/ 9 w 50"/>
                  <a:gd name="T1" fmla="*/ 0 h 150"/>
                  <a:gd name="T2" fmla="*/ 5 w 50"/>
                  <a:gd name="T3" fmla="*/ 1 h 150"/>
                  <a:gd name="T4" fmla="*/ 3 w 50"/>
                  <a:gd name="T5" fmla="*/ 12 h 150"/>
                  <a:gd name="T6" fmla="*/ 28 w 50"/>
                  <a:gd name="T7" fmla="*/ 141 h 150"/>
                  <a:gd name="T8" fmla="*/ 28 w 50"/>
                  <a:gd name="T9" fmla="*/ 143 h 150"/>
                  <a:gd name="T10" fmla="*/ 34 w 50"/>
                  <a:gd name="T11" fmla="*/ 150 h 150"/>
                  <a:gd name="T12" fmla="*/ 35 w 50"/>
                  <a:gd name="T13" fmla="*/ 150 h 150"/>
                  <a:gd name="T14" fmla="*/ 43 w 50"/>
                  <a:gd name="T15" fmla="*/ 144 h 150"/>
                  <a:gd name="T16" fmla="*/ 44 w 50"/>
                  <a:gd name="T17" fmla="*/ 136 h 150"/>
                  <a:gd name="T18" fmla="*/ 16 w 50"/>
                  <a:gd name="T19" fmla="*/ 4 h 150"/>
                  <a:gd name="T20" fmla="*/ 9 w 50"/>
                  <a:gd name="T2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150">
                    <a:moveTo>
                      <a:pt x="9" y="0"/>
                    </a:moveTo>
                    <a:cubicBezTo>
                      <a:pt x="8" y="0"/>
                      <a:pt x="6" y="1"/>
                      <a:pt x="5" y="1"/>
                    </a:cubicBezTo>
                    <a:cubicBezTo>
                      <a:pt x="2" y="4"/>
                      <a:pt x="0" y="8"/>
                      <a:pt x="3" y="12"/>
                    </a:cubicBezTo>
                    <a:cubicBezTo>
                      <a:pt x="25" y="48"/>
                      <a:pt x="35" y="99"/>
                      <a:pt x="28" y="141"/>
                    </a:cubicBezTo>
                    <a:cubicBezTo>
                      <a:pt x="28" y="142"/>
                      <a:pt x="28" y="142"/>
                      <a:pt x="28" y="143"/>
                    </a:cubicBezTo>
                    <a:cubicBezTo>
                      <a:pt x="28" y="146"/>
                      <a:pt x="30" y="150"/>
                      <a:pt x="34" y="150"/>
                    </a:cubicBezTo>
                    <a:cubicBezTo>
                      <a:pt x="35" y="150"/>
                      <a:pt x="35" y="150"/>
                      <a:pt x="35" y="150"/>
                    </a:cubicBezTo>
                    <a:cubicBezTo>
                      <a:pt x="39" y="150"/>
                      <a:pt x="42" y="148"/>
                      <a:pt x="43" y="144"/>
                    </a:cubicBezTo>
                    <a:cubicBezTo>
                      <a:pt x="44" y="141"/>
                      <a:pt x="44" y="138"/>
                      <a:pt x="44" y="136"/>
                    </a:cubicBezTo>
                    <a:cubicBezTo>
                      <a:pt x="50" y="91"/>
                      <a:pt x="39" y="42"/>
                      <a:pt x="16" y="4"/>
                    </a:cubicBezTo>
                    <a:cubicBezTo>
                      <a:pt x="14" y="2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3" name="Freeform 155"/>
              <p:cNvSpPr>
                <a:spLocks/>
              </p:cNvSpPr>
              <p:nvPr/>
            </p:nvSpPr>
            <p:spPr bwMode="auto">
              <a:xfrm>
                <a:off x="11410" y="3759"/>
                <a:ext cx="898" cy="234"/>
              </a:xfrm>
              <a:custGeom>
                <a:avLst/>
                <a:gdLst>
                  <a:gd name="T0" fmla="*/ 77 w 516"/>
                  <a:gd name="T1" fmla="*/ 0 h 134"/>
                  <a:gd name="T2" fmla="*/ 7 w 516"/>
                  <a:gd name="T3" fmla="*/ 7 h 134"/>
                  <a:gd name="T4" fmla="*/ 2 w 516"/>
                  <a:gd name="T5" fmla="*/ 10 h 134"/>
                  <a:gd name="T6" fmla="*/ 1 w 516"/>
                  <a:gd name="T7" fmla="*/ 16 h 134"/>
                  <a:gd name="T8" fmla="*/ 5 w 516"/>
                  <a:gd name="T9" fmla="*/ 21 h 134"/>
                  <a:gd name="T10" fmla="*/ 8 w 516"/>
                  <a:gd name="T11" fmla="*/ 22 h 134"/>
                  <a:gd name="T12" fmla="*/ 10 w 516"/>
                  <a:gd name="T13" fmla="*/ 22 h 134"/>
                  <a:gd name="T14" fmla="*/ 77 w 516"/>
                  <a:gd name="T15" fmla="*/ 16 h 134"/>
                  <a:gd name="T16" fmla="*/ 388 w 516"/>
                  <a:gd name="T17" fmla="*/ 134 h 134"/>
                  <a:gd name="T18" fmla="*/ 406 w 516"/>
                  <a:gd name="T19" fmla="*/ 127 h 134"/>
                  <a:gd name="T20" fmla="*/ 425 w 516"/>
                  <a:gd name="T21" fmla="*/ 123 h 134"/>
                  <a:gd name="T22" fmla="*/ 431 w 516"/>
                  <a:gd name="T23" fmla="*/ 123 h 134"/>
                  <a:gd name="T24" fmla="*/ 490 w 516"/>
                  <a:gd name="T25" fmla="*/ 114 h 134"/>
                  <a:gd name="T26" fmla="*/ 516 w 516"/>
                  <a:gd name="T27" fmla="*/ 116 h 134"/>
                  <a:gd name="T28" fmla="*/ 516 w 516"/>
                  <a:gd name="T29" fmla="*/ 115 h 134"/>
                  <a:gd name="T30" fmla="*/ 514 w 516"/>
                  <a:gd name="T31" fmla="*/ 105 h 134"/>
                  <a:gd name="T32" fmla="*/ 516 w 516"/>
                  <a:gd name="T33" fmla="*/ 100 h 134"/>
                  <a:gd name="T34" fmla="*/ 490 w 516"/>
                  <a:gd name="T35" fmla="*/ 99 h 134"/>
                  <a:gd name="T36" fmla="*/ 396 w 516"/>
                  <a:gd name="T37" fmla="*/ 120 h 134"/>
                  <a:gd name="T38" fmla="*/ 77 w 516"/>
                  <a:gd name="T3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6" h="134">
                    <a:moveTo>
                      <a:pt x="77" y="0"/>
                    </a:moveTo>
                    <a:cubicBezTo>
                      <a:pt x="54" y="0"/>
                      <a:pt x="31" y="2"/>
                      <a:pt x="7" y="7"/>
                    </a:cubicBezTo>
                    <a:cubicBezTo>
                      <a:pt x="5" y="7"/>
                      <a:pt x="3" y="8"/>
                      <a:pt x="2" y="10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" y="18"/>
                      <a:pt x="3" y="20"/>
                      <a:pt x="5" y="21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33" y="18"/>
                      <a:pt x="55" y="16"/>
                      <a:pt x="77" y="16"/>
                    </a:cubicBezTo>
                    <a:cubicBezTo>
                      <a:pt x="241" y="16"/>
                      <a:pt x="371" y="120"/>
                      <a:pt x="388" y="134"/>
                    </a:cubicBezTo>
                    <a:cubicBezTo>
                      <a:pt x="394" y="133"/>
                      <a:pt x="400" y="131"/>
                      <a:pt x="406" y="127"/>
                    </a:cubicBezTo>
                    <a:cubicBezTo>
                      <a:pt x="412" y="124"/>
                      <a:pt x="419" y="123"/>
                      <a:pt x="425" y="123"/>
                    </a:cubicBezTo>
                    <a:cubicBezTo>
                      <a:pt x="427" y="123"/>
                      <a:pt x="429" y="123"/>
                      <a:pt x="431" y="123"/>
                    </a:cubicBezTo>
                    <a:cubicBezTo>
                      <a:pt x="449" y="117"/>
                      <a:pt x="469" y="114"/>
                      <a:pt x="490" y="114"/>
                    </a:cubicBezTo>
                    <a:cubicBezTo>
                      <a:pt x="498" y="114"/>
                      <a:pt x="507" y="115"/>
                      <a:pt x="516" y="116"/>
                    </a:cubicBezTo>
                    <a:cubicBezTo>
                      <a:pt x="516" y="116"/>
                      <a:pt x="516" y="115"/>
                      <a:pt x="516" y="115"/>
                    </a:cubicBezTo>
                    <a:cubicBezTo>
                      <a:pt x="513" y="113"/>
                      <a:pt x="512" y="109"/>
                      <a:pt x="514" y="105"/>
                    </a:cubicBezTo>
                    <a:cubicBezTo>
                      <a:pt x="516" y="100"/>
                      <a:pt x="516" y="100"/>
                      <a:pt x="516" y="100"/>
                    </a:cubicBezTo>
                    <a:cubicBezTo>
                      <a:pt x="507" y="99"/>
                      <a:pt x="498" y="99"/>
                      <a:pt x="490" y="99"/>
                    </a:cubicBezTo>
                    <a:cubicBezTo>
                      <a:pt x="455" y="99"/>
                      <a:pt x="424" y="106"/>
                      <a:pt x="396" y="120"/>
                    </a:cubicBezTo>
                    <a:cubicBezTo>
                      <a:pt x="371" y="100"/>
                      <a:pt x="240" y="0"/>
                      <a:pt x="7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4" name="Freeform 156"/>
              <p:cNvSpPr>
                <a:spLocks/>
              </p:cNvSpPr>
              <p:nvPr/>
            </p:nvSpPr>
            <p:spPr bwMode="auto">
              <a:xfrm>
                <a:off x="12301" y="3853"/>
                <a:ext cx="64" cy="107"/>
              </a:xfrm>
              <a:custGeom>
                <a:avLst/>
                <a:gdLst>
                  <a:gd name="T0" fmla="*/ 30 w 37"/>
                  <a:gd name="T1" fmla="*/ 0 h 61"/>
                  <a:gd name="T2" fmla="*/ 23 w 37"/>
                  <a:gd name="T3" fmla="*/ 5 h 61"/>
                  <a:gd name="T4" fmla="*/ 4 w 37"/>
                  <a:gd name="T5" fmla="*/ 46 h 61"/>
                  <a:gd name="T6" fmla="*/ 2 w 37"/>
                  <a:gd name="T7" fmla="*/ 51 h 61"/>
                  <a:gd name="T8" fmla="*/ 4 w 37"/>
                  <a:gd name="T9" fmla="*/ 61 h 61"/>
                  <a:gd name="T10" fmla="*/ 15 w 37"/>
                  <a:gd name="T11" fmla="*/ 45 h 61"/>
                  <a:gd name="T12" fmla="*/ 25 w 37"/>
                  <a:gd name="T13" fmla="*/ 38 h 61"/>
                  <a:gd name="T14" fmla="*/ 37 w 37"/>
                  <a:gd name="T15" fmla="*/ 13 h 61"/>
                  <a:gd name="T16" fmla="*/ 37 w 37"/>
                  <a:gd name="T17" fmla="*/ 3 h 61"/>
                  <a:gd name="T18" fmla="*/ 34 w 37"/>
                  <a:gd name="T19" fmla="*/ 1 h 61"/>
                  <a:gd name="T20" fmla="*/ 30 w 37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61">
                    <a:moveTo>
                      <a:pt x="30" y="0"/>
                    </a:moveTo>
                    <a:cubicBezTo>
                      <a:pt x="28" y="0"/>
                      <a:pt x="25" y="2"/>
                      <a:pt x="23" y="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5"/>
                      <a:pt x="1" y="59"/>
                      <a:pt x="4" y="61"/>
                    </a:cubicBezTo>
                    <a:cubicBezTo>
                      <a:pt x="7" y="54"/>
                      <a:pt x="10" y="47"/>
                      <a:pt x="15" y="45"/>
                    </a:cubicBezTo>
                    <a:cubicBezTo>
                      <a:pt x="19" y="43"/>
                      <a:pt x="22" y="41"/>
                      <a:pt x="25" y="38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0"/>
                      <a:pt x="37" y="6"/>
                      <a:pt x="37" y="3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3" y="0"/>
                      <a:pt x="32" y="0"/>
                      <a:pt x="3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5" name="Freeform 157"/>
              <p:cNvSpPr>
                <a:spLocks noEditPoints="1"/>
              </p:cNvSpPr>
              <p:nvPr/>
            </p:nvSpPr>
            <p:spPr bwMode="auto">
              <a:xfrm>
                <a:off x="11732" y="3552"/>
                <a:ext cx="386" cy="89"/>
              </a:xfrm>
              <a:custGeom>
                <a:avLst/>
                <a:gdLst>
                  <a:gd name="T0" fmla="*/ 217 w 222"/>
                  <a:gd name="T1" fmla="*/ 43 h 51"/>
                  <a:gd name="T2" fmla="*/ 208 w 222"/>
                  <a:gd name="T3" fmla="*/ 49 h 51"/>
                  <a:gd name="T4" fmla="*/ 222 w 222"/>
                  <a:gd name="T5" fmla="*/ 45 h 51"/>
                  <a:gd name="T6" fmla="*/ 217 w 222"/>
                  <a:gd name="T7" fmla="*/ 43 h 51"/>
                  <a:gd name="T8" fmla="*/ 217 w 222"/>
                  <a:gd name="T9" fmla="*/ 43 h 51"/>
                  <a:gd name="T10" fmla="*/ 45 w 222"/>
                  <a:gd name="T11" fmla="*/ 0 h 51"/>
                  <a:gd name="T12" fmla="*/ 19 w 222"/>
                  <a:gd name="T13" fmla="*/ 2 h 51"/>
                  <a:gd name="T14" fmla="*/ 22 w 222"/>
                  <a:gd name="T15" fmla="*/ 5 h 51"/>
                  <a:gd name="T16" fmla="*/ 21 w 222"/>
                  <a:gd name="T17" fmla="*/ 16 h 51"/>
                  <a:gd name="T18" fmla="*/ 16 w 222"/>
                  <a:gd name="T19" fmla="*/ 18 h 51"/>
                  <a:gd name="T20" fmla="*/ 10 w 222"/>
                  <a:gd name="T21" fmla="*/ 16 h 51"/>
                  <a:gd name="T22" fmla="*/ 6 w 222"/>
                  <a:gd name="T23" fmla="*/ 11 h 51"/>
                  <a:gd name="T24" fmla="*/ 0 w 222"/>
                  <a:gd name="T25" fmla="*/ 17 h 51"/>
                  <a:gd name="T26" fmla="*/ 1 w 222"/>
                  <a:gd name="T27" fmla="*/ 30 h 51"/>
                  <a:gd name="T28" fmla="*/ 11 w 222"/>
                  <a:gd name="T29" fmla="*/ 27 h 51"/>
                  <a:gd name="T30" fmla="*/ 20 w 222"/>
                  <a:gd name="T31" fmla="*/ 18 h 51"/>
                  <a:gd name="T32" fmla="*/ 45 w 222"/>
                  <a:gd name="T33" fmla="*/ 16 h 51"/>
                  <a:gd name="T34" fmla="*/ 195 w 222"/>
                  <a:gd name="T35" fmla="*/ 51 h 51"/>
                  <a:gd name="T36" fmla="*/ 196 w 222"/>
                  <a:gd name="T37" fmla="*/ 51 h 51"/>
                  <a:gd name="T38" fmla="*/ 196 w 222"/>
                  <a:gd name="T39" fmla="*/ 50 h 51"/>
                  <a:gd name="T40" fmla="*/ 196 w 222"/>
                  <a:gd name="T41" fmla="*/ 39 h 51"/>
                  <a:gd name="T42" fmla="*/ 200 w 222"/>
                  <a:gd name="T43" fmla="*/ 36 h 51"/>
                  <a:gd name="T44" fmla="*/ 45 w 222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51">
                    <a:moveTo>
                      <a:pt x="217" y="43"/>
                    </a:moveTo>
                    <a:cubicBezTo>
                      <a:pt x="213" y="45"/>
                      <a:pt x="210" y="47"/>
                      <a:pt x="208" y="49"/>
                    </a:cubicBezTo>
                    <a:cubicBezTo>
                      <a:pt x="213" y="48"/>
                      <a:pt x="218" y="47"/>
                      <a:pt x="222" y="45"/>
                    </a:cubicBezTo>
                    <a:cubicBezTo>
                      <a:pt x="221" y="45"/>
                      <a:pt x="219" y="44"/>
                      <a:pt x="217" y="43"/>
                    </a:cubicBezTo>
                    <a:cubicBezTo>
                      <a:pt x="217" y="43"/>
                      <a:pt x="217" y="43"/>
                      <a:pt x="217" y="43"/>
                    </a:cubicBezTo>
                    <a:moveTo>
                      <a:pt x="45" y="0"/>
                    </a:moveTo>
                    <a:cubicBezTo>
                      <a:pt x="36" y="0"/>
                      <a:pt x="27" y="1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5" y="9"/>
                      <a:pt x="24" y="14"/>
                      <a:pt x="21" y="16"/>
                    </a:cubicBezTo>
                    <a:cubicBezTo>
                      <a:pt x="20" y="18"/>
                      <a:pt x="18" y="18"/>
                      <a:pt x="16" y="18"/>
                    </a:cubicBezTo>
                    <a:cubicBezTo>
                      <a:pt x="14" y="18"/>
                      <a:pt x="12" y="17"/>
                      <a:pt x="10" y="1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1" y="25"/>
                      <a:pt x="1" y="30"/>
                    </a:cubicBezTo>
                    <a:cubicBezTo>
                      <a:pt x="4" y="29"/>
                      <a:pt x="8" y="28"/>
                      <a:pt x="11" y="2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8" y="16"/>
                      <a:pt x="36" y="16"/>
                      <a:pt x="45" y="16"/>
                    </a:cubicBezTo>
                    <a:cubicBezTo>
                      <a:pt x="93" y="16"/>
                      <a:pt x="154" y="35"/>
                      <a:pt x="195" y="51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6" y="51"/>
                      <a:pt x="196" y="50"/>
                      <a:pt x="196" y="50"/>
                    </a:cubicBezTo>
                    <a:cubicBezTo>
                      <a:pt x="192" y="47"/>
                      <a:pt x="193" y="42"/>
                      <a:pt x="196" y="39"/>
                    </a:cubicBezTo>
                    <a:cubicBezTo>
                      <a:pt x="197" y="38"/>
                      <a:pt x="198" y="37"/>
                      <a:pt x="200" y="36"/>
                    </a:cubicBezTo>
                    <a:cubicBezTo>
                      <a:pt x="157" y="19"/>
                      <a:pt x="94" y="0"/>
                      <a:pt x="4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6" name="Freeform 158"/>
              <p:cNvSpPr>
                <a:spLocks noEditPoints="1"/>
              </p:cNvSpPr>
              <p:nvPr/>
            </p:nvSpPr>
            <p:spPr bwMode="auto">
              <a:xfrm>
                <a:off x="11205" y="4463"/>
                <a:ext cx="666" cy="214"/>
              </a:xfrm>
              <a:custGeom>
                <a:avLst/>
                <a:gdLst>
                  <a:gd name="T0" fmla="*/ 12 w 383"/>
                  <a:gd name="T1" fmla="*/ 123 h 123"/>
                  <a:gd name="T2" fmla="*/ 8 w 383"/>
                  <a:gd name="T3" fmla="*/ 123 h 123"/>
                  <a:gd name="T4" fmla="*/ 6 w 383"/>
                  <a:gd name="T5" fmla="*/ 123 h 123"/>
                  <a:gd name="T6" fmla="*/ 10 w 383"/>
                  <a:gd name="T7" fmla="*/ 123 h 123"/>
                  <a:gd name="T8" fmla="*/ 12 w 383"/>
                  <a:gd name="T9" fmla="*/ 123 h 123"/>
                  <a:gd name="T10" fmla="*/ 12 w 383"/>
                  <a:gd name="T11" fmla="*/ 123 h 123"/>
                  <a:gd name="T12" fmla="*/ 0 w 383"/>
                  <a:gd name="T13" fmla="*/ 123 h 123"/>
                  <a:gd name="T14" fmla="*/ 0 w 383"/>
                  <a:gd name="T15" fmla="*/ 123 h 123"/>
                  <a:gd name="T16" fmla="*/ 3 w 383"/>
                  <a:gd name="T17" fmla="*/ 123 h 123"/>
                  <a:gd name="T18" fmla="*/ 0 w 383"/>
                  <a:gd name="T19" fmla="*/ 123 h 123"/>
                  <a:gd name="T20" fmla="*/ 383 w 383"/>
                  <a:gd name="T21" fmla="*/ 0 h 123"/>
                  <a:gd name="T22" fmla="*/ 383 w 383"/>
                  <a:gd name="T23" fmla="*/ 6 h 123"/>
                  <a:gd name="T24" fmla="*/ 375 w 383"/>
                  <a:gd name="T25" fmla="*/ 14 h 123"/>
                  <a:gd name="T26" fmla="*/ 375 w 383"/>
                  <a:gd name="T27" fmla="*/ 14 h 123"/>
                  <a:gd name="T28" fmla="*/ 367 w 383"/>
                  <a:gd name="T29" fmla="*/ 6 h 123"/>
                  <a:gd name="T30" fmla="*/ 368 w 383"/>
                  <a:gd name="T31" fmla="*/ 0 h 123"/>
                  <a:gd name="T32" fmla="*/ 367 w 383"/>
                  <a:gd name="T33" fmla="*/ 6 h 123"/>
                  <a:gd name="T34" fmla="*/ 242 w 383"/>
                  <a:gd name="T35" fmla="*/ 83 h 123"/>
                  <a:gd name="T36" fmla="*/ 232 w 383"/>
                  <a:gd name="T37" fmla="*/ 83 h 123"/>
                  <a:gd name="T38" fmla="*/ 218 w 383"/>
                  <a:gd name="T39" fmla="*/ 83 h 123"/>
                  <a:gd name="T40" fmla="*/ 199 w 383"/>
                  <a:gd name="T41" fmla="*/ 83 h 123"/>
                  <a:gd name="T42" fmla="*/ 94 w 383"/>
                  <a:gd name="T43" fmla="*/ 97 h 123"/>
                  <a:gd name="T44" fmla="*/ 33 w 383"/>
                  <a:gd name="T45" fmla="*/ 106 h 123"/>
                  <a:gd name="T46" fmla="*/ 38 w 383"/>
                  <a:gd name="T47" fmla="*/ 112 h 123"/>
                  <a:gd name="T48" fmla="*/ 32 w 383"/>
                  <a:gd name="T49" fmla="*/ 121 h 123"/>
                  <a:gd name="T50" fmla="*/ 29 w 383"/>
                  <a:gd name="T51" fmla="*/ 121 h 123"/>
                  <a:gd name="T52" fmla="*/ 29 w 383"/>
                  <a:gd name="T53" fmla="*/ 122 h 123"/>
                  <a:gd name="T54" fmla="*/ 97 w 383"/>
                  <a:gd name="T55" fmla="*/ 112 h 123"/>
                  <a:gd name="T56" fmla="*/ 199 w 383"/>
                  <a:gd name="T57" fmla="*/ 99 h 123"/>
                  <a:gd name="T58" fmla="*/ 218 w 383"/>
                  <a:gd name="T59" fmla="*/ 98 h 123"/>
                  <a:gd name="T60" fmla="*/ 232 w 383"/>
                  <a:gd name="T61" fmla="*/ 99 h 123"/>
                  <a:gd name="T62" fmla="*/ 247 w 383"/>
                  <a:gd name="T63" fmla="*/ 99 h 123"/>
                  <a:gd name="T64" fmla="*/ 339 w 383"/>
                  <a:gd name="T65" fmla="*/ 84 h 123"/>
                  <a:gd name="T66" fmla="*/ 353 w 383"/>
                  <a:gd name="T67" fmla="*/ 75 h 123"/>
                  <a:gd name="T68" fmla="*/ 383 w 383"/>
                  <a:gd name="T69" fmla="*/ 6 h 123"/>
                  <a:gd name="T70" fmla="*/ 383 w 383"/>
                  <a:gd name="T7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3" h="123">
                    <a:moveTo>
                      <a:pt x="12" y="123"/>
                    </a:moveTo>
                    <a:cubicBezTo>
                      <a:pt x="11" y="123"/>
                      <a:pt x="9" y="123"/>
                      <a:pt x="8" y="123"/>
                    </a:cubicBezTo>
                    <a:cubicBezTo>
                      <a:pt x="7" y="123"/>
                      <a:pt x="7" y="123"/>
                      <a:pt x="6" y="123"/>
                    </a:cubicBezTo>
                    <a:cubicBezTo>
                      <a:pt x="7" y="123"/>
                      <a:pt x="8" y="123"/>
                      <a:pt x="10" y="123"/>
                    </a:cubicBezTo>
                    <a:cubicBezTo>
                      <a:pt x="10" y="123"/>
                      <a:pt x="11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moveTo>
                      <a:pt x="0" y="123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2" y="123"/>
                      <a:pt x="3" y="123"/>
                    </a:cubicBezTo>
                    <a:cubicBezTo>
                      <a:pt x="2" y="123"/>
                      <a:pt x="1" y="123"/>
                      <a:pt x="0" y="123"/>
                    </a:cubicBezTo>
                    <a:moveTo>
                      <a:pt x="383" y="0"/>
                    </a:moveTo>
                    <a:cubicBezTo>
                      <a:pt x="383" y="2"/>
                      <a:pt x="383" y="4"/>
                      <a:pt x="383" y="6"/>
                    </a:cubicBezTo>
                    <a:cubicBezTo>
                      <a:pt x="383" y="10"/>
                      <a:pt x="379" y="14"/>
                      <a:pt x="375" y="14"/>
                    </a:cubicBezTo>
                    <a:cubicBezTo>
                      <a:pt x="375" y="14"/>
                      <a:pt x="375" y="14"/>
                      <a:pt x="375" y="14"/>
                    </a:cubicBezTo>
                    <a:cubicBezTo>
                      <a:pt x="371" y="14"/>
                      <a:pt x="367" y="10"/>
                      <a:pt x="367" y="6"/>
                    </a:cubicBezTo>
                    <a:cubicBezTo>
                      <a:pt x="367" y="4"/>
                      <a:pt x="368" y="2"/>
                      <a:pt x="368" y="0"/>
                    </a:cubicBezTo>
                    <a:cubicBezTo>
                      <a:pt x="368" y="2"/>
                      <a:pt x="367" y="4"/>
                      <a:pt x="367" y="6"/>
                    </a:cubicBezTo>
                    <a:cubicBezTo>
                      <a:pt x="366" y="75"/>
                      <a:pt x="313" y="83"/>
                      <a:pt x="242" y="83"/>
                    </a:cubicBezTo>
                    <a:cubicBezTo>
                      <a:pt x="238" y="83"/>
                      <a:pt x="235" y="83"/>
                      <a:pt x="232" y="83"/>
                    </a:cubicBezTo>
                    <a:cubicBezTo>
                      <a:pt x="227" y="83"/>
                      <a:pt x="222" y="83"/>
                      <a:pt x="218" y="83"/>
                    </a:cubicBezTo>
                    <a:cubicBezTo>
                      <a:pt x="211" y="83"/>
                      <a:pt x="205" y="83"/>
                      <a:pt x="199" y="83"/>
                    </a:cubicBezTo>
                    <a:cubicBezTo>
                      <a:pt x="147" y="86"/>
                      <a:pt x="120" y="91"/>
                      <a:pt x="94" y="97"/>
                    </a:cubicBezTo>
                    <a:cubicBezTo>
                      <a:pt x="76" y="100"/>
                      <a:pt x="58" y="104"/>
                      <a:pt x="33" y="106"/>
                    </a:cubicBezTo>
                    <a:cubicBezTo>
                      <a:pt x="36" y="107"/>
                      <a:pt x="38" y="109"/>
                      <a:pt x="38" y="112"/>
                    </a:cubicBezTo>
                    <a:cubicBezTo>
                      <a:pt x="39" y="116"/>
                      <a:pt x="36" y="120"/>
                      <a:pt x="32" y="121"/>
                    </a:cubicBezTo>
                    <a:cubicBezTo>
                      <a:pt x="31" y="121"/>
                      <a:pt x="30" y="121"/>
                      <a:pt x="29" y="121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58" y="120"/>
                      <a:pt x="77" y="116"/>
                      <a:pt x="97" y="112"/>
                    </a:cubicBezTo>
                    <a:cubicBezTo>
                      <a:pt x="122" y="107"/>
                      <a:pt x="149" y="101"/>
                      <a:pt x="199" y="99"/>
                    </a:cubicBezTo>
                    <a:cubicBezTo>
                      <a:pt x="205" y="99"/>
                      <a:pt x="211" y="98"/>
                      <a:pt x="218" y="98"/>
                    </a:cubicBezTo>
                    <a:cubicBezTo>
                      <a:pt x="222" y="98"/>
                      <a:pt x="227" y="99"/>
                      <a:pt x="232" y="99"/>
                    </a:cubicBezTo>
                    <a:cubicBezTo>
                      <a:pt x="236" y="99"/>
                      <a:pt x="241" y="99"/>
                      <a:pt x="247" y="99"/>
                    </a:cubicBezTo>
                    <a:cubicBezTo>
                      <a:pt x="278" y="99"/>
                      <a:pt x="312" y="97"/>
                      <a:pt x="339" y="84"/>
                    </a:cubicBezTo>
                    <a:cubicBezTo>
                      <a:pt x="344" y="81"/>
                      <a:pt x="349" y="78"/>
                      <a:pt x="353" y="75"/>
                    </a:cubicBezTo>
                    <a:cubicBezTo>
                      <a:pt x="371" y="61"/>
                      <a:pt x="382" y="40"/>
                      <a:pt x="383" y="6"/>
                    </a:cubicBezTo>
                    <a:cubicBezTo>
                      <a:pt x="383" y="4"/>
                      <a:pt x="383" y="2"/>
                      <a:pt x="383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7" name="Freeform 159"/>
              <p:cNvSpPr>
                <a:spLocks/>
              </p:cNvSpPr>
              <p:nvPr/>
            </p:nvSpPr>
            <p:spPr bwMode="auto">
              <a:xfrm>
                <a:off x="11730" y="3528"/>
                <a:ext cx="46" cy="56"/>
              </a:xfrm>
              <a:custGeom>
                <a:avLst/>
                <a:gdLst>
                  <a:gd name="T0" fmla="*/ 6 w 26"/>
                  <a:gd name="T1" fmla="*/ 0 h 32"/>
                  <a:gd name="T2" fmla="*/ 0 w 26"/>
                  <a:gd name="T3" fmla="*/ 5 h 32"/>
                  <a:gd name="T4" fmla="*/ 0 w 26"/>
                  <a:gd name="T5" fmla="*/ 17 h 32"/>
                  <a:gd name="T6" fmla="*/ 7 w 26"/>
                  <a:gd name="T7" fmla="*/ 25 h 32"/>
                  <a:gd name="T8" fmla="*/ 11 w 26"/>
                  <a:gd name="T9" fmla="*/ 30 h 32"/>
                  <a:gd name="T10" fmla="*/ 17 w 26"/>
                  <a:gd name="T11" fmla="*/ 32 h 32"/>
                  <a:gd name="T12" fmla="*/ 22 w 26"/>
                  <a:gd name="T13" fmla="*/ 30 h 32"/>
                  <a:gd name="T14" fmla="*/ 23 w 26"/>
                  <a:gd name="T15" fmla="*/ 19 h 32"/>
                  <a:gd name="T16" fmla="*/ 20 w 26"/>
                  <a:gd name="T17" fmla="*/ 16 h 32"/>
                  <a:gd name="T18" fmla="*/ 6 w 26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2">
                    <a:moveTo>
                      <a:pt x="6" y="0"/>
                    </a:moveTo>
                    <a:cubicBezTo>
                      <a:pt x="4" y="2"/>
                      <a:pt x="2" y="3"/>
                      <a:pt x="0" y="5"/>
                    </a:cubicBezTo>
                    <a:cubicBezTo>
                      <a:pt x="0" y="9"/>
                      <a:pt x="0" y="13"/>
                      <a:pt x="0" y="17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3" y="31"/>
                      <a:pt x="15" y="32"/>
                      <a:pt x="17" y="32"/>
                    </a:cubicBezTo>
                    <a:cubicBezTo>
                      <a:pt x="19" y="32"/>
                      <a:pt x="21" y="32"/>
                      <a:pt x="22" y="30"/>
                    </a:cubicBezTo>
                    <a:cubicBezTo>
                      <a:pt x="25" y="28"/>
                      <a:pt x="26" y="23"/>
                      <a:pt x="23" y="1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8" name="Freeform 160"/>
              <p:cNvSpPr>
                <a:spLocks/>
              </p:cNvSpPr>
              <p:nvPr/>
            </p:nvSpPr>
            <p:spPr bwMode="auto">
              <a:xfrm>
                <a:off x="11308" y="3189"/>
                <a:ext cx="539" cy="367"/>
              </a:xfrm>
              <a:custGeom>
                <a:avLst/>
                <a:gdLst>
                  <a:gd name="T0" fmla="*/ 288 w 310"/>
                  <a:gd name="T1" fmla="*/ 0 h 211"/>
                  <a:gd name="T2" fmla="*/ 283 w 310"/>
                  <a:gd name="T3" fmla="*/ 2 h 211"/>
                  <a:gd name="T4" fmla="*/ 282 w 310"/>
                  <a:gd name="T5" fmla="*/ 13 h 211"/>
                  <a:gd name="T6" fmla="*/ 295 w 310"/>
                  <a:gd name="T7" fmla="*/ 31 h 211"/>
                  <a:gd name="T8" fmla="*/ 186 w 310"/>
                  <a:gd name="T9" fmla="*/ 95 h 211"/>
                  <a:gd name="T10" fmla="*/ 0 w 310"/>
                  <a:gd name="T11" fmla="*/ 197 h 211"/>
                  <a:gd name="T12" fmla="*/ 3 w 310"/>
                  <a:gd name="T13" fmla="*/ 196 h 211"/>
                  <a:gd name="T14" fmla="*/ 5 w 310"/>
                  <a:gd name="T15" fmla="*/ 196 h 211"/>
                  <a:gd name="T16" fmla="*/ 13 w 310"/>
                  <a:gd name="T17" fmla="*/ 202 h 211"/>
                  <a:gd name="T18" fmla="*/ 7 w 310"/>
                  <a:gd name="T19" fmla="*/ 211 h 211"/>
                  <a:gd name="T20" fmla="*/ 7 w 310"/>
                  <a:gd name="T21" fmla="*/ 211 h 211"/>
                  <a:gd name="T22" fmla="*/ 13 w 310"/>
                  <a:gd name="T23" fmla="*/ 207 h 211"/>
                  <a:gd name="T24" fmla="*/ 13 w 310"/>
                  <a:gd name="T25" fmla="*/ 205 h 211"/>
                  <a:gd name="T26" fmla="*/ 187 w 310"/>
                  <a:gd name="T27" fmla="*/ 110 h 211"/>
                  <a:gd name="T28" fmla="*/ 188 w 310"/>
                  <a:gd name="T29" fmla="*/ 110 h 211"/>
                  <a:gd name="T30" fmla="*/ 189 w 310"/>
                  <a:gd name="T31" fmla="*/ 110 h 211"/>
                  <a:gd name="T32" fmla="*/ 310 w 310"/>
                  <a:gd name="T33" fmla="*/ 37 h 211"/>
                  <a:gd name="T34" fmla="*/ 308 w 310"/>
                  <a:gd name="T35" fmla="*/ 38 h 211"/>
                  <a:gd name="T36" fmla="*/ 305 w 310"/>
                  <a:gd name="T37" fmla="*/ 39 h 211"/>
                  <a:gd name="T38" fmla="*/ 298 w 310"/>
                  <a:gd name="T39" fmla="*/ 35 h 211"/>
                  <a:gd name="T40" fmla="*/ 297 w 310"/>
                  <a:gd name="T41" fmla="*/ 31 h 211"/>
                  <a:gd name="T42" fmla="*/ 301 w 310"/>
                  <a:gd name="T43" fmla="*/ 24 h 211"/>
                  <a:gd name="T44" fmla="*/ 307 w 310"/>
                  <a:gd name="T45" fmla="*/ 21 h 211"/>
                  <a:gd name="T46" fmla="*/ 294 w 310"/>
                  <a:gd name="T47" fmla="*/ 4 h 211"/>
                  <a:gd name="T48" fmla="*/ 288 w 310"/>
                  <a:gd name="T4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0" h="211">
                    <a:moveTo>
                      <a:pt x="288" y="0"/>
                    </a:moveTo>
                    <a:cubicBezTo>
                      <a:pt x="286" y="0"/>
                      <a:pt x="285" y="1"/>
                      <a:pt x="283" y="2"/>
                    </a:cubicBezTo>
                    <a:cubicBezTo>
                      <a:pt x="280" y="4"/>
                      <a:pt x="279" y="9"/>
                      <a:pt x="282" y="13"/>
                    </a:cubicBezTo>
                    <a:cubicBezTo>
                      <a:pt x="295" y="31"/>
                      <a:pt x="295" y="31"/>
                      <a:pt x="295" y="31"/>
                    </a:cubicBezTo>
                    <a:cubicBezTo>
                      <a:pt x="267" y="69"/>
                      <a:pt x="195" y="92"/>
                      <a:pt x="186" y="95"/>
                    </a:cubicBezTo>
                    <a:cubicBezTo>
                      <a:pt x="93" y="97"/>
                      <a:pt x="22" y="155"/>
                      <a:pt x="0" y="197"/>
                    </a:cubicBezTo>
                    <a:cubicBezTo>
                      <a:pt x="2" y="197"/>
                      <a:pt x="3" y="196"/>
                      <a:pt x="3" y="196"/>
                    </a:cubicBezTo>
                    <a:cubicBezTo>
                      <a:pt x="4" y="196"/>
                      <a:pt x="5" y="196"/>
                      <a:pt x="5" y="196"/>
                    </a:cubicBezTo>
                    <a:cubicBezTo>
                      <a:pt x="9" y="196"/>
                      <a:pt x="12" y="198"/>
                      <a:pt x="13" y="202"/>
                    </a:cubicBezTo>
                    <a:cubicBezTo>
                      <a:pt x="14" y="206"/>
                      <a:pt x="12" y="210"/>
                      <a:pt x="7" y="211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10" y="211"/>
                      <a:pt x="12" y="209"/>
                      <a:pt x="13" y="207"/>
                    </a:cubicBezTo>
                    <a:cubicBezTo>
                      <a:pt x="13" y="207"/>
                      <a:pt x="13" y="206"/>
                      <a:pt x="13" y="205"/>
                    </a:cubicBezTo>
                    <a:cubicBezTo>
                      <a:pt x="32" y="167"/>
                      <a:pt x="99" y="112"/>
                      <a:pt x="187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9" y="110"/>
                      <a:pt x="189" y="110"/>
                      <a:pt x="189" y="110"/>
                    </a:cubicBezTo>
                    <a:cubicBezTo>
                      <a:pt x="193" y="109"/>
                      <a:pt x="278" y="84"/>
                      <a:pt x="310" y="3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307" y="39"/>
                      <a:pt x="306" y="39"/>
                      <a:pt x="305" y="39"/>
                    </a:cubicBezTo>
                    <a:cubicBezTo>
                      <a:pt x="302" y="39"/>
                      <a:pt x="299" y="37"/>
                      <a:pt x="298" y="35"/>
                    </a:cubicBezTo>
                    <a:cubicBezTo>
                      <a:pt x="297" y="34"/>
                      <a:pt x="297" y="32"/>
                      <a:pt x="297" y="31"/>
                    </a:cubicBezTo>
                    <a:cubicBezTo>
                      <a:pt x="297" y="28"/>
                      <a:pt x="298" y="26"/>
                      <a:pt x="301" y="24"/>
                    </a:cubicBezTo>
                    <a:cubicBezTo>
                      <a:pt x="307" y="21"/>
                      <a:pt x="307" y="21"/>
                      <a:pt x="307" y="21"/>
                    </a:cubicBezTo>
                    <a:cubicBezTo>
                      <a:pt x="294" y="4"/>
                      <a:pt x="294" y="4"/>
                      <a:pt x="294" y="4"/>
                    </a:cubicBezTo>
                    <a:cubicBezTo>
                      <a:pt x="293" y="2"/>
                      <a:pt x="290" y="0"/>
                      <a:pt x="28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9" name="Freeform 161"/>
              <p:cNvSpPr>
                <a:spLocks/>
              </p:cNvSpPr>
              <p:nvPr/>
            </p:nvSpPr>
            <p:spPr bwMode="auto">
              <a:xfrm>
                <a:off x="10817" y="2639"/>
                <a:ext cx="191" cy="329"/>
              </a:xfrm>
              <a:custGeom>
                <a:avLst/>
                <a:gdLst>
                  <a:gd name="T0" fmla="*/ 81 w 110"/>
                  <a:gd name="T1" fmla="*/ 0 h 189"/>
                  <a:gd name="T2" fmla="*/ 75 w 110"/>
                  <a:gd name="T3" fmla="*/ 1 h 189"/>
                  <a:gd name="T4" fmla="*/ 40 w 110"/>
                  <a:gd name="T5" fmla="*/ 41 h 189"/>
                  <a:gd name="T6" fmla="*/ 38 w 110"/>
                  <a:gd name="T7" fmla="*/ 45 h 189"/>
                  <a:gd name="T8" fmla="*/ 46 w 110"/>
                  <a:gd name="T9" fmla="*/ 52 h 189"/>
                  <a:gd name="T10" fmla="*/ 44 w 110"/>
                  <a:gd name="T11" fmla="*/ 62 h 189"/>
                  <a:gd name="T12" fmla="*/ 39 w 110"/>
                  <a:gd name="T13" fmla="*/ 64 h 189"/>
                  <a:gd name="T14" fmla="*/ 33 w 110"/>
                  <a:gd name="T15" fmla="*/ 60 h 189"/>
                  <a:gd name="T16" fmla="*/ 31 w 110"/>
                  <a:gd name="T17" fmla="*/ 59 h 189"/>
                  <a:gd name="T18" fmla="*/ 33 w 110"/>
                  <a:gd name="T19" fmla="*/ 171 h 189"/>
                  <a:gd name="T20" fmla="*/ 66 w 110"/>
                  <a:gd name="T21" fmla="*/ 189 h 189"/>
                  <a:gd name="T22" fmla="*/ 74 w 110"/>
                  <a:gd name="T23" fmla="*/ 185 h 189"/>
                  <a:gd name="T24" fmla="*/ 94 w 110"/>
                  <a:gd name="T25" fmla="*/ 179 h 189"/>
                  <a:gd name="T26" fmla="*/ 110 w 110"/>
                  <a:gd name="T27" fmla="*/ 173 h 189"/>
                  <a:gd name="T28" fmla="*/ 104 w 110"/>
                  <a:gd name="T29" fmla="*/ 169 h 189"/>
                  <a:gd name="T30" fmla="*/ 103 w 110"/>
                  <a:gd name="T31" fmla="*/ 169 h 189"/>
                  <a:gd name="T32" fmla="*/ 100 w 110"/>
                  <a:gd name="T33" fmla="*/ 169 h 189"/>
                  <a:gd name="T34" fmla="*/ 78 w 110"/>
                  <a:gd name="T35" fmla="*/ 174 h 189"/>
                  <a:gd name="T36" fmla="*/ 44 w 110"/>
                  <a:gd name="T37" fmla="*/ 160 h 189"/>
                  <a:gd name="T38" fmla="*/ 53 w 110"/>
                  <a:gd name="T39" fmla="*/ 49 h 189"/>
                  <a:gd name="T40" fmla="*/ 94 w 110"/>
                  <a:gd name="T41" fmla="*/ 6 h 189"/>
                  <a:gd name="T42" fmla="*/ 81 w 110"/>
                  <a:gd name="T4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189">
                    <a:moveTo>
                      <a:pt x="81" y="0"/>
                    </a:moveTo>
                    <a:cubicBezTo>
                      <a:pt x="79" y="0"/>
                      <a:pt x="77" y="0"/>
                      <a:pt x="75" y="1"/>
                    </a:cubicBezTo>
                    <a:cubicBezTo>
                      <a:pt x="59" y="13"/>
                      <a:pt x="48" y="27"/>
                      <a:pt x="40" y="41"/>
                    </a:cubicBezTo>
                    <a:cubicBezTo>
                      <a:pt x="39" y="42"/>
                      <a:pt x="38" y="43"/>
                      <a:pt x="38" y="45"/>
                    </a:cubicBezTo>
                    <a:cubicBezTo>
                      <a:pt x="42" y="47"/>
                      <a:pt x="45" y="50"/>
                      <a:pt x="46" y="52"/>
                    </a:cubicBezTo>
                    <a:cubicBezTo>
                      <a:pt x="48" y="55"/>
                      <a:pt x="47" y="60"/>
                      <a:pt x="44" y="62"/>
                    </a:cubicBezTo>
                    <a:cubicBezTo>
                      <a:pt x="42" y="63"/>
                      <a:pt x="41" y="64"/>
                      <a:pt x="39" y="64"/>
                    </a:cubicBezTo>
                    <a:cubicBezTo>
                      <a:pt x="37" y="64"/>
                      <a:pt x="35" y="63"/>
                      <a:pt x="33" y="60"/>
                    </a:cubicBezTo>
                    <a:cubicBezTo>
                      <a:pt x="33" y="60"/>
                      <a:pt x="32" y="59"/>
                      <a:pt x="31" y="59"/>
                    </a:cubicBezTo>
                    <a:cubicBezTo>
                      <a:pt x="0" y="124"/>
                      <a:pt x="21" y="159"/>
                      <a:pt x="33" y="171"/>
                    </a:cubicBezTo>
                    <a:cubicBezTo>
                      <a:pt x="42" y="180"/>
                      <a:pt x="53" y="186"/>
                      <a:pt x="66" y="189"/>
                    </a:cubicBezTo>
                    <a:cubicBezTo>
                      <a:pt x="68" y="187"/>
                      <a:pt x="71" y="186"/>
                      <a:pt x="74" y="185"/>
                    </a:cubicBezTo>
                    <a:cubicBezTo>
                      <a:pt x="80" y="182"/>
                      <a:pt x="87" y="180"/>
                      <a:pt x="94" y="179"/>
                    </a:cubicBezTo>
                    <a:cubicBezTo>
                      <a:pt x="99" y="177"/>
                      <a:pt x="105" y="175"/>
                      <a:pt x="110" y="173"/>
                    </a:cubicBezTo>
                    <a:cubicBezTo>
                      <a:pt x="109" y="171"/>
                      <a:pt x="107" y="169"/>
                      <a:pt x="104" y="169"/>
                    </a:cubicBezTo>
                    <a:cubicBezTo>
                      <a:pt x="104" y="169"/>
                      <a:pt x="103" y="169"/>
                      <a:pt x="103" y="169"/>
                    </a:cubicBezTo>
                    <a:cubicBezTo>
                      <a:pt x="102" y="169"/>
                      <a:pt x="101" y="169"/>
                      <a:pt x="100" y="169"/>
                    </a:cubicBezTo>
                    <a:cubicBezTo>
                      <a:pt x="92" y="173"/>
                      <a:pt x="85" y="174"/>
                      <a:pt x="78" y="174"/>
                    </a:cubicBezTo>
                    <a:cubicBezTo>
                      <a:pt x="65" y="174"/>
                      <a:pt x="53" y="169"/>
                      <a:pt x="44" y="160"/>
                    </a:cubicBezTo>
                    <a:cubicBezTo>
                      <a:pt x="23" y="138"/>
                      <a:pt x="27" y="96"/>
                      <a:pt x="53" y="49"/>
                    </a:cubicBezTo>
                    <a:cubicBezTo>
                      <a:pt x="62" y="33"/>
                      <a:pt x="77" y="18"/>
                      <a:pt x="94" y="6"/>
                    </a:cubicBezTo>
                    <a:cubicBezTo>
                      <a:pt x="90" y="1"/>
                      <a:pt x="86" y="0"/>
                      <a:pt x="8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0" name="Freeform 162"/>
              <p:cNvSpPr>
                <a:spLocks/>
              </p:cNvSpPr>
              <p:nvPr/>
            </p:nvSpPr>
            <p:spPr bwMode="auto">
              <a:xfrm>
                <a:off x="10716" y="2691"/>
                <a:ext cx="185" cy="59"/>
              </a:xfrm>
              <a:custGeom>
                <a:avLst/>
                <a:gdLst>
                  <a:gd name="T0" fmla="*/ 45 w 106"/>
                  <a:gd name="T1" fmla="*/ 0 h 34"/>
                  <a:gd name="T2" fmla="*/ 5 w 106"/>
                  <a:gd name="T3" fmla="*/ 10 h 34"/>
                  <a:gd name="T4" fmla="*/ 2 w 106"/>
                  <a:gd name="T5" fmla="*/ 20 h 34"/>
                  <a:gd name="T6" fmla="*/ 9 w 106"/>
                  <a:gd name="T7" fmla="*/ 24 h 34"/>
                  <a:gd name="T8" fmla="*/ 13 w 106"/>
                  <a:gd name="T9" fmla="*/ 23 h 34"/>
                  <a:gd name="T10" fmla="*/ 22 w 106"/>
                  <a:gd name="T11" fmla="*/ 19 h 34"/>
                  <a:gd name="T12" fmla="*/ 48 w 106"/>
                  <a:gd name="T13" fmla="*/ 12 h 34"/>
                  <a:gd name="T14" fmla="*/ 60 w 106"/>
                  <a:gd name="T15" fmla="*/ 12 h 34"/>
                  <a:gd name="T16" fmla="*/ 73 w 106"/>
                  <a:gd name="T17" fmla="*/ 13 h 34"/>
                  <a:gd name="T18" fmla="*/ 79 w 106"/>
                  <a:gd name="T19" fmla="*/ 12 h 34"/>
                  <a:gd name="T20" fmla="*/ 71 w 106"/>
                  <a:gd name="T21" fmla="*/ 20 h 34"/>
                  <a:gd name="T22" fmla="*/ 89 w 106"/>
                  <a:gd name="T23" fmla="*/ 29 h 34"/>
                  <a:gd name="T24" fmla="*/ 91 w 106"/>
                  <a:gd name="T25" fmla="*/ 30 h 34"/>
                  <a:gd name="T26" fmla="*/ 97 w 106"/>
                  <a:gd name="T27" fmla="*/ 34 h 34"/>
                  <a:gd name="T28" fmla="*/ 102 w 106"/>
                  <a:gd name="T29" fmla="*/ 32 h 34"/>
                  <a:gd name="T30" fmla="*/ 104 w 106"/>
                  <a:gd name="T31" fmla="*/ 22 h 34"/>
                  <a:gd name="T32" fmla="*/ 96 w 106"/>
                  <a:gd name="T33" fmla="*/ 15 h 34"/>
                  <a:gd name="T34" fmla="*/ 45 w 106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6" h="34">
                    <a:moveTo>
                      <a:pt x="45" y="0"/>
                    </a:moveTo>
                    <a:cubicBezTo>
                      <a:pt x="32" y="0"/>
                      <a:pt x="19" y="2"/>
                      <a:pt x="5" y="10"/>
                    </a:cubicBezTo>
                    <a:cubicBezTo>
                      <a:pt x="2" y="12"/>
                      <a:pt x="0" y="16"/>
                      <a:pt x="2" y="20"/>
                    </a:cubicBezTo>
                    <a:cubicBezTo>
                      <a:pt x="4" y="23"/>
                      <a:pt x="7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6" y="22"/>
                      <a:pt x="19" y="20"/>
                      <a:pt x="22" y="19"/>
                    </a:cubicBezTo>
                    <a:cubicBezTo>
                      <a:pt x="29" y="13"/>
                      <a:pt x="38" y="12"/>
                      <a:pt x="48" y="12"/>
                    </a:cubicBezTo>
                    <a:cubicBezTo>
                      <a:pt x="52" y="12"/>
                      <a:pt x="56" y="12"/>
                      <a:pt x="60" y="12"/>
                    </a:cubicBezTo>
                    <a:cubicBezTo>
                      <a:pt x="64" y="12"/>
                      <a:pt x="68" y="13"/>
                      <a:pt x="73" y="13"/>
                    </a:cubicBezTo>
                    <a:cubicBezTo>
                      <a:pt x="75" y="13"/>
                      <a:pt x="77" y="12"/>
                      <a:pt x="79" y="12"/>
                    </a:cubicBezTo>
                    <a:cubicBezTo>
                      <a:pt x="76" y="15"/>
                      <a:pt x="74" y="17"/>
                      <a:pt x="71" y="20"/>
                    </a:cubicBezTo>
                    <a:cubicBezTo>
                      <a:pt x="79" y="23"/>
                      <a:pt x="85" y="26"/>
                      <a:pt x="89" y="29"/>
                    </a:cubicBezTo>
                    <a:cubicBezTo>
                      <a:pt x="90" y="29"/>
                      <a:pt x="91" y="30"/>
                      <a:pt x="91" y="30"/>
                    </a:cubicBezTo>
                    <a:cubicBezTo>
                      <a:pt x="93" y="33"/>
                      <a:pt x="95" y="34"/>
                      <a:pt x="97" y="34"/>
                    </a:cubicBezTo>
                    <a:cubicBezTo>
                      <a:pt x="99" y="34"/>
                      <a:pt x="100" y="33"/>
                      <a:pt x="102" y="32"/>
                    </a:cubicBezTo>
                    <a:cubicBezTo>
                      <a:pt x="105" y="30"/>
                      <a:pt x="106" y="25"/>
                      <a:pt x="104" y="22"/>
                    </a:cubicBezTo>
                    <a:cubicBezTo>
                      <a:pt x="103" y="20"/>
                      <a:pt x="100" y="17"/>
                      <a:pt x="96" y="15"/>
                    </a:cubicBezTo>
                    <a:cubicBezTo>
                      <a:pt x="85" y="8"/>
                      <a:pt x="66" y="0"/>
                      <a:pt x="4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1" name="Freeform 163"/>
              <p:cNvSpPr>
                <a:spLocks/>
              </p:cNvSpPr>
              <p:nvPr/>
            </p:nvSpPr>
            <p:spPr bwMode="auto">
              <a:xfrm>
                <a:off x="12656" y="4203"/>
                <a:ext cx="302" cy="310"/>
              </a:xfrm>
              <a:custGeom>
                <a:avLst/>
                <a:gdLst>
                  <a:gd name="T0" fmla="*/ 166 w 174"/>
                  <a:gd name="T1" fmla="*/ 0 h 178"/>
                  <a:gd name="T2" fmla="*/ 158 w 174"/>
                  <a:gd name="T3" fmla="*/ 7 h 178"/>
                  <a:gd name="T4" fmla="*/ 156 w 174"/>
                  <a:gd name="T5" fmla="*/ 16 h 178"/>
                  <a:gd name="T6" fmla="*/ 0 w 174"/>
                  <a:gd name="T7" fmla="*/ 164 h 178"/>
                  <a:gd name="T8" fmla="*/ 0 w 174"/>
                  <a:gd name="T9" fmla="*/ 164 h 178"/>
                  <a:gd name="T10" fmla="*/ 11 w 174"/>
                  <a:gd name="T11" fmla="*/ 178 h 178"/>
                  <a:gd name="T12" fmla="*/ 166 w 174"/>
                  <a:gd name="T13" fmla="*/ 37 h 178"/>
                  <a:gd name="T14" fmla="*/ 174 w 174"/>
                  <a:gd name="T15" fmla="*/ 9 h 178"/>
                  <a:gd name="T16" fmla="*/ 167 w 174"/>
                  <a:gd name="T17" fmla="*/ 0 h 178"/>
                  <a:gd name="T18" fmla="*/ 166 w 174"/>
                  <a:gd name="T1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8">
                    <a:moveTo>
                      <a:pt x="166" y="0"/>
                    </a:moveTo>
                    <a:cubicBezTo>
                      <a:pt x="162" y="0"/>
                      <a:pt x="159" y="3"/>
                      <a:pt x="158" y="7"/>
                    </a:cubicBezTo>
                    <a:cubicBezTo>
                      <a:pt x="158" y="10"/>
                      <a:pt x="157" y="13"/>
                      <a:pt x="156" y="16"/>
                    </a:cubicBezTo>
                    <a:cubicBezTo>
                      <a:pt x="144" y="67"/>
                      <a:pt x="73" y="149"/>
                      <a:pt x="0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4" y="169"/>
                      <a:pt x="8" y="173"/>
                      <a:pt x="11" y="178"/>
                    </a:cubicBezTo>
                    <a:cubicBezTo>
                      <a:pt x="80" y="159"/>
                      <a:pt x="144" y="90"/>
                      <a:pt x="166" y="37"/>
                    </a:cubicBezTo>
                    <a:cubicBezTo>
                      <a:pt x="170" y="27"/>
                      <a:pt x="173" y="17"/>
                      <a:pt x="174" y="9"/>
                    </a:cubicBezTo>
                    <a:cubicBezTo>
                      <a:pt x="174" y="4"/>
                      <a:pt x="171" y="1"/>
                      <a:pt x="167" y="0"/>
                    </a:cubicBezTo>
                    <a:cubicBezTo>
                      <a:pt x="167" y="0"/>
                      <a:pt x="166" y="0"/>
                      <a:pt x="16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2" name="Freeform 164"/>
              <p:cNvSpPr>
                <a:spLocks/>
              </p:cNvSpPr>
              <p:nvPr/>
            </p:nvSpPr>
            <p:spPr bwMode="auto">
              <a:xfrm>
                <a:off x="9060" y="4438"/>
                <a:ext cx="129" cy="89"/>
              </a:xfrm>
              <a:custGeom>
                <a:avLst/>
                <a:gdLst>
                  <a:gd name="T0" fmla="*/ 65 w 74"/>
                  <a:gd name="T1" fmla="*/ 0 h 51"/>
                  <a:gd name="T2" fmla="*/ 62 w 74"/>
                  <a:gd name="T3" fmla="*/ 1 h 51"/>
                  <a:gd name="T4" fmla="*/ 53 w 74"/>
                  <a:gd name="T5" fmla="*/ 5 h 51"/>
                  <a:gd name="T6" fmla="*/ 3 w 74"/>
                  <a:gd name="T7" fmla="*/ 38 h 51"/>
                  <a:gd name="T8" fmla="*/ 3 w 74"/>
                  <a:gd name="T9" fmla="*/ 49 h 51"/>
                  <a:gd name="T10" fmla="*/ 9 w 74"/>
                  <a:gd name="T11" fmla="*/ 51 h 51"/>
                  <a:gd name="T12" fmla="*/ 14 w 74"/>
                  <a:gd name="T13" fmla="*/ 49 h 51"/>
                  <a:gd name="T14" fmla="*/ 65 w 74"/>
                  <a:gd name="T15" fmla="*/ 16 h 51"/>
                  <a:gd name="T16" fmla="*/ 68 w 74"/>
                  <a:gd name="T17" fmla="*/ 15 h 51"/>
                  <a:gd name="T18" fmla="*/ 72 w 74"/>
                  <a:gd name="T19" fmla="*/ 5 h 51"/>
                  <a:gd name="T20" fmla="*/ 65 w 74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51">
                    <a:moveTo>
                      <a:pt x="65" y="0"/>
                    </a:moveTo>
                    <a:cubicBezTo>
                      <a:pt x="64" y="0"/>
                      <a:pt x="63" y="0"/>
                      <a:pt x="62" y="1"/>
                    </a:cubicBezTo>
                    <a:cubicBezTo>
                      <a:pt x="60" y="1"/>
                      <a:pt x="57" y="3"/>
                      <a:pt x="53" y="5"/>
                    </a:cubicBezTo>
                    <a:cubicBezTo>
                      <a:pt x="38" y="14"/>
                      <a:pt x="10" y="31"/>
                      <a:pt x="3" y="38"/>
                    </a:cubicBezTo>
                    <a:cubicBezTo>
                      <a:pt x="0" y="41"/>
                      <a:pt x="0" y="46"/>
                      <a:pt x="3" y="49"/>
                    </a:cubicBezTo>
                    <a:cubicBezTo>
                      <a:pt x="5" y="50"/>
                      <a:pt x="7" y="51"/>
                      <a:pt x="9" y="51"/>
                    </a:cubicBezTo>
                    <a:cubicBezTo>
                      <a:pt x="11" y="51"/>
                      <a:pt x="13" y="50"/>
                      <a:pt x="14" y="49"/>
                    </a:cubicBezTo>
                    <a:cubicBezTo>
                      <a:pt x="20" y="43"/>
                      <a:pt x="53" y="22"/>
                      <a:pt x="65" y="16"/>
                    </a:cubicBezTo>
                    <a:cubicBezTo>
                      <a:pt x="66" y="16"/>
                      <a:pt x="67" y="15"/>
                      <a:pt x="68" y="15"/>
                    </a:cubicBezTo>
                    <a:cubicBezTo>
                      <a:pt x="72" y="13"/>
                      <a:pt x="74" y="9"/>
                      <a:pt x="72" y="5"/>
                    </a:cubicBezTo>
                    <a:cubicBezTo>
                      <a:pt x="71" y="2"/>
                      <a:pt x="68" y="0"/>
                      <a:pt x="6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3" name="Freeform 165"/>
              <p:cNvSpPr>
                <a:spLocks/>
              </p:cNvSpPr>
              <p:nvPr/>
            </p:nvSpPr>
            <p:spPr bwMode="auto">
              <a:xfrm>
                <a:off x="10041" y="5378"/>
                <a:ext cx="117" cy="113"/>
              </a:xfrm>
              <a:custGeom>
                <a:avLst/>
                <a:gdLst>
                  <a:gd name="T0" fmla="*/ 9 w 67"/>
                  <a:gd name="T1" fmla="*/ 0 h 65"/>
                  <a:gd name="T2" fmla="*/ 5 w 67"/>
                  <a:gd name="T3" fmla="*/ 1 h 65"/>
                  <a:gd name="T4" fmla="*/ 2 w 67"/>
                  <a:gd name="T5" fmla="*/ 12 h 65"/>
                  <a:gd name="T6" fmla="*/ 11 w 67"/>
                  <a:gd name="T7" fmla="*/ 25 h 65"/>
                  <a:gd name="T8" fmla="*/ 55 w 67"/>
                  <a:gd name="T9" fmla="*/ 64 h 65"/>
                  <a:gd name="T10" fmla="*/ 59 w 67"/>
                  <a:gd name="T11" fmla="*/ 65 h 65"/>
                  <a:gd name="T12" fmla="*/ 65 w 67"/>
                  <a:gd name="T13" fmla="*/ 61 h 65"/>
                  <a:gd name="T14" fmla="*/ 62 w 67"/>
                  <a:gd name="T15" fmla="*/ 50 h 65"/>
                  <a:gd name="T16" fmla="*/ 32 w 67"/>
                  <a:gd name="T17" fmla="*/ 26 h 65"/>
                  <a:gd name="T18" fmla="*/ 16 w 67"/>
                  <a:gd name="T19" fmla="*/ 4 h 65"/>
                  <a:gd name="T20" fmla="*/ 9 w 67"/>
                  <a:gd name="T2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65">
                    <a:moveTo>
                      <a:pt x="9" y="0"/>
                    </a:moveTo>
                    <a:cubicBezTo>
                      <a:pt x="8" y="0"/>
                      <a:pt x="6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5" y="16"/>
                      <a:pt x="8" y="21"/>
                      <a:pt x="11" y="25"/>
                    </a:cubicBezTo>
                    <a:cubicBezTo>
                      <a:pt x="23" y="41"/>
                      <a:pt x="39" y="55"/>
                      <a:pt x="55" y="64"/>
                    </a:cubicBezTo>
                    <a:cubicBezTo>
                      <a:pt x="56" y="65"/>
                      <a:pt x="57" y="65"/>
                      <a:pt x="59" y="65"/>
                    </a:cubicBezTo>
                    <a:cubicBezTo>
                      <a:pt x="61" y="65"/>
                      <a:pt x="64" y="63"/>
                      <a:pt x="65" y="61"/>
                    </a:cubicBezTo>
                    <a:cubicBezTo>
                      <a:pt x="67" y="57"/>
                      <a:pt x="66" y="52"/>
                      <a:pt x="62" y="50"/>
                    </a:cubicBezTo>
                    <a:cubicBezTo>
                      <a:pt x="51" y="44"/>
                      <a:pt x="41" y="36"/>
                      <a:pt x="32" y="26"/>
                    </a:cubicBezTo>
                    <a:cubicBezTo>
                      <a:pt x="25" y="19"/>
                      <a:pt x="20" y="11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4" name="Freeform 166"/>
              <p:cNvSpPr>
                <a:spLocks noEditPoints="1"/>
              </p:cNvSpPr>
              <p:nvPr/>
            </p:nvSpPr>
            <p:spPr bwMode="auto">
              <a:xfrm>
                <a:off x="9354" y="4947"/>
                <a:ext cx="1148" cy="409"/>
              </a:xfrm>
              <a:custGeom>
                <a:avLst/>
                <a:gdLst>
                  <a:gd name="T0" fmla="*/ 58 w 660"/>
                  <a:gd name="T1" fmla="*/ 41 h 235"/>
                  <a:gd name="T2" fmla="*/ 58 w 660"/>
                  <a:gd name="T3" fmla="*/ 41 h 235"/>
                  <a:gd name="T4" fmla="*/ 170 w 660"/>
                  <a:gd name="T5" fmla="*/ 122 h 235"/>
                  <a:gd name="T6" fmla="*/ 455 w 660"/>
                  <a:gd name="T7" fmla="*/ 187 h 235"/>
                  <a:gd name="T8" fmla="*/ 437 w 660"/>
                  <a:gd name="T9" fmla="*/ 183 h 235"/>
                  <a:gd name="T10" fmla="*/ 437 w 660"/>
                  <a:gd name="T11" fmla="*/ 183 h 235"/>
                  <a:gd name="T12" fmla="*/ 443 w 660"/>
                  <a:gd name="T13" fmla="*/ 184 h 235"/>
                  <a:gd name="T14" fmla="*/ 443 w 660"/>
                  <a:gd name="T15" fmla="*/ 184 h 235"/>
                  <a:gd name="T16" fmla="*/ 462 w 660"/>
                  <a:gd name="T17" fmla="*/ 182 h 235"/>
                  <a:gd name="T18" fmla="*/ 463 w 660"/>
                  <a:gd name="T19" fmla="*/ 182 h 235"/>
                  <a:gd name="T20" fmla="*/ 464 w 660"/>
                  <a:gd name="T21" fmla="*/ 182 h 235"/>
                  <a:gd name="T22" fmla="*/ 483 w 660"/>
                  <a:gd name="T23" fmla="*/ 181 h 235"/>
                  <a:gd name="T24" fmla="*/ 483 w 660"/>
                  <a:gd name="T25" fmla="*/ 181 h 235"/>
                  <a:gd name="T26" fmla="*/ 483 w 660"/>
                  <a:gd name="T27" fmla="*/ 181 h 235"/>
                  <a:gd name="T28" fmla="*/ 528 w 660"/>
                  <a:gd name="T29" fmla="*/ 199 h 235"/>
                  <a:gd name="T30" fmla="*/ 505 w 660"/>
                  <a:gd name="T31" fmla="*/ 195 h 235"/>
                  <a:gd name="T32" fmla="*/ 628 w 660"/>
                  <a:gd name="T33" fmla="*/ 235 h 235"/>
                  <a:gd name="T34" fmla="*/ 622 w 660"/>
                  <a:gd name="T35" fmla="*/ 227 h 235"/>
                  <a:gd name="T36" fmla="*/ 630 w 660"/>
                  <a:gd name="T37" fmla="*/ 219 h 235"/>
                  <a:gd name="T38" fmla="*/ 641 w 660"/>
                  <a:gd name="T39" fmla="*/ 225 h 235"/>
                  <a:gd name="T40" fmla="*/ 657 w 660"/>
                  <a:gd name="T41" fmla="*/ 193 h 235"/>
                  <a:gd name="T42" fmla="*/ 646 w 660"/>
                  <a:gd name="T43" fmla="*/ 193 h 235"/>
                  <a:gd name="T44" fmla="*/ 621 w 660"/>
                  <a:gd name="T45" fmla="*/ 220 h 235"/>
                  <a:gd name="T46" fmla="*/ 492 w 660"/>
                  <a:gd name="T47" fmla="*/ 166 h 235"/>
                  <a:gd name="T48" fmla="*/ 432 w 660"/>
                  <a:gd name="T49" fmla="*/ 171 h 235"/>
                  <a:gd name="T50" fmla="*/ 48 w 660"/>
                  <a:gd name="T51" fmla="*/ 30 h 235"/>
                  <a:gd name="T52" fmla="*/ 22 w 660"/>
                  <a:gd name="T53" fmla="*/ 28 h 235"/>
                  <a:gd name="T54" fmla="*/ 18 w 660"/>
                  <a:gd name="T55" fmla="*/ 20 h 235"/>
                  <a:gd name="T56" fmla="*/ 12 w 660"/>
                  <a:gd name="T57" fmla="*/ 17 h 235"/>
                  <a:gd name="T58" fmla="*/ 2 w 660"/>
                  <a:gd name="T59" fmla="*/ 5 h 235"/>
                  <a:gd name="T60" fmla="*/ 0 w 660"/>
                  <a:gd name="T61" fmla="*/ 1 h 235"/>
                  <a:gd name="T62" fmla="*/ 21 w 660"/>
                  <a:gd name="T63" fmla="*/ 4 h 235"/>
                  <a:gd name="T64" fmla="*/ 18 w 660"/>
                  <a:gd name="T6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0" h="235">
                    <a:moveTo>
                      <a:pt x="48" y="30"/>
                    </a:moveTo>
                    <a:cubicBezTo>
                      <a:pt x="51" y="34"/>
                      <a:pt x="55" y="38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46" y="39"/>
                      <a:pt x="38" y="36"/>
                      <a:pt x="29" y="34"/>
                    </a:cubicBezTo>
                    <a:cubicBezTo>
                      <a:pt x="56" y="58"/>
                      <a:pt x="99" y="88"/>
                      <a:pt x="170" y="122"/>
                    </a:cubicBezTo>
                    <a:cubicBezTo>
                      <a:pt x="282" y="176"/>
                      <a:pt x="374" y="187"/>
                      <a:pt x="431" y="187"/>
                    </a:cubicBezTo>
                    <a:cubicBezTo>
                      <a:pt x="440" y="187"/>
                      <a:pt x="448" y="187"/>
                      <a:pt x="455" y="187"/>
                    </a:cubicBezTo>
                    <a:cubicBezTo>
                      <a:pt x="449" y="185"/>
                      <a:pt x="443" y="184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9" y="184"/>
                      <a:pt x="441" y="184"/>
                      <a:pt x="443" y="184"/>
                    </a:cubicBezTo>
                    <a:cubicBezTo>
                      <a:pt x="443" y="184"/>
                      <a:pt x="443" y="184"/>
                      <a:pt x="443" y="184"/>
                    </a:cubicBezTo>
                    <a:cubicBezTo>
                      <a:pt x="443" y="184"/>
                      <a:pt x="443" y="184"/>
                      <a:pt x="443" y="184"/>
                    </a:cubicBezTo>
                    <a:cubicBezTo>
                      <a:pt x="449" y="184"/>
                      <a:pt x="455" y="183"/>
                      <a:pt x="461" y="182"/>
                    </a:cubicBezTo>
                    <a:cubicBezTo>
                      <a:pt x="461" y="182"/>
                      <a:pt x="462" y="182"/>
                      <a:pt x="462" y="182"/>
                    </a:cubicBezTo>
                    <a:cubicBezTo>
                      <a:pt x="462" y="182"/>
                      <a:pt x="462" y="182"/>
                      <a:pt x="462" y="182"/>
                    </a:cubicBezTo>
                    <a:cubicBezTo>
                      <a:pt x="462" y="182"/>
                      <a:pt x="462" y="182"/>
                      <a:pt x="463" y="182"/>
                    </a:cubicBezTo>
                    <a:cubicBezTo>
                      <a:pt x="463" y="182"/>
                      <a:pt x="463" y="182"/>
                      <a:pt x="464" y="182"/>
                    </a:cubicBezTo>
                    <a:cubicBezTo>
                      <a:pt x="464" y="182"/>
                      <a:pt x="464" y="182"/>
                      <a:pt x="464" y="182"/>
                    </a:cubicBezTo>
                    <a:cubicBezTo>
                      <a:pt x="464" y="182"/>
                      <a:pt x="465" y="182"/>
                      <a:pt x="465" y="182"/>
                    </a:cubicBezTo>
                    <a:cubicBezTo>
                      <a:pt x="471" y="181"/>
                      <a:pt x="477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98" y="181"/>
                      <a:pt x="514" y="184"/>
                      <a:pt x="528" y="199"/>
                    </a:cubicBezTo>
                    <a:cubicBezTo>
                      <a:pt x="528" y="199"/>
                      <a:pt x="528" y="199"/>
                      <a:pt x="528" y="199"/>
                    </a:cubicBezTo>
                    <a:cubicBezTo>
                      <a:pt x="528" y="199"/>
                      <a:pt x="528" y="199"/>
                      <a:pt x="528" y="199"/>
                    </a:cubicBezTo>
                    <a:cubicBezTo>
                      <a:pt x="520" y="197"/>
                      <a:pt x="512" y="196"/>
                      <a:pt x="505" y="195"/>
                    </a:cubicBezTo>
                    <a:cubicBezTo>
                      <a:pt x="558" y="231"/>
                      <a:pt x="602" y="235"/>
                      <a:pt x="621" y="235"/>
                    </a:cubicBezTo>
                    <a:cubicBezTo>
                      <a:pt x="624" y="235"/>
                      <a:pt x="626" y="235"/>
                      <a:pt x="628" y="235"/>
                    </a:cubicBezTo>
                    <a:cubicBezTo>
                      <a:pt x="625" y="234"/>
                      <a:pt x="625" y="234"/>
                      <a:pt x="625" y="234"/>
                    </a:cubicBezTo>
                    <a:cubicBezTo>
                      <a:pt x="623" y="232"/>
                      <a:pt x="622" y="230"/>
                      <a:pt x="622" y="227"/>
                    </a:cubicBezTo>
                    <a:cubicBezTo>
                      <a:pt x="622" y="226"/>
                      <a:pt x="622" y="224"/>
                      <a:pt x="623" y="223"/>
                    </a:cubicBezTo>
                    <a:cubicBezTo>
                      <a:pt x="625" y="221"/>
                      <a:pt x="627" y="219"/>
                      <a:pt x="630" y="219"/>
                    </a:cubicBezTo>
                    <a:cubicBezTo>
                      <a:pt x="631" y="219"/>
                      <a:pt x="633" y="220"/>
                      <a:pt x="634" y="221"/>
                    </a:cubicBezTo>
                    <a:cubicBezTo>
                      <a:pt x="641" y="225"/>
                      <a:pt x="641" y="225"/>
                      <a:pt x="641" y="225"/>
                    </a:cubicBezTo>
                    <a:cubicBezTo>
                      <a:pt x="647" y="217"/>
                      <a:pt x="654" y="207"/>
                      <a:pt x="657" y="204"/>
                    </a:cubicBezTo>
                    <a:cubicBezTo>
                      <a:pt x="660" y="201"/>
                      <a:pt x="660" y="196"/>
                      <a:pt x="657" y="193"/>
                    </a:cubicBezTo>
                    <a:cubicBezTo>
                      <a:pt x="655" y="192"/>
                      <a:pt x="653" y="191"/>
                      <a:pt x="651" y="191"/>
                    </a:cubicBezTo>
                    <a:cubicBezTo>
                      <a:pt x="649" y="191"/>
                      <a:pt x="647" y="192"/>
                      <a:pt x="646" y="193"/>
                    </a:cubicBezTo>
                    <a:cubicBezTo>
                      <a:pt x="641" y="198"/>
                      <a:pt x="630" y="213"/>
                      <a:pt x="625" y="220"/>
                    </a:cubicBezTo>
                    <a:cubicBezTo>
                      <a:pt x="624" y="220"/>
                      <a:pt x="623" y="220"/>
                      <a:pt x="621" y="220"/>
                    </a:cubicBezTo>
                    <a:cubicBezTo>
                      <a:pt x="603" y="220"/>
                      <a:pt x="553" y="215"/>
                      <a:pt x="495" y="168"/>
                    </a:cubicBezTo>
                    <a:cubicBezTo>
                      <a:pt x="492" y="166"/>
                      <a:pt x="492" y="166"/>
                      <a:pt x="492" y="166"/>
                    </a:cubicBezTo>
                    <a:cubicBezTo>
                      <a:pt x="488" y="167"/>
                      <a:pt x="488" y="167"/>
                      <a:pt x="488" y="167"/>
                    </a:cubicBezTo>
                    <a:cubicBezTo>
                      <a:pt x="488" y="167"/>
                      <a:pt x="467" y="171"/>
                      <a:pt x="432" y="171"/>
                    </a:cubicBezTo>
                    <a:cubicBezTo>
                      <a:pt x="377" y="171"/>
                      <a:pt x="286" y="161"/>
                      <a:pt x="177" y="108"/>
                    </a:cubicBezTo>
                    <a:cubicBezTo>
                      <a:pt x="115" y="79"/>
                      <a:pt x="75" y="52"/>
                      <a:pt x="48" y="30"/>
                    </a:cubicBezTo>
                    <a:moveTo>
                      <a:pt x="12" y="17"/>
                    </a:moveTo>
                    <a:cubicBezTo>
                      <a:pt x="15" y="20"/>
                      <a:pt x="18" y="24"/>
                      <a:pt x="22" y="28"/>
                    </a:cubicBezTo>
                    <a:cubicBezTo>
                      <a:pt x="22" y="25"/>
                      <a:pt x="22" y="22"/>
                      <a:pt x="22" y="19"/>
                    </a:cubicBezTo>
                    <a:cubicBezTo>
                      <a:pt x="21" y="20"/>
                      <a:pt x="20" y="20"/>
                      <a:pt x="18" y="20"/>
                    </a:cubicBezTo>
                    <a:cubicBezTo>
                      <a:pt x="17" y="20"/>
                      <a:pt x="15" y="19"/>
                      <a:pt x="13" y="18"/>
                    </a:cubicBezTo>
                    <a:cubicBezTo>
                      <a:pt x="13" y="18"/>
                      <a:pt x="12" y="17"/>
                      <a:pt x="12" y="17"/>
                    </a:cubicBezTo>
                    <a:moveTo>
                      <a:pt x="0" y="1"/>
                    </a:moveTo>
                    <a:cubicBezTo>
                      <a:pt x="0" y="3"/>
                      <a:pt x="1" y="4"/>
                      <a:pt x="2" y="5"/>
                    </a:cubicBezTo>
                    <a:cubicBezTo>
                      <a:pt x="3" y="6"/>
                      <a:pt x="4" y="7"/>
                      <a:pt x="5" y="9"/>
                    </a:cubicBezTo>
                    <a:cubicBezTo>
                      <a:pt x="3" y="7"/>
                      <a:pt x="2" y="4"/>
                      <a:pt x="0" y="1"/>
                    </a:cubicBezTo>
                    <a:moveTo>
                      <a:pt x="18" y="0"/>
                    </a:moveTo>
                    <a:cubicBezTo>
                      <a:pt x="19" y="2"/>
                      <a:pt x="20" y="3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19" y="1"/>
                      <a:pt x="1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5" name="Freeform 167"/>
              <p:cNvSpPr>
                <a:spLocks/>
              </p:cNvSpPr>
              <p:nvPr/>
            </p:nvSpPr>
            <p:spPr bwMode="auto">
              <a:xfrm>
                <a:off x="11113" y="5093"/>
                <a:ext cx="283" cy="552"/>
              </a:xfrm>
              <a:custGeom>
                <a:avLst/>
                <a:gdLst>
                  <a:gd name="T0" fmla="*/ 139 w 163"/>
                  <a:gd name="T1" fmla="*/ 0 h 317"/>
                  <a:gd name="T2" fmla="*/ 139 w 163"/>
                  <a:gd name="T3" fmla="*/ 1 h 317"/>
                  <a:gd name="T4" fmla="*/ 105 w 163"/>
                  <a:gd name="T5" fmla="*/ 193 h 317"/>
                  <a:gd name="T6" fmla="*/ 104 w 163"/>
                  <a:gd name="T7" fmla="*/ 195 h 317"/>
                  <a:gd name="T8" fmla="*/ 104 w 163"/>
                  <a:gd name="T9" fmla="*/ 196 h 317"/>
                  <a:gd name="T10" fmla="*/ 41 w 163"/>
                  <a:gd name="T11" fmla="*/ 287 h 317"/>
                  <a:gd name="T12" fmla="*/ 7 w 163"/>
                  <a:gd name="T13" fmla="*/ 302 h 317"/>
                  <a:gd name="T14" fmla="*/ 1 w 163"/>
                  <a:gd name="T15" fmla="*/ 311 h 317"/>
                  <a:gd name="T16" fmla="*/ 9 w 163"/>
                  <a:gd name="T17" fmla="*/ 317 h 317"/>
                  <a:gd name="T18" fmla="*/ 10 w 163"/>
                  <a:gd name="T19" fmla="*/ 317 h 317"/>
                  <a:gd name="T20" fmla="*/ 76 w 163"/>
                  <a:gd name="T21" fmla="*/ 279 h 317"/>
                  <a:gd name="T22" fmla="*/ 119 w 163"/>
                  <a:gd name="T23" fmla="*/ 201 h 317"/>
                  <a:gd name="T24" fmla="*/ 156 w 163"/>
                  <a:gd name="T25" fmla="*/ 9 h 317"/>
                  <a:gd name="T26" fmla="*/ 156 w 163"/>
                  <a:gd name="T27" fmla="*/ 7 h 317"/>
                  <a:gd name="T28" fmla="*/ 139 w 163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3" h="317">
                    <a:moveTo>
                      <a:pt x="139" y="0"/>
                    </a:moveTo>
                    <a:cubicBezTo>
                      <a:pt x="139" y="0"/>
                      <a:pt x="139" y="1"/>
                      <a:pt x="139" y="1"/>
                    </a:cubicBezTo>
                    <a:cubicBezTo>
                      <a:pt x="147" y="45"/>
                      <a:pt x="145" y="137"/>
                      <a:pt x="105" y="193"/>
                    </a:cubicBezTo>
                    <a:cubicBezTo>
                      <a:pt x="104" y="195"/>
                      <a:pt x="104" y="195"/>
                      <a:pt x="104" y="195"/>
                    </a:cubicBezTo>
                    <a:cubicBezTo>
                      <a:pt x="104" y="196"/>
                      <a:pt x="104" y="196"/>
                      <a:pt x="104" y="196"/>
                    </a:cubicBezTo>
                    <a:cubicBezTo>
                      <a:pt x="104" y="197"/>
                      <a:pt x="89" y="257"/>
                      <a:pt x="41" y="287"/>
                    </a:cubicBezTo>
                    <a:cubicBezTo>
                      <a:pt x="31" y="294"/>
                      <a:pt x="20" y="299"/>
                      <a:pt x="7" y="302"/>
                    </a:cubicBezTo>
                    <a:cubicBezTo>
                      <a:pt x="3" y="303"/>
                      <a:pt x="0" y="307"/>
                      <a:pt x="1" y="311"/>
                    </a:cubicBezTo>
                    <a:cubicBezTo>
                      <a:pt x="2" y="315"/>
                      <a:pt x="5" y="317"/>
                      <a:pt x="9" y="317"/>
                    </a:cubicBezTo>
                    <a:cubicBezTo>
                      <a:pt x="9" y="317"/>
                      <a:pt x="10" y="317"/>
                      <a:pt x="10" y="317"/>
                    </a:cubicBezTo>
                    <a:cubicBezTo>
                      <a:pt x="39" y="310"/>
                      <a:pt x="60" y="295"/>
                      <a:pt x="76" y="279"/>
                    </a:cubicBezTo>
                    <a:cubicBezTo>
                      <a:pt x="105" y="248"/>
                      <a:pt x="116" y="210"/>
                      <a:pt x="119" y="201"/>
                    </a:cubicBezTo>
                    <a:cubicBezTo>
                      <a:pt x="158" y="145"/>
                      <a:pt x="163" y="59"/>
                      <a:pt x="156" y="9"/>
                    </a:cubicBezTo>
                    <a:cubicBezTo>
                      <a:pt x="156" y="8"/>
                      <a:pt x="156" y="8"/>
                      <a:pt x="156" y="7"/>
                    </a:cubicBezTo>
                    <a:cubicBezTo>
                      <a:pt x="150" y="5"/>
                      <a:pt x="145" y="3"/>
                      <a:pt x="13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6" name="Freeform 168"/>
              <p:cNvSpPr>
                <a:spLocks noEditPoints="1"/>
              </p:cNvSpPr>
              <p:nvPr/>
            </p:nvSpPr>
            <p:spPr bwMode="auto">
              <a:xfrm>
                <a:off x="13169" y="4470"/>
                <a:ext cx="83" cy="134"/>
              </a:xfrm>
              <a:custGeom>
                <a:avLst/>
                <a:gdLst>
                  <a:gd name="T0" fmla="*/ 44 w 48"/>
                  <a:gd name="T1" fmla="*/ 70 h 77"/>
                  <a:gd name="T2" fmla="*/ 48 w 48"/>
                  <a:gd name="T3" fmla="*/ 77 h 77"/>
                  <a:gd name="T4" fmla="*/ 45 w 48"/>
                  <a:gd name="T5" fmla="*/ 73 h 77"/>
                  <a:gd name="T6" fmla="*/ 44 w 48"/>
                  <a:gd name="T7" fmla="*/ 70 h 77"/>
                  <a:gd name="T8" fmla="*/ 9 w 48"/>
                  <a:gd name="T9" fmla="*/ 0 h 77"/>
                  <a:gd name="T10" fmla="*/ 1 w 48"/>
                  <a:gd name="T11" fmla="*/ 6 h 77"/>
                  <a:gd name="T12" fmla="*/ 6 w 48"/>
                  <a:gd name="T13" fmla="*/ 15 h 77"/>
                  <a:gd name="T14" fmla="*/ 32 w 48"/>
                  <a:gd name="T15" fmla="*/ 35 h 77"/>
                  <a:gd name="T16" fmla="*/ 47 w 48"/>
                  <a:gd name="T17" fmla="*/ 30 h 77"/>
                  <a:gd name="T18" fmla="*/ 11 w 48"/>
                  <a:gd name="T19" fmla="*/ 1 h 77"/>
                  <a:gd name="T20" fmla="*/ 9 w 48"/>
                  <a:gd name="T2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77">
                    <a:moveTo>
                      <a:pt x="44" y="70"/>
                    </a:moveTo>
                    <a:cubicBezTo>
                      <a:pt x="44" y="73"/>
                      <a:pt x="46" y="76"/>
                      <a:pt x="48" y="77"/>
                    </a:cubicBezTo>
                    <a:cubicBezTo>
                      <a:pt x="47" y="75"/>
                      <a:pt x="46" y="74"/>
                      <a:pt x="45" y="73"/>
                    </a:cubicBezTo>
                    <a:cubicBezTo>
                      <a:pt x="45" y="72"/>
                      <a:pt x="44" y="71"/>
                      <a:pt x="44" y="70"/>
                    </a:cubicBezTo>
                    <a:moveTo>
                      <a:pt x="9" y="0"/>
                    </a:move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4"/>
                      <a:pt x="6" y="15"/>
                    </a:cubicBezTo>
                    <a:cubicBezTo>
                      <a:pt x="15" y="19"/>
                      <a:pt x="25" y="25"/>
                      <a:pt x="32" y="35"/>
                    </a:cubicBezTo>
                    <a:cubicBezTo>
                      <a:pt x="38" y="33"/>
                      <a:pt x="43" y="32"/>
                      <a:pt x="47" y="30"/>
                    </a:cubicBezTo>
                    <a:cubicBezTo>
                      <a:pt x="38" y="16"/>
                      <a:pt x="24" y="5"/>
                      <a:pt x="11" y="1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7" name="Freeform 169"/>
              <p:cNvSpPr>
                <a:spLocks/>
              </p:cNvSpPr>
              <p:nvPr/>
            </p:nvSpPr>
            <p:spPr bwMode="auto">
              <a:xfrm>
                <a:off x="13150" y="3974"/>
                <a:ext cx="155" cy="236"/>
              </a:xfrm>
              <a:custGeom>
                <a:avLst/>
                <a:gdLst>
                  <a:gd name="T0" fmla="*/ 81 w 89"/>
                  <a:gd name="T1" fmla="*/ 0 h 136"/>
                  <a:gd name="T2" fmla="*/ 73 w 89"/>
                  <a:gd name="T3" fmla="*/ 7 h 136"/>
                  <a:gd name="T4" fmla="*/ 68 w 89"/>
                  <a:gd name="T5" fmla="*/ 39 h 136"/>
                  <a:gd name="T6" fmla="*/ 5 w 89"/>
                  <a:gd name="T7" fmla="*/ 121 h 136"/>
                  <a:gd name="T8" fmla="*/ 2 w 89"/>
                  <a:gd name="T9" fmla="*/ 132 h 136"/>
                  <a:gd name="T10" fmla="*/ 9 w 89"/>
                  <a:gd name="T11" fmla="*/ 136 h 136"/>
                  <a:gd name="T12" fmla="*/ 13 w 89"/>
                  <a:gd name="T13" fmla="*/ 135 h 136"/>
                  <a:gd name="T14" fmla="*/ 76 w 89"/>
                  <a:gd name="T15" fmla="*/ 63 h 136"/>
                  <a:gd name="T16" fmla="*/ 89 w 89"/>
                  <a:gd name="T17" fmla="*/ 8 h 136"/>
                  <a:gd name="T18" fmla="*/ 82 w 89"/>
                  <a:gd name="T19" fmla="*/ 0 h 136"/>
                  <a:gd name="T20" fmla="*/ 81 w 89"/>
                  <a:gd name="T2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36">
                    <a:moveTo>
                      <a:pt x="81" y="0"/>
                    </a:moveTo>
                    <a:cubicBezTo>
                      <a:pt x="77" y="0"/>
                      <a:pt x="74" y="3"/>
                      <a:pt x="73" y="7"/>
                    </a:cubicBezTo>
                    <a:cubicBezTo>
                      <a:pt x="73" y="15"/>
                      <a:pt x="71" y="26"/>
                      <a:pt x="68" y="39"/>
                    </a:cubicBezTo>
                    <a:cubicBezTo>
                      <a:pt x="60" y="66"/>
                      <a:pt x="43" y="99"/>
                      <a:pt x="5" y="121"/>
                    </a:cubicBezTo>
                    <a:cubicBezTo>
                      <a:pt x="1" y="123"/>
                      <a:pt x="0" y="128"/>
                      <a:pt x="2" y="132"/>
                    </a:cubicBezTo>
                    <a:cubicBezTo>
                      <a:pt x="4" y="134"/>
                      <a:pt x="6" y="136"/>
                      <a:pt x="9" y="136"/>
                    </a:cubicBezTo>
                    <a:cubicBezTo>
                      <a:pt x="10" y="136"/>
                      <a:pt x="12" y="136"/>
                      <a:pt x="13" y="135"/>
                    </a:cubicBezTo>
                    <a:cubicBezTo>
                      <a:pt x="47" y="115"/>
                      <a:pt x="65" y="88"/>
                      <a:pt x="76" y="63"/>
                    </a:cubicBezTo>
                    <a:cubicBezTo>
                      <a:pt x="85" y="41"/>
                      <a:pt x="88" y="20"/>
                      <a:pt x="89" y="8"/>
                    </a:cubicBezTo>
                    <a:cubicBezTo>
                      <a:pt x="89" y="4"/>
                      <a:pt x="86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8" name="Freeform 170"/>
              <p:cNvSpPr>
                <a:spLocks/>
              </p:cNvSpPr>
              <p:nvPr/>
            </p:nvSpPr>
            <p:spPr bwMode="auto">
              <a:xfrm>
                <a:off x="12583" y="3121"/>
                <a:ext cx="363" cy="106"/>
              </a:xfrm>
              <a:custGeom>
                <a:avLst/>
                <a:gdLst>
                  <a:gd name="T0" fmla="*/ 84 w 209"/>
                  <a:gd name="T1" fmla="*/ 0 h 61"/>
                  <a:gd name="T2" fmla="*/ 70 w 209"/>
                  <a:gd name="T3" fmla="*/ 0 h 61"/>
                  <a:gd name="T4" fmla="*/ 6 w 209"/>
                  <a:gd name="T5" fmla="*/ 29 h 61"/>
                  <a:gd name="T6" fmla="*/ 0 w 209"/>
                  <a:gd name="T7" fmla="*/ 46 h 61"/>
                  <a:gd name="T8" fmla="*/ 8 w 209"/>
                  <a:gd name="T9" fmla="*/ 54 h 61"/>
                  <a:gd name="T10" fmla="*/ 8 w 209"/>
                  <a:gd name="T11" fmla="*/ 54 h 61"/>
                  <a:gd name="T12" fmla="*/ 16 w 209"/>
                  <a:gd name="T13" fmla="*/ 46 h 61"/>
                  <a:gd name="T14" fmla="*/ 17 w 209"/>
                  <a:gd name="T15" fmla="*/ 40 h 61"/>
                  <a:gd name="T16" fmla="*/ 71 w 209"/>
                  <a:gd name="T17" fmla="*/ 16 h 61"/>
                  <a:gd name="T18" fmla="*/ 85 w 209"/>
                  <a:gd name="T19" fmla="*/ 15 h 61"/>
                  <a:gd name="T20" fmla="*/ 151 w 209"/>
                  <a:gd name="T21" fmla="*/ 28 h 61"/>
                  <a:gd name="T22" fmla="*/ 195 w 209"/>
                  <a:gd name="T23" fmla="*/ 58 h 61"/>
                  <a:gd name="T24" fmla="*/ 201 w 209"/>
                  <a:gd name="T25" fmla="*/ 61 h 61"/>
                  <a:gd name="T26" fmla="*/ 206 w 209"/>
                  <a:gd name="T27" fmla="*/ 59 h 61"/>
                  <a:gd name="T28" fmla="*/ 208 w 209"/>
                  <a:gd name="T29" fmla="*/ 51 h 61"/>
                  <a:gd name="T30" fmla="*/ 193 w 209"/>
                  <a:gd name="T31" fmla="*/ 34 h 61"/>
                  <a:gd name="T32" fmla="*/ 141 w 209"/>
                  <a:gd name="T33" fmla="*/ 8 h 61"/>
                  <a:gd name="T34" fmla="*/ 84 w 209"/>
                  <a:gd name="T3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9" h="61">
                    <a:moveTo>
                      <a:pt x="84" y="0"/>
                    </a:moveTo>
                    <a:cubicBezTo>
                      <a:pt x="79" y="0"/>
                      <a:pt x="74" y="0"/>
                      <a:pt x="70" y="0"/>
                    </a:cubicBezTo>
                    <a:cubicBezTo>
                      <a:pt x="34" y="3"/>
                      <a:pt x="14" y="15"/>
                      <a:pt x="6" y="29"/>
                    </a:cubicBezTo>
                    <a:cubicBezTo>
                      <a:pt x="2" y="34"/>
                      <a:pt x="0" y="40"/>
                      <a:pt x="0" y="46"/>
                    </a:cubicBezTo>
                    <a:cubicBezTo>
                      <a:pt x="0" y="50"/>
                      <a:pt x="4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2" y="54"/>
                      <a:pt x="16" y="50"/>
                      <a:pt x="16" y="46"/>
                    </a:cubicBezTo>
                    <a:cubicBezTo>
                      <a:pt x="16" y="44"/>
                      <a:pt x="16" y="42"/>
                      <a:pt x="17" y="40"/>
                    </a:cubicBezTo>
                    <a:cubicBezTo>
                      <a:pt x="21" y="29"/>
                      <a:pt x="37" y="19"/>
                      <a:pt x="71" y="16"/>
                    </a:cubicBezTo>
                    <a:cubicBezTo>
                      <a:pt x="76" y="16"/>
                      <a:pt x="81" y="15"/>
                      <a:pt x="85" y="15"/>
                    </a:cubicBezTo>
                    <a:cubicBezTo>
                      <a:pt x="110" y="15"/>
                      <a:pt x="132" y="21"/>
                      <a:pt x="151" y="28"/>
                    </a:cubicBezTo>
                    <a:cubicBezTo>
                      <a:pt x="170" y="36"/>
                      <a:pt x="186" y="48"/>
                      <a:pt x="195" y="58"/>
                    </a:cubicBezTo>
                    <a:cubicBezTo>
                      <a:pt x="197" y="60"/>
                      <a:pt x="199" y="61"/>
                      <a:pt x="201" y="61"/>
                    </a:cubicBezTo>
                    <a:cubicBezTo>
                      <a:pt x="203" y="61"/>
                      <a:pt x="205" y="60"/>
                      <a:pt x="206" y="59"/>
                    </a:cubicBezTo>
                    <a:cubicBezTo>
                      <a:pt x="209" y="57"/>
                      <a:pt x="209" y="54"/>
                      <a:pt x="208" y="51"/>
                    </a:cubicBezTo>
                    <a:cubicBezTo>
                      <a:pt x="203" y="45"/>
                      <a:pt x="198" y="40"/>
                      <a:pt x="193" y="34"/>
                    </a:cubicBezTo>
                    <a:cubicBezTo>
                      <a:pt x="177" y="22"/>
                      <a:pt x="159" y="14"/>
                      <a:pt x="141" y="8"/>
                    </a:cubicBezTo>
                    <a:cubicBezTo>
                      <a:pt x="121" y="2"/>
                      <a:pt x="101" y="0"/>
                      <a:pt x="8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9" name="Freeform 171"/>
              <p:cNvSpPr>
                <a:spLocks/>
              </p:cNvSpPr>
              <p:nvPr/>
            </p:nvSpPr>
            <p:spPr bwMode="auto">
              <a:xfrm>
                <a:off x="12005" y="2961"/>
                <a:ext cx="38" cy="120"/>
              </a:xfrm>
              <a:custGeom>
                <a:avLst/>
                <a:gdLst>
                  <a:gd name="T0" fmla="*/ 10 w 22"/>
                  <a:gd name="T1" fmla="*/ 0 h 69"/>
                  <a:gd name="T2" fmla="*/ 2 w 22"/>
                  <a:gd name="T3" fmla="*/ 6 h 69"/>
                  <a:gd name="T4" fmla="*/ 1 w 22"/>
                  <a:gd name="T5" fmla="*/ 34 h 69"/>
                  <a:gd name="T6" fmla="*/ 4 w 22"/>
                  <a:gd name="T7" fmla="*/ 51 h 69"/>
                  <a:gd name="T8" fmla="*/ 13 w 22"/>
                  <a:gd name="T9" fmla="*/ 69 h 69"/>
                  <a:gd name="T10" fmla="*/ 14 w 22"/>
                  <a:gd name="T11" fmla="*/ 69 h 69"/>
                  <a:gd name="T12" fmla="*/ 16 w 22"/>
                  <a:gd name="T13" fmla="*/ 69 h 69"/>
                  <a:gd name="T14" fmla="*/ 22 w 22"/>
                  <a:gd name="T15" fmla="*/ 59 h 69"/>
                  <a:gd name="T16" fmla="*/ 21 w 22"/>
                  <a:gd name="T17" fmla="*/ 59 h 69"/>
                  <a:gd name="T18" fmla="*/ 17 w 22"/>
                  <a:gd name="T19" fmla="*/ 9 h 69"/>
                  <a:gd name="T20" fmla="*/ 11 w 22"/>
                  <a:gd name="T21" fmla="*/ 0 h 69"/>
                  <a:gd name="T22" fmla="*/ 10 w 2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69">
                    <a:moveTo>
                      <a:pt x="10" y="0"/>
                    </a:moveTo>
                    <a:cubicBezTo>
                      <a:pt x="6" y="0"/>
                      <a:pt x="3" y="2"/>
                      <a:pt x="2" y="6"/>
                    </a:cubicBezTo>
                    <a:cubicBezTo>
                      <a:pt x="0" y="14"/>
                      <a:pt x="0" y="24"/>
                      <a:pt x="1" y="34"/>
                    </a:cubicBezTo>
                    <a:cubicBezTo>
                      <a:pt x="2" y="40"/>
                      <a:pt x="3" y="46"/>
                      <a:pt x="4" y="51"/>
                    </a:cubicBezTo>
                    <a:cubicBezTo>
                      <a:pt x="7" y="57"/>
                      <a:pt x="10" y="62"/>
                      <a:pt x="13" y="69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5" y="69"/>
                      <a:pt x="15" y="69"/>
                      <a:pt x="16" y="69"/>
                    </a:cubicBezTo>
                    <a:cubicBezTo>
                      <a:pt x="20" y="67"/>
                      <a:pt x="22" y="63"/>
                      <a:pt x="22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17" y="43"/>
                      <a:pt x="14" y="22"/>
                      <a:pt x="17" y="9"/>
                    </a:cubicBezTo>
                    <a:cubicBezTo>
                      <a:pt x="18" y="5"/>
                      <a:pt x="16" y="1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0" name="Freeform 172"/>
              <p:cNvSpPr>
                <a:spLocks/>
              </p:cNvSpPr>
              <p:nvPr/>
            </p:nvSpPr>
            <p:spPr bwMode="auto">
              <a:xfrm>
                <a:off x="12529" y="3789"/>
                <a:ext cx="113" cy="64"/>
              </a:xfrm>
              <a:custGeom>
                <a:avLst/>
                <a:gdLst>
                  <a:gd name="T0" fmla="*/ 7 w 65"/>
                  <a:gd name="T1" fmla="*/ 0 h 37"/>
                  <a:gd name="T2" fmla="*/ 4 w 65"/>
                  <a:gd name="T3" fmla="*/ 1 h 37"/>
                  <a:gd name="T4" fmla="*/ 0 w 65"/>
                  <a:gd name="T5" fmla="*/ 5 h 37"/>
                  <a:gd name="T6" fmla="*/ 10 w 65"/>
                  <a:gd name="T7" fmla="*/ 18 h 37"/>
                  <a:gd name="T8" fmla="*/ 43 w 65"/>
                  <a:gd name="T9" fmla="*/ 37 h 37"/>
                  <a:gd name="T10" fmla="*/ 65 w 65"/>
                  <a:gd name="T11" fmla="*/ 28 h 37"/>
                  <a:gd name="T12" fmla="*/ 54 w 65"/>
                  <a:gd name="T13" fmla="*/ 29 h 37"/>
                  <a:gd name="T14" fmla="*/ 14 w 65"/>
                  <a:gd name="T15" fmla="*/ 5 h 37"/>
                  <a:gd name="T16" fmla="*/ 13 w 65"/>
                  <a:gd name="T17" fmla="*/ 3 h 37"/>
                  <a:gd name="T18" fmla="*/ 7 w 65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7">
                    <a:moveTo>
                      <a:pt x="7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3" y="10"/>
                      <a:pt x="7" y="14"/>
                      <a:pt x="10" y="18"/>
                    </a:cubicBezTo>
                    <a:cubicBezTo>
                      <a:pt x="20" y="31"/>
                      <a:pt x="32" y="37"/>
                      <a:pt x="43" y="37"/>
                    </a:cubicBezTo>
                    <a:cubicBezTo>
                      <a:pt x="51" y="37"/>
                      <a:pt x="59" y="34"/>
                      <a:pt x="65" y="28"/>
                    </a:cubicBezTo>
                    <a:cubicBezTo>
                      <a:pt x="62" y="29"/>
                      <a:pt x="58" y="29"/>
                      <a:pt x="54" y="29"/>
                    </a:cubicBezTo>
                    <a:cubicBezTo>
                      <a:pt x="37" y="29"/>
                      <a:pt x="22" y="20"/>
                      <a:pt x="14" y="5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1" name="Freeform 173"/>
              <p:cNvSpPr>
                <a:spLocks/>
              </p:cNvSpPr>
              <p:nvPr/>
            </p:nvSpPr>
            <p:spPr bwMode="auto">
              <a:xfrm>
                <a:off x="8992" y="3561"/>
                <a:ext cx="19" cy="31"/>
              </a:xfrm>
              <a:custGeom>
                <a:avLst/>
                <a:gdLst>
                  <a:gd name="T0" fmla="*/ 0 w 11"/>
                  <a:gd name="T1" fmla="*/ 0 h 18"/>
                  <a:gd name="T2" fmla="*/ 0 w 11"/>
                  <a:gd name="T3" fmla="*/ 18 h 18"/>
                  <a:gd name="T4" fmla="*/ 1 w 11"/>
                  <a:gd name="T5" fmla="*/ 18 h 18"/>
                  <a:gd name="T6" fmla="*/ 11 w 11"/>
                  <a:gd name="T7" fmla="*/ 17 h 18"/>
                  <a:gd name="T8" fmla="*/ 0 w 1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6" y="12"/>
                      <a:pt x="3" y="6"/>
                      <a:pt x="0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2" name="Freeform 174"/>
              <p:cNvSpPr>
                <a:spLocks/>
              </p:cNvSpPr>
              <p:nvPr/>
            </p:nvSpPr>
            <p:spPr bwMode="auto">
              <a:xfrm>
                <a:off x="8992" y="3592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3" name="Freeform 175"/>
              <p:cNvSpPr>
                <a:spLocks noEditPoints="1"/>
              </p:cNvSpPr>
              <p:nvPr/>
            </p:nvSpPr>
            <p:spPr bwMode="auto">
              <a:xfrm>
                <a:off x="11642" y="4952"/>
                <a:ext cx="264" cy="66"/>
              </a:xfrm>
              <a:custGeom>
                <a:avLst/>
                <a:gdLst>
                  <a:gd name="T0" fmla="*/ 105 w 152"/>
                  <a:gd name="T1" fmla="*/ 19 h 38"/>
                  <a:gd name="T2" fmla="*/ 121 w 152"/>
                  <a:gd name="T3" fmla="*/ 32 h 38"/>
                  <a:gd name="T4" fmla="*/ 132 w 152"/>
                  <a:gd name="T5" fmla="*/ 36 h 38"/>
                  <a:gd name="T6" fmla="*/ 152 w 152"/>
                  <a:gd name="T7" fmla="*/ 38 h 38"/>
                  <a:gd name="T8" fmla="*/ 139 w 152"/>
                  <a:gd name="T9" fmla="*/ 21 h 38"/>
                  <a:gd name="T10" fmla="*/ 105 w 152"/>
                  <a:gd name="T11" fmla="*/ 19 h 38"/>
                  <a:gd name="T12" fmla="*/ 0 w 152"/>
                  <a:gd name="T13" fmla="*/ 0 h 38"/>
                  <a:gd name="T14" fmla="*/ 30 w 152"/>
                  <a:gd name="T15" fmla="*/ 9 h 38"/>
                  <a:gd name="T16" fmla="*/ 81 w 152"/>
                  <a:gd name="T17" fmla="*/ 16 h 38"/>
                  <a:gd name="T18" fmla="*/ 87 w 152"/>
                  <a:gd name="T19" fmla="*/ 17 h 38"/>
                  <a:gd name="T20" fmla="*/ 0 w 152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38">
                    <a:moveTo>
                      <a:pt x="105" y="19"/>
                    </a:moveTo>
                    <a:cubicBezTo>
                      <a:pt x="111" y="21"/>
                      <a:pt x="117" y="24"/>
                      <a:pt x="121" y="32"/>
                    </a:cubicBezTo>
                    <a:cubicBezTo>
                      <a:pt x="123" y="35"/>
                      <a:pt x="128" y="36"/>
                      <a:pt x="132" y="36"/>
                    </a:cubicBezTo>
                    <a:cubicBezTo>
                      <a:pt x="139" y="37"/>
                      <a:pt x="145" y="37"/>
                      <a:pt x="152" y="38"/>
                    </a:cubicBezTo>
                    <a:cubicBezTo>
                      <a:pt x="148" y="32"/>
                      <a:pt x="143" y="26"/>
                      <a:pt x="139" y="21"/>
                    </a:cubicBezTo>
                    <a:cubicBezTo>
                      <a:pt x="127" y="21"/>
                      <a:pt x="116" y="20"/>
                      <a:pt x="105" y="19"/>
                    </a:cubicBezTo>
                    <a:moveTo>
                      <a:pt x="0" y="0"/>
                    </a:moveTo>
                    <a:cubicBezTo>
                      <a:pt x="10" y="4"/>
                      <a:pt x="20" y="7"/>
                      <a:pt x="30" y="9"/>
                    </a:cubicBezTo>
                    <a:cubicBezTo>
                      <a:pt x="46" y="13"/>
                      <a:pt x="64" y="14"/>
                      <a:pt x="81" y="16"/>
                    </a:cubicBezTo>
                    <a:cubicBezTo>
                      <a:pt x="83" y="17"/>
                      <a:pt x="85" y="17"/>
                      <a:pt x="87" y="17"/>
                    </a:cubicBezTo>
                    <a:cubicBezTo>
                      <a:pt x="56" y="13"/>
                      <a:pt x="27" y="8"/>
                      <a:pt x="0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4" name="Freeform 176"/>
              <p:cNvSpPr>
                <a:spLocks noEditPoints="1"/>
              </p:cNvSpPr>
              <p:nvPr/>
            </p:nvSpPr>
            <p:spPr bwMode="auto">
              <a:xfrm>
                <a:off x="8876" y="5070"/>
                <a:ext cx="1311" cy="529"/>
              </a:xfrm>
              <a:custGeom>
                <a:avLst/>
                <a:gdLst>
                  <a:gd name="T0" fmla="*/ 708 w 754"/>
                  <a:gd name="T1" fmla="*/ 291 h 304"/>
                  <a:gd name="T2" fmla="*/ 704 w 754"/>
                  <a:gd name="T3" fmla="*/ 292 h 304"/>
                  <a:gd name="T4" fmla="*/ 707 w 754"/>
                  <a:gd name="T5" fmla="*/ 293 h 304"/>
                  <a:gd name="T6" fmla="*/ 708 w 754"/>
                  <a:gd name="T7" fmla="*/ 291 h 304"/>
                  <a:gd name="T8" fmla="*/ 741 w 754"/>
                  <a:gd name="T9" fmla="*/ 286 h 304"/>
                  <a:gd name="T10" fmla="*/ 732 w 754"/>
                  <a:gd name="T11" fmla="*/ 288 h 304"/>
                  <a:gd name="T12" fmla="*/ 732 w 754"/>
                  <a:gd name="T13" fmla="*/ 289 h 304"/>
                  <a:gd name="T14" fmla="*/ 728 w 754"/>
                  <a:gd name="T15" fmla="*/ 300 h 304"/>
                  <a:gd name="T16" fmla="*/ 747 w 754"/>
                  <a:gd name="T17" fmla="*/ 304 h 304"/>
                  <a:gd name="T18" fmla="*/ 754 w 754"/>
                  <a:gd name="T19" fmla="*/ 289 h 304"/>
                  <a:gd name="T20" fmla="*/ 743 w 754"/>
                  <a:gd name="T21" fmla="*/ 286 h 304"/>
                  <a:gd name="T22" fmla="*/ 741 w 754"/>
                  <a:gd name="T23" fmla="*/ 286 h 304"/>
                  <a:gd name="T24" fmla="*/ 0 w 754"/>
                  <a:gd name="T25" fmla="*/ 0 h 304"/>
                  <a:gd name="T26" fmla="*/ 8 w 754"/>
                  <a:gd name="T27" fmla="*/ 9 h 304"/>
                  <a:gd name="T28" fmla="*/ 188 w 754"/>
                  <a:gd name="T29" fmla="*/ 134 h 304"/>
                  <a:gd name="T30" fmla="*/ 146 w 754"/>
                  <a:gd name="T31" fmla="*/ 96 h 304"/>
                  <a:gd name="T32" fmla="*/ 0 w 754"/>
                  <a:gd name="T3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4" h="304">
                    <a:moveTo>
                      <a:pt x="708" y="291"/>
                    </a:moveTo>
                    <a:cubicBezTo>
                      <a:pt x="707" y="292"/>
                      <a:pt x="705" y="292"/>
                      <a:pt x="704" y="292"/>
                    </a:cubicBezTo>
                    <a:cubicBezTo>
                      <a:pt x="705" y="292"/>
                      <a:pt x="706" y="293"/>
                      <a:pt x="707" y="293"/>
                    </a:cubicBezTo>
                    <a:cubicBezTo>
                      <a:pt x="708" y="293"/>
                      <a:pt x="708" y="292"/>
                      <a:pt x="708" y="291"/>
                    </a:cubicBezTo>
                    <a:moveTo>
                      <a:pt x="741" y="286"/>
                    </a:moveTo>
                    <a:cubicBezTo>
                      <a:pt x="738" y="287"/>
                      <a:pt x="735" y="287"/>
                      <a:pt x="732" y="288"/>
                    </a:cubicBezTo>
                    <a:cubicBezTo>
                      <a:pt x="732" y="288"/>
                      <a:pt x="732" y="289"/>
                      <a:pt x="732" y="289"/>
                    </a:cubicBezTo>
                    <a:cubicBezTo>
                      <a:pt x="732" y="291"/>
                      <a:pt x="730" y="294"/>
                      <a:pt x="728" y="300"/>
                    </a:cubicBezTo>
                    <a:cubicBezTo>
                      <a:pt x="734" y="301"/>
                      <a:pt x="740" y="303"/>
                      <a:pt x="747" y="304"/>
                    </a:cubicBezTo>
                    <a:cubicBezTo>
                      <a:pt x="750" y="297"/>
                      <a:pt x="752" y="292"/>
                      <a:pt x="754" y="289"/>
                    </a:cubicBezTo>
                    <a:cubicBezTo>
                      <a:pt x="750" y="287"/>
                      <a:pt x="746" y="286"/>
                      <a:pt x="743" y="286"/>
                    </a:cubicBezTo>
                    <a:cubicBezTo>
                      <a:pt x="742" y="286"/>
                      <a:pt x="742" y="286"/>
                      <a:pt x="741" y="286"/>
                    </a:cubicBezTo>
                    <a:moveTo>
                      <a:pt x="0" y="0"/>
                    </a:moveTo>
                    <a:cubicBezTo>
                      <a:pt x="3" y="3"/>
                      <a:pt x="5" y="6"/>
                      <a:pt x="8" y="9"/>
                    </a:cubicBezTo>
                    <a:cubicBezTo>
                      <a:pt x="63" y="58"/>
                      <a:pt x="120" y="103"/>
                      <a:pt x="188" y="134"/>
                    </a:cubicBezTo>
                    <a:cubicBezTo>
                      <a:pt x="174" y="120"/>
                      <a:pt x="160" y="107"/>
                      <a:pt x="146" y="96"/>
                    </a:cubicBezTo>
                    <a:cubicBezTo>
                      <a:pt x="81" y="44"/>
                      <a:pt x="27" y="14"/>
                      <a:pt x="0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5" name="Freeform 177"/>
              <p:cNvSpPr>
                <a:spLocks/>
              </p:cNvSpPr>
              <p:nvPr/>
            </p:nvSpPr>
            <p:spPr bwMode="auto">
              <a:xfrm>
                <a:off x="8836" y="4969"/>
                <a:ext cx="48" cy="56"/>
              </a:xfrm>
              <a:custGeom>
                <a:avLst/>
                <a:gdLst>
                  <a:gd name="T0" fmla="*/ 14 w 28"/>
                  <a:gd name="T1" fmla="*/ 0 h 32"/>
                  <a:gd name="T2" fmla="*/ 4 w 28"/>
                  <a:gd name="T3" fmla="*/ 7 h 32"/>
                  <a:gd name="T4" fmla="*/ 0 w 28"/>
                  <a:gd name="T5" fmla="*/ 16 h 32"/>
                  <a:gd name="T6" fmla="*/ 3 w 28"/>
                  <a:gd name="T7" fmla="*/ 29 h 32"/>
                  <a:gd name="T8" fmla="*/ 8 w 28"/>
                  <a:gd name="T9" fmla="*/ 28 h 32"/>
                  <a:gd name="T10" fmla="*/ 12 w 28"/>
                  <a:gd name="T11" fmla="*/ 29 h 32"/>
                  <a:gd name="T12" fmla="*/ 19 w 28"/>
                  <a:gd name="T13" fmla="*/ 32 h 32"/>
                  <a:gd name="T14" fmla="*/ 20 w 28"/>
                  <a:gd name="T15" fmla="*/ 28 h 32"/>
                  <a:gd name="T16" fmla="*/ 25 w 28"/>
                  <a:gd name="T17" fmla="*/ 17 h 32"/>
                  <a:gd name="T18" fmla="*/ 19 w 28"/>
                  <a:gd name="T19" fmla="*/ 1 h 32"/>
                  <a:gd name="T20" fmla="*/ 14 w 28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14" y="0"/>
                    </a:moveTo>
                    <a:cubicBezTo>
                      <a:pt x="10" y="0"/>
                      <a:pt x="6" y="3"/>
                      <a:pt x="4" y="7"/>
                    </a:cubicBezTo>
                    <a:cubicBezTo>
                      <a:pt x="2" y="10"/>
                      <a:pt x="1" y="13"/>
                      <a:pt x="0" y="16"/>
                    </a:cubicBezTo>
                    <a:cubicBezTo>
                      <a:pt x="3" y="21"/>
                      <a:pt x="4" y="25"/>
                      <a:pt x="3" y="29"/>
                    </a:cubicBezTo>
                    <a:cubicBezTo>
                      <a:pt x="4" y="29"/>
                      <a:pt x="6" y="28"/>
                      <a:pt x="8" y="28"/>
                    </a:cubicBezTo>
                    <a:cubicBezTo>
                      <a:pt x="9" y="28"/>
                      <a:pt x="11" y="28"/>
                      <a:pt x="12" y="29"/>
                    </a:cubicBezTo>
                    <a:cubicBezTo>
                      <a:pt x="12" y="29"/>
                      <a:pt x="15" y="30"/>
                      <a:pt x="19" y="32"/>
                    </a:cubicBezTo>
                    <a:cubicBezTo>
                      <a:pt x="19" y="31"/>
                      <a:pt x="20" y="30"/>
                      <a:pt x="20" y="28"/>
                    </a:cubicBezTo>
                    <a:cubicBezTo>
                      <a:pt x="22" y="25"/>
                      <a:pt x="23" y="21"/>
                      <a:pt x="25" y="17"/>
                    </a:cubicBezTo>
                    <a:cubicBezTo>
                      <a:pt x="28" y="11"/>
                      <a:pt x="25" y="4"/>
                      <a:pt x="19" y="1"/>
                    </a:cubicBezTo>
                    <a:cubicBezTo>
                      <a:pt x="18" y="1"/>
                      <a:pt x="16" y="0"/>
                      <a:pt x="1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6" name="Freeform 178"/>
              <p:cNvSpPr>
                <a:spLocks/>
              </p:cNvSpPr>
              <p:nvPr/>
            </p:nvSpPr>
            <p:spPr bwMode="auto">
              <a:xfrm>
                <a:off x="10908" y="5639"/>
                <a:ext cx="27" cy="23"/>
              </a:xfrm>
              <a:custGeom>
                <a:avLst/>
                <a:gdLst>
                  <a:gd name="T0" fmla="*/ 8 w 16"/>
                  <a:gd name="T1" fmla="*/ 0 h 13"/>
                  <a:gd name="T2" fmla="*/ 0 w 16"/>
                  <a:gd name="T3" fmla="*/ 7 h 13"/>
                  <a:gd name="T4" fmla="*/ 0 w 16"/>
                  <a:gd name="T5" fmla="*/ 7 h 13"/>
                  <a:gd name="T6" fmla="*/ 0 w 16"/>
                  <a:gd name="T7" fmla="*/ 11 h 13"/>
                  <a:gd name="T8" fmla="*/ 15 w 16"/>
                  <a:gd name="T9" fmla="*/ 13 h 13"/>
                  <a:gd name="T10" fmla="*/ 16 w 16"/>
                  <a:gd name="T11" fmla="*/ 9 h 13"/>
                  <a:gd name="T12" fmla="*/ 16 w 16"/>
                  <a:gd name="T13" fmla="*/ 8 h 13"/>
                  <a:gd name="T14" fmla="*/ 9 w 16"/>
                  <a:gd name="T15" fmla="*/ 0 h 13"/>
                  <a:gd name="T16" fmla="*/ 8 w 1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8" y="0"/>
                    </a:moveTo>
                    <a:cubicBezTo>
                      <a:pt x="4" y="0"/>
                      <a:pt x="1" y="3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5" y="12"/>
                      <a:pt x="10" y="13"/>
                      <a:pt x="15" y="13"/>
                    </a:cubicBezTo>
                    <a:cubicBezTo>
                      <a:pt x="16" y="12"/>
                      <a:pt x="16" y="11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4"/>
                      <a:pt x="13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7" name="Freeform 179"/>
              <p:cNvSpPr>
                <a:spLocks noEditPoints="1"/>
              </p:cNvSpPr>
              <p:nvPr/>
            </p:nvSpPr>
            <p:spPr bwMode="auto">
              <a:xfrm>
                <a:off x="12247" y="4550"/>
                <a:ext cx="753" cy="395"/>
              </a:xfrm>
              <a:custGeom>
                <a:avLst/>
                <a:gdLst>
                  <a:gd name="T0" fmla="*/ 16 w 433"/>
                  <a:gd name="T1" fmla="*/ 200 h 227"/>
                  <a:gd name="T2" fmla="*/ 0 w 433"/>
                  <a:gd name="T3" fmla="*/ 211 h 227"/>
                  <a:gd name="T4" fmla="*/ 2 w 433"/>
                  <a:gd name="T5" fmla="*/ 212 h 227"/>
                  <a:gd name="T6" fmla="*/ 101 w 433"/>
                  <a:gd name="T7" fmla="*/ 227 h 227"/>
                  <a:gd name="T8" fmla="*/ 167 w 433"/>
                  <a:gd name="T9" fmla="*/ 222 h 227"/>
                  <a:gd name="T10" fmla="*/ 186 w 433"/>
                  <a:gd name="T11" fmla="*/ 219 h 227"/>
                  <a:gd name="T12" fmla="*/ 148 w 433"/>
                  <a:gd name="T13" fmla="*/ 219 h 227"/>
                  <a:gd name="T14" fmla="*/ 143 w 433"/>
                  <a:gd name="T15" fmla="*/ 219 h 227"/>
                  <a:gd name="T16" fmla="*/ 142 w 433"/>
                  <a:gd name="T17" fmla="*/ 214 h 227"/>
                  <a:gd name="T18" fmla="*/ 142 w 433"/>
                  <a:gd name="T19" fmla="*/ 214 h 227"/>
                  <a:gd name="T20" fmla="*/ 142 w 433"/>
                  <a:gd name="T21" fmla="*/ 214 h 227"/>
                  <a:gd name="T22" fmla="*/ 166 w 433"/>
                  <a:gd name="T23" fmla="*/ 207 h 227"/>
                  <a:gd name="T24" fmla="*/ 165 w 433"/>
                  <a:gd name="T25" fmla="*/ 207 h 227"/>
                  <a:gd name="T26" fmla="*/ 101 w 433"/>
                  <a:gd name="T27" fmla="*/ 211 h 227"/>
                  <a:gd name="T28" fmla="*/ 16 w 433"/>
                  <a:gd name="T29" fmla="*/ 200 h 227"/>
                  <a:gd name="T30" fmla="*/ 425 w 433"/>
                  <a:gd name="T31" fmla="*/ 0 h 227"/>
                  <a:gd name="T32" fmla="*/ 417 w 433"/>
                  <a:gd name="T33" fmla="*/ 6 h 227"/>
                  <a:gd name="T34" fmla="*/ 407 w 433"/>
                  <a:gd name="T35" fmla="*/ 37 h 227"/>
                  <a:gd name="T36" fmla="*/ 230 w 433"/>
                  <a:gd name="T37" fmla="*/ 192 h 227"/>
                  <a:gd name="T38" fmla="*/ 222 w 433"/>
                  <a:gd name="T39" fmla="*/ 211 h 227"/>
                  <a:gd name="T40" fmla="*/ 393 w 433"/>
                  <a:gd name="T41" fmla="*/ 94 h 227"/>
                  <a:gd name="T42" fmla="*/ 410 w 433"/>
                  <a:gd name="T43" fmla="*/ 67 h 227"/>
                  <a:gd name="T44" fmla="*/ 406 w 433"/>
                  <a:gd name="T45" fmla="*/ 64 h 227"/>
                  <a:gd name="T46" fmla="*/ 406 w 433"/>
                  <a:gd name="T47" fmla="*/ 53 h 227"/>
                  <a:gd name="T48" fmla="*/ 412 w 433"/>
                  <a:gd name="T49" fmla="*/ 50 h 227"/>
                  <a:gd name="T50" fmla="*/ 417 w 433"/>
                  <a:gd name="T51" fmla="*/ 52 h 227"/>
                  <a:gd name="T52" fmla="*/ 417 w 433"/>
                  <a:gd name="T53" fmla="*/ 53 h 227"/>
                  <a:gd name="T54" fmla="*/ 433 w 433"/>
                  <a:gd name="T55" fmla="*/ 10 h 227"/>
                  <a:gd name="T56" fmla="*/ 427 w 433"/>
                  <a:gd name="T57" fmla="*/ 0 h 227"/>
                  <a:gd name="T58" fmla="*/ 425 w 433"/>
                  <a:gd name="T5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3" h="227">
                    <a:moveTo>
                      <a:pt x="16" y="200"/>
                    </a:moveTo>
                    <a:cubicBezTo>
                      <a:pt x="11" y="204"/>
                      <a:pt x="6" y="207"/>
                      <a:pt x="0" y="211"/>
                    </a:cubicBezTo>
                    <a:cubicBezTo>
                      <a:pt x="0" y="211"/>
                      <a:pt x="1" y="212"/>
                      <a:pt x="2" y="212"/>
                    </a:cubicBezTo>
                    <a:cubicBezTo>
                      <a:pt x="29" y="222"/>
                      <a:pt x="62" y="227"/>
                      <a:pt x="101" y="227"/>
                    </a:cubicBezTo>
                    <a:cubicBezTo>
                      <a:pt x="121" y="227"/>
                      <a:pt x="143" y="225"/>
                      <a:pt x="167" y="222"/>
                    </a:cubicBezTo>
                    <a:cubicBezTo>
                      <a:pt x="173" y="221"/>
                      <a:pt x="180" y="221"/>
                      <a:pt x="186" y="219"/>
                    </a:cubicBezTo>
                    <a:cubicBezTo>
                      <a:pt x="173" y="219"/>
                      <a:pt x="160" y="219"/>
                      <a:pt x="148" y="219"/>
                    </a:cubicBezTo>
                    <a:cubicBezTo>
                      <a:pt x="146" y="219"/>
                      <a:pt x="144" y="219"/>
                      <a:pt x="143" y="219"/>
                    </a:cubicBezTo>
                    <a:cubicBezTo>
                      <a:pt x="142" y="217"/>
                      <a:pt x="142" y="215"/>
                      <a:pt x="142" y="214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0" y="211"/>
                      <a:pt x="158" y="209"/>
                      <a:pt x="166" y="207"/>
                    </a:cubicBezTo>
                    <a:cubicBezTo>
                      <a:pt x="166" y="207"/>
                      <a:pt x="165" y="207"/>
                      <a:pt x="165" y="207"/>
                    </a:cubicBezTo>
                    <a:cubicBezTo>
                      <a:pt x="142" y="210"/>
                      <a:pt x="121" y="211"/>
                      <a:pt x="101" y="211"/>
                    </a:cubicBezTo>
                    <a:cubicBezTo>
                      <a:pt x="68" y="211"/>
                      <a:pt x="40" y="207"/>
                      <a:pt x="16" y="200"/>
                    </a:cubicBezTo>
                    <a:moveTo>
                      <a:pt x="425" y="0"/>
                    </a:moveTo>
                    <a:cubicBezTo>
                      <a:pt x="421" y="0"/>
                      <a:pt x="418" y="3"/>
                      <a:pt x="417" y="6"/>
                    </a:cubicBezTo>
                    <a:cubicBezTo>
                      <a:pt x="415" y="17"/>
                      <a:pt x="412" y="27"/>
                      <a:pt x="407" y="37"/>
                    </a:cubicBezTo>
                    <a:cubicBezTo>
                      <a:pt x="381" y="100"/>
                      <a:pt x="319" y="163"/>
                      <a:pt x="230" y="192"/>
                    </a:cubicBezTo>
                    <a:cubicBezTo>
                      <a:pt x="229" y="200"/>
                      <a:pt x="226" y="207"/>
                      <a:pt x="222" y="211"/>
                    </a:cubicBezTo>
                    <a:cubicBezTo>
                      <a:pt x="297" y="189"/>
                      <a:pt x="356" y="145"/>
                      <a:pt x="393" y="94"/>
                    </a:cubicBezTo>
                    <a:cubicBezTo>
                      <a:pt x="399" y="86"/>
                      <a:pt x="405" y="77"/>
                      <a:pt x="410" y="67"/>
                    </a:cubicBezTo>
                    <a:cubicBezTo>
                      <a:pt x="409" y="66"/>
                      <a:pt x="408" y="65"/>
                      <a:pt x="406" y="64"/>
                    </a:cubicBezTo>
                    <a:cubicBezTo>
                      <a:pt x="403" y="61"/>
                      <a:pt x="403" y="56"/>
                      <a:pt x="406" y="53"/>
                    </a:cubicBezTo>
                    <a:cubicBezTo>
                      <a:pt x="407" y="51"/>
                      <a:pt x="410" y="50"/>
                      <a:pt x="412" y="50"/>
                    </a:cubicBezTo>
                    <a:cubicBezTo>
                      <a:pt x="414" y="50"/>
                      <a:pt x="415" y="51"/>
                      <a:pt x="417" y="52"/>
                    </a:cubicBezTo>
                    <a:cubicBezTo>
                      <a:pt x="417" y="53"/>
                      <a:pt x="417" y="53"/>
                      <a:pt x="417" y="53"/>
                    </a:cubicBezTo>
                    <a:cubicBezTo>
                      <a:pt x="424" y="38"/>
                      <a:pt x="429" y="24"/>
                      <a:pt x="433" y="10"/>
                    </a:cubicBezTo>
                    <a:cubicBezTo>
                      <a:pt x="433" y="6"/>
                      <a:pt x="431" y="1"/>
                      <a:pt x="427" y="0"/>
                    </a:cubicBezTo>
                    <a:cubicBezTo>
                      <a:pt x="426" y="0"/>
                      <a:pt x="426" y="0"/>
                      <a:pt x="42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8" name="Freeform 180"/>
              <p:cNvSpPr>
                <a:spLocks noEditPoints="1"/>
              </p:cNvSpPr>
              <p:nvPr/>
            </p:nvSpPr>
            <p:spPr bwMode="auto">
              <a:xfrm>
                <a:off x="11226" y="4673"/>
                <a:ext cx="1103" cy="317"/>
              </a:xfrm>
              <a:custGeom>
                <a:avLst/>
                <a:gdLst>
                  <a:gd name="T0" fmla="*/ 626 w 634"/>
                  <a:gd name="T1" fmla="*/ 90 h 182"/>
                  <a:gd name="T2" fmla="*/ 619 w 634"/>
                  <a:gd name="T3" fmla="*/ 94 h 182"/>
                  <a:gd name="T4" fmla="*/ 404 w 634"/>
                  <a:gd name="T5" fmla="*/ 166 h 182"/>
                  <a:gd name="T6" fmla="*/ 392 w 634"/>
                  <a:gd name="T7" fmla="*/ 166 h 182"/>
                  <a:gd name="T8" fmla="*/ 129 w 634"/>
                  <a:gd name="T9" fmla="*/ 100 h 182"/>
                  <a:gd name="T10" fmla="*/ 239 w 634"/>
                  <a:gd name="T11" fmla="*/ 160 h 182"/>
                  <a:gd name="T12" fmla="*/ 326 w 634"/>
                  <a:gd name="T13" fmla="*/ 177 h 182"/>
                  <a:gd name="T14" fmla="*/ 344 w 634"/>
                  <a:gd name="T15" fmla="*/ 179 h 182"/>
                  <a:gd name="T16" fmla="*/ 378 w 634"/>
                  <a:gd name="T17" fmla="*/ 181 h 182"/>
                  <a:gd name="T18" fmla="*/ 378 w 634"/>
                  <a:gd name="T19" fmla="*/ 181 h 182"/>
                  <a:gd name="T20" fmla="*/ 378 w 634"/>
                  <a:gd name="T21" fmla="*/ 170 h 182"/>
                  <a:gd name="T22" fmla="*/ 383 w 634"/>
                  <a:gd name="T23" fmla="*/ 168 h 182"/>
                  <a:gd name="T24" fmla="*/ 389 w 634"/>
                  <a:gd name="T25" fmla="*/ 170 h 182"/>
                  <a:gd name="T26" fmla="*/ 399 w 634"/>
                  <a:gd name="T27" fmla="*/ 182 h 182"/>
                  <a:gd name="T28" fmla="*/ 404 w 634"/>
                  <a:gd name="T29" fmla="*/ 182 h 182"/>
                  <a:gd name="T30" fmla="*/ 587 w 634"/>
                  <a:gd name="T31" fmla="*/ 140 h 182"/>
                  <a:gd name="T32" fmla="*/ 603 w 634"/>
                  <a:gd name="T33" fmla="*/ 129 h 182"/>
                  <a:gd name="T34" fmla="*/ 632 w 634"/>
                  <a:gd name="T35" fmla="*/ 102 h 182"/>
                  <a:gd name="T36" fmla="*/ 630 w 634"/>
                  <a:gd name="T37" fmla="*/ 91 h 182"/>
                  <a:gd name="T38" fmla="*/ 626 w 634"/>
                  <a:gd name="T39" fmla="*/ 90 h 182"/>
                  <a:gd name="T40" fmla="*/ 17 w 634"/>
                  <a:gd name="T41" fmla="*/ 0 h 182"/>
                  <a:gd name="T42" fmla="*/ 0 w 634"/>
                  <a:gd name="T43" fmla="*/ 2 h 182"/>
                  <a:gd name="T44" fmla="*/ 0 w 634"/>
                  <a:gd name="T45" fmla="*/ 2 h 182"/>
                  <a:gd name="T46" fmla="*/ 6 w 634"/>
                  <a:gd name="T47" fmla="*/ 14 h 182"/>
                  <a:gd name="T48" fmla="*/ 39 w 634"/>
                  <a:gd name="T49" fmla="*/ 40 h 182"/>
                  <a:gd name="T50" fmla="*/ 69 w 634"/>
                  <a:gd name="T51" fmla="*/ 60 h 182"/>
                  <a:gd name="T52" fmla="*/ 17 w 634"/>
                  <a:gd name="T53" fmla="*/ 1 h 182"/>
                  <a:gd name="T54" fmla="*/ 17 w 634"/>
                  <a:gd name="T5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4" h="182">
                    <a:moveTo>
                      <a:pt x="626" y="90"/>
                    </a:moveTo>
                    <a:cubicBezTo>
                      <a:pt x="623" y="90"/>
                      <a:pt x="620" y="92"/>
                      <a:pt x="619" y="94"/>
                    </a:cubicBezTo>
                    <a:cubicBezTo>
                      <a:pt x="610" y="109"/>
                      <a:pt x="544" y="166"/>
                      <a:pt x="404" y="166"/>
                    </a:cubicBezTo>
                    <a:cubicBezTo>
                      <a:pt x="400" y="166"/>
                      <a:pt x="396" y="166"/>
                      <a:pt x="392" y="166"/>
                    </a:cubicBezTo>
                    <a:cubicBezTo>
                      <a:pt x="279" y="164"/>
                      <a:pt x="191" y="135"/>
                      <a:pt x="129" y="100"/>
                    </a:cubicBezTo>
                    <a:cubicBezTo>
                      <a:pt x="165" y="124"/>
                      <a:pt x="203" y="147"/>
                      <a:pt x="239" y="160"/>
                    </a:cubicBezTo>
                    <a:cubicBezTo>
                      <a:pt x="266" y="168"/>
                      <a:pt x="295" y="173"/>
                      <a:pt x="326" y="177"/>
                    </a:cubicBezTo>
                    <a:cubicBezTo>
                      <a:pt x="332" y="177"/>
                      <a:pt x="338" y="177"/>
                      <a:pt x="344" y="179"/>
                    </a:cubicBezTo>
                    <a:cubicBezTo>
                      <a:pt x="355" y="180"/>
                      <a:pt x="366" y="181"/>
                      <a:pt x="378" y="181"/>
                    </a:cubicBezTo>
                    <a:cubicBezTo>
                      <a:pt x="378" y="181"/>
                      <a:pt x="378" y="181"/>
                      <a:pt x="378" y="181"/>
                    </a:cubicBezTo>
                    <a:cubicBezTo>
                      <a:pt x="375" y="178"/>
                      <a:pt x="375" y="173"/>
                      <a:pt x="378" y="170"/>
                    </a:cubicBezTo>
                    <a:cubicBezTo>
                      <a:pt x="379" y="169"/>
                      <a:pt x="381" y="168"/>
                      <a:pt x="383" y="168"/>
                    </a:cubicBezTo>
                    <a:cubicBezTo>
                      <a:pt x="385" y="168"/>
                      <a:pt x="387" y="169"/>
                      <a:pt x="389" y="170"/>
                    </a:cubicBezTo>
                    <a:cubicBezTo>
                      <a:pt x="391" y="172"/>
                      <a:pt x="395" y="176"/>
                      <a:pt x="399" y="182"/>
                    </a:cubicBezTo>
                    <a:cubicBezTo>
                      <a:pt x="400" y="182"/>
                      <a:pt x="402" y="182"/>
                      <a:pt x="404" y="182"/>
                    </a:cubicBezTo>
                    <a:cubicBezTo>
                      <a:pt x="490" y="182"/>
                      <a:pt x="550" y="161"/>
                      <a:pt x="587" y="140"/>
                    </a:cubicBezTo>
                    <a:cubicBezTo>
                      <a:pt x="593" y="136"/>
                      <a:pt x="598" y="133"/>
                      <a:pt x="603" y="129"/>
                    </a:cubicBezTo>
                    <a:cubicBezTo>
                      <a:pt x="619" y="118"/>
                      <a:pt x="629" y="108"/>
                      <a:pt x="632" y="102"/>
                    </a:cubicBezTo>
                    <a:cubicBezTo>
                      <a:pt x="634" y="98"/>
                      <a:pt x="633" y="94"/>
                      <a:pt x="630" y="91"/>
                    </a:cubicBezTo>
                    <a:cubicBezTo>
                      <a:pt x="628" y="91"/>
                      <a:pt x="627" y="90"/>
                      <a:pt x="626" y="90"/>
                    </a:cubicBezTo>
                    <a:moveTo>
                      <a:pt x="17" y="0"/>
                    </a:moveTo>
                    <a:cubicBezTo>
                      <a:pt x="11" y="1"/>
                      <a:pt x="5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6"/>
                      <a:pt x="4" y="10"/>
                      <a:pt x="6" y="14"/>
                    </a:cubicBezTo>
                    <a:cubicBezTo>
                      <a:pt x="17" y="21"/>
                      <a:pt x="28" y="30"/>
                      <a:pt x="39" y="40"/>
                    </a:cubicBezTo>
                    <a:cubicBezTo>
                      <a:pt x="48" y="46"/>
                      <a:pt x="59" y="53"/>
                      <a:pt x="69" y="60"/>
                    </a:cubicBezTo>
                    <a:cubicBezTo>
                      <a:pt x="43" y="39"/>
                      <a:pt x="26" y="18"/>
                      <a:pt x="17" y="1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9" name="Freeform 181"/>
              <p:cNvSpPr>
                <a:spLocks/>
              </p:cNvSpPr>
              <p:nvPr/>
            </p:nvSpPr>
            <p:spPr bwMode="auto">
              <a:xfrm>
                <a:off x="12847" y="3754"/>
                <a:ext cx="185" cy="61"/>
              </a:xfrm>
              <a:custGeom>
                <a:avLst/>
                <a:gdLst>
                  <a:gd name="T0" fmla="*/ 97 w 106"/>
                  <a:gd name="T1" fmla="*/ 0 h 35"/>
                  <a:gd name="T2" fmla="*/ 90 w 106"/>
                  <a:gd name="T3" fmla="*/ 4 h 35"/>
                  <a:gd name="T4" fmla="*/ 73 w 106"/>
                  <a:gd name="T5" fmla="*/ 16 h 35"/>
                  <a:gd name="T6" fmla="*/ 50 w 106"/>
                  <a:gd name="T7" fmla="*/ 19 h 35"/>
                  <a:gd name="T8" fmla="*/ 20 w 106"/>
                  <a:gd name="T9" fmla="*/ 13 h 35"/>
                  <a:gd name="T10" fmla="*/ 13 w 106"/>
                  <a:gd name="T11" fmla="*/ 10 h 35"/>
                  <a:gd name="T12" fmla="*/ 9 w 106"/>
                  <a:gd name="T13" fmla="*/ 9 h 35"/>
                  <a:gd name="T14" fmla="*/ 2 w 106"/>
                  <a:gd name="T15" fmla="*/ 12 h 35"/>
                  <a:gd name="T16" fmla="*/ 5 w 106"/>
                  <a:gd name="T17" fmla="*/ 23 h 35"/>
                  <a:gd name="T18" fmla="*/ 23 w 106"/>
                  <a:gd name="T19" fmla="*/ 31 h 35"/>
                  <a:gd name="T20" fmla="*/ 50 w 106"/>
                  <a:gd name="T21" fmla="*/ 35 h 35"/>
                  <a:gd name="T22" fmla="*/ 78 w 106"/>
                  <a:gd name="T23" fmla="*/ 31 h 35"/>
                  <a:gd name="T24" fmla="*/ 104 w 106"/>
                  <a:gd name="T25" fmla="*/ 10 h 35"/>
                  <a:gd name="T26" fmla="*/ 100 w 106"/>
                  <a:gd name="T27" fmla="*/ 0 h 35"/>
                  <a:gd name="T28" fmla="*/ 97 w 106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35">
                    <a:moveTo>
                      <a:pt x="97" y="0"/>
                    </a:moveTo>
                    <a:cubicBezTo>
                      <a:pt x="94" y="0"/>
                      <a:pt x="91" y="1"/>
                      <a:pt x="90" y="4"/>
                    </a:cubicBezTo>
                    <a:cubicBezTo>
                      <a:pt x="88" y="9"/>
                      <a:pt x="82" y="13"/>
                      <a:pt x="73" y="16"/>
                    </a:cubicBezTo>
                    <a:cubicBezTo>
                      <a:pt x="67" y="18"/>
                      <a:pt x="59" y="19"/>
                      <a:pt x="50" y="19"/>
                    </a:cubicBezTo>
                    <a:cubicBezTo>
                      <a:pt x="40" y="19"/>
                      <a:pt x="29" y="18"/>
                      <a:pt x="20" y="13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6" y="9"/>
                      <a:pt x="4" y="10"/>
                      <a:pt x="2" y="12"/>
                    </a:cubicBezTo>
                    <a:cubicBezTo>
                      <a:pt x="0" y="16"/>
                      <a:pt x="1" y="21"/>
                      <a:pt x="5" y="23"/>
                    </a:cubicBezTo>
                    <a:cubicBezTo>
                      <a:pt x="11" y="27"/>
                      <a:pt x="17" y="29"/>
                      <a:pt x="23" y="31"/>
                    </a:cubicBezTo>
                    <a:cubicBezTo>
                      <a:pt x="32" y="34"/>
                      <a:pt x="41" y="35"/>
                      <a:pt x="50" y="35"/>
                    </a:cubicBezTo>
                    <a:cubicBezTo>
                      <a:pt x="60" y="35"/>
                      <a:pt x="70" y="33"/>
                      <a:pt x="78" y="31"/>
                    </a:cubicBezTo>
                    <a:cubicBezTo>
                      <a:pt x="91" y="27"/>
                      <a:pt x="101" y="19"/>
                      <a:pt x="104" y="10"/>
                    </a:cubicBezTo>
                    <a:cubicBezTo>
                      <a:pt x="106" y="6"/>
                      <a:pt x="104" y="2"/>
                      <a:pt x="100" y="0"/>
                    </a:cubicBezTo>
                    <a:cubicBezTo>
                      <a:pt x="99" y="0"/>
                      <a:pt x="98" y="0"/>
                      <a:pt x="9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0" name="Freeform 182"/>
              <p:cNvSpPr>
                <a:spLocks/>
              </p:cNvSpPr>
              <p:nvPr/>
            </p:nvSpPr>
            <p:spPr bwMode="auto">
              <a:xfrm>
                <a:off x="12847" y="3349"/>
                <a:ext cx="198" cy="61"/>
              </a:xfrm>
              <a:custGeom>
                <a:avLst/>
                <a:gdLst>
                  <a:gd name="T0" fmla="*/ 75 w 114"/>
                  <a:gd name="T1" fmla="*/ 0 h 35"/>
                  <a:gd name="T2" fmla="*/ 3 w 114"/>
                  <a:gd name="T3" fmla="*/ 22 h 35"/>
                  <a:gd name="T4" fmla="*/ 3 w 114"/>
                  <a:gd name="T5" fmla="*/ 33 h 35"/>
                  <a:gd name="T6" fmla="*/ 8 w 114"/>
                  <a:gd name="T7" fmla="*/ 35 h 35"/>
                  <a:gd name="T8" fmla="*/ 14 w 114"/>
                  <a:gd name="T9" fmla="*/ 32 h 35"/>
                  <a:gd name="T10" fmla="*/ 75 w 114"/>
                  <a:gd name="T11" fmla="*/ 16 h 35"/>
                  <a:gd name="T12" fmla="*/ 86 w 114"/>
                  <a:gd name="T13" fmla="*/ 16 h 35"/>
                  <a:gd name="T14" fmla="*/ 103 w 114"/>
                  <a:gd name="T15" fmla="*/ 19 h 35"/>
                  <a:gd name="T16" fmla="*/ 105 w 114"/>
                  <a:gd name="T17" fmla="*/ 19 h 35"/>
                  <a:gd name="T18" fmla="*/ 113 w 114"/>
                  <a:gd name="T19" fmla="*/ 14 h 35"/>
                  <a:gd name="T20" fmla="*/ 107 w 114"/>
                  <a:gd name="T21" fmla="*/ 4 h 35"/>
                  <a:gd name="T22" fmla="*/ 78 w 114"/>
                  <a:gd name="T23" fmla="*/ 0 h 35"/>
                  <a:gd name="T24" fmla="*/ 75 w 114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35">
                    <a:moveTo>
                      <a:pt x="75" y="0"/>
                    </a:moveTo>
                    <a:cubicBezTo>
                      <a:pt x="47" y="0"/>
                      <a:pt x="17" y="7"/>
                      <a:pt x="3" y="22"/>
                    </a:cubicBezTo>
                    <a:cubicBezTo>
                      <a:pt x="0" y="25"/>
                      <a:pt x="0" y="30"/>
                      <a:pt x="3" y="33"/>
                    </a:cubicBezTo>
                    <a:cubicBezTo>
                      <a:pt x="5" y="34"/>
                      <a:pt x="7" y="35"/>
                      <a:pt x="8" y="35"/>
                    </a:cubicBezTo>
                    <a:cubicBezTo>
                      <a:pt x="10" y="35"/>
                      <a:pt x="13" y="34"/>
                      <a:pt x="14" y="32"/>
                    </a:cubicBezTo>
                    <a:cubicBezTo>
                      <a:pt x="25" y="21"/>
                      <a:pt x="51" y="16"/>
                      <a:pt x="75" y="16"/>
                    </a:cubicBezTo>
                    <a:cubicBezTo>
                      <a:pt x="78" y="16"/>
                      <a:pt x="82" y="16"/>
                      <a:pt x="86" y="16"/>
                    </a:cubicBezTo>
                    <a:cubicBezTo>
                      <a:pt x="92" y="17"/>
                      <a:pt x="98" y="18"/>
                      <a:pt x="103" y="19"/>
                    </a:cubicBezTo>
                    <a:cubicBezTo>
                      <a:pt x="104" y="19"/>
                      <a:pt x="105" y="19"/>
                      <a:pt x="105" y="19"/>
                    </a:cubicBezTo>
                    <a:cubicBezTo>
                      <a:pt x="109" y="19"/>
                      <a:pt x="112" y="17"/>
                      <a:pt x="113" y="14"/>
                    </a:cubicBezTo>
                    <a:cubicBezTo>
                      <a:pt x="114" y="10"/>
                      <a:pt x="112" y="5"/>
                      <a:pt x="107" y="4"/>
                    </a:cubicBezTo>
                    <a:cubicBezTo>
                      <a:pt x="99" y="2"/>
                      <a:pt x="89" y="0"/>
                      <a:pt x="78" y="0"/>
                    </a:cubicBezTo>
                    <a:cubicBezTo>
                      <a:pt x="77" y="0"/>
                      <a:pt x="76" y="0"/>
                      <a:pt x="7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1" name="Freeform 183"/>
              <p:cNvSpPr>
                <a:spLocks/>
              </p:cNvSpPr>
              <p:nvPr/>
            </p:nvSpPr>
            <p:spPr bwMode="auto">
              <a:xfrm>
                <a:off x="12398" y="3251"/>
                <a:ext cx="348" cy="242"/>
              </a:xfrm>
              <a:custGeom>
                <a:avLst/>
                <a:gdLst>
                  <a:gd name="T0" fmla="*/ 9 w 200"/>
                  <a:gd name="T1" fmla="*/ 0 h 139"/>
                  <a:gd name="T2" fmla="*/ 5 w 200"/>
                  <a:gd name="T3" fmla="*/ 1 h 139"/>
                  <a:gd name="T4" fmla="*/ 3 w 200"/>
                  <a:gd name="T5" fmla="*/ 12 h 139"/>
                  <a:gd name="T6" fmla="*/ 7 w 200"/>
                  <a:gd name="T7" fmla="*/ 20 h 139"/>
                  <a:gd name="T8" fmla="*/ 75 w 200"/>
                  <a:gd name="T9" fmla="*/ 77 h 139"/>
                  <a:gd name="T10" fmla="*/ 129 w 200"/>
                  <a:gd name="T11" fmla="*/ 98 h 139"/>
                  <a:gd name="T12" fmla="*/ 156 w 200"/>
                  <a:gd name="T13" fmla="*/ 108 h 139"/>
                  <a:gd name="T14" fmla="*/ 184 w 200"/>
                  <a:gd name="T15" fmla="*/ 135 h 139"/>
                  <a:gd name="T16" fmla="*/ 191 w 200"/>
                  <a:gd name="T17" fmla="*/ 139 h 139"/>
                  <a:gd name="T18" fmla="*/ 195 w 200"/>
                  <a:gd name="T19" fmla="*/ 138 h 139"/>
                  <a:gd name="T20" fmla="*/ 197 w 200"/>
                  <a:gd name="T21" fmla="*/ 127 h 139"/>
                  <a:gd name="T22" fmla="*/ 153 w 200"/>
                  <a:gd name="T23" fmla="*/ 90 h 139"/>
                  <a:gd name="T24" fmla="*/ 134 w 200"/>
                  <a:gd name="T25" fmla="*/ 83 h 139"/>
                  <a:gd name="T26" fmla="*/ 81 w 200"/>
                  <a:gd name="T27" fmla="*/ 62 h 139"/>
                  <a:gd name="T28" fmla="*/ 21 w 200"/>
                  <a:gd name="T29" fmla="*/ 13 h 139"/>
                  <a:gd name="T30" fmla="*/ 16 w 200"/>
                  <a:gd name="T31" fmla="*/ 4 h 139"/>
                  <a:gd name="T32" fmla="*/ 9 w 200"/>
                  <a:gd name="T3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39">
                    <a:moveTo>
                      <a:pt x="9" y="0"/>
                    </a:moveTo>
                    <a:cubicBezTo>
                      <a:pt x="8" y="0"/>
                      <a:pt x="6" y="0"/>
                      <a:pt x="5" y="1"/>
                    </a:cubicBezTo>
                    <a:cubicBezTo>
                      <a:pt x="1" y="3"/>
                      <a:pt x="0" y="8"/>
                      <a:pt x="3" y="12"/>
                    </a:cubicBezTo>
                    <a:cubicBezTo>
                      <a:pt x="4" y="15"/>
                      <a:pt x="6" y="18"/>
                      <a:pt x="7" y="20"/>
                    </a:cubicBezTo>
                    <a:cubicBezTo>
                      <a:pt x="18" y="40"/>
                      <a:pt x="27" y="56"/>
                      <a:pt x="75" y="77"/>
                    </a:cubicBezTo>
                    <a:cubicBezTo>
                      <a:pt x="98" y="87"/>
                      <a:pt x="115" y="93"/>
                      <a:pt x="129" y="98"/>
                    </a:cubicBezTo>
                    <a:cubicBezTo>
                      <a:pt x="140" y="102"/>
                      <a:pt x="149" y="105"/>
                      <a:pt x="156" y="108"/>
                    </a:cubicBezTo>
                    <a:cubicBezTo>
                      <a:pt x="168" y="114"/>
                      <a:pt x="175" y="121"/>
                      <a:pt x="184" y="135"/>
                    </a:cubicBezTo>
                    <a:cubicBezTo>
                      <a:pt x="186" y="138"/>
                      <a:pt x="188" y="139"/>
                      <a:pt x="191" y="139"/>
                    </a:cubicBezTo>
                    <a:cubicBezTo>
                      <a:pt x="192" y="139"/>
                      <a:pt x="194" y="138"/>
                      <a:pt x="195" y="138"/>
                    </a:cubicBezTo>
                    <a:cubicBezTo>
                      <a:pt x="199" y="135"/>
                      <a:pt x="200" y="131"/>
                      <a:pt x="197" y="127"/>
                    </a:cubicBezTo>
                    <a:cubicBezTo>
                      <a:pt x="184" y="106"/>
                      <a:pt x="172" y="98"/>
                      <a:pt x="153" y="90"/>
                    </a:cubicBezTo>
                    <a:cubicBezTo>
                      <a:pt x="148" y="88"/>
                      <a:pt x="141" y="86"/>
                      <a:pt x="134" y="83"/>
                    </a:cubicBezTo>
                    <a:cubicBezTo>
                      <a:pt x="121" y="78"/>
                      <a:pt x="104" y="72"/>
                      <a:pt x="81" y="62"/>
                    </a:cubicBezTo>
                    <a:cubicBezTo>
                      <a:pt x="38" y="44"/>
                      <a:pt x="31" y="30"/>
                      <a:pt x="21" y="13"/>
                    </a:cubicBezTo>
                    <a:cubicBezTo>
                      <a:pt x="19" y="10"/>
                      <a:pt x="18" y="7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2" name="Freeform 184"/>
              <p:cNvSpPr>
                <a:spLocks/>
              </p:cNvSpPr>
              <p:nvPr/>
            </p:nvSpPr>
            <p:spPr bwMode="auto">
              <a:xfrm>
                <a:off x="11878" y="4966"/>
                <a:ext cx="59" cy="55"/>
              </a:xfrm>
              <a:custGeom>
                <a:avLst/>
                <a:gdLst>
                  <a:gd name="T0" fmla="*/ 8 w 34"/>
                  <a:gd name="T1" fmla="*/ 0 h 32"/>
                  <a:gd name="T2" fmla="*/ 3 w 34"/>
                  <a:gd name="T3" fmla="*/ 2 h 32"/>
                  <a:gd name="T4" fmla="*/ 3 w 34"/>
                  <a:gd name="T5" fmla="*/ 13 h 32"/>
                  <a:gd name="T6" fmla="*/ 3 w 34"/>
                  <a:gd name="T7" fmla="*/ 13 h 32"/>
                  <a:gd name="T8" fmla="*/ 16 w 34"/>
                  <a:gd name="T9" fmla="*/ 30 h 32"/>
                  <a:gd name="T10" fmla="*/ 34 w 34"/>
                  <a:gd name="T11" fmla="*/ 32 h 32"/>
                  <a:gd name="T12" fmla="*/ 24 w 34"/>
                  <a:gd name="T13" fmla="*/ 14 h 32"/>
                  <a:gd name="T14" fmla="*/ 14 w 34"/>
                  <a:gd name="T15" fmla="*/ 2 h 32"/>
                  <a:gd name="T16" fmla="*/ 8 w 34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2">
                    <a:moveTo>
                      <a:pt x="8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5"/>
                      <a:pt x="0" y="10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7" y="18"/>
                      <a:pt x="12" y="24"/>
                      <a:pt x="16" y="30"/>
                    </a:cubicBezTo>
                    <a:cubicBezTo>
                      <a:pt x="22" y="31"/>
                      <a:pt x="28" y="31"/>
                      <a:pt x="34" y="32"/>
                    </a:cubicBezTo>
                    <a:cubicBezTo>
                      <a:pt x="32" y="25"/>
                      <a:pt x="27" y="19"/>
                      <a:pt x="24" y="14"/>
                    </a:cubicBezTo>
                    <a:cubicBezTo>
                      <a:pt x="20" y="8"/>
                      <a:pt x="16" y="4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3" name="Freeform 185"/>
              <p:cNvSpPr>
                <a:spLocks/>
              </p:cNvSpPr>
              <p:nvPr/>
            </p:nvSpPr>
            <p:spPr bwMode="auto">
              <a:xfrm>
                <a:off x="11995" y="5143"/>
                <a:ext cx="295" cy="178"/>
              </a:xfrm>
              <a:custGeom>
                <a:avLst/>
                <a:gdLst>
                  <a:gd name="T0" fmla="*/ 162 w 170"/>
                  <a:gd name="T1" fmla="*/ 0 h 102"/>
                  <a:gd name="T2" fmla="*/ 154 w 170"/>
                  <a:gd name="T3" fmla="*/ 6 h 102"/>
                  <a:gd name="T4" fmla="*/ 73 w 170"/>
                  <a:gd name="T5" fmla="*/ 86 h 102"/>
                  <a:gd name="T6" fmla="*/ 55 w 170"/>
                  <a:gd name="T7" fmla="*/ 86 h 102"/>
                  <a:gd name="T8" fmla="*/ 9 w 170"/>
                  <a:gd name="T9" fmla="*/ 83 h 102"/>
                  <a:gd name="T10" fmla="*/ 8 w 170"/>
                  <a:gd name="T11" fmla="*/ 83 h 102"/>
                  <a:gd name="T12" fmla="*/ 1 w 170"/>
                  <a:gd name="T13" fmla="*/ 90 h 102"/>
                  <a:gd name="T14" fmla="*/ 7 w 170"/>
                  <a:gd name="T15" fmla="*/ 98 h 102"/>
                  <a:gd name="T16" fmla="*/ 55 w 170"/>
                  <a:gd name="T17" fmla="*/ 102 h 102"/>
                  <a:gd name="T18" fmla="*/ 119 w 170"/>
                  <a:gd name="T19" fmla="*/ 87 h 102"/>
                  <a:gd name="T20" fmla="*/ 170 w 170"/>
                  <a:gd name="T21" fmla="*/ 9 h 102"/>
                  <a:gd name="T22" fmla="*/ 163 w 170"/>
                  <a:gd name="T23" fmla="*/ 0 h 102"/>
                  <a:gd name="T24" fmla="*/ 162 w 170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02">
                    <a:moveTo>
                      <a:pt x="162" y="0"/>
                    </a:moveTo>
                    <a:cubicBezTo>
                      <a:pt x="158" y="0"/>
                      <a:pt x="155" y="3"/>
                      <a:pt x="154" y="6"/>
                    </a:cubicBezTo>
                    <a:cubicBezTo>
                      <a:pt x="143" y="63"/>
                      <a:pt x="111" y="82"/>
                      <a:pt x="73" y="86"/>
                    </a:cubicBezTo>
                    <a:cubicBezTo>
                      <a:pt x="67" y="86"/>
                      <a:pt x="61" y="86"/>
                      <a:pt x="55" y="86"/>
                    </a:cubicBezTo>
                    <a:cubicBezTo>
                      <a:pt x="40" y="86"/>
                      <a:pt x="25" y="85"/>
                      <a:pt x="9" y="83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5" y="83"/>
                      <a:pt x="1" y="86"/>
                      <a:pt x="1" y="90"/>
                    </a:cubicBezTo>
                    <a:cubicBezTo>
                      <a:pt x="0" y="94"/>
                      <a:pt x="3" y="98"/>
                      <a:pt x="7" y="98"/>
                    </a:cubicBezTo>
                    <a:cubicBezTo>
                      <a:pt x="21" y="100"/>
                      <a:pt x="38" y="102"/>
                      <a:pt x="55" y="102"/>
                    </a:cubicBezTo>
                    <a:cubicBezTo>
                      <a:pt x="77" y="102"/>
                      <a:pt x="99" y="99"/>
                      <a:pt x="119" y="87"/>
                    </a:cubicBezTo>
                    <a:cubicBezTo>
                      <a:pt x="142" y="74"/>
                      <a:pt x="161" y="51"/>
                      <a:pt x="170" y="9"/>
                    </a:cubicBezTo>
                    <a:cubicBezTo>
                      <a:pt x="170" y="5"/>
                      <a:pt x="168" y="1"/>
                      <a:pt x="163" y="0"/>
                    </a:cubicBezTo>
                    <a:cubicBezTo>
                      <a:pt x="163" y="0"/>
                      <a:pt x="162" y="0"/>
                      <a:pt x="16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4" name="Freeform 186"/>
              <p:cNvSpPr>
                <a:spLocks/>
              </p:cNvSpPr>
              <p:nvPr/>
            </p:nvSpPr>
            <p:spPr bwMode="auto">
              <a:xfrm>
                <a:off x="12948" y="4637"/>
                <a:ext cx="97" cy="386"/>
              </a:xfrm>
              <a:custGeom>
                <a:avLst/>
                <a:gdLst>
                  <a:gd name="T0" fmla="*/ 9 w 56"/>
                  <a:gd name="T1" fmla="*/ 0 h 222"/>
                  <a:gd name="T2" fmla="*/ 3 w 56"/>
                  <a:gd name="T3" fmla="*/ 3 h 222"/>
                  <a:gd name="T4" fmla="*/ 3 w 56"/>
                  <a:gd name="T5" fmla="*/ 14 h 222"/>
                  <a:gd name="T6" fmla="*/ 7 w 56"/>
                  <a:gd name="T7" fmla="*/ 17 h 222"/>
                  <a:gd name="T8" fmla="*/ 21 w 56"/>
                  <a:gd name="T9" fmla="*/ 42 h 222"/>
                  <a:gd name="T10" fmla="*/ 24 w 56"/>
                  <a:gd name="T11" fmla="*/ 194 h 222"/>
                  <a:gd name="T12" fmla="*/ 16 w 56"/>
                  <a:gd name="T13" fmla="*/ 210 h 222"/>
                  <a:gd name="T14" fmla="*/ 19 w 56"/>
                  <a:gd name="T15" fmla="*/ 221 h 222"/>
                  <a:gd name="T16" fmla="*/ 23 w 56"/>
                  <a:gd name="T17" fmla="*/ 222 h 222"/>
                  <a:gd name="T18" fmla="*/ 30 w 56"/>
                  <a:gd name="T19" fmla="*/ 218 h 222"/>
                  <a:gd name="T20" fmla="*/ 43 w 56"/>
                  <a:gd name="T21" fmla="*/ 183 h 222"/>
                  <a:gd name="T22" fmla="*/ 27 w 56"/>
                  <a:gd name="T23" fmla="*/ 19 h 222"/>
                  <a:gd name="T24" fmla="*/ 14 w 56"/>
                  <a:gd name="T25" fmla="*/ 3 h 222"/>
                  <a:gd name="T26" fmla="*/ 14 w 56"/>
                  <a:gd name="T27" fmla="*/ 2 h 222"/>
                  <a:gd name="T28" fmla="*/ 9 w 56"/>
                  <a:gd name="T2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222">
                    <a:moveTo>
                      <a:pt x="9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0" y="6"/>
                      <a:pt x="0" y="11"/>
                      <a:pt x="3" y="14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12" y="24"/>
                      <a:pt x="17" y="32"/>
                      <a:pt x="21" y="42"/>
                    </a:cubicBezTo>
                    <a:cubicBezTo>
                      <a:pt x="37" y="84"/>
                      <a:pt x="37" y="153"/>
                      <a:pt x="24" y="194"/>
                    </a:cubicBezTo>
                    <a:cubicBezTo>
                      <a:pt x="22" y="200"/>
                      <a:pt x="19" y="206"/>
                      <a:pt x="16" y="210"/>
                    </a:cubicBezTo>
                    <a:cubicBezTo>
                      <a:pt x="14" y="214"/>
                      <a:pt x="15" y="219"/>
                      <a:pt x="19" y="221"/>
                    </a:cubicBezTo>
                    <a:cubicBezTo>
                      <a:pt x="20" y="222"/>
                      <a:pt x="22" y="222"/>
                      <a:pt x="23" y="222"/>
                    </a:cubicBezTo>
                    <a:cubicBezTo>
                      <a:pt x="26" y="222"/>
                      <a:pt x="28" y="221"/>
                      <a:pt x="30" y="218"/>
                    </a:cubicBezTo>
                    <a:cubicBezTo>
                      <a:pt x="36" y="208"/>
                      <a:pt x="40" y="196"/>
                      <a:pt x="43" y="183"/>
                    </a:cubicBezTo>
                    <a:cubicBezTo>
                      <a:pt x="56" y="130"/>
                      <a:pt x="49" y="57"/>
                      <a:pt x="27" y="19"/>
                    </a:cubicBezTo>
                    <a:cubicBezTo>
                      <a:pt x="23" y="13"/>
                      <a:pt x="19" y="7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2" y="1"/>
                      <a:pt x="11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5" name="Freeform 187"/>
              <p:cNvSpPr>
                <a:spLocks/>
              </p:cNvSpPr>
              <p:nvPr/>
            </p:nvSpPr>
            <p:spPr bwMode="auto">
              <a:xfrm>
                <a:off x="8966" y="3540"/>
                <a:ext cx="101" cy="82"/>
              </a:xfrm>
              <a:custGeom>
                <a:avLst/>
                <a:gdLst>
                  <a:gd name="T0" fmla="*/ 10 w 58"/>
                  <a:gd name="T1" fmla="*/ 0 h 47"/>
                  <a:gd name="T2" fmla="*/ 4 w 58"/>
                  <a:gd name="T3" fmla="*/ 3 h 47"/>
                  <a:gd name="T4" fmla="*/ 0 w 58"/>
                  <a:gd name="T5" fmla="*/ 6 h 47"/>
                  <a:gd name="T6" fmla="*/ 0 w 58"/>
                  <a:gd name="T7" fmla="*/ 40 h 47"/>
                  <a:gd name="T8" fmla="*/ 0 w 58"/>
                  <a:gd name="T9" fmla="*/ 47 h 47"/>
                  <a:gd name="T10" fmla="*/ 15 w 58"/>
                  <a:gd name="T11" fmla="*/ 46 h 47"/>
                  <a:gd name="T12" fmla="*/ 40 w 58"/>
                  <a:gd name="T13" fmla="*/ 44 h 47"/>
                  <a:gd name="T14" fmla="*/ 58 w 58"/>
                  <a:gd name="T15" fmla="*/ 40 h 47"/>
                  <a:gd name="T16" fmla="*/ 50 w 58"/>
                  <a:gd name="T17" fmla="*/ 41 h 47"/>
                  <a:gd name="T18" fmla="*/ 26 w 58"/>
                  <a:gd name="T19" fmla="*/ 29 h 47"/>
                  <a:gd name="T20" fmla="*/ 16 w 58"/>
                  <a:gd name="T21" fmla="*/ 30 h 47"/>
                  <a:gd name="T22" fmla="*/ 15 w 58"/>
                  <a:gd name="T23" fmla="*/ 30 h 47"/>
                  <a:gd name="T24" fmla="*/ 15 w 58"/>
                  <a:gd name="T25" fmla="*/ 30 h 47"/>
                  <a:gd name="T26" fmla="*/ 15 w 58"/>
                  <a:gd name="T27" fmla="*/ 12 h 47"/>
                  <a:gd name="T28" fmla="*/ 10 w 58"/>
                  <a:gd name="T2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47">
                    <a:moveTo>
                      <a:pt x="10" y="0"/>
                    </a:moveTo>
                    <a:cubicBezTo>
                      <a:pt x="7" y="1"/>
                      <a:pt x="5" y="2"/>
                      <a:pt x="4" y="3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6" y="43"/>
                      <a:pt x="52" y="42"/>
                      <a:pt x="58" y="40"/>
                    </a:cubicBezTo>
                    <a:cubicBezTo>
                      <a:pt x="55" y="41"/>
                      <a:pt x="52" y="41"/>
                      <a:pt x="50" y="41"/>
                    </a:cubicBezTo>
                    <a:cubicBezTo>
                      <a:pt x="39" y="41"/>
                      <a:pt x="31" y="36"/>
                      <a:pt x="26" y="29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2" y="4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6" name="Freeform 188"/>
              <p:cNvSpPr>
                <a:spLocks/>
              </p:cNvSpPr>
              <p:nvPr/>
            </p:nvSpPr>
            <p:spPr bwMode="auto">
              <a:xfrm>
                <a:off x="11602" y="5060"/>
                <a:ext cx="116" cy="165"/>
              </a:xfrm>
              <a:custGeom>
                <a:avLst/>
                <a:gdLst>
                  <a:gd name="T0" fmla="*/ 10 w 67"/>
                  <a:gd name="T1" fmla="*/ 0 h 95"/>
                  <a:gd name="T2" fmla="*/ 3 w 67"/>
                  <a:gd name="T3" fmla="*/ 7 h 95"/>
                  <a:gd name="T4" fmla="*/ 6 w 67"/>
                  <a:gd name="T5" fmla="*/ 46 h 95"/>
                  <a:gd name="T6" fmla="*/ 54 w 67"/>
                  <a:gd name="T7" fmla="*/ 94 h 95"/>
                  <a:gd name="T8" fmla="*/ 58 w 67"/>
                  <a:gd name="T9" fmla="*/ 95 h 95"/>
                  <a:gd name="T10" fmla="*/ 65 w 67"/>
                  <a:gd name="T11" fmla="*/ 91 h 95"/>
                  <a:gd name="T12" fmla="*/ 62 w 67"/>
                  <a:gd name="T13" fmla="*/ 81 h 95"/>
                  <a:gd name="T14" fmla="*/ 34 w 67"/>
                  <a:gd name="T15" fmla="*/ 60 h 95"/>
                  <a:gd name="T16" fmla="*/ 18 w 67"/>
                  <a:gd name="T17" fmla="*/ 10 h 95"/>
                  <a:gd name="T18" fmla="*/ 12 w 67"/>
                  <a:gd name="T19" fmla="*/ 1 h 95"/>
                  <a:gd name="T20" fmla="*/ 10 w 67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95">
                    <a:moveTo>
                      <a:pt x="10" y="0"/>
                    </a:moveTo>
                    <a:cubicBezTo>
                      <a:pt x="7" y="0"/>
                      <a:pt x="3" y="3"/>
                      <a:pt x="3" y="7"/>
                    </a:cubicBezTo>
                    <a:cubicBezTo>
                      <a:pt x="1" y="19"/>
                      <a:pt x="0" y="32"/>
                      <a:pt x="6" y="46"/>
                    </a:cubicBezTo>
                    <a:cubicBezTo>
                      <a:pt x="12" y="62"/>
                      <a:pt x="26" y="78"/>
                      <a:pt x="54" y="94"/>
                    </a:cubicBezTo>
                    <a:cubicBezTo>
                      <a:pt x="55" y="95"/>
                      <a:pt x="56" y="95"/>
                      <a:pt x="58" y="95"/>
                    </a:cubicBezTo>
                    <a:cubicBezTo>
                      <a:pt x="61" y="95"/>
                      <a:pt x="63" y="94"/>
                      <a:pt x="65" y="91"/>
                    </a:cubicBezTo>
                    <a:cubicBezTo>
                      <a:pt x="67" y="88"/>
                      <a:pt x="65" y="83"/>
                      <a:pt x="62" y="81"/>
                    </a:cubicBezTo>
                    <a:cubicBezTo>
                      <a:pt x="50" y="74"/>
                      <a:pt x="41" y="67"/>
                      <a:pt x="34" y="60"/>
                    </a:cubicBezTo>
                    <a:cubicBezTo>
                      <a:pt x="19" y="46"/>
                      <a:pt x="15" y="30"/>
                      <a:pt x="18" y="10"/>
                    </a:cubicBezTo>
                    <a:cubicBezTo>
                      <a:pt x="19" y="5"/>
                      <a:pt x="16" y="1"/>
                      <a:pt x="12" y="1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7" name="Freeform 189"/>
              <p:cNvSpPr>
                <a:spLocks/>
              </p:cNvSpPr>
              <p:nvPr/>
            </p:nvSpPr>
            <p:spPr bwMode="auto">
              <a:xfrm>
                <a:off x="10725" y="5446"/>
                <a:ext cx="73" cy="143"/>
              </a:xfrm>
              <a:custGeom>
                <a:avLst/>
                <a:gdLst>
                  <a:gd name="T0" fmla="*/ 11 w 42"/>
                  <a:gd name="T1" fmla="*/ 0 h 82"/>
                  <a:gd name="T2" fmla="*/ 4 w 42"/>
                  <a:gd name="T3" fmla="*/ 6 h 82"/>
                  <a:gd name="T4" fmla="*/ 8 w 42"/>
                  <a:gd name="T5" fmla="*/ 49 h 82"/>
                  <a:gd name="T6" fmla="*/ 23 w 42"/>
                  <a:gd name="T7" fmla="*/ 74 h 82"/>
                  <a:gd name="T8" fmla="*/ 36 w 42"/>
                  <a:gd name="T9" fmla="*/ 82 h 82"/>
                  <a:gd name="T10" fmla="*/ 37 w 42"/>
                  <a:gd name="T11" fmla="*/ 82 h 82"/>
                  <a:gd name="T12" fmla="*/ 38 w 42"/>
                  <a:gd name="T13" fmla="*/ 81 h 82"/>
                  <a:gd name="T14" fmla="*/ 40 w 42"/>
                  <a:gd name="T15" fmla="*/ 70 h 82"/>
                  <a:gd name="T16" fmla="*/ 27 w 42"/>
                  <a:gd name="T17" fmla="*/ 52 h 82"/>
                  <a:gd name="T18" fmla="*/ 19 w 42"/>
                  <a:gd name="T19" fmla="*/ 10 h 82"/>
                  <a:gd name="T20" fmla="*/ 13 w 42"/>
                  <a:gd name="T21" fmla="*/ 1 h 82"/>
                  <a:gd name="T22" fmla="*/ 11 w 42"/>
                  <a:gd name="T2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82">
                    <a:moveTo>
                      <a:pt x="11" y="0"/>
                    </a:moveTo>
                    <a:cubicBezTo>
                      <a:pt x="8" y="0"/>
                      <a:pt x="5" y="3"/>
                      <a:pt x="4" y="6"/>
                    </a:cubicBezTo>
                    <a:cubicBezTo>
                      <a:pt x="0" y="22"/>
                      <a:pt x="3" y="36"/>
                      <a:pt x="8" y="49"/>
                    </a:cubicBezTo>
                    <a:cubicBezTo>
                      <a:pt x="12" y="59"/>
                      <a:pt x="18" y="68"/>
                      <a:pt x="23" y="74"/>
                    </a:cubicBezTo>
                    <a:cubicBezTo>
                      <a:pt x="29" y="75"/>
                      <a:pt x="35" y="79"/>
                      <a:pt x="36" y="8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7" y="82"/>
                      <a:pt x="38" y="82"/>
                      <a:pt x="38" y="81"/>
                    </a:cubicBezTo>
                    <a:cubicBezTo>
                      <a:pt x="42" y="79"/>
                      <a:pt x="42" y="74"/>
                      <a:pt x="40" y="70"/>
                    </a:cubicBezTo>
                    <a:cubicBezTo>
                      <a:pt x="35" y="65"/>
                      <a:pt x="31" y="59"/>
                      <a:pt x="27" y="52"/>
                    </a:cubicBezTo>
                    <a:cubicBezTo>
                      <a:pt x="20" y="39"/>
                      <a:pt x="15" y="25"/>
                      <a:pt x="19" y="10"/>
                    </a:cubicBezTo>
                    <a:cubicBezTo>
                      <a:pt x="20" y="6"/>
                      <a:pt x="17" y="2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8" name="Freeform 190"/>
              <p:cNvSpPr>
                <a:spLocks/>
              </p:cNvSpPr>
              <p:nvPr/>
            </p:nvSpPr>
            <p:spPr bwMode="auto">
              <a:xfrm>
                <a:off x="9472" y="4475"/>
                <a:ext cx="46" cy="122"/>
              </a:xfrm>
              <a:custGeom>
                <a:avLst/>
                <a:gdLst>
                  <a:gd name="T0" fmla="*/ 15 w 26"/>
                  <a:gd name="T1" fmla="*/ 0 h 70"/>
                  <a:gd name="T2" fmla="*/ 9 w 26"/>
                  <a:gd name="T3" fmla="*/ 3 h 70"/>
                  <a:gd name="T4" fmla="*/ 4 w 26"/>
                  <a:gd name="T5" fmla="*/ 50 h 70"/>
                  <a:gd name="T6" fmla="*/ 10 w 26"/>
                  <a:gd name="T7" fmla="*/ 66 h 70"/>
                  <a:gd name="T8" fmla="*/ 11 w 26"/>
                  <a:gd name="T9" fmla="*/ 67 h 70"/>
                  <a:gd name="T10" fmla="*/ 11 w 26"/>
                  <a:gd name="T11" fmla="*/ 67 h 70"/>
                  <a:gd name="T12" fmla="*/ 13 w 26"/>
                  <a:gd name="T13" fmla="*/ 69 h 70"/>
                  <a:gd name="T14" fmla="*/ 17 w 26"/>
                  <a:gd name="T15" fmla="*/ 70 h 70"/>
                  <a:gd name="T16" fmla="*/ 21 w 26"/>
                  <a:gd name="T17" fmla="*/ 69 h 70"/>
                  <a:gd name="T18" fmla="*/ 23 w 26"/>
                  <a:gd name="T19" fmla="*/ 58 h 70"/>
                  <a:gd name="T20" fmla="*/ 23 w 26"/>
                  <a:gd name="T21" fmla="*/ 58 h 70"/>
                  <a:gd name="T22" fmla="*/ 21 w 26"/>
                  <a:gd name="T23" fmla="*/ 53 h 70"/>
                  <a:gd name="T24" fmla="*/ 22 w 26"/>
                  <a:gd name="T25" fmla="*/ 12 h 70"/>
                  <a:gd name="T26" fmla="*/ 20 w 26"/>
                  <a:gd name="T27" fmla="*/ 1 h 70"/>
                  <a:gd name="T28" fmla="*/ 15 w 26"/>
                  <a:gd name="T2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70">
                    <a:moveTo>
                      <a:pt x="15" y="0"/>
                    </a:moveTo>
                    <a:cubicBezTo>
                      <a:pt x="13" y="0"/>
                      <a:pt x="11" y="1"/>
                      <a:pt x="9" y="3"/>
                    </a:cubicBezTo>
                    <a:cubicBezTo>
                      <a:pt x="2" y="12"/>
                      <a:pt x="0" y="33"/>
                      <a:pt x="4" y="50"/>
                    </a:cubicBezTo>
                    <a:cubicBezTo>
                      <a:pt x="5" y="56"/>
                      <a:pt x="7" y="62"/>
                      <a:pt x="10" y="66"/>
                    </a:cubicBezTo>
                    <a:cubicBezTo>
                      <a:pt x="10" y="66"/>
                      <a:pt x="10" y="67"/>
                      <a:pt x="11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68"/>
                      <a:pt x="13" y="69"/>
                      <a:pt x="13" y="69"/>
                    </a:cubicBezTo>
                    <a:cubicBezTo>
                      <a:pt x="15" y="70"/>
                      <a:pt x="16" y="70"/>
                      <a:pt x="17" y="70"/>
                    </a:cubicBezTo>
                    <a:cubicBezTo>
                      <a:pt x="18" y="70"/>
                      <a:pt x="20" y="70"/>
                      <a:pt x="21" y="69"/>
                    </a:cubicBezTo>
                    <a:cubicBezTo>
                      <a:pt x="25" y="66"/>
                      <a:pt x="26" y="61"/>
                      <a:pt x="23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2" y="56"/>
                      <a:pt x="22" y="55"/>
                      <a:pt x="21" y="53"/>
                    </a:cubicBezTo>
                    <a:cubicBezTo>
                      <a:pt x="16" y="41"/>
                      <a:pt x="17" y="19"/>
                      <a:pt x="22" y="12"/>
                    </a:cubicBezTo>
                    <a:cubicBezTo>
                      <a:pt x="24" y="9"/>
                      <a:pt x="24" y="4"/>
                      <a:pt x="20" y="1"/>
                    </a:cubicBezTo>
                    <a:cubicBezTo>
                      <a:pt x="19" y="0"/>
                      <a:pt x="17" y="0"/>
                      <a:pt x="1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9" name="Freeform 191"/>
              <p:cNvSpPr>
                <a:spLocks/>
              </p:cNvSpPr>
              <p:nvPr/>
            </p:nvSpPr>
            <p:spPr bwMode="auto">
              <a:xfrm>
                <a:off x="9003" y="4947"/>
                <a:ext cx="43" cy="130"/>
              </a:xfrm>
              <a:custGeom>
                <a:avLst/>
                <a:gdLst>
                  <a:gd name="T0" fmla="*/ 16 w 25"/>
                  <a:gd name="T1" fmla="*/ 0 h 75"/>
                  <a:gd name="T2" fmla="*/ 9 w 25"/>
                  <a:gd name="T3" fmla="*/ 5 h 75"/>
                  <a:gd name="T4" fmla="*/ 1 w 25"/>
                  <a:gd name="T5" fmla="*/ 39 h 75"/>
                  <a:gd name="T6" fmla="*/ 8 w 25"/>
                  <a:gd name="T7" fmla="*/ 72 h 75"/>
                  <a:gd name="T8" fmla="*/ 14 w 25"/>
                  <a:gd name="T9" fmla="*/ 75 h 75"/>
                  <a:gd name="T10" fmla="*/ 19 w 25"/>
                  <a:gd name="T11" fmla="*/ 73 h 75"/>
                  <a:gd name="T12" fmla="*/ 20 w 25"/>
                  <a:gd name="T13" fmla="*/ 62 h 75"/>
                  <a:gd name="T14" fmla="*/ 17 w 25"/>
                  <a:gd name="T15" fmla="*/ 52 h 75"/>
                  <a:gd name="T16" fmla="*/ 24 w 25"/>
                  <a:gd name="T17" fmla="*/ 10 h 75"/>
                  <a:gd name="T18" fmla="*/ 18 w 25"/>
                  <a:gd name="T19" fmla="*/ 0 h 75"/>
                  <a:gd name="T20" fmla="*/ 16 w 25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75">
                    <a:moveTo>
                      <a:pt x="16" y="0"/>
                    </a:moveTo>
                    <a:cubicBezTo>
                      <a:pt x="13" y="0"/>
                      <a:pt x="10" y="2"/>
                      <a:pt x="9" y="5"/>
                    </a:cubicBezTo>
                    <a:cubicBezTo>
                      <a:pt x="6" y="15"/>
                      <a:pt x="2" y="27"/>
                      <a:pt x="1" y="39"/>
                    </a:cubicBezTo>
                    <a:cubicBezTo>
                      <a:pt x="0" y="52"/>
                      <a:pt x="1" y="64"/>
                      <a:pt x="8" y="72"/>
                    </a:cubicBezTo>
                    <a:cubicBezTo>
                      <a:pt x="10" y="74"/>
                      <a:pt x="12" y="75"/>
                      <a:pt x="14" y="75"/>
                    </a:cubicBezTo>
                    <a:cubicBezTo>
                      <a:pt x="16" y="75"/>
                      <a:pt x="18" y="74"/>
                      <a:pt x="19" y="73"/>
                    </a:cubicBezTo>
                    <a:cubicBezTo>
                      <a:pt x="22" y="70"/>
                      <a:pt x="23" y="65"/>
                      <a:pt x="20" y="62"/>
                    </a:cubicBezTo>
                    <a:cubicBezTo>
                      <a:pt x="18" y="60"/>
                      <a:pt x="17" y="57"/>
                      <a:pt x="17" y="52"/>
                    </a:cubicBezTo>
                    <a:cubicBezTo>
                      <a:pt x="16" y="44"/>
                      <a:pt x="17" y="31"/>
                      <a:pt x="24" y="10"/>
                    </a:cubicBezTo>
                    <a:cubicBezTo>
                      <a:pt x="25" y="6"/>
                      <a:pt x="23" y="1"/>
                      <a:pt x="18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0" name="Freeform 192"/>
              <p:cNvSpPr>
                <a:spLocks/>
              </p:cNvSpPr>
              <p:nvPr/>
            </p:nvSpPr>
            <p:spPr bwMode="auto">
              <a:xfrm>
                <a:off x="10847" y="5242"/>
                <a:ext cx="189" cy="228"/>
              </a:xfrm>
              <a:custGeom>
                <a:avLst/>
                <a:gdLst>
                  <a:gd name="T0" fmla="*/ 0 w 109"/>
                  <a:gd name="T1" fmla="*/ 0 h 131"/>
                  <a:gd name="T2" fmla="*/ 2 w 109"/>
                  <a:gd name="T3" fmla="*/ 0 h 131"/>
                  <a:gd name="T4" fmla="*/ 61 w 109"/>
                  <a:gd name="T5" fmla="*/ 44 h 131"/>
                  <a:gd name="T6" fmla="*/ 71 w 109"/>
                  <a:gd name="T7" fmla="*/ 60 h 131"/>
                  <a:gd name="T8" fmla="*/ 93 w 109"/>
                  <a:gd name="T9" fmla="*/ 124 h 131"/>
                  <a:gd name="T10" fmla="*/ 101 w 109"/>
                  <a:gd name="T11" fmla="*/ 131 h 131"/>
                  <a:gd name="T12" fmla="*/ 101 w 109"/>
                  <a:gd name="T13" fmla="*/ 131 h 131"/>
                  <a:gd name="T14" fmla="*/ 109 w 109"/>
                  <a:gd name="T15" fmla="*/ 124 h 131"/>
                  <a:gd name="T16" fmla="*/ 43 w 109"/>
                  <a:gd name="T17" fmla="*/ 3 h 131"/>
                  <a:gd name="T18" fmla="*/ 35 w 109"/>
                  <a:gd name="T19" fmla="*/ 6 h 131"/>
                  <a:gd name="T20" fmla="*/ 33 w 109"/>
                  <a:gd name="T21" fmla="*/ 6 h 131"/>
                  <a:gd name="T22" fmla="*/ 0 w 1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31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9" y="6"/>
                      <a:pt x="49" y="27"/>
                      <a:pt x="61" y="44"/>
                    </a:cubicBezTo>
                    <a:cubicBezTo>
                      <a:pt x="66" y="48"/>
                      <a:pt x="70" y="54"/>
                      <a:pt x="71" y="60"/>
                    </a:cubicBezTo>
                    <a:cubicBezTo>
                      <a:pt x="86" y="85"/>
                      <a:pt x="93" y="110"/>
                      <a:pt x="93" y="124"/>
                    </a:cubicBezTo>
                    <a:cubicBezTo>
                      <a:pt x="93" y="128"/>
                      <a:pt x="96" y="131"/>
                      <a:pt x="101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105" y="131"/>
                      <a:pt x="108" y="128"/>
                      <a:pt x="109" y="124"/>
                    </a:cubicBezTo>
                    <a:cubicBezTo>
                      <a:pt x="109" y="95"/>
                      <a:pt x="85" y="34"/>
                      <a:pt x="43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19" y="4"/>
                      <a:pt x="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1" name="Freeform 193"/>
              <p:cNvSpPr>
                <a:spLocks/>
              </p:cNvSpPr>
              <p:nvPr/>
            </p:nvSpPr>
            <p:spPr bwMode="auto">
              <a:xfrm>
                <a:off x="8594" y="3930"/>
                <a:ext cx="160" cy="115"/>
              </a:xfrm>
              <a:custGeom>
                <a:avLst/>
                <a:gdLst>
                  <a:gd name="T0" fmla="*/ 83 w 92"/>
                  <a:gd name="T1" fmla="*/ 0 h 66"/>
                  <a:gd name="T2" fmla="*/ 80 w 92"/>
                  <a:gd name="T3" fmla="*/ 0 h 66"/>
                  <a:gd name="T4" fmla="*/ 67 w 92"/>
                  <a:gd name="T5" fmla="*/ 6 h 66"/>
                  <a:gd name="T6" fmla="*/ 26 w 92"/>
                  <a:gd name="T7" fmla="*/ 27 h 66"/>
                  <a:gd name="T8" fmla="*/ 4 w 92"/>
                  <a:gd name="T9" fmla="*/ 49 h 66"/>
                  <a:gd name="T10" fmla="*/ 0 w 92"/>
                  <a:gd name="T11" fmla="*/ 58 h 66"/>
                  <a:gd name="T12" fmla="*/ 5 w 92"/>
                  <a:gd name="T13" fmla="*/ 66 h 66"/>
                  <a:gd name="T14" fmla="*/ 8 w 92"/>
                  <a:gd name="T15" fmla="*/ 66 h 66"/>
                  <a:gd name="T16" fmla="*/ 15 w 92"/>
                  <a:gd name="T17" fmla="*/ 61 h 66"/>
                  <a:gd name="T18" fmla="*/ 26 w 92"/>
                  <a:gd name="T19" fmla="*/ 47 h 66"/>
                  <a:gd name="T20" fmla="*/ 73 w 92"/>
                  <a:gd name="T21" fmla="*/ 21 h 66"/>
                  <a:gd name="T22" fmla="*/ 87 w 92"/>
                  <a:gd name="T23" fmla="*/ 14 h 66"/>
                  <a:gd name="T24" fmla="*/ 91 w 92"/>
                  <a:gd name="T25" fmla="*/ 4 h 66"/>
                  <a:gd name="T26" fmla="*/ 83 w 92"/>
                  <a:gd name="T2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66">
                    <a:moveTo>
                      <a:pt x="83" y="0"/>
                    </a:moveTo>
                    <a:cubicBezTo>
                      <a:pt x="82" y="0"/>
                      <a:pt x="81" y="0"/>
                      <a:pt x="80" y="0"/>
                    </a:cubicBezTo>
                    <a:cubicBezTo>
                      <a:pt x="76" y="2"/>
                      <a:pt x="71" y="4"/>
                      <a:pt x="67" y="6"/>
                    </a:cubicBezTo>
                    <a:cubicBezTo>
                      <a:pt x="52" y="13"/>
                      <a:pt x="37" y="20"/>
                      <a:pt x="26" y="27"/>
                    </a:cubicBezTo>
                    <a:cubicBezTo>
                      <a:pt x="17" y="33"/>
                      <a:pt x="9" y="40"/>
                      <a:pt x="4" y="49"/>
                    </a:cubicBezTo>
                    <a:cubicBezTo>
                      <a:pt x="3" y="52"/>
                      <a:pt x="1" y="55"/>
                      <a:pt x="0" y="58"/>
                    </a:cubicBezTo>
                    <a:cubicBezTo>
                      <a:pt x="0" y="61"/>
                      <a:pt x="2" y="64"/>
                      <a:pt x="5" y="66"/>
                    </a:cubicBezTo>
                    <a:cubicBezTo>
                      <a:pt x="6" y="66"/>
                      <a:pt x="7" y="66"/>
                      <a:pt x="8" y="66"/>
                    </a:cubicBezTo>
                    <a:cubicBezTo>
                      <a:pt x="11" y="66"/>
                      <a:pt x="14" y="64"/>
                      <a:pt x="15" y="61"/>
                    </a:cubicBezTo>
                    <a:cubicBezTo>
                      <a:pt x="17" y="56"/>
                      <a:pt x="21" y="51"/>
                      <a:pt x="26" y="47"/>
                    </a:cubicBezTo>
                    <a:cubicBezTo>
                      <a:pt x="37" y="37"/>
                      <a:pt x="53" y="29"/>
                      <a:pt x="73" y="21"/>
                    </a:cubicBezTo>
                    <a:cubicBezTo>
                      <a:pt x="78" y="19"/>
                      <a:pt x="82" y="17"/>
                      <a:pt x="87" y="14"/>
                    </a:cubicBezTo>
                    <a:cubicBezTo>
                      <a:pt x="91" y="13"/>
                      <a:pt x="92" y="8"/>
                      <a:pt x="91" y="4"/>
                    </a:cubicBezTo>
                    <a:cubicBezTo>
                      <a:pt x="89" y="1"/>
                      <a:pt x="86" y="0"/>
                      <a:pt x="83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2" name="Freeform 194"/>
              <p:cNvSpPr>
                <a:spLocks/>
              </p:cNvSpPr>
              <p:nvPr/>
            </p:nvSpPr>
            <p:spPr bwMode="auto">
              <a:xfrm>
                <a:off x="10095" y="5531"/>
                <a:ext cx="272" cy="47"/>
              </a:xfrm>
              <a:custGeom>
                <a:avLst/>
                <a:gdLst>
                  <a:gd name="T0" fmla="*/ 114 w 156"/>
                  <a:gd name="T1" fmla="*/ 0 h 27"/>
                  <a:gd name="T2" fmla="*/ 69 w 156"/>
                  <a:gd name="T3" fmla="*/ 3 h 27"/>
                  <a:gd name="T4" fmla="*/ 2 w 156"/>
                  <a:gd name="T5" fmla="*/ 11 h 27"/>
                  <a:gd name="T6" fmla="*/ 2 w 156"/>
                  <a:gd name="T7" fmla="*/ 12 h 27"/>
                  <a:gd name="T8" fmla="*/ 4 w 156"/>
                  <a:gd name="T9" fmla="*/ 18 h 27"/>
                  <a:gd name="T10" fmla="*/ 0 w 156"/>
                  <a:gd name="T11" fmla="*/ 26 h 27"/>
                  <a:gd name="T12" fmla="*/ 2 w 156"/>
                  <a:gd name="T13" fmla="*/ 27 h 27"/>
                  <a:gd name="T14" fmla="*/ 3 w 156"/>
                  <a:gd name="T15" fmla="*/ 27 h 27"/>
                  <a:gd name="T16" fmla="*/ 7 w 156"/>
                  <a:gd name="T17" fmla="*/ 26 h 27"/>
                  <a:gd name="T18" fmla="*/ 11 w 156"/>
                  <a:gd name="T19" fmla="*/ 18 h 27"/>
                  <a:gd name="T20" fmla="*/ 21 w 156"/>
                  <a:gd name="T21" fmla="*/ 10 h 27"/>
                  <a:gd name="T22" fmla="*/ 24 w 156"/>
                  <a:gd name="T23" fmla="*/ 11 h 27"/>
                  <a:gd name="T24" fmla="*/ 32 w 156"/>
                  <a:gd name="T25" fmla="*/ 21 h 27"/>
                  <a:gd name="T26" fmla="*/ 31 w 156"/>
                  <a:gd name="T27" fmla="*/ 23 h 27"/>
                  <a:gd name="T28" fmla="*/ 40 w 156"/>
                  <a:gd name="T29" fmla="*/ 21 h 27"/>
                  <a:gd name="T30" fmla="*/ 32 w 156"/>
                  <a:gd name="T31" fmla="*/ 13 h 27"/>
                  <a:gd name="T32" fmla="*/ 44 w 156"/>
                  <a:gd name="T33" fmla="*/ 6 h 27"/>
                  <a:gd name="T34" fmla="*/ 45 w 156"/>
                  <a:gd name="T35" fmla="*/ 6 h 27"/>
                  <a:gd name="T36" fmla="*/ 79 w 156"/>
                  <a:gd name="T37" fmla="*/ 17 h 27"/>
                  <a:gd name="T38" fmla="*/ 110 w 156"/>
                  <a:gd name="T39" fmla="*/ 16 h 27"/>
                  <a:gd name="T40" fmla="*/ 113 w 156"/>
                  <a:gd name="T41" fmla="*/ 16 h 27"/>
                  <a:gd name="T42" fmla="*/ 146 w 156"/>
                  <a:gd name="T43" fmla="*/ 18 h 27"/>
                  <a:gd name="T44" fmla="*/ 148 w 156"/>
                  <a:gd name="T45" fmla="*/ 18 h 27"/>
                  <a:gd name="T46" fmla="*/ 155 w 156"/>
                  <a:gd name="T47" fmla="*/ 12 h 27"/>
                  <a:gd name="T48" fmla="*/ 149 w 156"/>
                  <a:gd name="T49" fmla="*/ 3 h 27"/>
                  <a:gd name="T50" fmla="*/ 114 w 15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6" h="27">
                    <a:moveTo>
                      <a:pt x="114" y="0"/>
                    </a:moveTo>
                    <a:cubicBezTo>
                      <a:pt x="100" y="0"/>
                      <a:pt x="85" y="1"/>
                      <a:pt x="69" y="3"/>
                    </a:cubicBezTo>
                    <a:cubicBezTo>
                      <a:pt x="47" y="5"/>
                      <a:pt x="24" y="8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4"/>
                      <a:pt x="4" y="16"/>
                      <a:pt x="4" y="18"/>
                    </a:cubicBezTo>
                    <a:cubicBezTo>
                      <a:pt x="4" y="21"/>
                      <a:pt x="3" y="24"/>
                      <a:pt x="0" y="26"/>
                    </a:cubicBezTo>
                    <a:cubicBezTo>
                      <a:pt x="1" y="26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6" y="27"/>
                      <a:pt x="7" y="26"/>
                    </a:cubicBezTo>
                    <a:cubicBezTo>
                      <a:pt x="9" y="22"/>
                      <a:pt x="10" y="19"/>
                      <a:pt x="11" y="18"/>
                    </a:cubicBezTo>
                    <a:cubicBezTo>
                      <a:pt x="12" y="13"/>
                      <a:pt x="16" y="10"/>
                      <a:pt x="21" y="10"/>
                    </a:cubicBezTo>
                    <a:cubicBezTo>
                      <a:pt x="22" y="10"/>
                      <a:pt x="23" y="11"/>
                      <a:pt x="24" y="11"/>
                    </a:cubicBezTo>
                    <a:cubicBezTo>
                      <a:pt x="29" y="12"/>
                      <a:pt x="32" y="17"/>
                      <a:pt x="32" y="21"/>
                    </a:cubicBezTo>
                    <a:cubicBezTo>
                      <a:pt x="32" y="22"/>
                      <a:pt x="32" y="22"/>
                      <a:pt x="31" y="23"/>
                    </a:cubicBezTo>
                    <a:cubicBezTo>
                      <a:pt x="34" y="22"/>
                      <a:pt x="37" y="22"/>
                      <a:pt x="40" y="21"/>
                    </a:cubicBezTo>
                    <a:cubicBezTo>
                      <a:pt x="35" y="21"/>
                      <a:pt x="32" y="19"/>
                      <a:pt x="32" y="13"/>
                    </a:cubicBezTo>
                    <a:cubicBezTo>
                      <a:pt x="32" y="7"/>
                      <a:pt x="38" y="6"/>
                      <a:pt x="44" y="6"/>
                    </a:cubicBezTo>
                    <a:cubicBezTo>
                      <a:pt x="44" y="6"/>
                      <a:pt x="45" y="6"/>
                      <a:pt x="45" y="6"/>
                    </a:cubicBezTo>
                    <a:cubicBezTo>
                      <a:pt x="57" y="6"/>
                      <a:pt x="69" y="10"/>
                      <a:pt x="79" y="17"/>
                    </a:cubicBezTo>
                    <a:cubicBezTo>
                      <a:pt x="90" y="16"/>
                      <a:pt x="100" y="16"/>
                      <a:pt x="110" y="16"/>
                    </a:cubicBezTo>
                    <a:cubicBezTo>
                      <a:pt x="111" y="16"/>
                      <a:pt x="112" y="16"/>
                      <a:pt x="113" y="16"/>
                    </a:cubicBezTo>
                    <a:cubicBezTo>
                      <a:pt x="126" y="16"/>
                      <a:pt x="137" y="17"/>
                      <a:pt x="146" y="18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51" y="18"/>
                      <a:pt x="155" y="16"/>
                      <a:pt x="155" y="12"/>
                    </a:cubicBezTo>
                    <a:cubicBezTo>
                      <a:pt x="156" y="8"/>
                      <a:pt x="153" y="4"/>
                      <a:pt x="149" y="3"/>
                    </a:cubicBezTo>
                    <a:cubicBezTo>
                      <a:pt x="139" y="1"/>
                      <a:pt x="127" y="0"/>
                      <a:pt x="11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3" name="Freeform 195"/>
              <p:cNvSpPr>
                <a:spLocks/>
              </p:cNvSpPr>
              <p:nvPr/>
            </p:nvSpPr>
            <p:spPr bwMode="auto">
              <a:xfrm>
                <a:off x="8839" y="5018"/>
                <a:ext cx="472" cy="348"/>
              </a:xfrm>
              <a:custGeom>
                <a:avLst/>
                <a:gdLst>
                  <a:gd name="T0" fmla="*/ 6 w 271"/>
                  <a:gd name="T1" fmla="*/ 0 h 200"/>
                  <a:gd name="T2" fmla="*/ 1 w 271"/>
                  <a:gd name="T3" fmla="*/ 1 h 200"/>
                  <a:gd name="T4" fmla="*/ 0 w 271"/>
                  <a:gd name="T5" fmla="*/ 3 h 200"/>
                  <a:gd name="T6" fmla="*/ 21 w 271"/>
                  <a:gd name="T7" fmla="*/ 30 h 200"/>
                  <a:gd name="T8" fmla="*/ 167 w 271"/>
                  <a:gd name="T9" fmla="*/ 126 h 200"/>
                  <a:gd name="T10" fmla="*/ 209 w 271"/>
                  <a:gd name="T11" fmla="*/ 164 h 200"/>
                  <a:gd name="T12" fmla="*/ 213 w 271"/>
                  <a:gd name="T13" fmla="*/ 166 h 200"/>
                  <a:gd name="T14" fmla="*/ 270 w 271"/>
                  <a:gd name="T15" fmla="*/ 199 h 200"/>
                  <a:gd name="T16" fmla="*/ 271 w 271"/>
                  <a:gd name="T17" fmla="*/ 200 h 200"/>
                  <a:gd name="T18" fmla="*/ 180 w 271"/>
                  <a:gd name="T19" fmla="*/ 109 h 200"/>
                  <a:gd name="T20" fmla="*/ 17 w 271"/>
                  <a:gd name="T21" fmla="*/ 4 h 200"/>
                  <a:gd name="T22" fmla="*/ 10 w 271"/>
                  <a:gd name="T23" fmla="*/ 1 h 200"/>
                  <a:gd name="T24" fmla="*/ 6 w 271"/>
                  <a:gd name="T2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00">
                    <a:moveTo>
                      <a:pt x="6" y="0"/>
                    </a:moveTo>
                    <a:cubicBezTo>
                      <a:pt x="4" y="0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8" y="11"/>
                      <a:pt x="14" y="21"/>
                      <a:pt x="21" y="30"/>
                    </a:cubicBezTo>
                    <a:cubicBezTo>
                      <a:pt x="48" y="44"/>
                      <a:pt x="102" y="74"/>
                      <a:pt x="167" y="126"/>
                    </a:cubicBezTo>
                    <a:cubicBezTo>
                      <a:pt x="181" y="137"/>
                      <a:pt x="195" y="150"/>
                      <a:pt x="209" y="164"/>
                    </a:cubicBezTo>
                    <a:cubicBezTo>
                      <a:pt x="211" y="165"/>
                      <a:pt x="212" y="165"/>
                      <a:pt x="213" y="166"/>
                    </a:cubicBezTo>
                    <a:cubicBezTo>
                      <a:pt x="233" y="175"/>
                      <a:pt x="250" y="190"/>
                      <a:pt x="270" y="199"/>
                    </a:cubicBezTo>
                    <a:cubicBezTo>
                      <a:pt x="270" y="200"/>
                      <a:pt x="271" y="200"/>
                      <a:pt x="271" y="200"/>
                    </a:cubicBezTo>
                    <a:cubicBezTo>
                      <a:pt x="243" y="166"/>
                      <a:pt x="211" y="133"/>
                      <a:pt x="180" y="109"/>
                    </a:cubicBezTo>
                    <a:cubicBezTo>
                      <a:pt x="98" y="44"/>
                      <a:pt x="36" y="13"/>
                      <a:pt x="17" y="4"/>
                    </a:cubicBezTo>
                    <a:cubicBezTo>
                      <a:pt x="13" y="2"/>
                      <a:pt x="10" y="1"/>
                      <a:pt x="10" y="1"/>
                    </a:cubicBezTo>
                    <a:cubicBezTo>
                      <a:pt x="9" y="0"/>
                      <a:pt x="7" y="0"/>
                      <a:pt x="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4" name="Freeform 196"/>
              <p:cNvSpPr>
                <a:spLocks/>
              </p:cNvSpPr>
              <p:nvPr/>
            </p:nvSpPr>
            <p:spPr bwMode="auto">
              <a:xfrm>
                <a:off x="9239" y="5195"/>
                <a:ext cx="219" cy="232"/>
              </a:xfrm>
              <a:custGeom>
                <a:avLst/>
                <a:gdLst>
                  <a:gd name="T0" fmla="*/ 12 w 126"/>
                  <a:gd name="T1" fmla="*/ 0 h 133"/>
                  <a:gd name="T2" fmla="*/ 3 w 126"/>
                  <a:gd name="T3" fmla="*/ 5 h 133"/>
                  <a:gd name="T4" fmla="*/ 5 w 126"/>
                  <a:gd name="T5" fmla="*/ 20 h 133"/>
                  <a:gd name="T6" fmla="*/ 17 w 126"/>
                  <a:gd name="T7" fmla="*/ 30 h 133"/>
                  <a:gd name="T8" fmla="*/ 90 w 126"/>
                  <a:gd name="T9" fmla="*/ 119 h 133"/>
                  <a:gd name="T10" fmla="*/ 126 w 126"/>
                  <a:gd name="T11" fmla="*/ 133 h 133"/>
                  <a:gd name="T12" fmla="*/ 62 w 126"/>
                  <a:gd name="T13" fmla="*/ 47 h 133"/>
                  <a:gd name="T14" fmla="*/ 19 w 126"/>
                  <a:gd name="T15" fmla="*/ 3 h 133"/>
                  <a:gd name="T16" fmla="*/ 12 w 126"/>
                  <a:gd name="T1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33">
                    <a:moveTo>
                      <a:pt x="12" y="0"/>
                    </a:moveTo>
                    <a:cubicBezTo>
                      <a:pt x="9" y="0"/>
                      <a:pt x="6" y="2"/>
                      <a:pt x="3" y="5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9" y="22"/>
                      <a:pt x="13" y="26"/>
                      <a:pt x="17" y="30"/>
                    </a:cubicBezTo>
                    <a:cubicBezTo>
                      <a:pt x="38" y="50"/>
                      <a:pt x="64" y="83"/>
                      <a:pt x="90" y="119"/>
                    </a:cubicBezTo>
                    <a:cubicBezTo>
                      <a:pt x="102" y="124"/>
                      <a:pt x="114" y="128"/>
                      <a:pt x="126" y="133"/>
                    </a:cubicBezTo>
                    <a:cubicBezTo>
                      <a:pt x="105" y="103"/>
                      <a:pt x="83" y="72"/>
                      <a:pt x="62" y="47"/>
                    </a:cubicBezTo>
                    <a:cubicBezTo>
                      <a:pt x="46" y="28"/>
                      <a:pt x="31" y="12"/>
                      <a:pt x="19" y="3"/>
                    </a:cubicBezTo>
                    <a:cubicBezTo>
                      <a:pt x="17" y="1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5" name="Freeform 197"/>
              <p:cNvSpPr>
                <a:spLocks/>
              </p:cNvSpPr>
              <p:nvPr/>
            </p:nvSpPr>
            <p:spPr bwMode="auto">
              <a:xfrm>
                <a:off x="9378" y="5249"/>
                <a:ext cx="207" cy="223"/>
              </a:xfrm>
              <a:custGeom>
                <a:avLst/>
                <a:gdLst>
                  <a:gd name="T0" fmla="*/ 12 w 119"/>
                  <a:gd name="T1" fmla="*/ 0 h 128"/>
                  <a:gd name="T2" fmla="*/ 3 w 119"/>
                  <a:gd name="T3" fmla="*/ 4 h 128"/>
                  <a:gd name="T4" fmla="*/ 6 w 119"/>
                  <a:gd name="T5" fmla="*/ 19 h 128"/>
                  <a:gd name="T6" fmla="*/ 15 w 119"/>
                  <a:gd name="T7" fmla="*/ 26 h 128"/>
                  <a:gd name="T8" fmla="*/ 87 w 119"/>
                  <a:gd name="T9" fmla="*/ 118 h 128"/>
                  <a:gd name="T10" fmla="*/ 119 w 119"/>
                  <a:gd name="T11" fmla="*/ 128 h 128"/>
                  <a:gd name="T12" fmla="*/ 55 w 119"/>
                  <a:gd name="T13" fmla="*/ 38 h 128"/>
                  <a:gd name="T14" fmla="*/ 18 w 119"/>
                  <a:gd name="T15" fmla="*/ 2 h 128"/>
                  <a:gd name="T16" fmla="*/ 12 w 119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28">
                    <a:moveTo>
                      <a:pt x="12" y="0"/>
                    </a:moveTo>
                    <a:cubicBezTo>
                      <a:pt x="9" y="0"/>
                      <a:pt x="5" y="1"/>
                      <a:pt x="3" y="4"/>
                    </a:cubicBezTo>
                    <a:cubicBezTo>
                      <a:pt x="0" y="9"/>
                      <a:pt x="1" y="16"/>
                      <a:pt x="6" y="19"/>
                    </a:cubicBezTo>
                    <a:cubicBezTo>
                      <a:pt x="8" y="21"/>
                      <a:pt x="11" y="24"/>
                      <a:pt x="15" y="26"/>
                    </a:cubicBezTo>
                    <a:cubicBezTo>
                      <a:pt x="37" y="46"/>
                      <a:pt x="63" y="82"/>
                      <a:pt x="87" y="118"/>
                    </a:cubicBezTo>
                    <a:cubicBezTo>
                      <a:pt x="97" y="122"/>
                      <a:pt x="108" y="126"/>
                      <a:pt x="119" y="128"/>
                    </a:cubicBezTo>
                    <a:cubicBezTo>
                      <a:pt x="99" y="97"/>
                      <a:pt x="77" y="64"/>
                      <a:pt x="55" y="38"/>
                    </a:cubicBezTo>
                    <a:cubicBezTo>
                      <a:pt x="42" y="23"/>
                      <a:pt x="30" y="10"/>
                      <a:pt x="18" y="2"/>
                    </a:cubicBezTo>
                    <a:cubicBezTo>
                      <a:pt x="16" y="0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6" name="Freeform 198"/>
              <p:cNvSpPr>
                <a:spLocks/>
              </p:cNvSpPr>
              <p:nvPr/>
            </p:nvSpPr>
            <p:spPr bwMode="auto">
              <a:xfrm>
                <a:off x="9528" y="5309"/>
                <a:ext cx="158" cy="177"/>
              </a:xfrm>
              <a:custGeom>
                <a:avLst/>
                <a:gdLst>
                  <a:gd name="T0" fmla="*/ 12 w 91"/>
                  <a:gd name="T1" fmla="*/ 0 h 102"/>
                  <a:gd name="T2" fmla="*/ 4 w 91"/>
                  <a:gd name="T3" fmla="*/ 3 h 102"/>
                  <a:gd name="T4" fmla="*/ 4 w 91"/>
                  <a:gd name="T5" fmla="*/ 18 h 102"/>
                  <a:gd name="T6" fmla="*/ 14 w 91"/>
                  <a:gd name="T7" fmla="*/ 29 h 102"/>
                  <a:gd name="T8" fmla="*/ 63 w 91"/>
                  <a:gd name="T9" fmla="*/ 99 h 102"/>
                  <a:gd name="T10" fmla="*/ 91 w 91"/>
                  <a:gd name="T11" fmla="*/ 102 h 102"/>
                  <a:gd name="T12" fmla="*/ 55 w 91"/>
                  <a:gd name="T13" fmla="*/ 48 h 102"/>
                  <a:gd name="T14" fmla="*/ 19 w 91"/>
                  <a:gd name="T15" fmla="*/ 3 h 102"/>
                  <a:gd name="T16" fmla="*/ 12 w 91"/>
                  <a:gd name="T1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02"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0" y="7"/>
                      <a:pt x="0" y="14"/>
                      <a:pt x="4" y="18"/>
                    </a:cubicBezTo>
                    <a:cubicBezTo>
                      <a:pt x="7" y="21"/>
                      <a:pt x="11" y="25"/>
                      <a:pt x="14" y="29"/>
                    </a:cubicBezTo>
                    <a:cubicBezTo>
                      <a:pt x="30" y="48"/>
                      <a:pt x="47" y="73"/>
                      <a:pt x="63" y="99"/>
                    </a:cubicBezTo>
                    <a:cubicBezTo>
                      <a:pt x="73" y="100"/>
                      <a:pt x="82" y="101"/>
                      <a:pt x="91" y="102"/>
                    </a:cubicBezTo>
                    <a:cubicBezTo>
                      <a:pt x="80" y="84"/>
                      <a:pt x="67" y="65"/>
                      <a:pt x="55" y="48"/>
                    </a:cubicBezTo>
                    <a:cubicBezTo>
                      <a:pt x="43" y="30"/>
                      <a:pt x="31" y="14"/>
                      <a:pt x="19" y="3"/>
                    </a:cubicBezTo>
                    <a:cubicBezTo>
                      <a:pt x="17" y="1"/>
                      <a:pt x="15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7" name="Freeform 199"/>
              <p:cNvSpPr>
                <a:spLocks/>
              </p:cNvSpPr>
              <p:nvPr/>
            </p:nvSpPr>
            <p:spPr bwMode="auto">
              <a:xfrm>
                <a:off x="9787" y="5406"/>
                <a:ext cx="136" cy="105"/>
              </a:xfrm>
              <a:custGeom>
                <a:avLst/>
                <a:gdLst>
                  <a:gd name="T0" fmla="*/ 12 w 78"/>
                  <a:gd name="T1" fmla="*/ 0 h 60"/>
                  <a:gd name="T2" fmla="*/ 2 w 78"/>
                  <a:gd name="T3" fmla="*/ 5 h 60"/>
                  <a:gd name="T4" fmla="*/ 7 w 78"/>
                  <a:gd name="T5" fmla="*/ 20 h 60"/>
                  <a:gd name="T6" fmla="*/ 12 w 78"/>
                  <a:gd name="T7" fmla="*/ 23 h 60"/>
                  <a:gd name="T8" fmla="*/ 49 w 78"/>
                  <a:gd name="T9" fmla="*/ 57 h 60"/>
                  <a:gd name="T10" fmla="*/ 78 w 78"/>
                  <a:gd name="T11" fmla="*/ 60 h 60"/>
                  <a:gd name="T12" fmla="*/ 54 w 78"/>
                  <a:gd name="T13" fmla="*/ 30 h 60"/>
                  <a:gd name="T14" fmla="*/ 17 w 78"/>
                  <a:gd name="T15" fmla="*/ 1 h 60"/>
                  <a:gd name="T16" fmla="*/ 12 w 78"/>
                  <a:gd name="T1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60">
                    <a:moveTo>
                      <a:pt x="12" y="0"/>
                    </a:moveTo>
                    <a:cubicBezTo>
                      <a:pt x="8" y="0"/>
                      <a:pt x="4" y="2"/>
                      <a:pt x="2" y="5"/>
                    </a:cubicBezTo>
                    <a:cubicBezTo>
                      <a:pt x="0" y="11"/>
                      <a:pt x="1" y="17"/>
                      <a:pt x="7" y="20"/>
                    </a:cubicBezTo>
                    <a:cubicBezTo>
                      <a:pt x="9" y="21"/>
                      <a:pt x="10" y="22"/>
                      <a:pt x="12" y="23"/>
                    </a:cubicBezTo>
                    <a:cubicBezTo>
                      <a:pt x="25" y="31"/>
                      <a:pt x="37" y="44"/>
                      <a:pt x="49" y="57"/>
                    </a:cubicBezTo>
                    <a:cubicBezTo>
                      <a:pt x="58" y="58"/>
                      <a:pt x="68" y="59"/>
                      <a:pt x="78" y="60"/>
                    </a:cubicBezTo>
                    <a:cubicBezTo>
                      <a:pt x="72" y="52"/>
                      <a:pt x="64" y="41"/>
                      <a:pt x="54" y="30"/>
                    </a:cubicBezTo>
                    <a:cubicBezTo>
                      <a:pt x="43" y="19"/>
                      <a:pt x="30" y="8"/>
                      <a:pt x="17" y="1"/>
                    </a:cubicBezTo>
                    <a:cubicBezTo>
                      <a:pt x="15" y="0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8" name="Freeform 200"/>
              <p:cNvSpPr>
                <a:spLocks/>
              </p:cNvSpPr>
              <p:nvPr/>
            </p:nvSpPr>
            <p:spPr bwMode="auto">
              <a:xfrm>
                <a:off x="11433" y="4268"/>
                <a:ext cx="3" cy="8"/>
              </a:xfrm>
              <a:custGeom>
                <a:avLst/>
                <a:gdLst>
                  <a:gd name="T0" fmla="*/ 2 w 2"/>
                  <a:gd name="T1" fmla="*/ 0 h 5"/>
                  <a:gd name="T2" fmla="*/ 1 w 2"/>
                  <a:gd name="T3" fmla="*/ 2 h 5"/>
                  <a:gd name="T4" fmla="*/ 0 w 2"/>
                  <a:gd name="T5" fmla="*/ 4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3"/>
                      <a:pt x="2" y="1"/>
                      <a:pt x="2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9" name="Freeform 201"/>
              <p:cNvSpPr>
                <a:spLocks/>
              </p:cNvSpPr>
              <p:nvPr/>
            </p:nvSpPr>
            <p:spPr bwMode="auto">
              <a:xfrm>
                <a:off x="10213" y="5598"/>
                <a:ext cx="9" cy="7"/>
              </a:xfrm>
              <a:custGeom>
                <a:avLst/>
                <a:gdLst>
                  <a:gd name="T0" fmla="*/ 2 w 5"/>
                  <a:gd name="T1" fmla="*/ 0 h 4"/>
                  <a:gd name="T2" fmla="*/ 0 w 5"/>
                  <a:gd name="T3" fmla="*/ 4 h 4"/>
                  <a:gd name="T4" fmla="*/ 5 w 5"/>
                  <a:gd name="T5" fmla="*/ 4 h 4"/>
                  <a:gd name="T6" fmla="*/ 2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1" y="1"/>
                      <a:pt x="1" y="2"/>
                      <a:pt x="0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4" y="3"/>
                      <a:pt x="3" y="1"/>
                      <a:pt x="2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30" name="Freeform 202"/>
              <p:cNvSpPr>
                <a:spLocks/>
              </p:cNvSpPr>
              <p:nvPr/>
            </p:nvSpPr>
            <p:spPr bwMode="auto">
              <a:xfrm>
                <a:off x="9641" y="5363"/>
                <a:ext cx="155" cy="135"/>
              </a:xfrm>
              <a:custGeom>
                <a:avLst/>
                <a:gdLst>
                  <a:gd name="T0" fmla="*/ 12 w 89"/>
                  <a:gd name="T1" fmla="*/ 0 h 78"/>
                  <a:gd name="T2" fmla="*/ 3 w 89"/>
                  <a:gd name="T3" fmla="*/ 5 h 78"/>
                  <a:gd name="T4" fmla="*/ 7 w 89"/>
                  <a:gd name="T5" fmla="*/ 20 h 78"/>
                  <a:gd name="T6" fmla="*/ 16 w 89"/>
                  <a:gd name="T7" fmla="*/ 26 h 78"/>
                  <a:gd name="T8" fmla="*/ 61 w 89"/>
                  <a:gd name="T9" fmla="*/ 75 h 78"/>
                  <a:gd name="T10" fmla="*/ 89 w 89"/>
                  <a:gd name="T11" fmla="*/ 78 h 78"/>
                  <a:gd name="T12" fmla="*/ 61 w 89"/>
                  <a:gd name="T13" fmla="*/ 40 h 78"/>
                  <a:gd name="T14" fmla="*/ 18 w 89"/>
                  <a:gd name="T15" fmla="*/ 2 h 78"/>
                  <a:gd name="T16" fmla="*/ 12 w 89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78">
                    <a:moveTo>
                      <a:pt x="12" y="0"/>
                    </a:moveTo>
                    <a:cubicBezTo>
                      <a:pt x="9" y="0"/>
                      <a:pt x="5" y="2"/>
                      <a:pt x="3" y="5"/>
                    </a:cubicBezTo>
                    <a:cubicBezTo>
                      <a:pt x="0" y="10"/>
                      <a:pt x="2" y="17"/>
                      <a:pt x="7" y="20"/>
                    </a:cubicBezTo>
                    <a:cubicBezTo>
                      <a:pt x="10" y="22"/>
                      <a:pt x="13" y="24"/>
                      <a:pt x="16" y="26"/>
                    </a:cubicBezTo>
                    <a:cubicBezTo>
                      <a:pt x="33" y="39"/>
                      <a:pt x="49" y="57"/>
                      <a:pt x="61" y="75"/>
                    </a:cubicBezTo>
                    <a:cubicBezTo>
                      <a:pt x="71" y="76"/>
                      <a:pt x="80" y="77"/>
                      <a:pt x="89" y="78"/>
                    </a:cubicBezTo>
                    <a:cubicBezTo>
                      <a:pt x="81" y="65"/>
                      <a:pt x="72" y="52"/>
                      <a:pt x="61" y="40"/>
                    </a:cubicBezTo>
                    <a:cubicBezTo>
                      <a:pt x="49" y="25"/>
                      <a:pt x="34" y="12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31" name="Freeform 203"/>
              <p:cNvSpPr>
                <a:spLocks/>
              </p:cNvSpPr>
              <p:nvPr/>
            </p:nvSpPr>
            <p:spPr bwMode="auto">
              <a:xfrm>
                <a:off x="10151" y="5542"/>
                <a:ext cx="120" cy="64"/>
              </a:xfrm>
              <a:custGeom>
                <a:avLst/>
                <a:gdLst>
                  <a:gd name="T0" fmla="*/ 12 w 69"/>
                  <a:gd name="T1" fmla="*/ 0 h 37"/>
                  <a:gd name="T2" fmla="*/ 0 w 69"/>
                  <a:gd name="T3" fmla="*/ 7 h 37"/>
                  <a:gd name="T4" fmla="*/ 8 w 69"/>
                  <a:gd name="T5" fmla="*/ 15 h 37"/>
                  <a:gd name="T6" fmla="*/ 10 w 69"/>
                  <a:gd name="T7" fmla="*/ 15 h 37"/>
                  <a:gd name="T8" fmla="*/ 21 w 69"/>
                  <a:gd name="T9" fmla="*/ 18 h 37"/>
                  <a:gd name="T10" fmla="*/ 22 w 69"/>
                  <a:gd name="T11" fmla="*/ 15 h 37"/>
                  <a:gd name="T12" fmla="*/ 32 w 69"/>
                  <a:gd name="T13" fmla="*/ 8 h 37"/>
                  <a:gd name="T14" fmla="*/ 35 w 69"/>
                  <a:gd name="T15" fmla="*/ 9 h 37"/>
                  <a:gd name="T16" fmla="*/ 42 w 69"/>
                  <a:gd name="T17" fmla="*/ 22 h 37"/>
                  <a:gd name="T18" fmla="*/ 38 w 69"/>
                  <a:gd name="T19" fmla="*/ 32 h 37"/>
                  <a:gd name="T20" fmla="*/ 41 w 69"/>
                  <a:gd name="T21" fmla="*/ 36 h 37"/>
                  <a:gd name="T22" fmla="*/ 69 w 69"/>
                  <a:gd name="T23" fmla="*/ 37 h 37"/>
                  <a:gd name="T24" fmla="*/ 47 w 69"/>
                  <a:gd name="T25" fmla="*/ 11 h 37"/>
                  <a:gd name="T26" fmla="*/ 13 w 69"/>
                  <a:gd name="T27" fmla="*/ 0 h 37"/>
                  <a:gd name="T28" fmla="*/ 12 w 69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37">
                    <a:moveTo>
                      <a:pt x="12" y="0"/>
                    </a:moveTo>
                    <a:cubicBezTo>
                      <a:pt x="6" y="0"/>
                      <a:pt x="0" y="1"/>
                      <a:pt x="0" y="7"/>
                    </a:cubicBezTo>
                    <a:cubicBezTo>
                      <a:pt x="0" y="13"/>
                      <a:pt x="3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3" y="15"/>
                      <a:pt x="17" y="16"/>
                      <a:pt x="21" y="18"/>
                    </a:cubicBezTo>
                    <a:cubicBezTo>
                      <a:pt x="21" y="17"/>
                      <a:pt x="21" y="16"/>
                      <a:pt x="22" y="15"/>
                    </a:cubicBezTo>
                    <a:cubicBezTo>
                      <a:pt x="23" y="11"/>
                      <a:pt x="27" y="8"/>
                      <a:pt x="32" y="8"/>
                    </a:cubicBezTo>
                    <a:cubicBezTo>
                      <a:pt x="33" y="8"/>
                      <a:pt x="34" y="8"/>
                      <a:pt x="35" y="9"/>
                    </a:cubicBezTo>
                    <a:cubicBezTo>
                      <a:pt x="41" y="11"/>
                      <a:pt x="44" y="17"/>
                      <a:pt x="42" y="22"/>
                    </a:cubicBezTo>
                    <a:cubicBezTo>
                      <a:pt x="42" y="24"/>
                      <a:pt x="40" y="27"/>
                      <a:pt x="38" y="32"/>
                    </a:cubicBezTo>
                    <a:cubicBezTo>
                      <a:pt x="39" y="33"/>
                      <a:pt x="40" y="35"/>
                      <a:pt x="41" y="36"/>
                    </a:cubicBezTo>
                    <a:cubicBezTo>
                      <a:pt x="50" y="36"/>
                      <a:pt x="59" y="37"/>
                      <a:pt x="69" y="37"/>
                    </a:cubicBezTo>
                    <a:cubicBezTo>
                      <a:pt x="63" y="26"/>
                      <a:pt x="55" y="17"/>
                      <a:pt x="47" y="11"/>
                    </a:cubicBezTo>
                    <a:cubicBezTo>
                      <a:pt x="37" y="4"/>
                      <a:pt x="25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32" name="Freeform 204"/>
              <p:cNvSpPr>
                <a:spLocks/>
              </p:cNvSpPr>
              <p:nvPr/>
            </p:nvSpPr>
            <p:spPr bwMode="auto">
              <a:xfrm>
                <a:off x="10401" y="5559"/>
                <a:ext cx="72" cy="52"/>
              </a:xfrm>
              <a:custGeom>
                <a:avLst/>
                <a:gdLst>
                  <a:gd name="T0" fmla="*/ 32 w 41"/>
                  <a:gd name="T1" fmla="*/ 0 h 30"/>
                  <a:gd name="T2" fmla="*/ 25 w 41"/>
                  <a:gd name="T3" fmla="*/ 5 h 30"/>
                  <a:gd name="T4" fmla="*/ 18 w 41"/>
                  <a:gd name="T5" fmla="*/ 16 h 30"/>
                  <a:gd name="T6" fmla="*/ 0 w 41"/>
                  <a:gd name="T7" fmla="*/ 30 h 30"/>
                  <a:gd name="T8" fmla="*/ 26 w 41"/>
                  <a:gd name="T9" fmla="*/ 30 h 30"/>
                  <a:gd name="T10" fmla="*/ 36 w 41"/>
                  <a:gd name="T11" fmla="*/ 18 h 30"/>
                  <a:gd name="T12" fmla="*/ 40 w 41"/>
                  <a:gd name="T13" fmla="*/ 11 h 30"/>
                  <a:gd name="T14" fmla="*/ 35 w 41"/>
                  <a:gd name="T15" fmla="*/ 1 h 30"/>
                  <a:gd name="T16" fmla="*/ 32 w 4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2" y="0"/>
                    </a:moveTo>
                    <a:cubicBezTo>
                      <a:pt x="29" y="0"/>
                      <a:pt x="26" y="2"/>
                      <a:pt x="25" y="5"/>
                    </a:cubicBezTo>
                    <a:cubicBezTo>
                      <a:pt x="24" y="9"/>
                      <a:pt x="21" y="12"/>
                      <a:pt x="18" y="16"/>
                    </a:cubicBezTo>
                    <a:cubicBezTo>
                      <a:pt x="13" y="21"/>
                      <a:pt x="7" y="26"/>
                      <a:pt x="0" y="30"/>
                    </a:cubicBezTo>
                    <a:cubicBezTo>
                      <a:pt x="8" y="30"/>
                      <a:pt x="17" y="30"/>
                      <a:pt x="26" y="30"/>
                    </a:cubicBezTo>
                    <a:cubicBezTo>
                      <a:pt x="30" y="26"/>
                      <a:pt x="33" y="22"/>
                      <a:pt x="36" y="18"/>
                    </a:cubicBezTo>
                    <a:cubicBezTo>
                      <a:pt x="37" y="16"/>
                      <a:pt x="39" y="13"/>
                      <a:pt x="40" y="11"/>
                    </a:cubicBezTo>
                    <a:cubicBezTo>
                      <a:pt x="41" y="7"/>
                      <a:pt x="39" y="2"/>
                      <a:pt x="35" y="1"/>
                    </a:cubicBezTo>
                    <a:cubicBezTo>
                      <a:pt x="34" y="0"/>
                      <a:pt x="33" y="0"/>
                      <a:pt x="3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4571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  <p:sp>
          <p:nvSpPr>
            <p:cNvPr id="6" name="Freeform 206"/>
            <p:cNvSpPr>
              <a:spLocks/>
            </p:cNvSpPr>
            <p:nvPr/>
          </p:nvSpPr>
          <p:spPr bwMode="auto">
            <a:xfrm>
              <a:off x="16152813" y="8820151"/>
              <a:ext cx="82550" cy="77788"/>
            </a:xfrm>
            <a:custGeom>
              <a:avLst/>
              <a:gdLst>
                <a:gd name="T0" fmla="*/ 18 w 30"/>
                <a:gd name="T1" fmla="*/ 0 h 28"/>
                <a:gd name="T2" fmla="*/ 8 w 30"/>
                <a:gd name="T3" fmla="*/ 7 h 28"/>
                <a:gd name="T4" fmla="*/ 7 w 30"/>
                <a:gd name="T5" fmla="*/ 10 h 28"/>
                <a:gd name="T6" fmla="*/ 0 w 30"/>
                <a:gd name="T7" fmla="*/ 25 h 28"/>
                <a:gd name="T8" fmla="*/ 20 w 30"/>
                <a:gd name="T9" fmla="*/ 27 h 28"/>
                <a:gd name="T10" fmla="*/ 22 w 30"/>
                <a:gd name="T11" fmla="*/ 28 h 28"/>
                <a:gd name="T12" fmla="*/ 24 w 30"/>
                <a:gd name="T13" fmla="*/ 24 h 28"/>
                <a:gd name="T14" fmla="*/ 28 w 30"/>
                <a:gd name="T15" fmla="*/ 14 h 28"/>
                <a:gd name="T16" fmla="*/ 21 w 30"/>
                <a:gd name="T17" fmla="*/ 1 h 28"/>
                <a:gd name="T18" fmla="*/ 18 w 3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18" y="0"/>
                  </a:moveTo>
                  <a:cubicBezTo>
                    <a:pt x="13" y="0"/>
                    <a:pt x="9" y="3"/>
                    <a:pt x="8" y="7"/>
                  </a:cubicBezTo>
                  <a:cubicBezTo>
                    <a:pt x="7" y="8"/>
                    <a:pt x="7" y="9"/>
                    <a:pt x="7" y="10"/>
                  </a:cubicBezTo>
                  <a:cubicBezTo>
                    <a:pt x="5" y="13"/>
                    <a:pt x="3" y="18"/>
                    <a:pt x="0" y="25"/>
                  </a:cubicBezTo>
                  <a:cubicBezTo>
                    <a:pt x="7" y="26"/>
                    <a:pt x="13" y="27"/>
                    <a:pt x="20" y="27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3" y="26"/>
                    <a:pt x="23" y="25"/>
                    <a:pt x="24" y="24"/>
                  </a:cubicBezTo>
                  <a:cubicBezTo>
                    <a:pt x="26" y="19"/>
                    <a:pt x="28" y="16"/>
                    <a:pt x="28" y="14"/>
                  </a:cubicBezTo>
                  <a:cubicBezTo>
                    <a:pt x="30" y="9"/>
                    <a:pt x="27" y="3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7" name="Freeform 207"/>
            <p:cNvSpPr>
              <a:spLocks/>
            </p:cNvSpPr>
            <p:nvPr/>
          </p:nvSpPr>
          <p:spPr bwMode="auto">
            <a:xfrm>
              <a:off x="17157700" y="8894763"/>
              <a:ext cx="47625" cy="49213"/>
            </a:xfrm>
            <a:custGeom>
              <a:avLst/>
              <a:gdLst>
                <a:gd name="T0" fmla="*/ 9 w 17"/>
                <a:gd name="T1" fmla="*/ 0 h 18"/>
                <a:gd name="T2" fmla="*/ 1 w 17"/>
                <a:gd name="T3" fmla="*/ 5 h 18"/>
                <a:gd name="T4" fmla="*/ 0 w 17"/>
                <a:gd name="T5" fmla="*/ 9 h 18"/>
                <a:gd name="T6" fmla="*/ 13 w 17"/>
                <a:gd name="T7" fmla="*/ 18 h 18"/>
                <a:gd name="T8" fmla="*/ 14 w 17"/>
                <a:gd name="T9" fmla="*/ 17 h 18"/>
                <a:gd name="T10" fmla="*/ 16 w 17"/>
                <a:gd name="T11" fmla="*/ 10 h 18"/>
                <a:gd name="T12" fmla="*/ 11 w 17"/>
                <a:gd name="T13" fmla="*/ 0 h 18"/>
                <a:gd name="T14" fmla="*/ 9 w 17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0"/>
                  </a:moveTo>
                  <a:cubicBezTo>
                    <a:pt x="5" y="0"/>
                    <a:pt x="2" y="2"/>
                    <a:pt x="1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4" y="12"/>
                    <a:pt x="9" y="16"/>
                    <a:pt x="13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5" y="15"/>
                    <a:pt x="15" y="12"/>
                    <a:pt x="16" y="10"/>
                  </a:cubicBezTo>
                  <a:cubicBezTo>
                    <a:pt x="17" y="5"/>
                    <a:pt x="15" y="1"/>
                    <a:pt x="11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8" name="Freeform 208"/>
            <p:cNvSpPr>
              <a:spLocks/>
            </p:cNvSpPr>
            <p:nvPr/>
          </p:nvSpPr>
          <p:spPr bwMode="auto">
            <a:xfrm>
              <a:off x="18613438" y="6373813"/>
              <a:ext cx="115888" cy="147638"/>
            </a:xfrm>
            <a:custGeom>
              <a:avLst/>
              <a:gdLst>
                <a:gd name="T0" fmla="*/ 35 w 42"/>
                <a:gd name="T1" fmla="*/ 0 h 53"/>
                <a:gd name="T2" fmla="*/ 28 w 42"/>
                <a:gd name="T3" fmla="*/ 4 h 53"/>
                <a:gd name="T4" fmla="*/ 1 w 42"/>
                <a:gd name="T5" fmla="*/ 41 h 53"/>
                <a:gd name="T6" fmla="*/ 0 w 42"/>
                <a:gd name="T7" fmla="*/ 42 h 53"/>
                <a:gd name="T8" fmla="*/ 11 w 42"/>
                <a:gd name="T9" fmla="*/ 53 h 53"/>
                <a:gd name="T10" fmla="*/ 14 w 42"/>
                <a:gd name="T11" fmla="*/ 50 h 53"/>
                <a:gd name="T12" fmla="*/ 41 w 42"/>
                <a:gd name="T13" fmla="*/ 13 h 53"/>
                <a:gd name="T14" fmla="*/ 42 w 42"/>
                <a:gd name="T15" fmla="*/ 8 h 53"/>
                <a:gd name="T16" fmla="*/ 39 w 42"/>
                <a:gd name="T17" fmla="*/ 2 h 53"/>
                <a:gd name="T18" fmla="*/ 35 w 42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3">
                  <a:moveTo>
                    <a:pt x="35" y="0"/>
                  </a:moveTo>
                  <a:cubicBezTo>
                    <a:pt x="32" y="0"/>
                    <a:pt x="30" y="2"/>
                    <a:pt x="28" y="4"/>
                  </a:cubicBezTo>
                  <a:cubicBezTo>
                    <a:pt x="21" y="14"/>
                    <a:pt x="1" y="41"/>
                    <a:pt x="1" y="41"/>
                  </a:cubicBezTo>
                  <a:cubicBezTo>
                    <a:pt x="1" y="41"/>
                    <a:pt x="1" y="42"/>
                    <a:pt x="0" y="42"/>
                  </a:cubicBezTo>
                  <a:cubicBezTo>
                    <a:pt x="4" y="46"/>
                    <a:pt x="7" y="49"/>
                    <a:pt x="11" y="53"/>
                  </a:cubicBezTo>
                  <a:cubicBezTo>
                    <a:pt x="12" y="52"/>
                    <a:pt x="13" y="52"/>
                    <a:pt x="14" y="50"/>
                  </a:cubicBezTo>
                  <a:cubicBezTo>
                    <a:pt x="15" y="49"/>
                    <a:pt x="34" y="23"/>
                    <a:pt x="41" y="13"/>
                  </a:cubicBezTo>
                  <a:cubicBezTo>
                    <a:pt x="42" y="11"/>
                    <a:pt x="42" y="10"/>
                    <a:pt x="42" y="8"/>
                  </a:cubicBezTo>
                  <a:cubicBezTo>
                    <a:pt x="42" y="6"/>
                    <a:pt x="41" y="3"/>
                    <a:pt x="39" y="2"/>
                  </a:cubicBezTo>
                  <a:cubicBezTo>
                    <a:pt x="38" y="1"/>
                    <a:pt x="36" y="0"/>
                    <a:pt x="3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19154775" y="5637213"/>
              <a:ext cx="388938" cy="142875"/>
            </a:xfrm>
            <a:custGeom>
              <a:avLst/>
              <a:gdLst>
                <a:gd name="T0" fmla="*/ 120 w 141"/>
                <a:gd name="T1" fmla="*/ 0 h 52"/>
                <a:gd name="T2" fmla="*/ 106 w 141"/>
                <a:gd name="T3" fmla="*/ 1 h 52"/>
                <a:gd name="T4" fmla="*/ 8 w 141"/>
                <a:gd name="T5" fmla="*/ 37 h 52"/>
                <a:gd name="T6" fmla="*/ 4 w 141"/>
                <a:gd name="T7" fmla="*/ 40 h 52"/>
                <a:gd name="T8" fmla="*/ 4 w 141"/>
                <a:gd name="T9" fmla="*/ 51 h 52"/>
                <a:gd name="T10" fmla="*/ 4 w 141"/>
                <a:gd name="T11" fmla="*/ 52 h 52"/>
                <a:gd name="T12" fmla="*/ 16 w 141"/>
                <a:gd name="T13" fmla="*/ 50 h 52"/>
                <a:gd name="T14" fmla="*/ 25 w 141"/>
                <a:gd name="T15" fmla="*/ 44 h 52"/>
                <a:gd name="T16" fmla="*/ 120 w 141"/>
                <a:gd name="T17" fmla="*/ 16 h 52"/>
                <a:gd name="T18" fmla="*/ 132 w 141"/>
                <a:gd name="T19" fmla="*/ 17 h 52"/>
                <a:gd name="T20" fmla="*/ 134 w 141"/>
                <a:gd name="T21" fmla="*/ 17 h 52"/>
                <a:gd name="T22" fmla="*/ 141 w 141"/>
                <a:gd name="T23" fmla="*/ 10 h 52"/>
                <a:gd name="T24" fmla="*/ 141 w 141"/>
                <a:gd name="T25" fmla="*/ 9 h 52"/>
                <a:gd name="T26" fmla="*/ 137 w 141"/>
                <a:gd name="T27" fmla="*/ 2 h 52"/>
                <a:gd name="T28" fmla="*/ 135 w 141"/>
                <a:gd name="T29" fmla="*/ 1 h 52"/>
                <a:gd name="T30" fmla="*/ 134 w 141"/>
                <a:gd name="T31" fmla="*/ 1 h 52"/>
                <a:gd name="T32" fmla="*/ 120 w 141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52">
                  <a:moveTo>
                    <a:pt x="120" y="0"/>
                  </a:moveTo>
                  <a:cubicBezTo>
                    <a:pt x="115" y="0"/>
                    <a:pt x="111" y="1"/>
                    <a:pt x="106" y="1"/>
                  </a:cubicBezTo>
                  <a:cubicBezTo>
                    <a:pt x="66" y="5"/>
                    <a:pt x="23" y="25"/>
                    <a:pt x="8" y="37"/>
                  </a:cubicBezTo>
                  <a:cubicBezTo>
                    <a:pt x="6" y="38"/>
                    <a:pt x="5" y="39"/>
                    <a:pt x="4" y="40"/>
                  </a:cubicBezTo>
                  <a:cubicBezTo>
                    <a:pt x="1" y="43"/>
                    <a:pt x="0" y="48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8" y="51"/>
                    <a:pt x="12" y="51"/>
                    <a:pt x="16" y="50"/>
                  </a:cubicBezTo>
                  <a:cubicBezTo>
                    <a:pt x="18" y="48"/>
                    <a:pt x="21" y="46"/>
                    <a:pt x="25" y="44"/>
                  </a:cubicBezTo>
                  <a:cubicBezTo>
                    <a:pt x="45" y="33"/>
                    <a:pt x="86" y="16"/>
                    <a:pt x="120" y="16"/>
                  </a:cubicBezTo>
                  <a:cubicBezTo>
                    <a:pt x="124" y="16"/>
                    <a:pt x="128" y="16"/>
                    <a:pt x="132" y="17"/>
                  </a:cubicBezTo>
                  <a:cubicBezTo>
                    <a:pt x="133" y="17"/>
                    <a:pt x="133" y="17"/>
                    <a:pt x="134" y="17"/>
                  </a:cubicBezTo>
                  <a:cubicBezTo>
                    <a:pt x="137" y="17"/>
                    <a:pt x="141" y="14"/>
                    <a:pt x="141" y="10"/>
                  </a:cubicBezTo>
                  <a:cubicBezTo>
                    <a:pt x="141" y="10"/>
                    <a:pt x="141" y="9"/>
                    <a:pt x="141" y="9"/>
                  </a:cubicBezTo>
                  <a:cubicBezTo>
                    <a:pt x="141" y="6"/>
                    <a:pt x="139" y="3"/>
                    <a:pt x="137" y="2"/>
                  </a:cubicBezTo>
                  <a:cubicBezTo>
                    <a:pt x="136" y="2"/>
                    <a:pt x="135" y="2"/>
                    <a:pt x="135" y="1"/>
                  </a:cubicBezTo>
                  <a:cubicBezTo>
                    <a:pt x="135" y="1"/>
                    <a:pt x="135" y="1"/>
                    <a:pt x="134" y="1"/>
                  </a:cubicBezTo>
                  <a:cubicBezTo>
                    <a:pt x="130" y="1"/>
                    <a:pt x="125" y="0"/>
                    <a:pt x="12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349" name="Freeform 210"/>
            <p:cNvSpPr>
              <a:spLocks/>
            </p:cNvSpPr>
            <p:nvPr/>
          </p:nvSpPr>
          <p:spPr bwMode="auto">
            <a:xfrm>
              <a:off x="18508663" y="6435726"/>
              <a:ext cx="336550" cy="687388"/>
            </a:xfrm>
            <a:custGeom>
              <a:avLst/>
              <a:gdLst>
                <a:gd name="T0" fmla="*/ 8 w 122"/>
                <a:gd name="T1" fmla="*/ 0 h 249"/>
                <a:gd name="T2" fmla="*/ 1 w 122"/>
                <a:gd name="T3" fmla="*/ 4 h 249"/>
                <a:gd name="T4" fmla="*/ 0 w 122"/>
                <a:gd name="T5" fmla="*/ 7 h 249"/>
                <a:gd name="T6" fmla="*/ 4 w 122"/>
                <a:gd name="T7" fmla="*/ 14 h 249"/>
                <a:gd name="T8" fmla="*/ 8 w 122"/>
                <a:gd name="T9" fmla="*/ 16 h 249"/>
                <a:gd name="T10" fmla="*/ 107 w 122"/>
                <a:gd name="T11" fmla="*/ 235 h 249"/>
                <a:gd name="T12" fmla="*/ 106 w 122"/>
                <a:gd name="T13" fmla="*/ 241 h 249"/>
                <a:gd name="T14" fmla="*/ 114 w 122"/>
                <a:gd name="T15" fmla="*/ 249 h 249"/>
                <a:gd name="T16" fmla="*/ 114 w 122"/>
                <a:gd name="T17" fmla="*/ 249 h 249"/>
                <a:gd name="T18" fmla="*/ 122 w 122"/>
                <a:gd name="T19" fmla="*/ 241 h 249"/>
                <a:gd name="T20" fmla="*/ 122 w 122"/>
                <a:gd name="T21" fmla="*/ 235 h 249"/>
                <a:gd name="T22" fmla="*/ 49 w 122"/>
                <a:gd name="T23" fmla="*/ 31 h 249"/>
                <a:gd name="T24" fmla="*/ 49 w 122"/>
                <a:gd name="T25" fmla="*/ 31 h 249"/>
                <a:gd name="T26" fmla="*/ 38 w 122"/>
                <a:gd name="T27" fmla="*/ 20 h 249"/>
                <a:gd name="T28" fmla="*/ 12 w 122"/>
                <a:gd name="T29" fmla="*/ 0 h 249"/>
                <a:gd name="T30" fmla="*/ 8 w 122"/>
                <a:gd name="T3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49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2" y="13"/>
                    <a:pt x="4" y="14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55" y="44"/>
                    <a:pt x="107" y="142"/>
                    <a:pt x="107" y="235"/>
                  </a:cubicBezTo>
                  <a:cubicBezTo>
                    <a:pt x="107" y="237"/>
                    <a:pt x="106" y="239"/>
                    <a:pt x="106" y="241"/>
                  </a:cubicBezTo>
                  <a:cubicBezTo>
                    <a:pt x="106" y="245"/>
                    <a:pt x="110" y="249"/>
                    <a:pt x="114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8" y="249"/>
                    <a:pt x="122" y="245"/>
                    <a:pt x="122" y="241"/>
                  </a:cubicBezTo>
                  <a:cubicBezTo>
                    <a:pt x="122" y="239"/>
                    <a:pt x="122" y="237"/>
                    <a:pt x="122" y="235"/>
                  </a:cubicBezTo>
                  <a:cubicBezTo>
                    <a:pt x="122" y="156"/>
                    <a:pt x="88" y="76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5" y="27"/>
                    <a:pt x="42" y="24"/>
                    <a:pt x="38" y="20"/>
                  </a:cubicBezTo>
                  <a:cubicBezTo>
                    <a:pt x="30" y="12"/>
                    <a:pt x="20" y="5"/>
                    <a:pt x="12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0" name="Freeform 211"/>
            <p:cNvSpPr>
              <a:spLocks/>
            </p:cNvSpPr>
            <p:nvPr/>
          </p:nvSpPr>
          <p:spPr bwMode="auto">
            <a:xfrm>
              <a:off x="17997488" y="6653213"/>
              <a:ext cx="157163" cy="133350"/>
            </a:xfrm>
            <a:custGeom>
              <a:avLst/>
              <a:gdLst>
                <a:gd name="T0" fmla="*/ 8 w 57"/>
                <a:gd name="T1" fmla="*/ 0 h 48"/>
                <a:gd name="T2" fmla="*/ 0 w 57"/>
                <a:gd name="T3" fmla="*/ 6 h 48"/>
                <a:gd name="T4" fmla="*/ 0 w 57"/>
                <a:gd name="T5" fmla="*/ 9 h 48"/>
                <a:gd name="T6" fmla="*/ 23 w 57"/>
                <a:gd name="T7" fmla="*/ 34 h 48"/>
                <a:gd name="T8" fmla="*/ 55 w 57"/>
                <a:gd name="T9" fmla="*/ 48 h 48"/>
                <a:gd name="T10" fmla="*/ 56 w 57"/>
                <a:gd name="T11" fmla="*/ 46 h 48"/>
                <a:gd name="T12" fmla="*/ 57 w 57"/>
                <a:gd name="T13" fmla="*/ 44 h 48"/>
                <a:gd name="T14" fmla="*/ 56 w 57"/>
                <a:gd name="T15" fmla="*/ 39 h 48"/>
                <a:gd name="T16" fmla="*/ 53 w 57"/>
                <a:gd name="T17" fmla="*/ 36 h 48"/>
                <a:gd name="T18" fmla="*/ 16 w 57"/>
                <a:gd name="T19" fmla="*/ 7 h 48"/>
                <a:gd name="T20" fmla="*/ 15 w 57"/>
                <a:gd name="T21" fmla="*/ 6 h 48"/>
                <a:gd name="T22" fmla="*/ 10 w 57"/>
                <a:gd name="T23" fmla="*/ 0 h 48"/>
                <a:gd name="T24" fmla="*/ 8 w 57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48">
                  <a:moveTo>
                    <a:pt x="8" y="0"/>
                  </a:moveTo>
                  <a:cubicBezTo>
                    <a:pt x="4" y="0"/>
                    <a:pt x="1" y="3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3"/>
                    <a:pt x="3" y="20"/>
                    <a:pt x="23" y="34"/>
                  </a:cubicBezTo>
                  <a:cubicBezTo>
                    <a:pt x="34" y="37"/>
                    <a:pt x="44" y="42"/>
                    <a:pt x="55" y="48"/>
                  </a:cubicBezTo>
                  <a:cubicBezTo>
                    <a:pt x="55" y="47"/>
                    <a:pt x="55" y="47"/>
                    <a:pt x="56" y="46"/>
                  </a:cubicBezTo>
                  <a:cubicBezTo>
                    <a:pt x="56" y="46"/>
                    <a:pt x="56" y="45"/>
                    <a:pt x="57" y="44"/>
                  </a:cubicBezTo>
                  <a:cubicBezTo>
                    <a:pt x="56" y="42"/>
                    <a:pt x="56" y="40"/>
                    <a:pt x="56" y="39"/>
                  </a:cubicBezTo>
                  <a:cubicBezTo>
                    <a:pt x="55" y="38"/>
                    <a:pt x="54" y="36"/>
                    <a:pt x="53" y="36"/>
                  </a:cubicBezTo>
                  <a:cubicBezTo>
                    <a:pt x="37" y="26"/>
                    <a:pt x="19" y="12"/>
                    <a:pt x="16" y="7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5" y="3"/>
                    <a:pt x="13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1" name="Freeform 212"/>
            <p:cNvSpPr>
              <a:spLocks/>
            </p:cNvSpPr>
            <p:nvPr/>
          </p:nvSpPr>
          <p:spPr bwMode="auto">
            <a:xfrm>
              <a:off x="18770600" y="5086351"/>
              <a:ext cx="100013" cy="82550"/>
            </a:xfrm>
            <a:custGeom>
              <a:avLst/>
              <a:gdLst>
                <a:gd name="T0" fmla="*/ 32 w 36"/>
                <a:gd name="T1" fmla="*/ 0 h 30"/>
                <a:gd name="T2" fmla="*/ 10 w 36"/>
                <a:gd name="T3" fmla="*/ 12 h 30"/>
                <a:gd name="T4" fmla="*/ 4 w 36"/>
                <a:gd name="T5" fmla="*/ 15 h 30"/>
                <a:gd name="T6" fmla="*/ 0 w 36"/>
                <a:gd name="T7" fmla="*/ 22 h 30"/>
                <a:gd name="T8" fmla="*/ 1 w 36"/>
                <a:gd name="T9" fmla="*/ 26 h 30"/>
                <a:gd name="T10" fmla="*/ 8 w 36"/>
                <a:gd name="T11" fmla="*/ 30 h 30"/>
                <a:gd name="T12" fmla="*/ 11 w 36"/>
                <a:gd name="T13" fmla="*/ 29 h 30"/>
                <a:gd name="T14" fmla="*/ 35 w 36"/>
                <a:gd name="T15" fmla="*/ 16 h 30"/>
                <a:gd name="T16" fmla="*/ 33 w 36"/>
                <a:gd name="T17" fmla="*/ 1 h 30"/>
                <a:gd name="T18" fmla="*/ 32 w 36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0">
                  <a:moveTo>
                    <a:pt x="32" y="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7"/>
                    <a:pt x="0" y="19"/>
                    <a:pt x="0" y="22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2" y="28"/>
                    <a:pt x="5" y="30"/>
                    <a:pt x="8" y="30"/>
                  </a:cubicBezTo>
                  <a:cubicBezTo>
                    <a:pt x="9" y="30"/>
                    <a:pt x="10" y="30"/>
                    <a:pt x="11" y="29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2"/>
                    <a:pt x="35" y="7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2" name="Freeform 213"/>
            <p:cNvSpPr>
              <a:spLocks/>
            </p:cNvSpPr>
            <p:nvPr/>
          </p:nvSpPr>
          <p:spPr bwMode="auto">
            <a:xfrm>
              <a:off x="19754850" y="6965951"/>
              <a:ext cx="403225" cy="280988"/>
            </a:xfrm>
            <a:custGeom>
              <a:avLst/>
              <a:gdLst>
                <a:gd name="T0" fmla="*/ 15 w 146"/>
                <a:gd name="T1" fmla="*/ 0 h 102"/>
                <a:gd name="T2" fmla="*/ 7 w 146"/>
                <a:gd name="T3" fmla="*/ 0 h 102"/>
                <a:gd name="T4" fmla="*/ 0 w 146"/>
                <a:gd name="T5" fmla="*/ 8 h 102"/>
                <a:gd name="T6" fmla="*/ 0 w 146"/>
                <a:gd name="T7" fmla="*/ 9 h 102"/>
                <a:gd name="T8" fmla="*/ 8 w 146"/>
                <a:gd name="T9" fmla="*/ 16 h 102"/>
                <a:gd name="T10" fmla="*/ 8 w 146"/>
                <a:gd name="T11" fmla="*/ 16 h 102"/>
                <a:gd name="T12" fmla="*/ 15 w 146"/>
                <a:gd name="T13" fmla="*/ 15 h 102"/>
                <a:gd name="T14" fmla="*/ 131 w 146"/>
                <a:gd name="T15" fmla="*/ 98 h 102"/>
                <a:gd name="T16" fmla="*/ 138 w 146"/>
                <a:gd name="T17" fmla="*/ 102 h 102"/>
                <a:gd name="T18" fmla="*/ 142 w 146"/>
                <a:gd name="T19" fmla="*/ 102 h 102"/>
                <a:gd name="T20" fmla="*/ 146 w 146"/>
                <a:gd name="T21" fmla="*/ 95 h 102"/>
                <a:gd name="T22" fmla="*/ 145 w 146"/>
                <a:gd name="T23" fmla="*/ 91 h 102"/>
                <a:gd name="T24" fmla="*/ 133 w 146"/>
                <a:gd name="T25" fmla="*/ 72 h 102"/>
                <a:gd name="T26" fmla="*/ 122 w 146"/>
                <a:gd name="T27" fmla="*/ 58 h 102"/>
                <a:gd name="T28" fmla="*/ 97 w 146"/>
                <a:gd name="T29" fmla="*/ 34 h 102"/>
                <a:gd name="T30" fmla="*/ 23 w 146"/>
                <a:gd name="T31" fmla="*/ 0 h 102"/>
                <a:gd name="T32" fmla="*/ 15 w 146"/>
                <a:gd name="T3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02">
                  <a:moveTo>
                    <a:pt x="15" y="0"/>
                  </a:moveTo>
                  <a:cubicBezTo>
                    <a:pt x="12" y="0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3" y="15"/>
                    <a:pt x="15" y="15"/>
                  </a:cubicBezTo>
                  <a:cubicBezTo>
                    <a:pt x="72" y="15"/>
                    <a:pt x="120" y="75"/>
                    <a:pt x="131" y="98"/>
                  </a:cubicBezTo>
                  <a:cubicBezTo>
                    <a:pt x="132" y="101"/>
                    <a:pt x="135" y="102"/>
                    <a:pt x="138" y="102"/>
                  </a:cubicBezTo>
                  <a:cubicBezTo>
                    <a:pt x="139" y="102"/>
                    <a:pt x="140" y="102"/>
                    <a:pt x="142" y="102"/>
                  </a:cubicBezTo>
                  <a:cubicBezTo>
                    <a:pt x="144" y="100"/>
                    <a:pt x="146" y="98"/>
                    <a:pt x="146" y="95"/>
                  </a:cubicBezTo>
                  <a:cubicBezTo>
                    <a:pt x="146" y="94"/>
                    <a:pt x="146" y="92"/>
                    <a:pt x="145" y="91"/>
                  </a:cubicBezTo>
                  <a:cubicBezTo>
                    <a:pt x="142" y="86"/>
                    <a:pt x="138" y="79"/>
                    <a:pt x="133" y="72"/>
                  </a:cubicBezTo>
                  <a:cubicBezTo>
                    <a:pt x="130" y="67"/>
                    <a:pt x="126" y="63"/>
                    <a:pt x="122" y="58"/>
                  </a:cubicBezTo>
                  <a:cubicBezTo>
                    <a:pt x="115" y="50"/>
                    <a:pt x="107" y="42"/>
                    <a:pt x="97" y="34"/>
                  </a:cubicBezTo>
                  <a:cubicBezTo>
                    <a:pt x="80" y="19"/>
                    <a:pt x="54" y="3"/>
                    <a:pt x="23" y="0"/>
                  </a:cubicBezTo>
                  <a:cubicBezTo>
                    <a:pt x="20" y="0"/>
                    <a:pt x="17" y="0"/>
                    <a:pt x="1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3" name="Freeform 214"/>
            <p:cNvSpPr>
              <a:spLocks/>
            </p:cNvSpPr>
            <p:nvPr/>
          </p:nvSpPr>
          <p:spPr bwMode="auto">
            <a:xfrm>
              <a:off x="20278725" y="6181726"/>
              <a:ext cx="157163" cy="228600"/>
            </a:xfrm>
            <a:custGeom>
              <a:avLst/>
              <a:gdLst>
                <a:gd name="T0" fmla="*/ 49 w 57"/>
                <a:gd name="T1" fmla="*/ 0 h 83"/>
                <a:gd name="T2" fmla="*/ 41 w 57"/>
                <a:gd name="T3" fmla="*/ 6 h 83"/>
                <a:gd name="T4" fmla="*/ 41 w 57"/>
                <a:gd name="T5" fmla="*/ 9 h 83"/>
                <a:gd name="T6" fmla="*/ 2 w 57"/>
                <a:gd name="T7" fmla="*/ 70 h 83"/>
                <a:gd name="T8" fmla="*/ 0 w 57"/>
                <a:gd name="T9" fmla="*/ 75 h 83"/>
                <a:gd name="T10" fmla="*/ 3 w 57"/>
                <a:gd name="T11" fmla="*/ 81 h 83"/>
                <a:gd name="T12" fmla="*/ 8 w 57"/>
                <a:gd name="T13" fmla="*/ 83 h 83"/>
                <a:gd name="T14" fmla="*/ 14 w 57"/>
                <a:gd name="T15" fmla="*/ 80 h 83"/>
                <a:gd name="T16" fmla="*/ 56 w 57"/>
                <a:gd name="T17" fmla="*/ 10 h 83"/>
                <a:gd name="T18" fmla="*/ 57 w 57"/>
                <a:gd name="T19" fmla="*/ 8 h 83"/>
                <a:gd name="T20" fmla="*/ 51 w 57"/>
                <a:gd name="T21" fmla="*/ 1 h 83"/>
                <a:gd name="T22" fmla="*/ 49 w 57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83">
                  <a:moveTo>
                    <a:pt x="49" y="0"/>
                  </a:moveTo>
                  <a:cubicBezTo>
                    <a:pt x="45" y="0"/>
                    <a:pt x="42" y="3"/>
                    <a:pt x="41" y="6"/>
                  </a:cubicBezTo>
                  <a:cubicBezTo>
                    <a:pt x="41" y="7"/>
                    <a:pt x="41" y="8"/>
                    <a:pt x="41" y="9"/>
                  </a:cubicBezTo>
                  <a:cubicBezTo>
                    <a:pt x="36" y="26"/>
                    <a:pt x="22" y="49"/>
                    <a:pt x="2" y="70"/>
                  </a:cubicBezTo>
                  <a:cubicBezTo>
                    <a:pt x="1" y="71"/>
                    <a:pt x="0" y="73"/>
                    <a:pt x="0" y="75"/>
                  </a:cubicBezTo>
                  <a:cubicBezTo>
                    <a:pt x="0" y="77"/>
                    <a:pt x="1" y="79"/>
                    <a:pt x="3" y="81"/>
                  </a:cubicBezTo>
                  <a:cubicBezTo>
                    <a:pt x="4" y="82"/>
                    <a:pt x="6" y="83"/>
                    <a:pt x="8" y="83"/>
                  </a:cubicBezTo>
                  <a:cubicBezTo>
                    <a:pt x="10" y="83"/>
                    <a:pt x="12" y="82"/>
                    <a:pt x="14" y="80"/>
                  </a:cubicBezTo>
                  <a:cubicBezTo>
                    <a:pt x="27" y="66"/>
                    <a:pt x="50" y="38"/>
                    <a:pt x="56" y="10"/>
                  </a:cubicBezTo>
                  <a:cubicBezTo>
                    <a:pt x="56" y="9"/>
                    <a:pt x="57" y="9"/>
                    <a:pt x="57" y="8"/>
                  </a:cubicBezTo>
                  <a:cubicBezTo>
                    <a:pt x="57" y="5"/>
                    <a:pt x="54" y="1"/>
                    <a:pt x="51" y="1"/>
                  </a:cubicBezTo>
                  <a:cubicBezTo>
                    <a:pt x="50" y="0"/>
                    <a:pt x="49" y="0"/>
                    <a:pt x="49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4" name="Freeform 215"/>
            <p:cNvSpPr>
              <a:spLocks/>
            </p:cNvSpPr>
            <p:nvPr/>
          </p:nvSpPr>
          <p:spPr bwMode="auto">
            <a:xfrm>
              <a:off x="15338425" y="6683376"/>
              <a:ext cx="228600" cy="103188"/>
            </a:xfrm>
            <a:custGeom>
              <a:avLst/>
              <a:gdLst>
                <a:gd name="T0" fmla="*/ 63 w 83"/>
                <a:gd name="T1" fmla="*/ 0 h 37"/>
                <a:gd name="T2" fmla="*/ 38 w 83"/>
                <a:gd name="T3" fmla="*/ 3 h 37"/>
                <a:gd name="T4" fmla="*/ 3 w 83"/>
                <a:gd name="T5" fmla="*/ 23 h 37"/>
                <a:gd name="T6" fmla="*/ 0 w 83"/>
                <a:gd name="T7" fmla="*/ 29 h 37"/>
                <a:gd name="T8" fmla="*/ 2 w 83"/>
                <a:gd name="T9" fmla="*/ 34 h 37"/>
                <a:gd name="T10" fmla="*/ 8 w 83"/>
                <a:gd name="T11" fmla="*/ 37 h 37"/>
                <a:gd name="T12" fmla="*/ 13 w 83"/>
                <a:gd name="T13" fmla="*/ 35 h 37"/>
                <a:gd name="T14" fmla="*/ 63 w 83"/>
                <a:gd name="T15" fmla="*/ 15 h 37"/>
                <a:gd name="T16" fmla="*/ 74 w 83"/>
                <a:gd name="T17" fmla="*/ 16 h 37"/>
                <a:gd name="T18" fmla="*/ 75 w 83"/>
                <a:gd name="T19" fmla="*/ 16 h 37"/>
                <a:gd name="T20" fmla="*/ 83 w 83"/>
                <a:gd name="T21" fmla="*/ 10 h 37"/>
                <a:gd name="T22" fmla="*/ 83 w 83"/>
                <a:gd name="T23" fmla="*/ 8 h 37"/>
                <a:gd name="T24" fmla="*/ 76 w 83"/>
                <a:gd name="T25" fmla="*/ 1 h 37"/>
                <a:gd name="T26" fmla="*/ 63 w 83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37">
                  <a:moveTo>
                    <a:pt x="63" y="0"/>
                  </a:moveTo>
                  <a:cubicBezTo>
                    <a:pt x="54" y="0"/>
                    <a:pt x="46" y="1"/>
                    <a:pt x="38" y="3"/>
                  </a:cubicBezTo>
                  <a:cubicBezTo>
                    <a:pt x="21" y="9"/>
                    <a:pt x="9" y="18"/>
                    <a:pt x="3" y="23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6"/>
                    <a:pt x="6" y="37"/>
                    <a:pt x="8" y="37"/>
                  </a:cubicBezTo>
                  <a:cubicBezTo>
                    <a:pt x="10" y="37"/>
                    <a:pt x="11" y="37"/>
                    <a:pt x="13" y="35"/>
                  </a:cubicBezTo>
                  <a:cubicBezTo>
                    <a:pt x="21" y="29"/>
                    <a:pt x="38" y="15"/>
                    <a:pt x="63" y="15"/>
                  </a:cubicBezTo>
                  <a:cubicBezTo>
                    <a:pt x="66" y="15"/>
                    <a:pt x="70" y="15"/>
                    <a:pt x="74" y="16"/>
                  </a:cubicBezTo>
                  <a:cubicBezTo>
                    <a:pt x="74" y="16"/>
                    <a:pt x="74" y="16"/>
                    <a:pt x="75" y="16"/>
                  </a:cubicBezTo>
                  <a:cubicBezTo>
                    <a:pt x="79" y="16"/>
                    <a:pt x="82" y="14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5"/>
                    <a:pt x="80" y="1"/>
                    <a:pt x="76" y="1"/>
                  </a:cubicBezTo>
                  <a:cubicBezTo>
                    <a:pt x="71" y="0"/>
                    <a:pt x="67" y="0"/>
                    <a:pt x="6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5" name="Freeform 216"/>
            <p:cNvSpPr>
              <a:spLocks/>
            </p:cNvSpPr>
            <p:nvPr/>
          </p:nvSpPr>
          <p:spPr bwMode="auto">
            <a:xfrm>
              <a:off x="16567150" y="8458201"/>
              <a:ext cx="122238" cy="98425"/>
            </a:xfrm>
            <a:custGeom>
              <a:avLst/>
              <a:gdLst>
                <a:gd name="T0" fmla="*/ 8 w 44"/>
                <a:gd name="T1" fmla="*/ 0 h 36"/>
                <a:gd name="T2" fmla="*/ 1 w 44"/>
                <a:gd name="T3" fmla="*/ 4 h 36"/>
                <a:gd name="T4" fmla="*/ 0 w 44"/>
                <a:gd name="T5" fmla="*/ 8 h 36"/>
                <a:gd name="T6" fmla="*/ 3 w 44"/>
                <a:gd name="T7" fmla="*/ 15 h 36"/>
                <a:gd name="T8" fmla="*/ 32 w 44"/>
                <a:gd name="T9" fmla="*/ 35 h 36"/>
                <a:gd name="T10" fmla="*/ 36 w 44"/>
                <a:gd name="T11" fmla="*/ 36 h 36"/>
                <a:gd name="T12" fmla="*/ 43 w 44"/>
                <a:gd name="T13" fmla="*/ 33 h 36"/>
                <a:gd name="T14" fmla="*/ 44 w 44"/>
                <a:gd name="T15" fmla="*/ 28 h 36"/>
                <a:gd name="T16" fmla="*/ 41 w 44"/>
                <a:gd name="T17" fmla="*/ 22 h 36"/>
                <a:gd name="T18" fmla="*/ 19 w 44"/>
                <a:gd name="T19" fmla="*/ 6 h 36"/>
                <a:gd name="T20" fmla="*/ 12 w 44"/>
                <a:gd name="T21" fmla="*/ 2 h 36"/>
                <a:gd name="T22" fmla="*/ 8 w 44"/>
                <a:gd name="T2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6">
                  <a:moveTo>
                    <a:pt x="8" y="0"/>
                  </a:moveTo>
                  <a:cubicBezTo>
                    <a:pt x="5" y="0"/>
                    <a:pt x="3" y="2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1"/>
                    <a:pt x="1" y="13"/>
                    <a:pt x="3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5" y="36"/>
                    <a:pt x="36" y="36"/>
                  </a:cubicBezTo>
                  <a:cubicBezTo>
                    <a:pt x="39" y="36"/>
                    <a:pt x="41" y="35"/>
                    <a:pt x="43" y="33"/>
                  </a:cubicBezTo>
                  <a:cubicBezTo>
                    <a:pt x="44" y="31"/>
                    <a:pt x="44" y="30"/>
                    <a:pt x="44" y="28"/>
                  </a:cubicBezTo>
                  <a:cubicBezTo>
                    <a:pt x="44" y="26"/>
                    <a:pt x="43" y="23"/>
                    <a:pt x="41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6" name="Freeform 217"/>
            <p:cNvSpPr>
              <a:spLocks/>
            </p:cNvSpPr>
            <p:nvPr/>
          </p:nvSpPr>
          <p:spPr bwMode="auto">
            <a:xfrm>
              <a:off x="14658975" y="5670551"/>
              <a:ext cx="82550" cy="71438"/>
            </a:xfrm>
            <a:custGeom>
              <a:avLst/>
              <a:gdLst>
                <a:gd name="T0" fmla="*/ 0 w 30"/>
                <a:gd name="T1" fmla="*/ 0 h 26"/>
                <a:gd name="T2" fmla="*/ 15 w 30"/>
                <a:gd name="T3" fmla="*/ 22 h 26"/>
                <a:gd name="T4" fmla="*/ 22 w 30"/>
                <a:gd name="T5" fmla="*/ 26 h 26"/>
                <a:gd name="T6" fmla="*/ 26 w 30"/>
                <a:gd name="T7" fmla="*/ 24 h 26"/>
                <a:gd name="T8" fmla="*/ 30 w 30"/>
                <a:gd name="T9" fmla="*/ 18 h 26"/>
                <a:gd name="T10" fmla="*/ 28 w 30"/>
                <a:gd name="T11" fmla="*/ 13 h 26"/>
                <a:gd name="T12" fmla="*/ 24 w 30"/>
                <a:gd name="T13" fmla="*/ 8 h 26"/>
                <a:gd name="T14" fmla="*/ 16 w 30"/>
                <a:gd name="T15" fmla="*/ 5 h 26"/>
                <a:gd name="T16" fmla="*/ 0 w 30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6">
                  <a:moveTo>
                    <a:pt x="0" y="0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9" y="26"/>
                    <a:pt x="22" y="26"/>
                  </a:cubicBezTo>
                  <a:cubicBezTo>
                    <a:pt x="23" y="26"/>
                    <a:pt x="25" y="25"/>
                    <a:pt x="26" y="24"/>
                  </a:cubicBezTo>
                  <a:cubicBezTo>
                    <a:pt x="28" y="23"/>
                    <a:pt x="30" y="20"/>
                    <a:pt x="30" y="18"/>
                  </a:cubicBezTo>
                  <a:cubicBezTo>
                    <a:pt x="30" y="16"/>
                    <a:pt x="29" y="15"/>
                    <a:pt x="28" y="13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7"/>
                    <a:pt x="19" y="6"/>
                    <a:pt x="16" y="5"/>
                  </a:cubicBezTo>
                  <a:cubicBezTo>
                    <a:pt x="11" y="3"/>
                    <a:pt x="5" y="0"/>
                    <a:pt x="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7" name="Freeform 218"/>
            <p:cNvSpPr>
              <a:spLocks/>
            </p:cNvSpPr>
            <p:nvPr/>
          </p:nvSpPr>
          <p:spPr bwMode="auto">
            <a:xfrm>
              <a:off x="14551025" y="6194426"/>
              <a:ext cx="327025" cy="196850"/>
            </a:xfrm>
            <a:custGeom>
              <a:avLst/>
              <a:gdLst>
                <a:gd name="T0" fmla="*/ 110 w 118"/>
                <a:gd name="T1" fmla="*/ 0 h 71"/>
                <a:gd name="T2" fmla="*/ 110 w 118"/>
                <a:gd name="T3" fmla="*/ 0 h 71"/>
                <a:gd name="T4" fmla="*/ 89 w 118"/>
                <a:gd name="T5" fmla="*/ 3 h 71"/>
                <a:gd name="T6" fmla="*/ 1 w 118"/>
                <a:gd name="T7" fmla="*/ 59 h 71"/>
                <a:gd name="T8" fmla="*/ 0 w 118"/>
                <a:gd name="T9" fmla="*/ 63 h 71"/>
                <a:gd name="T10" fmla="*/ 3 w 118"/>
                <a:gd name="T11" fmla="*/ 70 h 71"/>
                <a:gd name="T12" fmla="*/ 8 w 118"/>
                <a:gd name="T13" fmla="*/ 71 h 71"/>
                <a:gd name="T14" fmla="*/ 14 w 118"/>
                <a:gd name="T15" fmla="*/ 67 h 71"/>
                <a:gd name="T16" fmla="*/ 110 w 118"/>
                <a:gd name="T17" fmla="*/ 15 h 71"/>
                <a:gd name="T18" fmla="*/ 118 w 118"/>
                <a:gd name="T19" fmla="*/ 7 h 71"/>
                <a:gd name="T20" fmla="*/ 118 w 118"/>
                <a:gd name="T21" fmla="*/ 7 h 71"/>
                <a:gd name="T22" fmla="*/ 110 w 118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71">
                  <a:moveTo>
                    <a:pt x="110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03" y="0"/>
                    <a:pt x="96" y="1"/>
                    <a:pt x="89" y="3"/>
                  </a:cubicBezTo>
                  <a:cubicBezTo>
                    <a:pt x="56" y="10"/>
                    <a:pt x="19" y="31"/>
                    <a:pt x="1" y="59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0" y="66"/>
                    <a:pt x="1" y="68"/>
                    <a:pt x="3" y="70"/>
                  </a:cubicBezTo>
                  <a:cubicBezTo>
                    <a:pt x="5" y="70"/>
                    <a:pt x="6" y="71"/>
                    <a:pt x="8" y="71"/>
                  </a:cubicBezTo>
                  <a:cubicBezTo>
                    <a:pt x="10" y="71"/>
                    <a:pt x="13" y="70"/>
                    <a:pt x="14" y="67"/>
                  </a:cubicBezTo>
                  <a:cubicBezTo>
                    <a:pt x="33" y="38"/>
                    <a:pt x="79" y="17"/>
                    <a:pt x="110" y="15"/>
                  </a:cubicBezTo>
                  <a:cubicBezTo>
                    <a:pt x="115" y="15"/>
                    <a:pt x="118" y="12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14" y="0"/>
                    <a:pt x="1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8" name="Freeform 219"/>
            <p:cNvSpPr>
              <a:spLocks/>
            </p:cNvSpPr>
            <p:nvPr/>
          </p:nvSpPr>
          <p:spPr bwMode="auto">
            <a:xfrm>
              <a:off x="14822488" y="7551738"/>
              <a:ext cx="131763" cy="355600"/>
            </a:xfrm>
            <a:custGeom>
              <a:avLst/>
              <a:gdLst>
                <a:gd name="T0" fmla="*/ 40 w 48"/>
                <a:gd name="T1" fmla="*/ 0 h 129"/>
                <a:gd name="T2" fmla="*/ 36 w 48"/>
                <a:gd name="T3" fmla="*/ 1 h 129"/>
                <a:gd name="T4" fmla="*/ 1 w 48"/>
                <a:gd name="T5" fmla="*/ 62 h 129"/>
                <a:gd name="T6" fmla="*/ 0 w 48"/>
                <a:gd name="T7" fmla="*/ 69 h 129"/>
                <a:gd name="T8" fmla="*/ 23 w 48"/>
                <a:gd name="T9" fmla="*/ 127 h 129"/>
                <a:gd name="T10" fmla="*/ 28 w 48"/>
                <a:gd name="T11" fmla="*/ 129 h 129"/>
                <a:gd name="T12" fmla="*/ 32 w 48"/>
                <a:gd name="T13" fmla="*/ 128 h 129"/>
                <a:gd name="T14" fmla="*/ 31 w 48"/>
                <a:gd name="T15" fmla="*/ 113 h 129"/>
                <a:gd name="T16" fmla="*/ 28 w 48"/>
                <a:gd name="T17" fmla="*/ 109 h 129"/>
                <a:gd name="T18" fmla="*/ 16 w 48"/>
                <a:gd name="T19" fmla="*/ 68 h 129"/>
                <a:gd name="T20" fmla="*/ 16 w 48"/>
                <a:gd name="T21" fmla="*/ 63 h 129"/>
                <a:gd name="T22" fmla="*/ 44 w 48"/>
                <a:gd name="T23" fmla="*/ 14 h 129"/>
                <a:gd name="T24" fmla="*/ 48 w 48"/>
                <a:gd name="T25" fmla="*/ 8 h 129"/>
                <a:gd name="T26" fmla="*/ 46 w 48"/>
                <a:gd name="T27" fmla="*/ 4 h 129"/>
                <a:gd name="T28" fmla="*/ 40 w 48"/>
                <a:gd name="T2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9">
                  <a:moveTo>
                    <a:pt x="40" y="0"/>
                  </a:moveTo>
                  <a:cubicBezTo>
                    <a:pt x="38" y="0"/>
                    <a:pt x="37" y="0"/>
                    <a:pt x="36" y="1"/>
                  </a:cubicBezTo>
                  <a:cubicBezTo>
                    <a:pt x="15" y="15"/>
                    <a:pt x="2" y="37"/>
                    <a:pt x="1" y="62"/>
                  </a:cubicBezTo>
                  <a:cubicBezTo>
                    <a:pt x="0" y="64"/>
                    <a:pt x="0" y="67"/>
                    <a:pt x="0" y="69"/>
                  </a:cubicBezTo>
                  <a:cubicBezTo>
                    <a:pt x="0" y="92"/>
                    <a:pt x="9" y="115"/>
                    <a:pt x="23" y="127"/>
                  </a:cubicBezTo>
                  <a:cubicBezTo>
                    <a:pt x="25" y="128"/>
                    <a:pt x="27" y="129"/>
                    <a:pt x="28" y="129"/>
                  </a:cubicBezTo>
                  <a:cubicBezTo>
                    <a:pt x="30" y="129"/>
                    <a:pt x="31" y="129"/>
                    <a:pt x="32" y="128"/>
                  </a:cubicBezTo>
                  <a:cubicBezTo>
                    <a:pt x="32" y="123"/>
                    <a:pt x="31" y="118"/>
                    <a:pt x="31" y="113"/>
                  </a:cubicBezTo>
                  <a:cubicBezTo>
                    <a:pt x="30" y="112"/>
                    <a:pt x="29" y="111"/>
                    <a:pt x="28" y="109"/>
                  </a:cubicBezTo>
                  <a:cubicBezTo>
                    <a:pt x="21" y="100"/>
                    <a:pt x="16" y="85"/>
                    <a:pt x="16" y="68"/>
                  </a:cubicBezTo>
                  <a:cubicBezTo>
                    <a:pt x="16" y="67"/>
                    <a:pt x="16" y="65"/>
                    <a:pt x="16" y="63"/>
                  </a:cubicBezTo>
                  <a:cubicBezTo>
                    <a:pt x="17" y="49"/>
                    <a:pt x="23" y="28"/>
                    <a:pt x="44" y="14"/>
                  </a:cubicBezTo>
                  <a:cubicBezTo>
                    <a:pt x="46" y="13"/>
                    <a:pt x="48" y="10"/>
                    <a:pt x="48" y="8"/>
                  </a:cubicBezTo>
                  <a:cubicBezTo>
                    <a:pt x="48" y="6"/>
                    <a:pt x="47" y="5"/>
                    <a:pt x="46" y="4"/>
                  </a:cubicBezTo>
                  <a:cubicBezTo>
                    <a:pt x="45" y="1"/>
                    <a:pt x="42" y="0"/>
                    <a:pt x="4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49" name="Freeform 220"/>
            <p:cNvSpPr>
              <a:spLocks/>
            </p:cNvSpPr>
            <p:nvPr/>
          </p:nvSpPr>
          <p:spPr bwMode="auto">
            <a:xfrm>
              <a:off x="13979525" y="6913563"/>
              <a:ext cx="60325" cy="90488"/>
            </a:xfrm>
            <a:custGeom>
              <a:avLst/>
              <a:gdLst>
                <a:gd name="T0" fmla="*/ 14 w 22"/>
                <a:gd name="T1" fmla="*/ 0 h 33"/>
                <a:gd name="T2" fmla="*/ 7 w 22"/>
                <a:gd name="T3" fmla="*/ 7 h 33"/>
                <a:gd name="T4" fmla="*/ 6 w 22"/>
                <a:gd name="T5" fmla="*/ 8 h 33"/>
                <a:gd name="T6" fmla="*/ 0 w 22"/>
                <a:gd name="T7" fmla="*/ 15 h 33"/>
                <a:gd name="T8" fmla="*/ 2 w 22"/>
                <a:gd name="T9" fmla="*/ 33 h 33"/>
                <a:gd name="T10" fmla="*/ 22 w 22"/>
                <a:gd name="T11" fmla="*/ 9 h 33"/>
                <a:gd name="T12" fmla="*/ 22 w 22"/>
                <a:gd name="T13" fmla="*/ 8 h 33"/>
                <a:gd name="T14" fmla="*/ 16 w 22"/>
                <a:gd name="T15" fmla="*/ 0 h 33"/>
                <a:gd name="T16" fmla="*/ 14 w 2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3">
                  <a:moveTo>
                    <a:pt x="14" y="0"/>
                  </a:moveTo>
                  <a:cubicBezTo>
                    <a:pt x="11" y="0"/>
                    <a:pt x="7" y="3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6" y="10"/>
                    <a:pt x="4" y="12"/>
                    <a:pt x="0" y="15"/>
                  </a:cubicBezTo>
                  <a:cubicBezTo>
                    <a:pt x="1" y="21"/>
                    <a:pt x="1" y="27"/>
                    <a:pt x="2" y="33"/>
                  </a:cubicBezTo>
                  <a:cubicBezTo>
                    <a:pt x="14" y="26"/>
                    <a:pt x="21" y="18"/>
                    <a:pt x="22" y="9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4"/>
                    <a:pt x="20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0" name="Freeform 221"/>
            <p:cNvSpPr>
              <a:spLocks/>
            </p:cNvSpPr>
            <p:nvPr/>
          </p:nvSpPr>
          <p:spPr bwMode="auto">
            <a:xfrm>
              <a:off x="14076363" y="6437313"/>
              <a:ext cx="146050" cy="182563"/>
            </a:xfrm>
            <a:custGeom>
              <a:avLst/>
              <a:gdLst>
                <a:gd name="T0" fmla="*/ 7 w 53"/>
                <a:gd name="T1" fmla="*/ 0 h 66"/>
                <a:gd name="T2" fmla="*/ 5 w 53"/>
                <a:gd name="T3" fmla="*/ 0 h 66"/>
                <a:gd name="T4" fmla="*/ 0 w 53"/>
                <a:gd name="T5" fmla="*/ 8 h 66"/>
                <a:gd name="T6" fmla="*/ 0 w 53"/>
                <a:gd name="T7" fmla="*/ 10 h 66"/>
                <a:gd name="T8" fmla="*/ 42 w 53"/>
                <a:gd name="T9" fmla="*/ 65 h 66"/>
                <a:gd name="T10" fmla="*/ 45 w 53"/>
                <a:gd name="T11" fmla="*/ 66 h 66"/>
                <a:gd name="T12" fmla="*/ 52 w 53"/>
                <a:gd name="T13" fmla="*/ 61 h 66"/>
                <a:gd name="T14" fmla="*/ 53 w 53"/>
                <a:gd name="T15" fmla="*/ 58 h 66"/>
                <a:gd name="T16" fmla="*/ 49 w 53"/>
                <a:gd name="T17" fmla="*/ 51 h 66"/>
                <a:gd name="T18" fmla="*/ 18 w 53"/>
                <a:gd name="T19" fmla="*/ 14 h 66"/>
                <a:gd name="T20" fmla="*/ 15 w 53"/>
                <a:gd name="T21" fmla="*/ 7 h 66"/>
                <a:gd name="T22" fmla="*/ 15 w 53"/>
                <a:gd name="T23" fmla="*/ 5 h 66"/>
                <a:gd name="T24" fmla="*/ 14 w 53"/>
                <a:gd name="T25" fmla="*/ 4 h 66"/>
                <a:gd name="T26" fmla="*/ 7 w 53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66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1" y="47"/>
                    <a:pt x="35" y="61"/>
                    <a:pt x="42" y="65"/>
                  </a:cubicBezTo>
                  <a:cubicBezTo>
                    <a:pt x="43" y="65"/>
                    <a:pt x="44" y="66"/>
                    <a:pt x="45" y="66"/>
                  </a:cubicBezTo>
                  <a:cubicBezTo>
                    <a:pt x="48" y="66"/>
                    <a:pt x="51" y="64"/>
                    <a:pt x="52" y="61"/>
                  </a:cubicBezTo>
                  <a:cubicBezTo>
                    <a:pt x="53" y="60"/>
                    <a:pt x="53" y="59"/>
                    <a:pt x="53" y="58"/>
                  </a:cubicBezTo>
                  <a:cubicBezTo>
                    <a:pt x="53" y="55"/>
                    <a:pt x="52" y="52"/>
                    <a:pt x="49" y="51"/>
                  </a:cubicBezTo>
                  <a:cubicBezTo>
                    <a:pt x="45" y="49"/>
                    <a:pt x="28" y="40"/>
                    <a:pt x="18" y="14"/>
                  </a:cubicBezTo>
                  <a:cubicBezTo>
                    <a:pt x="17" y="12"/>
                    <a:pt x="16" y="9"/>
                    <a:pt x="15" y="7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3" y="2"/>
                    <a:pt x="10" y="0"/>
                    <a:pt x="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1" name="Freeform 222"/>
            <p:cNvSpPr>
              <a:spLocks/>
            </p:cNvSpPr>
            <p:nvPr/>
          </p:nvSpPr>
          <p:spPr bwMode="auto">
            <a:xfrm>
              <a:off x="15752763" y="8607426"/>
              <a:ext cx="284163" cy="246063"/>
            </a:xfrm>
            <a:custGeom>
              <a:avLst/>
              <a:gdLst>
                <a:gd name="T0" fmla="*/ 10 w 103"/>
                <a:gd name="T1" fmla="*/ 0 h 89"/>
                <a:gd name="T2" fmla="*/ 0 w 103"/>
                <a:gd name="T3" fmla="*/ 10 h 89"/>
                <a:gd name="T4" fmla="*/ 0 w 103"/>
                <a:gd name="T5" fmla="*/ 11 h 89"/>
                <a:gd name="T6" fmla="*/ 9 w 103"/>
                <a:gd name="T7" fmla="*/ 22 h 89"/>
                <a:gd name="T8" fmla="*/ 69 w 103"/>
                <a:gd name="T9" fmla="*/ 69 h 89"/>
                <a:gd name="T10" fmla="*/ 99 w 103"/>
                <a:gd name="T11" fmla="*/ 89 h 89"/>
                <a:gd name="T12" fmla="*/ 103 w 103"/>
                <a:gd name="T13" fmla="*/ 81 h 89"/>
                <a:gd name="T14" fmla="*/ 101 w 103"/>
                <a:gd name="T15" fmla="*/ 75 h 89"/>
                <a:gd name="T16" fmla="*/ 101 w 103"/>
                <a:gd name="T17" fmla="*/ 74 h 89"/>
                <a:gd name="T18" fmla="*/ 61 w 103"/>
                <a:gd name="T19" fmla="*/ 29 h 89"/>
                <a:gd name="T20" fmla="*/ 12 w 103"/>
                <a:gd name="T21" fmla="*/ 1 h 89"/>
                <a:gd name="T22" fmla="*/ 10 w 103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89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7"/>
                    <a:pt x="3" y="21"/>
                    <a:pt x="9" y="22"/>
                  </a:cubicBezTo>
                  <a:cubicBezTo>
                    <a:pt x="27" y="24"/>
                    <a:pt x="52" y="49"/>
                    <a:pt x="69" y="69"/>
                  </a:cubicBezTo>
                  <a:cubicBezTo>
                    <a:pt x="79" y="76"/>
                    <a:pt x="89" y="85"/>
                    <a:pt x="99" y="89"/>
                  </a:cubicBezTo>
                  <a:cubicBezTo>
                    <a:pt x="102" y="87"/>
                    <a:pt x="103" y="84"/>
                    <a:pt x="103" y="81"/>
                  </a:cubicBezTo>
                  <a:cubicBezTo>
                    <a:pt x="103" y="79"/>
                    <a:pt x="102" y="77"/>
                    <a:pt x="101" y="75"/>
                  </a:cubicBezTo>
                  <a:cubicBezTo>
                    <a:pt x="101" y="75"/>
                    <a:pt x="101" y="75"/>
                    <a:pt x="101" y="74"/>
                  </a:cubicBezTo>
                  <a:cubicBezTo>
                    <a:pt x="98" y="70"/>
                    <a:pt x="81" y="48"/>
                    <a:pt x="61" y="29"/>
                  </a:cubicBezTo>
                  <a:cubicBezTo>
                    <a:pt x="46" y="15"/>
                    <a:pt x="28" y="3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2" name="Freeform 223"/>
            <p:cNvSpPr>
              <a:spLocks/>
            </p:cNvSpPr>
            <p:nvPr/>
          </p:nvSpPr>
          <p:spPr bwMode="auto">
            <a:xfrm>
              <a:off x="16043275" y="8809038"/>
              <a:ext cx="71438" cy="68263"/>
            </a:xfrm>
            <a:custGeom>
              <a:avLst/>
              <a:gdLst>
                <a:gd name="T0" fmla="*/ 15 w 26"/>
                <a:gd name="T1" fmla="*/ 0 h 25"/>
                <a:gd name="T2" fmla="*/ 5 w 26"/>
                <a:gd name="T3" fmla="*/ 8 h 25"/>
                <a:gd name="T4" fmla="*/ 1 w 26"/>
                <a:gd name="T5" fmla="*/ 16 h 25"/>
                <a:gd name="T6" fmla="*/ 0 w 26"/>
                <a:gd name="T7" fmla="*/ 18 h 25"/>
                <a:gd name="T8" fmla="*/ 21 w 26"/>
                <a:gd name="T9" fmla="*/ 25 h 25"/>
                <a:gd name="T10" fmla="*/ 25 w 26"/>
                <a:gd name="T11" fmla="*/ 14 h 25"/>
                <a:gd name="T12" fmla="*/ 26 w 26"/>
                <a:gd name="T13" fmla="*/ 11 h 25"/>
                <a:gd name="T14" fmla="*/ 18 w 26"/>
                <a:gd name="T15" fmla="*/ 1 h 25"/>
                <a:gd name="T16" fmla="*/ 15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5" y="0"/>
                  </a:moveTo>
                  <a:cubicBezTo>
                    <a:pt x="10" y="0"/>
                    <a:pt x="6" y="3"/>
                    <a:pt x="5" y="8"/>
                  </a:cubicBezTo>
                  <a:cubicBezTo>
                    <a:pt x="4" y="9"/>
                    <a:pt x="3" y="12"/>
                    <a:pt x="1" y="16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7" y="21"/>
                    <a:pt x="14" y="23"/>
                    <a:pt x="21" y="25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13"/>
                    <a:pt x="26" y="12"/>
                    <a:pt x="26" y="11"/>
                  </a:cubicBezTo>
                  <a:cubicBezTo>
                    <a:pt x="26" y="7"/>
                    <a:pt x="23" y="2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3" name="Freeform 224"/>
            <p:cNvSpPr>
              <a:spLocks noEditPoints="1"/>
            </p:cNvSpPr>
            <p:nvPr/>
          </p:nvSpPr>
          <p:spPr bwMode="auto">
            <a:xfrm>
              <a:off x="17075150" y="3805238"/>
              <a:ext cx="735013" cy="34925"/>
            </a:xfrm>
            <a:custGeom>
              <a:avLst/>
              <a:gdLst>
                <a:gd name="T0" fmla="*/ 104 w 266"/>
                <a:gd name="T1" fmla="*/ 10 h 13"/>
                <a:gd name="T2" fmla="*/ 85 w 266"/>
                <a:gd name="T3" fmla="*/ 10 h 13"/>
                <a:gd name="T4" fmla="*/ 115 w 266"/>
                <a:gd name="T5" fmla="*/ 12 h 13"/>
                <a:gd name="T6" fmla="*/ 153 w 266"/>
                <a:gd name="T7" fmla="*/ 13 h 13"/>
                <a:gd name="T8" fmla="*/ 161 w 266"/>
                <a:gd name="T9" fmla="*/ 13 h 13"/>
                <a:gd name="T10" fmla="*/ 167 w 266"/>
                <a:gd name="T11" fmla="*/ 13 h 13"/>
                <a:gd name="T12" fmla="*/ 104 w 266"/>
                <a:gd name="T13" fmla="*/ 10 h 13"/>
                <a:gd name="T14" fmla="*/ 2 w 266"/>
                <a:gd name="T15" fmla="*/ 4 h 13"/>
                <a:gd name="T16" fmla="*/ 0 w 266"/>
                <a:gd name="T17" fmla="*/ 5 h 13"/>
                <a:gd name="T18" fmla="*/ 3 w 266"/>
                <a:gd name="T19" fmla="*/ 11 h 13"/>
                <a:gd name="T20" fmla="*/ 12 w 266"/>
                <a:gd name="T21" fmla="*/ 6 h 13"/>
                <a:gd name="T22" fmla="*/ 2 w 266"/>
                <a:gd name="T23" fmla="*/ 4 h 13"/>
                <a:gd name="T24" fmla="*/ 245 w 266"/>
                <a:gd name="T25" fmla="*/ 0 h 13"/>
                <a:gd name="T26" fmla="*/ 259 w 266"/>
                <a:gd name="T27" fmla="*/ 4 h 13"/>
                <a:gd name="T28" fmla="*/ 266 w 266"/>
                <a:gd name="T29" fmla="*/ 2 h 13"/>
                <a:gd name="T30" fmla="*/ 245 w 266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6" h="13">
                  <a:moveTo>
                    <a:pt x="104" y="10"/>
                  </a:moveTo>
                  <a:cubicBezTo>
                    <a:pt x="98" y="10"/>
                    <a:pt x="92" y="10"/>
                    <a:pt x="85" y="10"/>
                  </a:cubicBezTo>
                  <a:cubicBezTo>
                    <a:pt x="95" y="11"/>
                    <a:pt x="105" y="11"/>
                    <a:pt x="115" y="12"/>
                  </a:cubicBezTo>
                  <a:cubicBezTo>
                    <a:pt x="128" y="13"/>
                    <a:pt x="140" y="13"/>
                    <a:pt x="153" y="13"/>
                  </a:cubicBezTo>
                  <a:cubicBezTo>
                    <a:pt x="156" y="13"/>
                    <a:pt x="158" y="13"/>
                    <a:pt x="161" y="13"/>
                  </a:cubicBezTo>
                  <a:cubicBezTo>
                    <a:pt x="163" y="13"/>
                    <a:pt x="165" y="13"/>
                    <a:pt x="167" y="13"/>
                  </a:cubicBezTo>
                  <a:cubicBezTo>
                    <a:pt x="148" y="11"/>
                    <a:pt x="127" y="10"/>
                    <a:pt x="104" y="10"/>
                  </a:cubicBezTo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1" y="7"/>
                    <a:pt x="2" y="9"/>
                    <a:pt x="3" y="11"/>
                  </a:cubicBezTo>
                  <a:cubicBezTo>
                    <a:pt x="6" y="9"/>
                    <a:pt x="9" y="8"/>
                    <a:pt x="12" y="6"/>
                  </a:cubicBezTo>
                  <a:cubicBezTo>
                    <a:pt x="9" y="6"/>
                    <a:pt x="5" y="5"/>
                    <a:pt x="2" y="4"/>
                  </a:cubicBezTo>
                  <a:moveTo>
                    <a:pt x="245" y="0"/>
                  </a:moveTo>
                  <a:cubicBezTo>
                    <a:pt x="250" y="1"/>
                    <a:pt x="255" y="3"/>
                    <a:pt x="259" y="4"/>
                  </a:cubicBezTo>
                  <a:cubicBezTo>
                    <a:pt x="262" y="4"/>
                    <a:pt x="264" y="3"/>
                    <a:pt x="266" y="2"/>
                  </a:cubicBezTo>
                  <a:cubicBezTo>
                    <a:pt x="259" y="1"/>
                    <a:pt x="252" y="0"/>
                    <a:pt x="245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4" name="Freeform 225"/>
            <p:cNvSpPr>
              <a:spLocks noEditPoints="1"/>
            </p:cNvSpPr>
            <p:nvPr/>
          </p:nvSpPr>
          <p:spPr bwMode="auto">
            <a:xfrm>
              <a:off x="17081500" y="3743326"/>
              <a:ext cx="811213" cy="77788"/>
            </a:xfrm>
            <a:custGeom>
              <a:avLst/>
              <a:gdLst>
                <a:gd name="T0" fmla="*/ 35 w 294"/>
                <a:gd name="T1" fmla="*/ 19 h 28"/>
                <a:gd name="T2" fmla="*/ 0 w 294"/>
                <a:gd name="T3" fmla="*/ 26 h 28"/>
                <a:gd name="T4" fmla="*/ 10 w 294"/>
                <a:gd name="T5" fmla="*/ 28 h 28"/>
                <a:gd name="T6" fmla="*/ 35 w 294"/>
                <a:gd name="T7" fmla="*/ 19 h 28"/>
                <a:gd name="T8" fmla="*/ 139 w 294"/>
                <a:gd name="T9" fmla="*/ 0 h 28"/>
                <a:gd name="T10" fmla="*/ 117 w 294"/>
                <a:gd name="T11" fmla="*/ 3 h 28"/>
                <a:gd name="T12" fmla="*/ 243 w 294"/>
                <a:gd name="T13" fmla="*/ 22 h 28"/>
                <a:gd name="T14" fmla="*/ 264 w 294"/>
                <a:gd name="T15" fmla="*/ 24 h 28"/>
                <a:gd name="T16" fmla="*/ 294 w 294"/>
                <a:gd name="T17" fmla="*/ 14 h 28"/>
                <a:gd name="T18" fmla="*/ 293 w 294"/>
                <a:gd name="T19" fmla="*/ 10 h 28"/>
                <a:gd name="T20" fmla="*/ 235 w 294"/>
                <a:gd name="T21" fmla="*/ 0 h 28"/>
                <a:gd name="T22" fmla="*/ 139 w 294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28">
                  <a:moveTo>
                    <a:pt x="35" y="19"/>
                  </a:moveTo>
                  <a:cubicBezTo>
                    <a:pt x="24" y="22"/>
                    <a:pt x="12" y="24"/>
                    <a:pt x="0" y="26"/>
                  </a:cubicBezTo>
                  <a:cubicBezTo>
                    <a:pt x="3" y="27"/>
                    <a:pt x="7" y="28"/>
                    <a:pt x="10" y="28"/>
                  </a:cubicBezTo>
                  <a:cubicBezTo>
                    <a:pt x="18" y="25"/>
                    <a:pt x="26" y="22"/>
                    <a:pt x="35" y="19"/>
                  </a:cubicBezTo>
                  <a:moveTo>
                    <a:pt x="139" y="0"/>
                  </a:moveTo>
                  <a:cubicBezTo>
                    <a:pt x="132" y="1"/>
                    <a:pt x="125" y="2"/>
                    <a:pt x="117" y="3"/>
                  </a:cubicBezTo>
                  <a:cubicBezTo>
                    <a:pt x="168" y="4"/>
                    <a:pt x="209" y="12"/>
                    <a:pt x="243" y="22"/>
                  </a:cubicBezTo>
                  <a:cubicBezTo>
                    <a:pt x="250" y="22"/>
                    <a:pt x="257" y="23"/>
                    <a:pt x="264" y="24"/>
                  </a:cubicBezTo>
                  <a:cubicBezTo>
                    <a:pt x="274" y="21"/>
                    <a:pt x="284" y="18"/>
                    <a:pt x="294" y="14"/>
                  </a:cubicBezTo>
                  <a:cubicBezTo>
                    <a:pt x="294" y="13"/>
                    <a:pt x="294" y="12"/>
                    <a:pt x="293" y="10"/>
                  </a:cubicBezTo>
                  <a:cubicBezTo>
                    <a:pt x="274" y="7"/>
                    <a:pt x="255" y="4"/>
                    <a:pt x="235" y="0"/>
                  </a:cubicBezTo>
                  <a:cubicBezTo>
                    <a:pt x="203" y="0"/>
                    <a:pt x="171" y="0"/>
                    <a:pt x="139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5" name="Freeform 226"/>
            <p:cNvSpPr>
              <a:spLocks/>
            </p:cNvSpPr>
            <p:nvPr/>
          </p:nvSpPr>
          <p:spPr bwMode="auto">
            <a:xfrm>
              <a:off x="17246600" y="3752851"/>
              <a:ext cx="568325" cy="128588"/>
            </a:xfrm>
            <a:custGeom>
              <a:avLst/>
              <a:gdLst>
                <a:gd name="T0" fmla="*/ 57 w 206"/>
                <a:gd name="T1" fmla="*/ 0 h 47"/>
                <a:gd name="T2" fmla="*/ 35 w 206"/>
                <a:gd name="T3" fmla="*/ 4 h 47"/>
                <a:gd name="T4" fmla="*/ 6 w 206"/>
                <a:gd name="T5" fmla="*/ 10 h 47"/>
                <a:gd name="T6" fmla="*/ 10 w 206"/>
                <a:gd name="T7" fmla="*/ 15 h 47"/>
                <a:gd name="T8" fmla="*/ 4 w 206"/>
                <a:gd name="T9" fmla="*/ 24 h 47"/>
                <a:gd name="T10" fmla="*/ 0 w 206"/>
                <a:gd name="T11" fmla="*/ 25 h 47"/>
                <a:gd name="T12" fmla="*/ 23 w 206"/>
                <a:gd name="T13" fmla="*/ 29 h 47"/>
                <a:gd name="T14" fmla="*/ 42 w 206"/>
                <a:gd name="T15" fmla="*/ 29 h 47"/>
                <a:gd name="T16" fmla="*/ 105 w 206"/>
                <a:gd name="T17" fmla="*/ 32 h 47"/>
                <a:gd name="T18" fmla="*/ 107 w 206"/>
                <a:gd name="T19" fmla="*/ 32 h 47"/>
                <a:gd name="T20" fmla="*/ 192 w 206"/>
                <a:gd name="T21" fmla="*/ 47 h 47"/>
                <a:gd name="T22" fmla="*/ 196 w 206"/>
                <a:gd name="T23" fmla="*/ 47 h 47"/>
                <a:gd name="T24" fmla="*/ 200 w 206"/>
                <a:gd name="T25" fmla="*/ 47 h 47"/>
                <a:gd name="T26" fmla="*/ 205 w 206"/>
                <a:gd name="T27" fmla="*/ 47 h 47"/>
                <a:gd name="T28" fmla="*/ 206 w 206"/>
                <a:gd name="T29" fmla="*/ 47 h 47"/>
                <a:gd name="T30" fmla="*/ 190 w 206"/>
                <a:gd name="T31" fmla="*/ 26 h 47"/>
                <a:gd name="T32" fmla="*/ 197 w 206"/>
                <a:gd name="T33" fmla="*/ 23 h 47"/>
                <a:gd name="T34" fmla="*/ 183 w 206"/>
                <a:gd name="T35" fmla="*/ 19 h 47"/>
                <a:gd name="T36" fmla="*/ 57 w 206"/>
                <a:gd name="T3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47">
                  <a:moveTo>
                    <a:pt x="57" y="0"/>
                  </a:moveTo>
                  <a:cubicBezTo>
                    <a:pt x="50" y="1"/>
                    <a:pt x="42" y="2"/>
                    <a:pt x="35" y="4"/>
                  </a:cubicBezTo>
                  <a:cubicBezTo>
                    <a:pt x="25" y="6"/>
                    <a:pt x="16" y="8"/>
                    <a:pt x="6" y="10"/>
                  </a:cubicBezTo>
                  <a:cubicBezTo>
                    <a:pt x="8" y="11"/>
                    <a:pt x="9" y="13"/>
                    <a:pt x="10" y="15"/>
                  </a:cubicBezTo>
                  <a:cubicBezTo>
                    <a:pt x="11" y="19"/>
                    <a:pt x="8" y="23"/>
                    <a:pt x="4" y="24"/>
                  </a:cubicBezTo>
                  <a:cubicBezTo>
                    <a:pt x="3" y="25"/>
                    <a:pt x="1" y="25"/>
                    <a:pt x="0" y="25"/>
                  </a:cubicBezTo>
                  <a:cubicBezTo>
                    <a:pt x="8" y="27"/>
                    <a:pt x="15" y="28"/>
                    <a:pt x="23" y="29"/>
                  </a:cubicBezTo>
                  <a:cubicBezTo>
                    <a:pt x="30" y="29"/>
                    <a:pt x="36" y="29"/>
                    <a:pt x="42" y="29"/>
                  </a:cubicBezTo>
                  <a:cubicBezTo>
                    <a:pt x="65" y="29"/>
                    <a:pt x="86" y="30"/>
                    <a:pt x="105" y="32"/>
                  </a:cubicBezTo>
                  <a:cubicBezTo>
                    <a:pt x="106" y="32"/>
                    <a:pt x="106" y="32"/>
                    <a:pt x="107" y="32"/>
                  </a:cubicBezTo>
                  <a:cubicBezTo>
                    <a:pt x="136" y="32"/>
                    <a:pt x="165" y="33"/>
                    <a:pt x="192" y="47"/>
                  </a:cubicBezTo>
                  <a:cubicBezTo>
                    <a:pt x="193" y="47"/>
                    <a:pt x="194" y="47"/>
                    <a:pt x="196" y="47"/>
                  </a:cubicBezTo>
                  <a:cubicBezTo>
                    <a:pt x="197" y="47"/>
                    <a:pt x="198" y="47"/>
                    <a:pt x="200" y="47"/>
                  </a:cubicBezTo>
                  <a:cubicBezTo>
                    <a:pt x="201" y="47"/>
                    <a:pt x="203" y="47"/>
                    <a:pt x="205" y="47"/>
                  </a:cubicBezTo>
                  <a:cubicBezTo>
                    <a:pt x="205" y="47"/>
                    <a:pt x="205" y="47"/>
                    <a:pt x="206" y="47"/>
                  </a:cubicBezTo>
                  <a:cubicBezTo>
                    <a:pt x="199" y="39"/>
                    <a:pt x="195" y="33"/>
                    <a:pt x="190" y="26"/>
                  </a:cubicBezTo>
                  <a:cubicBezTo>
                    <a:pt x="192" y="25"/>
                    <a:pt x="195" y="24"/>
                    <a:pt x="197" y="23"/>
                  </a:cubicBezTo>
                  <a:cubicBezTo>
                    <a:pt x="193" y="22"/>
                    <a:pt x="188" y="20"/>
                    <a:pt x="183" y="19"/>
                  </a:cubicBezTo>
                  <a:cubicBezTo>
                    <a:pt x="149" y="9"/>
                    <a:pt x="108" y="1"/>
                    <a:pt x="57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6" name="Freeform 227"/>
            <p:cNvSpPr>
              <a:spLocks/>
            </p:cNvSpPr>
            <p:nvPr/>
          </p:nvSpPr>
          <p:spPr bwMode="auto">
            <a:xfrm>
              <a:off x="17083088" y="3779838"/>
              <a:ext cx="193675" cy="88900"/>
            </a:xfrm>
            <a:custGeom>
              <a:avLst/>
              <a:gdLst>
                <a:gd name="T0" fmla="*/ 65 w 70"/>
                <a:gd name="T1" fmla="*/ 0 h 32"/>
                <a:gd name="T2" fmla="*/ 34 w 70"/>
                <a:gd name="T3" fmla="*/ 6 h 32"/>
                <a:gd name="T4" fmla="*/ 9 w 70"/>
                <a:gd name="T5" fmla="*/ 15 h 32"/>
                <a:gd name="T6" fmla="*/ 0 w 70"/>
                <a:gd name="T7" fmla="*/ 20 h 32"/>
                <a:gd name="T8" fmla="*/ 5 w 70"/>
                <a:gd name="T9" fmla="*/ 32 h 32"/>
                <a:gd name="T10" fmla="*/ 46 w 70"/>
                <a:gd name="T11" fmla="*/ 12 h 32"/>
                <a:gd name="T12" fmla="*/ 49 w 70"/>
                <a:gd name="T13" fmla="*/ 12 h 32"/>
                <a:gd name="T14" fmla="*/ 59 w 70"/>
                <a:gd name="T15" fmla="*/ 15 h 32"/>
                <a:gd name="T16" fmla="*/ 63 w 70"/>
                <a:gd name="T17" fmla="*/ 14 h 32"/>
                <a:gd name="T18" fmla="*/ 69 w 70"/>
                <a:gd name="T19" fmla="*/ 5 h 32"/>
                <a:gd name="T20" fmla="*/ 65 w 70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2">
                  <a:moveTo>
                    <a:pt x="65" y="0"/>
                  </a:moveTo>
                  <a:cubicBezTo>
                    <a:pt x="55" y="2"/>
                    <a:pt x="44" y="4"/>
                    <a:pt x="34" y="6"/>
                  </a:cubicBezTo>
                  <a:cubicBezTo>
                    <a:pt x="25" y="9"/>
                    <a:pt x="17" y="12"/>
                    <a:pt x="9" y="15"/>
                  </a:cubicBezTo>
                  <a:cubicBezTo>
                    <a:pt x="6" y="17"/>
                    <a:pt x="3" y="18"/>
                    <a:pt x="0" y="20"/>
                  </a:cubicBezTo>
                  <a:cubicBezTo>
                    <a:pt x="2" y="25"/>
                    <a:pt x="4" y="29"/>
                    <a:pt x="5" y="32"/>
                  </a:cubicBezTo>
                  <a:cubicBezTo>
                    <a:pt x="18" y="27"/>
                    <a:pt x="35" y="12"/>
                    <a:pt x="46" y="12"/>
                  </a:cubicBezTo>
                  <a:cubicBezTo>
                    <a:pt x="47" y="12"/>
                    <a:pt x="48" y="12"/>
                    <a:pt x="49" y="12"/>
                  </a:cubicBezTo>
                  <a:cubicBezTo>
                    <a:pt x="52" y="13"/>
                    <a:pt x="56" y="14"/>
                    <a:pt x="59" y="15"/>
                  </a:cubicBezTo>
                  <a:cubicBezTo>
                    <a:pt x="60" y="15"/>
                    <a:pt x="62" y="15"/>
                    <a:pt x="63" y="14"/>
                  </a:cubicBezTo>
                  <a:cubicBezTo>
                    <a:pt x="67" y="13"/>
                    <a:pt x="70" y="9"/>
                    <a:pt x="69" y="5"/>
                  </a:cubicBezTo>
                  <a:cubicBezTo>
                    <a:pt x="68" y="3"/>
                    <a:pt x="67" y="1"/>
                    <a:pt x="65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7" name="Freeform 228"/>
            <p:cNvSpPr>
              <a:spLocks noEditPoints="1"/>
            </p:cNvSpPr>
            <p:nvPr/>
          </p:nvSpPr>
          <p:spPr bwMode="auto">
            <a:xfrm>
              <a:off x="14023975" y="4171951"/>
              <a:ext cx="2770188" cy="1241425"/>
            </a:xfrm>
            <a:custGeom>
              <a:avLst/>
              <a:gdLst>
                <a:gd name="T0" fmla="*/ 16 w 1003"/>
                <a:gd name="T1" fmla="*/ 426 h 449"/>
                <a:gd name="T2" fmla="*/ 33 w 1003"/>
                <a:gd name="T3" fmla="*/ 410 h 449"/>
                <a:gd name="T4" fmla="*/ 595 w 1003"/>
                <a:gd name="T5" fmla="*/ 292 h 449"/>
                <a:gd name="T6" fmla="*/ 595 w 1003"/>
                <a:gd name="T7" fmla="*/ 288 h 449"/>
                <a:gd name="T8" fmla="*/ 502 w 1003"/>
                <a:gd name="T9" fmla="*/ 267 h 449"/>
                <a:gd name="T10" fmla="*/ 348 w 1003"/>
                <a:gd name="T11" fmla="*/ 326 h 449"/>
                <a:gd name="T12" fmla="*/ 345 w 1003"/>
                <a:gd name="T13" fmla="*/ 329 h 449"/>
                <a:gd name="T14" fmla="*/ 341 w 1003"/>
                <a:gd name="T15" fmla="*/ 333 h 449"/>
                <a:gd name="T16" fmla="*/ 334 w 1003"/>
                <a:gd name="T17" fmla="*/ 371 h 449"/>
                <a:gd name="T18" fmla="*/ 325 w 1003"/>
                <a:gd name="T19" fmla="*/ 378 h 449"/>
                <a:gd name="T20" fmla="*/ 318 w 1003"/>
                <a:gd name="T21" fmla="*/ 361 h 449"/>
                <a:gd name="T22" fmla="*/ 294 w 1003"/>
                <a:gd name="T23" fmla="*/ 323 h 449"/>
                <a:gd name="T24" fmla="*/ 326 w 1003"/>
                <a:gd name="T25" fmla="*/ 409 h 449"/>
                <a:gd name="T26" fmla="*/ 360 w 1003"/>
                <a:gd name="T27" fmla="*/ 380 h 449"/>
                <a:gd name="T28" fmla="*/ 374 w 1003"/>
                <a:gd name="T29" fmla="*/ 313 h 449"/>
                <a:gd name="T30" fmla="*/ 495 w 1003"/>
                <a:gd name="T31" fmla="*/ 271 h 449"/>
                <a:gd name="T32" fmla="*/ 569 w 1003"/>
                <a:gd name="T33" fmla="*/ 276 h 449"/>
                <a:gd name="T34" fmla="*/ 805 w 1003"/>
                <a:gd name="T35" fmla="*/ 198 h 449"/>
                <a:gd name="T36" fmla="*/ 646 w 1003"/>
                <a:gd name="T37" fmla="*/ 244 h 449"/>
                <a:gd name="T38" fmla="*/ 627 w 1003"/>
                <a:gd name="T39" fmla="*/ 272 h 449"/>
                <a:gd name="T40" fmla="*/ 751 w 1003"/>
                <a:gd name="T41" fmla="*/ 210 h 449"/>
                <a:gd name="T42" fmla="*/ 782 w 1003"/>
                <a:gd name="T43" fmla="*/ 211 h 449"/>
                <a:gd name="T44" fmla="*/ 865 w 1003"/>
                <a:gd name="T45" fmla="*/ 205 h 449"/>
                <a:gd name="T46" fmla="*/ 882 w 1003"/>
                <a:gd name="T47" fmla="*/ 208 h 449"/>
                <a:gd name="T48" fmla="*/ 888 w 1003"/>
                <a:gd name="T49" fmla="*/ 188 h 449"/>
                <a:gd name="T50" fmla="*/ 886 w 1003"/>
                <a:gd name="T51" fmla="*/ 193 h 449"/>
                <a:gd name="T52" fmla="*/ 722 w 1003"/>
                <a:gd name="T53" fmla="*/ 56 h 449"/>
                <a:gd name="T54" fmla="*/ 697 w 1003"/>
                <a:gd name="T55" fmla="*/ 63 h 449"/>
                <a:gd name="T56" fmla="*/ 644 w 1003"/>
                <a:gd name="T57" fmla="*/ 225 h 449"/>
                <a:gd name="T58" fmla="*/ 709 w 1003"/>
                <a:gd name="T59" fmla="*/ 172 h 449"/>
                <a:gd name="T60" fmla="*/ 637 w 1003"/>
                <a:gd name="T61" fmla="*/ 39 h 449"/>
                <a:gd name="T62" fmla="*/ 608 w 1003"/>
                <a:gd name="T63" fmla="*/ 175 h 449"/>
                <a:gd name="T64" fmla="*/ 557 w 1003"/>
                <a:gd name="T65" fmla="*/ 216 h 449"/>
                <a:gd name="T66" fmla="*/ 511 w 1003"/>
                <a:gd name="T67" fmla="*/ 167 h 449"/>
                <a:gd name="T68" fmla="*/ 468 w 1003"/>
                <a:gd name="T69" fmla="*/ 131 h 449"/>
                <a:gd name="T70" fmla="*/ 374 w 1003"/>
                <a:gd name="T71" fmla="*/ 243 h 449"/>
                <a:gd name="T72" fmla="*/ 69 w 1003"/>
                <a:gd name="T73" fmla="*/ 334 h 449"/>
                <a:gd name="T74" fmla="*/ 230 w 1003"/>
                <a:gd name="T75" fmla="*/ 307 h 449"/>
                <a:gd name="T76" fmla="*/ 336 w 1003"/>
                <a:gd name="T77" fmla="*/ 315 h 449"/>
                <a:gd name="T78" fmla="*/ 452 w 1003"/>
                <a:gd name="T79" fmla="*/ 150 h 449"/>
                <a:gd name="T80" fmla="*/ 461 w 1003"/>
                <a:gd name="T81" fmla="*/ 143 h 449"/>
                <a:gd name="T82" fmla="*/ 495 w 1003"/>
                <a:gd name="T83" fmla="*/ 249 h 449"/>
                <a:gd name="T84" fmla="*/ 501 w 1003"/>
                <a:gd name="T85" fmla="*/ 251 h 449"/>
                <a:gd name="T86" fmla="*/ 631 w 1003"/>
                <a:gd name="T87" fmla="*/ 236 h 449"/>
                <a:gd name="T88" fmla="*/ 661 w 1003"/>
                <a:gd name="T89" fmla="*/ 82 h 449"/>
                <a:gd name="T90" fmla="*/ 655 w 1003"/>
                <a:gd name="T91" fmla="*/ 37 h 449"/>
                <a:gd name="T92" fmla="*/ 680 w 1003"/>
                <a:gd name="T93" fmla="*/ 58 h 449"/>
                <a:gd name="T94" fmla="*/ 659 w 1003"/>
                <a:gd name="T95" fmla="*/ 39 h 449"/>
                <a:gd name="T96" fmla="*/ 1003 w 1003"/>
                <a:gd name="T97" fmla="*/ 0 h 449"/>
                <a:gd name="T98" fmla="*/ 984 w 1003"/>
                <a:gd name="T99" fmla="*/ 61 h 449"/>
                <a:gd name="T100" fmla="*/ 943 w 1003"/>
                <a:gd name="T101" fmla="*/ 266 h 449"/>
                <a:gd name="T102" fmla="*/ 939 w 1003"/>
                <a:gd name="T103" fmla="*/ 206 h 449"/>
                <a:gd name="T104" fmla="*/ 991 w 1003"/>
                <a:gd name="T105" fmla="*/ 54 h 449"/>
                <a:gd name="T106" fmla="*/ 1003 w 1003"/>
                <a:gd name="T10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3" h="449">
                  <a:moveTo>
                    <a:pt x="33" y="410"/>
                  </a:moveTo>
                  <a:cubicBezTo>
                    <a:pt x="27" y="415"/>
                    <a:pt x="21" y="420"/>
                    <a:pt x="16" y="426"/>
                  </a:cubicBezTo>
                  <a:cubicBezTo>
                    <a:pt x="9" y="433"/>
                    <a:pt x="4" y="441"/>
                    <a:pt x="0" y="449"/>
                  </a:cubicBezTo>
                  <a:cubicBezTo>
                    <a:pt x="11" y="436"/>
                    <a:pt x="22" y="423"/>
                    <a:pt x="33" y="410"/>
                  </a:cubicBezTo>
                  <a:moveTo>
                    <a:pt x="591" y="285"/>
                  </a:moveTo>
                  <a:cubicBezTo>
                    <a:pt x="593" y="287"/>
                    <a:pt x="594" y="289"/>
                    <a:pt x="595" y="292"/>
                  </a:cubicBezTo>
                  <a:cubicBezTo>
                    <a:pt x="596" y="291"/>
                    <a:pt x="596" y="290"/>
                    <a:pt x="596" y="289"/>
                  </a:cubicBezTo>
                  <a:cubicBezTo>
                    <a:pt x="596" y="289"/>
                    <a:pt x="595" y="289"/>
                    <a:pt x="595" y="288"/>
                  </a:cubicBezTo>
                  <a:cubicBezTo>
                    <a:pt x="594" y="287"/>
                    <a:pt x="592" y="286"/>
                    <a:pt x="591" y="285"/>
                  </a:cubicBezTo>
                  <a:moveTo>
                    <a:pt x="502" y="267"/>
                  </a:moveTo>
                  <a:cubicBezTo>
                    <a:pt x="450" y="267"/>
                    <a:pt x="390" y="281"/>
                    <a:pt x="350" y="324"/>
                  </a:cubicBezTo>
                  <a:cubicBezTo>
                    <a:pt x="349" y="325"/>
                    <a:pt x="348" y="326"/>
                    <a:pt x="348" y="326"/>
                  </a:cubicBezTo>
                  <a:cubicBezTo>
                    <a:pt x="347" y="327"/>
                    <a:pt x="346" y="328"/>
                    <a:pt x="345" y="32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41" y="333"/>
                    <a:pt x="341" y="333"/>
                    <a:pt x="341" y="333"/>
                  </a:cubicBezTo>
                  <a:cubicBezTo>
                    <a:pt x="341" y="333"/>
                    <a:pt x="341" y="333"/>
                    <a:pt x="341" y="333"/>
                  </a:cubicBezTo>
                  <a:cubicBezTo>
                    <a:pt x="333" y="343"/>
                    <a:pt x="333" y="352"/>
                    <a:pt x="334" y="361"/>
                  </a:cubicBezTo>
                  <a:cubicBezTo>
                    <a:pt x="334" y="364"/>
                    <a:pt x="334" y="368"/>
                    <a:pt x="334" y="371"/>
                  </a:cubicBezTo>
                  <a:cubicBezTo>
                    <a:pt x="333" y="375"/>
                    <a:pt x="330" y="378"/>
                    <a:pt x="326" y="378"/>
                  </a:cubicBezTo>
                  <a:cubicBezTo>
                    <a:pt x="325" y="378"/>
                    <a:pt x="325" y="378"/>
                    <a:pt x="325" y="378"/>
                  </a:cubicBezTo>
                  <a:cubicBezTo>
                    <a:pt x="321" y="378"/>
                    <a:pt x="318" y="374"/>
                    <a:pt x="318" y="370"/>
                  </a:cubicBezTo>
                  <a:cubicBezTo>
                    <a:pt x="318" y="367"/>
                    <a:pt x="318" y="364"/>
                    <a:pt x="318" y="361"/>
                  </a:cubicBezTo>
                  <a:cubicBezTo>
                    <a:pt x="318" y="353"/>
                    <a:pt x="317" y="341"/>
                    <a:pt x="325" y="329"/>
                  </a:cubicBezTo>
                  <a:cubicBezTo>
                    <a:pt x="318" y="327"/>
                    <a:pt x="308" y="325"/>
                    <a:pt x="294" y="323"/>
                  </a:cubicBezTo>
                  <a:cubicBezTo>
                    <a:pt x="300" y="332"/>
                    <a:pt x="301" y="347"/>
                    <a:pt x="297" y="371"/>
                  </a:cubicBezTo>
                  <a:cubicBezTo>
                    <a:pt x="294" y="390"/>
                    <a:pt x="308" y="407"/>
                    <a:pt x="326" y="409"/>
                  </a:cubicBezTo>
                  <a:cubicBezTo>
                    <a:pt x="328" y="409"/>
                    <a:pt x="329" y="409"/>
                    <a:pt x="330" y="409"/>
                  </a:cubicBezTo>
                  <a:cubicBezTo>
                    <a:pt x="345" y="409"/>
                    <a:pt x="357" y="398"/>
                    <a:pt x="360" y="380"/>
                  </a:cubicBezTo>
                  <a:cubicBezTo>
                    <a:pt x="361" y="373"/>
                    <a:pt x="360" y="365"/>
                    <a:pt x="361" y="358"/>
                  </a:cubicBezTo>
                  <a:cubicBezTo>
                    <a:pt x="365" y="343"/>
                    <a:pt x="364" y="319"/>
                    <a:pt x="374" y="313"/>
                  </a:cubicBezTo>
                  <a:cubicBezTo>
                    <a:pt x="401" y="295"/>
                    <a:pt x="431" y="280"/>
                    <a:pt x="462" y="274"/>
                  </a:cubicBezTo>
                  <a:cubicBezTo>
                    <a:pt x="473" y="272"/>
                    <a:pt x="484" y="271"/>
                    <a:pt x="495" y="271"/>
                  </a:cubicBezTo>
                  <a:cubicBezTo>
                    <a:pt x="518" y="271"/>
                    <a:pt x="542" y="274"/>
                    <a:pt x="565" y="276"/>
                  </a:cubicBezTo>
                  <a:cubicBezTo>
                    <a:pt x="566" y="276"/>
                    <a:pt x="567" y="276"/>
                    <a:pt x="569" y="276"/>
                  </a:cubicBezTo>
                  <a:cubicBezTo>
                    <a:pt x="551" y="271"/>
                    <a:pt x="528" y="267"/>
                    <a:pt x="502" y="267"/>
                  </a:cubicBezTo>
                  <a:moveTo>
                    <a:pt x="805" y="198"/>
                  </a:moveTo>
                  <a:cubicBezTo>
                    <a:pt x="750" y="198"/>
                    <a:pt x="681" y="210"/>
                    <a:pt x="646" y="244"/>
                  </a:cubicBezTo>
                  <a:cubicBezTo>
                    <a:pt x="646" y="244"/>
                    <a:pt x="646" y="244"/>
                    <a:pt x="646" y="244"/>
                  </a:cubicBezTo>
                  <a:cubicBezTo>
                    <a:pt x="636" y="253"/>
                    <a:pt x="628" y="264"/>
                    <a:pt x="621" y="275"/>
                  </a:cubicBezTo>
                  <a:cubicBezTo>
                    <a:pt x="623" y="274"/>
                    <a:pt x="625" y="273"/>
                    <a:pt x="627" y="272"/>
                  </a:cubicBezTo>
                  <a:cubicBezTo>
                    <a:pt x="638" y="262"/>
                    <a:pt x="650" y="252"/>
                    <a:pt x="663" y="243"/>
                  </a:cubicBezTo>
                  <a:cubicBezTo>
                    <a:pt x="689" y="225"/>
                    <a:pt x="717" y="210"/>
                    <a:pt x="751" y="210"/>
                  </a:cubicBezTo>
                  <a:cubicBezTo>
                    <a:pt x="754" y="210"/>
                    <a:pt x="757" y="210"/>
                    <a:pt x="761" y="210"/>
                  </a:cubicBezTo>
                  <a:cubicBezTo>
                    <a:pt x="768" y="211"/>
                    <a:pt x="775" y="211"/>
                    <a:pt x="782" y="211"/>
                  </a:cubicBezTo>
                  <a:cubicBezTo>
                    <a:pt x="807" y="211"/>
                    <a:pt x="832" y="208"/>
                    <a:pt x="856" y="205"/>
                  </a:cubicBezTo>
                  <a:cubicBezTo>
                    <a:pt x="860" y="205"/>
                    <a:pt x="862" y="205"/>
                    <a:pt x="865" y="205"/>
                  </a:cubicBezTo>
                  <a:cubicBezTo>
                    <a:pt x="873" y="205"/>
                    <a:pt x="878" y="206"/>
                    <a:pt x="880" y="211"/>
                  </a:cubicBezTo>
                  <a:cubicBezTo>
                    <a:pt x="881" y="210"/>
                    <a:pt x="881" y="209"/>
                    <a:pt x="882" y="208"/>
                  </a:cubicBezTo>
                  <a:cubicBezTo>
                    <a:pt x="866" y="202"/>
                    <a:pt x="838" y="198"/>
                    <a:pt x="805" y="198"/>
                  </a:cubicBezTo>
                  <a:moveTo>
                    <a:pt x="888" y="188"/>
                  </a:moveTo>
                  <a:cubicBezTo>
                    <a:pt x="885" y="189"/>
                    <a:pt x="881" y="190"/>
                    <a:pt x="878" y="190"/>
                  </a:cubicBezTo>
                  <a:cubicBezTo>
                    <a:pt x="881" y="191"/>
                    <a:pt x="884" y="192"/>
                    <a:pt x="886" y="193"/>
                  </a:cubicBezTo>
                  <a:cubicBezTo>
                    <a:pt x="887" y="191"/>
                    <a:pt x="888" y="190"/>
                    <a:pt x="888" y="188"/>
                  </a:cubicBezTo>
                  <a:moveTo>
                    <a:pt x="722" y="56"/>
                  </a:moveTo>
                  <a:cubicBezTo>
                    <a:pt x="713" y="61"/>
                    <a:pt x="705" y="63"/>
                    <a:pt x="698" y="63"/>
                  </a:cubicBezTo>
                  <a:cubicBezTo>
                    <a:pt x="698" y="63"/>
                    <a:pt x="697" y="63"/>
                    <a:pt x="697" y="63"/>
                  </a:cubicBezTo>
                  <a:cubicBezTo>
                    <a:pt x="676" y="84"/>
                    <a:pt x="664" y="106"/>
                    <a:pt x="656" y="126"/>
                  </a:cubicBezTo>
                  <a:cubicBezTo>
                    <a:pt x="639" y="168"/>
                    <a:pt x="640" y="207"/>
                    <a:pt x="644" y="225"/>
                  </a:cubicBezTo>
                  <a:cubicBezTo>
                    <a:pt x="664" y="209"/>
                    <a:pt x="691" y="198"/>
                    <a:pt x="720" y="192"/>
                  </a:cubicBezTo>
                  <a:cubicBezTo>
                    <a:pt x="714" y="188"/>
                    <a:pt x="710" y="181"/>
                    <a:pt x="709" y="172"/>
                  </a:cubicBezTo>
                  <a:cubicBezTo>
                    <a:pt x="701" y="134"/>
                    <a:pt x="699" y="97"/>
                    <a:pt x="722" y="56"/>
                  </a:cubicBezTo>
                  <a:moveTo>
                    <a:pt x="637" y="39"/>
                  </a:moveTo>
                  <a:cubicBezTo>
                    <a:pt x="634" y="42"/>
                    <a:pt x="632" y="48"/>
                    <a:pt x="631" y="52"/>
                  </a:cubicBezTo>
                  <a:cubicBezTo>
                    <a:pt x="623" y="93"/>
                    <a:pt x="617" y="135"/>
                    <a:pt x="608" y="175"/>
                  </a:cubicBezTo>
                  <a:cubicBezTo>
                    <a:pt x="603" y="198"/>
                    <a:pt x="583" y="209"/>
                    <a:pt x="563" y="215"/>
                  </a:cubicBezTo>
                  <a:cubicBezTo>
                    <a:pt x="562" y="216"/>
                    <a:pt x="559" y="216"/>
                    <a:pt x="557" y="216"/>
                  </a:cubicBezTo>
                  <a:cubicBezTo>
                    <a:pt x="549" y="216"/>
                    <a:pt x="539" y="212"/>
                    <a:pt x="535" y="207"/>
                  </a:cubicBezTo>
                  <a:cubicBezTo>
                    <a:pt x="524" y="196"/>
                    <a:pt x="516" y="181"/>
                    <a:pt x="511" y="167"/>
                  </a:cubicBezTo>
                  <a:cubicBezTo>
                    <a:pt x="503" y="143"/>
                    <a:pt x="491" y="131"/>
                    <a:pt x="468" y="131"/>
                  </a:cubicBezTo>
                  <a:cubicBezTo>
                    <a:pt x="468" y="131"/>
                    <a:pt x="468" y="131"/>
                    <a:pt x="468" y="131"/>
                  </a:cubicBezTo>
                  <a:cubicBezTo>
                    <a:pt x="440" y="131"/>
                    <a:pt x="408" y="162"/>
                    <a:pt x="409" y="189"/>
                  </a:cubicBezTo>
                  <a:cubicBezTo>
                    <a:pt x="410" y="216"/>
                    <a:pt x="397" y="235"/>
                    <a:pt x="374" y="243"/>
                  </a:cubicBezTo>
                  <a:cubicBezTo>
                    <a:pt x="343" y="254"/>
                    <a:pt x="311" y="265"/>
                    <a:pt x="278" y="267"/>
                  </a:cubicBezTo>
                  <a:cubicBezTo>
                    <a:pt x="202" y="271"/>
                    <a:pt x="132" y="289"/>
                    <a:pt x="69" y="334"/>
                  </a:cubicBezTo>
                  <a:cubicBezTo>
                    <a:pt x="59" y="352"/>
                    <a:pt x="51" y="368"/>
                    <a:pt x="45" y="380"/>
                  </a:cubicBezTo>
                  <a:cubicBezTo>
                    <a:pt x="115" y="328"/>
                    <a:pt x="182" y="311"/>
                    <a:pt x="230" y="307"/>
                  </a:cubicBezTo>
                  <a:cubicBezTo>
                    <a:pt x="240" y="306"/>
                    <a:pt x="250" y="305"/>
                    <a:pt x="259" y="305"/>
                  </a:cubicBezTo>
                  <a:cubicBezTo>
                    <a:pt x="297" y="305"/>
                    <a:pt x="325" y="312"/>
                    <a:pt x="336" y="315"/>
                  </a:cubicBezTo>
                  <a:cubicBezTo>
                    <a:pt x="369" y="279"/>
                    <a:pt x="419" y="257"/>
                    <a:pt x="479" y="252"/>
                  </a:cubicBezTo>
                  <a:cubicBezTo>
                    <a:pt x="466" y="231"/>
                    <a:pt x="447" y="181"/>
                    <a:pt x="452" y="150"/>
                  </a:cubicBezTo>
                  <a:cubicBezTo>
                    <a:pt x="453" y="146"/>
                    <a:pt x="456" y="143"/>
                    <a:pt x="460" y="143"/>
                  </a:cubicBezTo>
                  <a:cubicBezTo>
                    <a:pt x="460" y="143"/>
                    <a:pt x="460" y="143"/>
                    <a:pt x="461" y="143"/>
                  </a:cubicBezTo>
                  <a:cubicBezTo>
                    <a:pt x="465" y="144"/>
                    <a:pt x="468" y="148"/>
                    <a:pt x="467" y="152"/>
                  </a:cubicBezTo>
                  <a:cubicBezTo>
                    <a:pt x="463" y="181"/>
                    <a:pt x="485" y="235"/>
                    <a:pt x="495" y="249"/>
                  </a:cubicBezTo>
                  <a:cubicBezTo>
                    <a:pt x="496" y="250"/>
                    <a:pt x="496" y="251"/>
                    <a:pt x="496" y="251"/>
                  </a:cubicBezTo>
                  <a:cubicBezTo>
                    <a:pt x="498" y="251"/>
                    <a:pt x="500" y="251"/>
                    <a:pt x="501" y="251"/>
                  </a:cubicBezTo>
                  <a:cubicBezTo>
                    <a:pt x="549" y="251"/>
                    <a:pt x="587" y="262"/>
                    <a:pt x="603" y="275"/>
                  </a:cubicBezTo>
                  <a:cubicBezTo>
                    <a:pt x="611" y="261"/>
                    <a:pt x="620" y="248"/>
                    <a:pt x="631" y="236"/>
                  </a:cubicBezTo>
                  <a:cubicBezTo>
                    <a:pt x="624" y="217"/>
                    <a:pt x="622" y="169"/>
                    <a:pt x="642" y="120"/>
                  </a:cubicBezTo>
                  <a:cubicBezTo>
                    <a:pt x="646" y="108"/>
                    <a:pt x="653" y="95"/>
                    <a:pt x="661" y="82"/>
                  </a:cubicBezTo>
                  <a:cubicBezTo>
                    <a:pt x="658" y="74"/>
                    <a:pt x="650" y="57"/>
                    <a:pt x="637" y="39"/>
                  </a:cubicBezTo>
                  <a:moveTo>
                    <a:pt x="655" y="37"/>
                  </a:moveTo>
                  <a:cubicBezTo>
                    <a:pt x="662" y="49"/>
                    <a:pt x="668" y="59"/>
                    <a:pt x="672" y="68"/>
                  </a:cubicBezTo>
                  <a:cubicBezTo>
                    <a:pt x="675" y="64"/>
                    <a:pt x="677" y="61"/>
                    <a:pt x="680" y="58"/>
                  </a:cubicBezTo>
                  <a:cubicBezTo>
                    <a:pt x="673" y="54"/>
                    <a:pt x="666" y="47"/>
                    <a:pt x="660" y="40"/>
                  </a:cubicBezTo>
                  <a:cubicBezTo>
                    <a:pt x="660" y="39"/>
                    <a:pt x="659" y="39"/>
                    <a:pt x="659" y="39"/>
                  </a:cubicBezTo>
                  <a:cubicBezTo>
                    <a:pt x="657" y="38"/>
                    <a:pt x="656" y="38"/>
                    <a:pt x="655" y="37"/>
                  </a:cubicBezTo>
                  <a:moveTo>
                    <a:pt x="1003" y="0"/>
                  </a:moveTo>
                  <a:cubicBezTo>
                    <a:pt x="989" y="31"/>
                    <a:pt x="986" y="55"/>
                    <a:pt x="986" y="56"/>
                  </a:cubicBezTo>
                  <a:cubicBezTo>
                    <a:pt x="986" y="58"/>
                    <a:pt x="985" y="59"/>
                    <a:pt x="984" y="61"/>
                  </a:cubicBezTo>
                  <a:cubicBezTo>
                    <a:pt x="917" y="132"/>
                    <a:pt x="893" y="210"/>
                    <a:pt x="885" y="266"/>
                  </a:cubicBezTo>
                  <a:cubicBezTo>
                    <a:pt x="943" y="266"/>
                    <a:pt x="943" y="266"/>
                    <a:pt x="943" y="266"/>
                  </a:cubicBezTo>
                  <a:cubicBezTo>
                    <a:pt x="940" y="261"/>
                    <a:pt x="939" y="256"/>
                    <a:pt x="938" y="250"/>
                  </a:cubicBezTo>
                  <a:cubicBezTo>
                    <a:pt x="936" y="235"/>
                    <a:pt x="936" y="220"/>
                    <a:pt x="939" y="206"/>
                  </a:cubicBezTo>
                  <a:cubicBezTo>
                    <a:pt x="946" y="156"/>
                    <a:pt x="962" y="110"/>
                    <a:pt x="987" y="67"/>
                  </a:cubicBezTo>
                  <a:cubicBezTo>
                    <a:pt x="989" y="63"/>
                    <a:pt x="992" y="57"/>
                    <a:pt x="991" y="54"/>
                  </a:cubicBezTo>
                  <a:cubicBezTo>
                    <a:pt x="986" y="36"/>
                    <a:pt x="995" y="23"/>
                    <a:pt x="1002" y="8"/>
                  </a:cubicBezTo>
                  <a:cubicBezTo>
                    <a:pt x="1003" y="6"/>
                    <a:pt x="1003" y="3"/>
                    <a:pt x="1003" y="0"/>
                  </a:cubicBezTo>
                </a:path>
              </a:pathLst>
            </a:custGeom>
            <a:solidFill>
              <a:srgbClr val="FBD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8" name="Freeform 229"/>
            <p:cNvSpPr>
              <a:spLocks noEditPoints="1"/>
            </p:cNvSpPr>
            <p:nvPr/>
          </p:nvSpPr>
          <p:spPr bwMode="auto">
            <a:xfrm>
              <a:off x="13957300" y="5094288"/>
              <a:ext cx="257175" cy="371475"/>
            </a:xfrm>
            <a:custGeom>
              <a:avLst/>
              <a:gdLst>
                <a:gd name="T0" fmla="*/ 40 w 93"/>
                <a:gd name="T1" fmla="*/ 92 h 134"/>
                <a:gd name="T2" fmla="*/ 29 w 93"/>
                <a:gd name="T3" fmla="*/ 103 h 134"/>
                <a:gd name="T4" fmla="*/ 23 w 93"/>
                <a:gd name="T5" fmla="*/ 105 h 134"/>
                <a:gd name="T6" fmla="*/ 18 w 93"/>
                <a:gd name="T7" fmla="*/ 103 h 134"/>
                <a:gd name="T8" fmla="*/ 15 w 93"/>
                <a:gd name="T9" fmla="*/ 98 h 134"/>
                <a:gd name="T10" fmla="*/ 14 w 93"/>
                <a:gd name="T11" fmla="*/ 99 h 134"/>
                <a:gd name="T12" fmla="*/ 0 w 93"/>
                <a:gd name="T13" fmla="*/ 131 h 134"/>
                <a:gd name="T14" fmla="*/ 7 w 93"/>
                <a:gd name="T15" fmla="*/ 134 h 134"/>
                <a:gd name="T16" fmla="*/ 21 w 93"/>
                <a:gd name="T17" fmla="*/ 119 h 134"/>
                <a:gd name="T18" fmla="*/ 24 w 93"/>
                <a:gd name="T19" fmla="*/ 115 h 134"/>
                <a:gd name="T20" fmla="*/ 40 w 93"/>
                <a:gd name="T21" fmla="*/ 92 h 134"/>
                <a:gd name="T22" fmla="*/ 93 w 93"/>
                <a:gd name="T23" fmla="*/ 0 h 134"/>
                <a:gd name="T24" fmla="*/ 90 w 93"/>
                <a:gd name="T25" fmla="*/ 2 h 134"/>
                <a:gd name="T26" fmla="*/ 80 w 93"/>
                <a:gd name="T27" fmla="*/ 8 h 134"/>
                <a:gd name="T28" fmla="*/ 61 w 93"/>
                <a:gd name="T29" fmla="*/ 25 h 134"/>
                <a:gd name="T30" fmla="*/ 30 w 93"/>
                <a:gd name="T31" fmla="*/ 80 h 134"/>
                <a:gd name="T32" fmla="*/ 69 w 93"/>
                <a:gd name="T33" fmla="*/ 46 h 134"/>
                <a:gd name="T34" fmla="*/ 93 w 93"/>
                <a:gd name="T3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34">
                  <a:moveTo>
                    <a:pt x="40" y="92"/>
                  </a:moveTo>
                  <a:cubicBezTo>
                    <a:pt x="36" y="95"/>
                    <a:pt x="32" y="99"/>
                    <a:pt x="29" y="103"/>
                  </a:cubicBezTo>
                  <a:cubicBezTo>
                    <a:pt x="27" y="104"/>
                    <a:pt x="25" y="105"/>
                    <a:pt x="23" y="105"/>
                  </a:cubicBezTo>
                  <a:cubicBezTo>
                    <a:pt x="21" y="105"/>
                    <a:pt x="19" y="104"/>
                    <a:pt x="18" y="103"/>
                  </a:cubicBezTo>
                  <a:cubicBezTo>
                    <a:pt x="16" y="101"/>
                    <a:pt x="16" y="100"/>
                    <a:pt x="15" y="98"/>
                  </a:cubicBezTo>
                  <a:cubicBezTo>
                    <a:pt x="15" y="98"/>
                    <a:pt x="14" y="99"/>
                    <a:pt x="14" y="99"/>
                  </a:cubicBezTo>
                  <a:cubicBezTo>
                    <a:pt x="7" y="107"/>
                    <a:pt x="5" y="120"/>
                    <a:pt x="0" y="131"/>
                  </a:cubicBezTo>
                  <a:cubicBezTo>
                    <a:pt x="3" y="132"/>
                    <a:pt x="5" y="133"/>
                    <a:pt x="7" y="134"/>
                  </a:cubicBezTo>
                  <a:cubicBezTo>
                    <a:pt x="12" y="129"/>
                    <a:pt x="16" y="124"/>
                    <a:pt x="21" y="119"/>
                  </a:cubicBezTo>
                  <a:cubicBezTo>
                    <a:pt x="22" y="118"/>
                    <a:pt x="23" y="117"/>
                    <a:pt x="24" y="115"/>
                  </a:cubicBezTo>
                  <a:cubicBezTo>
                    <a:pt x="28" y="107"/>
                    <a:pt x="33" y="99"/>
                    <a:pt x="40" y="92"/>
                  </a:cubicBezTo>
                  <a:moveTo>
                    <a:pt x="93" y="0"/>
                  </a:moveTo>
                  <a:cubicBezTo>
                    <a:pt x="92" y="1"/>
                    <a:pt x="91" y="2"/>
                    <a:pt x="90" y="2"/>
                  </a:cubicBezTo>
                  <a:cubicBezTo>
                    <a:pt x="87" y="5"/>
                    <a:pt x="83" y="6"/>
                    <a:pt x="80" y="8"/>
                  </a:cubicBezTo>
                  <a:cubicBezTo>
                    <a:pt x="73" y="13"/>
                    <a:pt x="64" y="18"/>
                    <a:pt x="61" y="25"/>
                  </a:cubicBezTo>
                  <a:cubicBezTo>
                    <a:pt x="51" y="44"/>
                    <a:pt x="42" y="62"/>
                    <a:pt x="30" y="80"/>
                  </a:cubicBezTo>
                  <a:cubicBezTo>
                    <a:pt x="43" y="67"/>
                    <a:pt x="56" y="56"/>
                    <a:pt x="69" y="46"/>
                  </a:cubicBezTo>
                  <a:cubicBezTo>
                    <a:pt x="75" y="34"/>
                    <a:pt x="83" y="18"/>
                    <a:pt x="9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59" name="Freeform 230"/>
            <p:cNvSpPr>
              <a:spLocks noEditPoints="1"/>
            </p:cNvSpPr>
            <p:nvPr/>
          </p:nvSpPr>
          <p:spPr bwMode="auto">
            <a:xfrm>
              <a:off x="15667038" y="4697413"/>
              <a:ext cx="803275" cy="280988"/>
            </a:xfrm>
            <a:custGeom>
              <a:avLst/>
              <a:gdLst>
                <a:gd name="T0" fmla="*/ 1 w 291"/>
                <a:gd name="T1" fmla="*/ 99 h 102"/>
                <a:gd name="T2" fmla="*/ 0 w 291"/>
                <a:gd name="T3" fmla="*/ 102 h 102"/>
                <a:gd name="T4" fmla="*/ 0 w 291"/>
                <a:gd name="T5" fmla="*/ 102 h 102"/>
                <a:gd name="T6" fmla="*/ 3 w 291"/>
                <a:gd name="T7" fmla="*/ 100 h 102"/>
                <a:gd name="T8" fmla="*/ 1 w 291"/>
                <a:gd name="T9" fmla="*/ 99 h 102"/>
                <a:gd name="T10" fmla="*/ 36 w 291"/>
                <a:gd name="T11" fmla="*/ 46 h 102"/>
                <a:gd name="T12" fmla="*/ 8 w 291"/>
                <a:gd name="T13" fmla="*/ 85 h 102"/>
                <a:gd name="T14" fmla="*/ 10 w 291"/>
                <a:gd name="T15" fmla="*/ 86 h 102"/>
                <a:gd name="T16" fmla="*/ 13 w 291"/>
                <a:gd name="T17" fmla="*/ 92 h 102"/>
                <a:gd name="T18" fmla="*/ 26 w 291"/>
                <a:gd name="T19" fmla="*/ 85 h 102"/>
                <a:gd name="T20" fmla="*/ 51 w 291"/>
                <a:gd name="T21" fmla="*/ 54 h 102"/>
                <a:gd name="T22" fmla="*/ 50 w 291"/>
                <a:gd name="T23" fmla="*/ 55 h 102"/>
                <a:gd name="T24" fmla="*/ 45 w 291"/>
                <a:gd name="T25" fmla="*/ 56 h 102"/>
                <a:gd name="T26" fmla="*/ 39 w 291"/>
                <a:gd name="T27" fmla="*/ 52 h 102"/>
                <a:gd name="T28" fmla="*/ 36 w 291"/>
                <a:gd name="T29" fmla="*/ 46 h 102"/>
                <a:gd name="T30" fmla="*/ 283 w 291"/>
                <a:gd name="T31" fmla="*/ 0 h 102"/>
                <a:gd name="T32" fmla="*/ 259 w 291"/>
                <a:gd name="T33" fmla="*/ 3 h 102"/>
                <a:gd name="T34" fmla="*/ 249 w 291"/>
                <a:gd name="T35" fmla="*/ 3 h 102"/>
                <a:gd name="T36" fmla="*/ 219 w 291"/>
                <a:gd name="T37" fmla="*/ 2 h 102"/>
                <a:gd name="T38" fmla="*/ 189 w 291"/>
                <a:gd name="T39" fmla="*/ 2 h 102"/>
                <a:gd name="T40" fmla="*/ 184 w 291"/>
                <a:gd name="T41" fmla="*/ 2 h 102"/>
                <a:gd name="T42" fmla="*/ 144 w 291"/>
                <a:gd name="T43" fmla="*/ 6 h 102"/>
                <a:gd name="T44" fmla="*/ 141 w 291"/>
                <a:gd name="T45" fmla="*/ 6 h 102"/>
                <a:gd name="T46" fmla="*/ 125 w 291"/>
                <a:gd name="T47" fmla="*/ 2 h 102"/>
                <a:gd name="T48" fmla="*/ 49 w 291"/>
                <a:gd name="T49" fmla="*/ 35 h 102"/>
                <a:gd name="T50" fmla="*/ 52 w 291"/>
                <a:gd name="T51" fmla="*/ 44 h 102"/>
                <a:gd name="T52" fmla="*/ 51 w 291"/>
                <a:gd name="T53" fmla="*/ 54 h 102"/>
                <a:gd name="T54" fmla="*/ 210 w 291"/>
                <a:gd name="T55" fmla="*/ 8 h 102"/>
                <a:gd name="T56" fmla="*/ 287 w 291"/>
                <a:gd name="T57" fmla="*/ 18 h 102"/>
                <a:gd name="T58" fmla="*/ 291 w 291"/>
                <a:gd name="T59" fmla="*/ 3 h 102"/>
                <a:gd name="T60" fmla="*/ 283 w 291"/>
                <a:gd name="T6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1" h="102">
                  <a:moveTo>
                    <a:pt x="1" y="99"/>
                  </a:moveTo>
                  <a:cubicBezTo>
                    <a:pt x="1" y="100"/>
                    <a:pt x="1" y="101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2" y="100"/>
                    <a:pt x="3" y="100"/>
                  </a:cubicBezTo>
                  <a:cubicBezTo>
                    <a:pt x="2" y="100"/>
                    <a:pt x="2" y="99"/>
                    <a:pt x="1" y="99"/>
                  </a:cubicBezTo>
                  <a:moveTo>
                    <a:pt x="36" y="46"/>
                  </a:moveTo>
                  <a:cubicBezTo>
                    <a:pt x="25" y="58"/>
                    <a:pt x="16" y="71"/>
                    <a:pt x="8" y="85"/>
                  </a:cubicBezTo>
                  <a:cubicBezTo>
                    <a:pt x="9" y="85"/>
                    <a:pt x="9" y="86"/>
                    <a:pt x="10" y="86"/>
                  </a:cubicBezTo>
                  <a:cubicBezTo>
                    <a:pt x="12" y="88"/>
                    <a:pt x="13" y="90"/>
                    <a:pt x="13" y="92"/>
                  </a:cubicBezTo>
                  <a:cubicBezTo>
                    <a:pt x="17" y="89"/>
                    <a:pt x="21" y="87"/>
                    <a:pt x="26" y="85"/>
                  </a:cubicBezTo>
                  <a:cubicBezTo>
                    <a:pt x="33" y="74"/>
                    <a:pt x="41" y="63"/>
                    <a:pt x="51" y="54"/>
                  </a:cubicBezTo>
                  <a:cubicBezTo>
                    <a:pt x="50" y="54"/>
                    <a:pt x="50" y="54"/>
                    <a:pt x="50" y="55"/>
                  </a:cubicBezTo>
                  <a:cubicBezTo>
                    <a:pt x="48" y="56"/>
                    <a:pt x="47" y="56"/>
                    <a:pt x="45" y="56"/>
                  </a:cubicBezTo>
                  <a:cubicBezTo>
                    <a:pt x="43" y="56"/>
                    <a:pt x="40" y="55"/>
                    <a:pt x="39" y="52"/>
                  </a:cubicBezTo>
                  <a:cubicBezTo>
                    <a:pt x="38" y="51"/>
                    <a:pt x="37" y="49"/>
                    <a:pt x="36" y="46"/>
                  </a:cubicBezTo>
                  <a:moveTo>
                    <a:pt x="283" y="0"/>
                  </a:moveTo>
                  <a:cubicBezTo>
                    <a:pt x="275" y="2"/>
                    <a:pt x="267" y="3"/>
                    <a:pt x="259" y="3"/>
                  </a:cubicBezTo>
                  <a:cubicBezTo>
                    <a:pt x="256" y="3"/>
                    <a:pt x="252" y="3"/>
                    <a:pt x="249" y="3"/>
                  </a:cubicBezTo>
                  <a:cubicBezTo>
                    <a:pt x="239" y="3"/>
                    <a:pt x="229" y="3"/>
                    <a:pt x="219" y="2"/>
                  </a:cubicBezTo>
                  <a:cubicBezTo>
                    <a:pt x="209" y="2"/>
                    <a:pt x="199" y="2"/>
                    <a:pt x="189" y="2"/>
                  </a:cubicBezTo>
                  <a:cubicBezTo>
                    <a:pt x="187" y="2"/>
                    <a:pt x="186" y="2"/>
                    <a:pt x="184" y="2"/>
                  </a:cubicBezTo>
                  <a:cubicBezTo>
                    <a:pt x="171" y="2"/>
                    <a:pt x="157" y="5"/>
                    <a:pt x="144" y="6"/>
                  </a:cubicBezTo>
                  <a:cubicBezTo>
                    <a:pt x="143" y="6"/>
                    <a:pt x="142" y="6"/>
                    <a:pt x="141" y="6"/>
                  </a:cubicBezTo>
                  <a:cubicBezTo>
                    <a:pt x="135" y="6"/>
                    <a:pt x="129" y="4"/>
                    <a:pt x="125" y="2"/>
                  </a:cubicBezTo>
                  <a:cubicBezTo>
                    <a:pt x="96" y="8"/>
                    <a:pt x="69" y="19"/>
                    <a:pt x="49" y="35"/>
                  </a:cubicBezTo>
                  <a:cubicBezTo>
                    <a:pt x="50" y="39"/>
                    <a:pt x="51" y="42"/>
                    <a:pt x="52" y="44"/>
                  </a:cubicBezTo>
                  <a:cubicBezTo>
                    <a:pt x="54" y="47"/>
                    <a:pt x="53" y="51"/>
                    <a:pt x="51" y="54"/>
                  </a:cubicBezTo>
                  <a:cubicBezTo>
                    <a:pt x="86" y="20"/>
                    <a:pt x="155" y="8"/>
                    <a:pt x="210" y="8"/>
                  </a:cubicBezTo>
                  <a:cubicBezTo>
                    <a:pt x="243" y="8"/>
                    <a:pt x="271" y="12"/>
                    <a:pt x="287" y="18"/>
                  </a:cubicBezTo>
                  <a:cubicBezTo>
                    <a:pt x="288" y="13"/>
                    <a:pt x="290" y="8"/>
                    <a:pt x="291" y="3"/>
                  </a:cubicBezTo>
                  <a:cubicBezTo>
                    <a:pt x="289" y="2"/>
                    <a:pt x="286" y="1"/>
                    <a:pt x="28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0" name="Freeform 231"/>
            <p:cNvSpPr>
              <a:spLocks noEditPoints="1"/>
            </p:cNvSpPr>
            <p:nvPr/>
          </p:nvSpPr>
          <p:spPr bwMode="auto">
            <a:xfrm>
              <a:off x="13998575" y="4865688"/>
              <a:ext cx="1704975" cy="519113"/>
            </a:xfrm>
            <a:custGeom>
              <a:avLst/>
              <a:gdLst>
                <a:gd name="T0" fmla="*/ 354 w 617"/>
                <a:gd name="T1" fmla="*/ 78 h 188"/>
                <a:gd name="T2" fmla="*/ 350 w 617"/>
                <a:gd name="T3" fmla="*/ 82 h 188"/>
                <a:gd name="T4" fmla="*/ 350 w 617"/>
                <a:gd name="T5" fmla="*/ 82 h 188"/>
                <a:gd name="T6" fmla="*/ 354 w 617"/>
                <a:gd name="T7" fmla="*/ 78 h 188"/>
                <a:gd name="T8" fmla="*/ 354 w 617"/>
                <a:gd name="T9" fmla="*/ 78 h 188"/>
                <a:gd name="T10" fmla="*/ 510 w 617"/>
                <a:gd name="T11" fmla="*/ 0 h 188"/>
                <a:gd name="T12" fmla="*/ 505 w 617"/>
                <a:gd name="T13" fmla="*/ 0 h 188"/>
                <a:gd name="T14" fmla="*/ 503 w 617"/>
                <a:gd name="T15" fmla="*/ 9 h 188"/>
                <a:gd name="T16" fmla="*/ 498 w 617"/>
                <a:gd name="T17" fmla="*/ 11 h 188"/>
                <a:gd name="T18" fmla="*/ 492 w 617"/>
                <a:gd name="T19" fmla="*/ 8 h 188"/>
                <a:gd name="T20" fmla="*/ 488 w 617"/>
                <a:gd name="T21" fmla="*/ 1 h 188"/>
                <a:gd name="T22" fmla="*/ 345 w 617"/>
                <a:gd name="T23" fmla="*/ 64 h 188"/>
                <a:gd name="T24" fmla="*/ 268 w 617"/>
                <a:gd name="T25" fmla="*/ 54 h 188"/>
                <a:gd name="T26" fmla="*/ 239 w 617"/>
                <a:gd name="T27" fmla="*/ 56 h 188"/>
                <a:gd name="T28" fmla="*/ 54 w 617"/>
                <a:gd name="T29" fmla="*/ 129 h 188"/>
                <a:gd name="T30" fmla="*/ 15 w 617"/>
                <a:gd name="T31" fmla="*/ 163 h 188"/>
                <a:gd name="T32" fmla="*/ 0 w 617"/>
                <a:gd name="T33" fmla="*/ 181 h 188"/>
                <a:gd name="T34" fmla="*/ 3 w 617"/>
                <a:gd name="T35" fmla="*/ 186 h 188"/>
                <a:gd name="T36" fmla="*/ 8 w 617"/>
                <a:gd name="T37" fmla="*/ 188 h 188"/>
                <a:gd name="T38" fmla="*/ 14 w 617"/>
                <a:gd name="T39" fmla="*/ 186 h 188"/>
                <a:gd name="T40" fmla="*/ 25 w 617"/>
                <a:gd name="T41" fmla="*/ 175 h 188"/>
                <a:gd name="T42" fmla="*/ 42 w 617"/>
                <a:gd name="T43" fmla="*/ 159 h 188"/>
                <a:gd name="T44" fmla="*/ 61 w 617"/>
                <a:gd name="T45" fmla="*/ 140 h 188"/>
                <a:gd name="T46" fmla="*/ 247 w 617"/>
                <a:gd name="T47" fmla="*/ 59 h 188"/>
                <a:gd name="T48" fmla="*/ 249 w 617"/>
                <a:gd name="T49" fmla="*/ 59 h 188"/>
                <a:gd name="T50" fmla="*/ 303 w 617"/>
                <a:gd name="T51" fmla="*/ 72 h 188"/>
                <a:gd name="T52" fmla="*/ 334 w 617"/>
                <a:gd name="T53" fmla="*/ 78 h 188"/>
                <a:gd name="T54" fmla="*/ 346 w 617"/>
                <a:gd name="T55" fmla="*/ 64 h 188"/>
                <a:gd name="T56" fmla="*/ 351 w 617"/>
                <a:gd name="T57" fmla="*/ 62 h 188"/>
                <a:gd name="T58" fmla="*/ 357 w 617"/>
                <a:gd name="T59" fmla="*/ 64 h 188"/>
                <a:gd name="T60" fmla="*/ 359 w 617"/>
                <a:gd name="T61" fmla="*/ 73 h 188"/>
                <a:gd name="T62" fmla="*/ 511 w 617"/>
                <a:gd name="T63" fmla="*/ 16 h 188"/>
                <a:gd name="T64" fmla="*/ 578 w 617"/>
                <a:gd name="T65" fmla="*/ 25 h 188"/>
                <a:gd name="T66" fmla="*/ 600 w 617"/>
                <a:gd name="T67" fmla="*/ 34 h 188"/>
                <a:gd name="T68" fmla="*/ 604 w 617"/>
                <a:gd name="T69" fmla="*/ 37 h 188"/>
                <a:gd name="T70" fmla="*/ 605 w 617"/>
                <a:gd name="T71" fmla="*/ 38 h 188"/>
                <a:gd name="T72" fmla="*/ 607 w 617"/>
                <a:gd name="T73" fmla="*/ 39 h 188"/>
                <a:gd name="T74" fmla="*/ 617 w 617"/>
                <a:gd name="T75" fmla="*/ 31 h 188"/>
                <a:gd name="T76" fmla="*/ 614 w 617"/>
                <a:gd name="T77" fmla="*/ 25 h 188"/>
                <a:gd name="T78" fmla="*/ 612 w 617"/>
                <a:gd name="T79" fmla="*/ 24 h 188"/>
                <a:gd name="T80" fmla="*/ 510 w 617"/>
                <a:gd name="T8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7" h="188">
                  <a:moveTo>
                    <a:pt x="354" y="78"/>
                  </a:moveTo>
                  <a:cubicBezTo>
                    <a:pt x="353" y="79"/>
                    <a:pt x="351" y="81"/>
                    <a:pt x="350" y="82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54" y="78"/>
                    <a:pt x="354" y="78"/>
                    <a:pt x="354" y="78"/>
                  </a:cubicBezTo>
                  <a:cubicBezTo>
                    <a:pt x="354" y="78"/>
                    <a:pt x="354" y="78"/>
                    <a:pt x="354" y="78"/>
                  </a:cubicBezTo>
                  <a:moveTo>
                    <a:pt x="510" y="0"/>
                  </a:moveTo>
                  <a:cubicBezTo>
                    <a:pt x="509" y="0"/>
                    <a:pt x="507" y="0"/>
                    <a:pt x="505" y="0"/>
                  </a:cubicBezTo>
                  <a:cubicBezTo>
                    <a:pt x="506" y="4"/>
                    <a:pt x="505" y="7"/>
                    <a:pt x="503" y="9"/>
                  </a:cubicBezTo>
                  <a:cubicBezTo>
                    <a:pt x="501" y="10"/>
                    <a:pt x="500" y="11"/>
                    <a:pt x="498" y="11"/>
                  </a:cubicBezTo>
                  <a:cubicBezTo>
                    <a:pt x="496" y="11"/>
                    <a:pt x="493" y="10"/>
                    <a:pt x="492" y="8"/>
                  </a:cubicBezTo>
                  <a:cubicBezTo>
                    <a:pt x="490" y="6"/>
                    <a:pt x="489" y="4"/>
                    <a:pt x="488" y="1"/>
                  </a:cubicBezTo>
                  <a:cubicBezTo>
                    <a:pt x="428" y="6"/>
                    <a:pt x="378" y="28"/>
                    <a:pt x="345" y="64"/>
                  </a:cubicBezTo>
                  <a:cubicBezTo>
                    <a:pt x="334" y="61"/>
                    <a:pt x="306" y="54"/>
                    <a:pt x="268" y="54"/>
                  </a:cubicBezTo>
                  <a:cubicBezTo>
                    <a:pt x="259" y="54"/>
                    <a:pt x="249" y="55"/>
                    <a:pt x="239" y="56"/>
                  </a:cubicBezTo>
                  <a:cubicBezTo>
                    <a:pt x="191" y="60"/>
                    <a:pt x="124" y="77"/>
                    <a:pt x="54" y="129"/>
                  </a:cubicBezTo>
                  <a:cubicBezTo>
                    <a:pt x="41" y="139"/>
                    <a:pt x="28" y="150"/>
                    <a:pt x="15" y="163"/>
                  </a:cubicBezTo>
                  <a:cubicBezTo>
                    <a:pt x="11" y="169"/>
                    <a:pt x="6" y="175"/>
                    <a:pt x="0" y="181"/>
                  </a:cubicBezTo>
                  <a:cubicBezTo>
                    <a:pt x="1" y="183"/>
                    <a:pt x="1" y="184"/>
                    <a:pt x="3" y="186"/>
                  </a:cubicBezTo>
                  <a:cubicBezTo>
                    <a:pt x="4" y="187"/>
                    <a:pt x="6" y="188"/>
                    <a:pt x="8" y="188"/>
                  </a:cubicBezTo>
                  <a:cubicBezTo>
                    <a:pt x="10" y="188"/>
                    <a:pt x="12" y="187"/>
                    <a:pt x="14" y="186"/>
                  </a:cubicBezTo>
                  <a:cubicBezTo>
                    <a:pt x="17" y="182"/>
                    <a:pt x="21" y="178"/>
                    <a:pt x="25" y="175"/>
                  </a:cubicBezTo>
                  <a:cubicBezTo>
                    <a:pt x="30" y="169"/>
                    <a:pt x="36" y="164"/>
                    <a:pt x="42" y="159"/>
                  </a:cubicBezTo>
                  <a:cubicBezTo>
                    <a:pt x="48" y="152"/>
                    <a:pt x="55" y="146"/>
                    <a:pt x="61" y="140"/>
                  </a:cubicBezTo>
                  <a:cubicBezTo>
                    <a:pt x="114" y="93"/>
                    <a:pt x="175" y="59"/>
                    <a:pt x="247" y="59"/>
                  </a:cubicBezTo>
                  <a:cubicBezTo>
                    <a:pt x="248" y="59"/>
                    <a:pt x="248" y="59"/>
                    <a:pt x="249" y="59"/>
                  </a:cubicBezTo>
                  <a:cubicBezTo>
                    <a:pt x="277" y="59"/>
                    <a:pt x="295" y="60"/>
                    <a:pt x="303" y="72"/>
                  </a:cubicBezTo>
                  <a:cubicBezTo>
                    <a:pt x="317" y="74"/>
                    <a:pt x="327" y="76"/>
                    <a:pt x="334" y="78"/>
                  </a:cubicBezTo>
                  <a:cubicBezTo>
                    <a:pt x="337" y="73"/>
                    <a:pt x="341" y="68"/>
                    <a:pt x="346" y="64"/>
                  </a:cubicBezTo>
                  <a:cubicBezTo>
                    <a:pt x="348" y="62"/>
                    <a:pt x="350" y="62"/>
                    <a:pt x="351" y="62"/>
                  </a:cubicBezTo>
                  <a:cubicBezTo>
                    <a:pt x="354" y="62"/>
                    <a:pt x="356" y="63"/>
                    <a:pt x="357" y="64"/>
                  </a:cubicBezTo>
                  <a:cubicBezTo>
                    <a:pt x="359" y="67"/>
                    <a:pt x="360" y="70"/>
                    <a:pt x="359" y="73"/>
                  </a:cubicBezTo>
                  <a:cubicBezTo>
                    <a:pt x="399" y="30"/>
                    <a:pt x="459" y="16"/>
                    <a:pt x="511" y="16"/>
                  </a:cubicBezTo>
                  <a:cubicBezTo>
                    <a:pt x="537" y="16"/>
                    <a:pt x="560" y="20"/>
                    <a:pt x="578" y="25"/>
                  </a:cubicBezTo>
                  <a:cubicBezTo>
                    <a:pt x="587" y="26"/>
                    <a:pt x="595" y="28"/>
                    <a:pt x="600" y="34"/>
                  </a:cubicBezTo>
                  <a:cubicBezTo>
                    <a:pt x="601" y="35"/>
                    <a:pt x="603" y="36"/>
                    <a:pt x="604" y="37"/>
                  </a:cubicBezTo>
                  <a:cubicBezTo>
                    <a:pt x="604" y="38"/>
                    <a:pt x="605" y="38"/>
                    <a:pt x="605" y="38"/>
                  </a:cubicBezTo>
                  <a:cubicBezTo>
                    <a:pt x="606" y="38"/>
                    <a:pt x="606" y="39"/>
                    <a:pt x="607" y="39"/>
                  </a:cubicBezTo>
                  <a:cubicBezTo>
                    <a:pt x="610" y="36"/>
                    <a:pt x="613" y="33"/>
                    <a:pt x="617" y="31"/>
                  </a:cubicBezTo>
                  <a:cubicBezTo>
                    <a:pt x="617" y="29"/>
                    <a:pt x="616" y="27"/>
                    <a:pt x="614" y="25"/>
                  </a:cubicBezTo>
                  <a:cubicBezTo>
                    <a:pt x="613" y="25"/>
                    <a:pt x="613" y="24"/>
                    <a:pt x="612" y="24"/>
                  </a:cubicBezTo>
                  <a:cubicBezTo>
                    <a:pt x="596" y="11"/>
                    <a:pt x="558" y="0"/>
                    <a:pt x="5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1" name="Freeform 232"/>
            <p:cNvSpPr>
              <a:spLocks/>
            </p:cNvSpPr>
            <p:nvPr/>
          </p:nvSpPr>
          <p:spPr bwMode="auto">
            <a:xfrm>
              <a:off x="15741650" y="4332288"/>
              <a:ext cx="206375" cy="519113"/>
            </a:xfrm>
            <a:custGeom>
              <a:avLst/>
              <a:gdLst>
                <a:gd name="T0" fmla="*/ 58 w 75"/>
                <a:gd name="T1" fmla="*/ 0 h 188"/>
                <a:gd name="T2" fmla="*/ 50 w 75"/>
                <a:gd name="T3" fmla="*/ 10 h 188"/>
                <a:gd name="T4" fmla="*/ 55 w 75"/>
                <a:gd name="T5" fmla="*/ 22 h 188"/>
                <a:gd name="T6" fmla="*/ 50 w 75"/>
                <a:gd name="T7" fmla="*/ 32 h 188"/>
                <a:gd name="T8" fmla="*/ 48 w 75"/>
                <a:gd name="T9" fmla="*/ 32 h 188"/>
                <a:gd name="T10" fmla="*/ 40 w 75"/>
                <a:gd name="T11" fmla="*/ 27 h 188"/>
                <a:gd name="T12" fmla="*/ 39 w 75"/>
                <a:gd name="T13" fmla="*/ 24 h 188"/>
                <a:gd name="T14" fmla="*/ 20 w 75"/>
                <a:gd name="T15" fmla="*/ 62 h 188"/>
                <a:gd name="T16" fmla="*/ 9 w 75"/>
                <a:gd name="T17" fmla="*/ 178 h 188"/>
                <a:gd name="T18" fmla="*/ 12 w 75"/>
                <a:gd name="T19" fmla="*/ 184 h 188"/>
                <a:gd name="T20" fmla="*/ 18 w 75"/>
                <a:gd name="T21" fmla="*/ 188 h 188"/>
                <a:gd name="T22" fmla="*/ 23 w 75"/>
                <a:gd name="T23" fmla="*/ 187 h 188"/>
                <a:gd name="T24" fmla="*/ 24 w 75"/>
                <a:gd name="T25" fmla="*/ 186 h 188"/>
                <a:gd name="T26" fmla="*/ 24 w 75"/>
                <a:gd name="T27" fmla="*/ 186 h 188"/>
                <a:gd name="T28" fmla="*/ 25 w 75"/>
                <a:gd name="T29" fmla="*/ 176 h 188"/>
                <a:gd name="T30" fmla="*/ 22 w 75"/>
                <a:gd name="T31" fmla="*/ 167 h 188"/>
                <a:gd name="T32" fmla="*/ 34 w 75"/>
                <a:gd name="T33" fmla="*/ 68 h 188"/>
                <a:gd name="T34" fmla="*/ 75 w 75"/>
                <a:gd name="T35" fmla="*/ 5 h 188"/>
                <a:gd name="T36" fmla="*/ 58 w 75"/>
                <a:gd name="T3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88">
                  <a:moveTo>
                    <a:pt x="58" y="0"/>
                  </a:moveTo>
                  <a:cubicBezTo>
                    <a:pt x="55" y="3"/>
                    <a:pt x="53" y="6"/>
                    <a:pt x="50" y="10"/>
                  </a:cubicBezTo>
                  <a:cubicBezTo>
                    <a:pt x="53" y="15"/>
                    <a:pt x="54" y="19"/>
                    <a:pt x="55" y="22"/>
                  </a:cubicBezTo>
                  <a:cubicBezTo>
                    <a:pt x="57" y="26"/>
                    <a:pt x="54" y="30"/>
                    <a:pt x="50" y="32"/>
                  </a:cubicBezTo>
                  <a:cubicBezTo>
                    <a:pt x="49" y="32"/>
                    <a:pt x="49" y="32"/>
                    <a:pt x="48" y="32"/>
                  </a:cubicBezTo>
                  <a:cubicBezTo>
                    <a:pt x="45" y="32"/>
                    <a:pt x="41" y="30"/>
                    <a:pt x="40" y="27"/>
                  </a:cubicBezTo>
                  <a:cubicBezTo>
                    <a:pt x="40" y="26"/>
                    <a:pt x="40" y="25"/>
                    <a:pt x="39" y="24"/>
                  </a:cubicBezTo>
                  <a:cubicBezTo>
                    <a:pt x="31" y="37"/>
                    <a:pt x="24" y="50"/>
                    <a:pt x="20" y="62"/>
                  </a:cubicBezTo>
                  <a:cubicBezTo>
                    <a:pt x="0" y="111"/>
                    <a:pt x="2" y="159"/>
                    <a:pt x="9" y="178"/>
                  </a:cubicBezTo>
                  <a:cubicBezTo>
                    <a:pt x="10" y="181"/>
                    <a:pt x="11" y="183"/>
                    <a:pt x="12" y="184"/>
                  </a:cubicBezTo>
                  <a:cubicBezTo>
                    <a:pt x="13" y="187"/>
                    <a:pt x="16" y="188"/>
                    <a:pt x="18" y="188"/>
                  </a:cubicBezTo>
                  <a:cubicBezTo>
                    <a:pt x="20" y="188"/>
                    <a:pt x="21" y="188"/>
                    <a:pt x="23" y="187"/>
                  </a:cubicBezTo>
                  <a:cubicBezTo>
                    <a:pt x="23" y="186"/>
                    <a:pt x="23" y="186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6" y="183"/>
                    <a:pt x="27" y="179"/>
                    <a:pt x="25" y="176"/>
                  </a:cubicBezTo>
                  <a:cubicBezTo>
                    <a:pt x="24" y="174"/>
                    <a:pt x="23" y="171"/>
                    <a:pt x="22" y="167"/>
                  </a:cubicBezTo>
                  <a:cubicBezTo>
                    <a:pt x="18" y="149"/>
                    <a:pt x="17" y="110"/>
                    <a:pt x="34" y="68"/>
                  </a:cubicBezTo>
                  <a:cubicBezTo>
                    <a:pt x="42" y="48"/>
                    <a:pt x="54" y="26"/>
                    <a:pt x="75" y="5"/>
                  </a:cubicBezTo>
                  <a:cubicBezTo>
                    <a:pt x="69" y="5"/>
                    <a:pt x="63" y="3"/>
                    <a:pt x="5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2" name="Freeform 233"/>
            <p:cNvSpPr>
              <a:spLocks/>
            </p:cNvSpPr>
            <p:nvPr/>
          </p:nvSpPr>
          <p:spPr bwMode="auto">
            <a:xfrm>
              <a:off x="15782925" y="4265613"/>
              <a:ext cx="115888" cy="155575"/>
            </a:xfrm>
            <a:custGeom>
              <a:avLst/>
              <a:gdLst>
                <a:gd name="T0" fmla="*/ 7 w 42"/>
                <a:gd name="T1" fmla="*/ 0 h 56"/>
                <a:gd name="T2" fmla="*/ 4 w 42"/>
                <a:gd name="T3" fmla="*/ 1 h 56"/>
                <a:gd name="T4" fmla="*/ 0 w 42"/>
                <a:gd name="T5" fmla="*/ 5 h 56"/>
                <a:gd name="T6" fmla="*/ 24 w 42"/>
                <a:gd name="T7" fmla="*/ 48 h 56"/>
                <a:gd name="T8" fmla="*/ 25 w 42"/>
                <a:gd name="T9" fmla="*/ 51 h 56"/>
                <a:gd name="T10" fmla="*/ 33 w 42"/>
                <a:gd name="T11" fmla="*/ 56 h 56"/>
                <a:gd name="T12" fmla="*/ 35 w 42"/>
                <a:gd name="T13" fmla="*/ 56 h 56"/>
                <a:gd name="T14" fmla="*/ 40 w 42"/>
                <a:gd name="T15" fmla="*/ 46 h 56"/>
                <a:gd name="T16" fmla="*/ 35 w 42"/>
                <a:gd name="T17" fmla="*/ 34 h 56"/>
                <a:gd name="T18" fmla="*/ 18 w 42"/>
                <a:gd name="T19" fmla="*/ 3 h 56"/>
                <a:gd name="T20" fmla="*/ 7 w 42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6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3" y="2"/>
                    <a:pt x="1" y="3"/>
                    <a:pt x="0" y="5"/>
                  </a:cubicBezTo>
                  <a:cubicBezTo>
                    <a:pt x="13" y="23"/>
                    <a:pt x="21" y="40"/>
                    <a:pt x="24" y="48"/>
                  </a:cubicBezTo>
                  <a:cubicBezTo>
                    <a:pt x="25" y="49"/>
                    <a:pt x="25" y="50"/>
                    <a:pt x="25" y="51"/>
                  </a:cubicBezTo>
                  <a:cubicBezTo>
                    <a:pt x="26" y="54"/>
                    <a:pt x="30" y="56"/>
                    <a:pt x="33" y="56"/>
                  </a:cubicBezTo>
                  <a:cubicBezTo>
                    <a:pt x="34" y="56"/>
                    <a:pt x="34" y="56"/>
                    <a:pt x="35" y="56"/>
                  </a:cubicBezTo>
                  <a:cubicBezTo>
                    <a:pt x="39" y="54"/>
                    <a:pt x="42" y="50"/>
                    <a:pt x="40" y="46"/>
                  </a:cubicBezTo>
                  <a:cubicBezTo>
                    <a:pt x="39" y="43"/>
                    <a:pt x="38" y="39"/>
                    <a:pt x="35" y="34"/>
                  </a:cubicBezTo>
                  <a:cubicBezTo>
                    <a:pt x="31" y="25"/>
                    <a:pt x="25" y="15"/>
                    <a:pt x="18" y="3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3" name="Freeform 234"/>
            <p:cNvSpPr>
              <a:spLocks/>
            </p:cNvSpPr>
            <p:nvPr/>
          </p:nvSpPr>
          <p:spPr bwMode="auto">
            <a:xfrm>
              <a:off x="16432213" y="4146551"/>
              <a:ext cx="361950" cy="760413"/>
            </a:xfrm>
            <a:custGeom>
              <a:avLst/>
              <a:gdLst>
                <a:gd name="T0" fmla="*/ 127 w 131"/>
                <a:gd name="T1" fmla="*/ 0 h 275"/>
                <a:gd name="T2" fmla="*/ 122 w 131"/>
                <a:gd name="T3" fmla="*/ 8 h 275"/>
                <a:gd name="T4" fmla="*/ 94 w 131"/>
                <a:gd name="T5" fmla="*/ 83 h 275"/>
                <a:gd name="T6" fmla="*/ 79 w 131"/>
                <a:gd name="T7" fmla="*/ 102 h 275"/>
                <a:gd name="T8" fmla="*/ 58 w 131"/>
                <a:gd name="T9" fmla="*/ 123 h 275"/>
                <a:gd name="T10" fmla="*/ 40 w 131"/>
                <a:gd name="T11" fmla="*/ 153 h 275"/>
                <a:gd name="T12" fmla="*/ 33 w 131"/>
                <a:gd name="T13" fmla="*/ 177 h 275"/>
                <a:gd name="T14" fmla="*/ 23 w 131"/>
                <a:gd name="T15" fmla="*/ 195 h 275"/>
                <a:gd name="T16" fmla="*/ 16 w 131"/>
                <a:gd name="T17" fmla="*/ 197 h 275"/>
                <a:gd name="T18" fmla="*/ 14 w 131"/>
                <a:gd name="T19" fmla="*/ 202 h 275"/>
                <a:gd name="T20" fmla="*/ 10 w 131"/>
                <a:gd name="T21" fmla="*/ 217 h 275"/>
                <a:gd name="T22" fmla="*/ 8 w 131"/>
                <a:gd name="T23" fmla="*/ 220 h 275"/>
                <a:gd name="T24" fmla="*/ 9 w 131"/>
                <a:gd name="T25" fmla="*/ 237 h 275"/>
                <a:gd name="T26" fmla="*/ 0 w 131"/>
                <a:gd name="T27" fmla="*/ 275 h 275"/>
                <a:gd name="T28" fmla="*/ 13 w 131"/>
                <a:gd name="T29" fmla="*/ 275 h 275"/>
                <a:gd name="T30" fmla="*/ 112 w 131"/>
                <a:gd name="T31" fmla="*/ 70 h 275"/>
                <a:gd name="T32" fmla="*/ 114 w 131"/>
                <a:gd name="T33" fmla="*/ 65 h 275"/>
                <a:gd name="T34" fmla="*/ 131 w 131"/>
                <a:gd name="T35" fmla="*/ 9 h 275"/>
                <a:gd name="T36" fmla="*/ 131 w 131"/>
                <a:gd name="T37" fmla="*/ 1 h 275"/>
                <a:gd name="T38" fmla="*/ 127 w 131"/>
                <a:gd name="T3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275">
                  <a:moveTo>
                    <a:pt x="127" y="0"/>
                  </a:moveTo>
                  <a:cubicBezTo>
                    <a:pt x="125" y="3"/>
                    <a:pt x="123" y="5"/>
                    <a:pt x="122" y="8"/>
                  </a:cubicBezTo>
                  <a:cubicBezTo>
                    <a:pt x="113" y="33"/>
                    <a:pt x="104" y="58"/>
                    <a:pt x="94" y="83"/>
                  </a:cubicBezTo>
                  <a:cubicBezTo>
                    <a:pt x="91" y="90"/>
                    <a:pt x="84" y="96"/>
                    <a:pt x="79" y="102"/>
                  </a:cubicBezTo>
                  <a:cubicBezTo>
                    <a:pt x="72" y="109"/>
                    <a:pt x="64" y="115"/>
                    <a:pt x="58" y="123"/>
                  </a:cubicBezTo>
                  <a:cubicBezTo>
                    <a:pt x="51" y="133"/>
                    <a:pt x="46" y="144"/>
                    <a:pt x="40" y="153"/>
                  </a:cubicBezTo>
                  <a:cubicBezTo>
                    <a:pt x="34" y="161"/>
                    <a:pt x="29" y="166"/>
                    <a:pt x="33" y="177"/>
                  </a:cubicBezTo>
                  <a:cubicBezTo>
                    <a:pt x="35" y="181"/>
                    <a:pt x="28" y="193"/>
                    <a:pt x="23" y="195"/>
                  </a:cubicBezTo>
                  <a:cubicBezTo>
                    <a:pt x="21" y="195"/>
                    <a:pt x="19" y="196"/>
                    <a:pt x="16" y="197"/>
                  </a:cubicBezTo>
                  <a:cubicBezTo>
                    <a:pt x="16" y="199"/>
                    <a:pt x="15" y="200"/>
                    <a:pt x="14" y="202"/>
                  </a:cubicBezTo>
                  <a:cubicBezTo>
                    <a:pt x="13" y="207"/>
                    <a:pt x="11" y="212"/>
                    <a:pt x="10" y="217"/>
                  </a:cubicBezTo>
                  <a:cubicBezTo>
                    <a:pt x="9" y="218"/>
                    <a:pt x="9" y="219"/>
                    <a:pt x="8" y="220"/>
                  </a:cubicBezTo>
                  <a:cubicBezTo>
                    <a:pt x="10" y="224"/>
                    <a:pt x="10" y="229"/>
                    <a:pt x="9" y="237"/>
                  </a:cubicBezTo>
                  <a:cubicBezTo>
                    <a:pt x="7" y="250"/>
                    <a:pt x="4" y="262"/>
                    <a:pt x="0" y="275"/>
                  </a:cubicBezTo>
                  <a:cubicBezTo>
                    <a:pt x="13" y="275"/>
                    <a:pt x="13" y="275"/>
                    <a:pt x="13" y="275"/>
                  </a:cubicBezTo>
                  <a:cubicBezTo>
                    <a:pt x="21" y="219"/>
                    <a:pt x="45" y="141"/>
                    <a:pt x="112" y="70"/>
                  </a:cubicBezTo>
                  <a:cubicBezTo>
                    <a:pt x="113" y="68"/>
                    <a:pt x="114" y="67"/>
                    <a:pt x="114" y="65"/>
                  </a:cubicBezTo>
                  <a:cubicBezTo>
                    <a:pt x="114" y="64"/>
                    <a:pt x="117" y="40"/>
                    <a:pt x="131" y="9"/>
                  </a:cubicBezTo>
                  <a:cubicBezTo>
                    <a:pt x="131" y="6"/>
                    <a:pt x="131" y="4"/>
                    <a:pt x="131" y="1"/>
                  </a:cubicBezTo>
                  <a:cubicBezTo>
                    <a:pt x="130" y="1"/>
                    <a:pt x="128" y="1"/>
                    <a:pt x="12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4" name="Freeform 235"/>
            <p:cNvSpPr>
              <a:spLocks/>
            </p:cNvSpPr>
            <p:nvPr/>
          </p:nvSpPr>
          <p:spPr bwMode="auto">
            <a:xfrm>
              <a:off x="14898688" y="5037138"/>
              <a:ext cx="95250" cy="179388"/>
            </a:xfrm>
            <a:custGeom>
              <a:avLst/>
              <a:gdLst>
                <a:gd name="T0" fmla="*/ 25 w 34"/>
                <a:gd name="T1" fmla="*/ 0 h 65"/>
                <a:gd name="T2" fmla="*/ 20 w 34"/>
                <a:gd name="T3" fmla="*/ 2 h 65"/>
                <a:gd name="T4" fmla="*/ 8 w 34"/>
                <a:gd name="T5" fmla="*/ 16 h 65"/>
                <a:gd name="T6" fmla="*/ 1 w 34"/>
                <a:gd name="T7" fmla="*/ 48 h 65"/>
                <a:gd name="T8" fmla="*/ 1 w 34"/>
                <a:gd name="T9" fmla="*/ 57 h 65"/>
                <a:gd name="T10" fmla="*/ 8 w 34"/>
                <a:gd name="T11" fmla="*/ 65 h 65"/>
                <a:gd name="T12" fmla="*/ 9 w 34"/>
                <a:gd name="T13" fmla="*/ 65 h 65"/>
                <a:gd name="T14" fmla="*/ 17 w 34"/>
                <a:gd name="T15" fmla="*/ 58 h 65"/>
                <a:gd name="T16" fmla="*/ 17 w 34"/>
                <a:gd name="T17" fmla="*/ 48 h 65"/>
                <a:gd name="T18" fmla="*/ 24 w 34"/>
                <a:gd name="T19" fmla="*/ 20 h 65"/>
                <a:gd name="T20" fmla="*/ 28 w 34"/>
                <a:gd name="T21" fmla="*/ 16 h 65"/>
                <a:gd name="T22" fmla="*/ 31 w 34"/>
                <a:gd name="T23" fmla="*/ 13 h 65"/>
                <a:gd name="T24" fmla="*/ 33 w 34"/>
                <a:gd name="T25" fmla="*/ 11 h 65"/>
                <a:gd name="T26" fmla="*/ 31 w 34"/>
                <a:gd name="T27" fmla="*/ 2 h 65"/>
                <a:gd name="T28" fmla="*/ 25 w 34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5">
                  <a:moveTo>
                    <a:pt x="25" y="0"/>
                  </a:moveTo>
                  <a:cubicBezTo>
                    <a:pt x="24" y="0"/>
                    <a:pt x="22" y="0"/>
                    <a:pt x="20" y="2"/>
                  </a:cubicBezTo>
                  <a:cubicBezTo>
                    <a:pt x="15" y="6"/>
                    <a:pt x="11" y="11"/>
                    <a:pt x="8" y="16"/>
                  </a:cubicBezTo>
                  <a:cubicBezTo>
                    <a:pt x="0" y="28"/>
                    <a:pt x="1" y="40"/>
                    <a:pt x="1" y="48"/>
                  </a:cubicBezTo>
                  <a:cubicBezTo>
                    <a:pt x="1" y="51"/>
                    <a:pt x="1" y="54"/>
                    <a:pt x="1" y="57"/>
                  </a:cubicBezTo>
                  <a:cubicBezTo>
                    <a:pt x="1" y="61"/>
                    <a:pt x="4" y="65"/>
                    <a:pt x="8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3" y="65"/>
                    <a:pt x="16" y="62"/>
                    <a:pt x="17" y="58"/>
                  </a:cubicBezTo>
                  <a:cubicBezTo>
                    <a:pt x="17" y="55"/>
                    <a:pt x="17" y="51"/>
                    <a:pt x="17" y="48"/>
                  </a:cubicBezTo>
                  <a:cubicBezTo>
                    <a:pt x="16" y="39"/>
                    <a:pt x="16" y="30"/>
                    <a:pt x="24" y="20"/>
                  </a:cubicBezTo>
                  <a:cubicBezTo>
                    <a:pt x="25" y="19"/>
                    <a:pt x="27" y="17"/>
                    <a:pt x="28" y="16"/>
                  </a:cubicBezTo>
                  <a:cubicBezTo>
                    <a:pt x="29" y="15"/>
                    <a:pt x="30" y="14"/>
                    <a:pt x="31" y="13"/>
                  </a:cubicBezTo>
                  <a:cubicBezTo>
                    <a:pt x="31" y="13"/>
                    <a:pt x="32" y="12"/>
                    <a:pt x="33" y="11"/>
                  </a:cubicBezTo>
                  <a:cubicBezTo>
                    <a:pt x="34" y="8"/>
                    <a:pt x="33" y="5"/>
                    <a:pt x="31" y="2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5" name="Freeform 236"/>
            <p:cNvSpPr>
              <a:spLocks/>
            </p:cNvSpPr>
            <p:nvPr/>
          </p:nvSpPr>
          <p:spPr bwMode="auto">
            <a:xfrm>
              <a:off x="15259050" y="4567238"/>
              <a:ext cx="138113" cy="328613"/>
            </a:xfrm>
            <a:custGeom>
              <a:avLst/>
              <a:gdLst>
                <a:gd name="T0" fmla="*/ 13 w 50"/>
                <a:gd name="T1" fmla="*/ 0 h 119"/>
                <a:gd name="T2" fmla="*/ 5 w 50"/>
                <a:gd name="T3" fmla="*/ 7 h 119"/>
                <a:gd name="T4" fmla="*/ 32 w 50"/>
                <a:gd name="T5" fmla="*/ 109 h 119"/>
                <a:gd name="T6" fmla="*/ 36 w 50"/>
                <a:gd name="T7" fmla="*/ 116 h 119"/>
                <a:gd name="T8" fmla="*/ 42 w 50"/>
                <a:gd name="T9" fmla="*/ 119 h 119"/>
                <a:gd name="T10" fmla="*/ 47 w 50"/>
                <a:gd name="T11" fmla="*/ 117 h 119"/>
                <a:gd name="T12" fmla="*/ 49 w 50"/>
                <a:gd name="T13" fmla="*/ 108 h 119"/>
                <a:gd name="T14" fmla="*/ 48 w 50"/>
                <a:gd name="T15" fmla="*/ 106 h 119"/>
                <a:gd name="T16" fmla="*/ 20 w 50"/>
                <a:gd name="T17" fmla="*/ 9 h 119"/>
                <a:gd name="T18" fmla="*/ 14 w 50"/>
                <a:gd name="T19" fmla="*/ 0 h 119"/>
                <a:gd name="T20" fmla="*/ 13 w 50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9">
                  <a:moveTo>
                    <a:pt x="13" y="0"/>
                  </a:moveTo>
                  <a:cubicBezTo>
                    <a:pt x="9" y="0"/>
                    <a:pt x="6" y="3"/>
                    <a:pt x="5" y="7"/>
                  </a:cubicBezTo>
                  <a:cubicBezTo>
                    <a:pt x="0" y="38"/>
                    <a:pt x="19" y="88"/>
                    <a:pt x="32" y="109"/>
                  </a:cubicBezTo>
                  <a:cubicBezTo>
                    <a:pt x="33" y="112"/>
                    <a:pt x="34" y="114"/>
                    <a:pt x="36" y="116"/>
                  </a:cubicBezTo>
                  <a:cubicBezTo>
                    <a:pt x="37" y="118"/>
                    <a:pt x="40" y="119"/>
                    <a:pt x="42" y="119"/>
                  </a:cubicBezTo>
                  <a:cubicBezTo>
                    <a:pt x="44" y="119"/>
                    <a:pt x="45" y="118"/>
                    <a:pt x="47" y="117"/>
                  </a:cubicBezTo>
                  <a:cubicBezTo>
                    <a:pt x="49" y="115"/>
                    <a:pt x="50" y="112"/>
                    <a:pt x="49" y="108"/>
                  </a:cubicBezTo>
                  <a:cubicBezTo>
                    <a:pt x="49" y="108"/>
                    <a:pt x="49" y="107"/>
                    <a:pt x="48" y="106"/>
                  </a:cubicBezTo>
                  <a:cubicBezTo>
                    <a:pt x="38" y="92"/>
                    <a:pt x="16" y="38"/>
                    <a:pt x="20" y="9"/>
                  </a:cubicBezTo>
                  <a:cubicBezTo>
                    <a:pt x="21" y="5"/>
                    <a:pt x="18" y="1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6" name="Freeform 237"/>
            <p:cNvSpPr>
              <a:spLocks/>
            </p:cNvSpPr>
            <p:nvPr/>
          </p:nvSpPr>
          <p:spPr bwMode="auto">
            <a:xfrm>
              <a:off x="17630775" y="4022726"/>
              <a:ext cx="1363663" cy="271463"/>
            </a:xfrm>
            <a:custGeom>
              <a:avLst/>
              <a:gdLst>
                <a:gd name="T0" fmla="*/ 301 w 494"/>
                <a:gd name="T1" fmla="*/ 0 h 98"/>
                <a:gd name="T2" fmla="*/ 74 w 494"/>
                <a:gd name="T3" fmla="*/ 43 h 98"/>
                <a:gd name="T4" fmla="*/ 43 w 494"/>
                <a:gd name="T5" fmla="*/ 52 h 98"/>
                <a:gd name="T6" fmla="*/ 32 w 494"/>
                <a:gd name="T7" fmla="*/ 50 h 98"/>
                <a:gd name="T8" fmla="*/ 27 w 494"/>
                <a:gd name="T9" fmla="*/ 49 h 98"/>
                <a:gd name="T10" fmla="*/ 9 w 494"/>
                <a:gd name="T11" fmla="*/ 57 h 98"/>
                <a:gd name="T12" fmla="*/ 1 w 494"/>
                <a:gd name="T13" fmla="*/ 85 h 98"/>
                <a:gd name="T14" fmla="*/ 20 w 494"/>
                <a:gd name="T15" fmla="*/ 98 h 98"/>
                <a:gd name="T16" fmla="*/ 20 w 494"/>
                <a:gd name="T17" fmla="*/ 98 h 98"/>
                <a:gd name="T18" fmla="*/ 79 w 494"/>
                <a:gd name="T19" fmla="*/ 91 h 98"/>
                <a:gd name="T20" fmla="*/ 152 w 494"/>
                <a:gd name="T21" fmla="*/ 66 h 98"/>
                <a:gd name="T22" fmla="*/ 384 w 494"/>
                <a:gd name="T23" fmla="*/ 45 h 98"/>
                <a:gd name="T24" fmla="*/ 386 w 494"/>
                <a:gd name="T25" fmla="*/ 45 h 98"/>
                <a:gd name="T26" fmla="*/ 474 w 494"/>
                <a:gd name="T27" fmla="*/ 68 h 98"/>
                <a:gd name="T28" fmla="*/ 489 w 494"/>
                <a:gd name="T29" fmla="*/ 74 h 98"/>
                <a:gd name="T30" fmla="*/ 494 w 494"/>
                <a:gd name="T31" fmla="*/ 72 h 98"/>
                <a:gd name="T32" fmla="*/ 493 w 494"/>
                <a:gd name="T33" fmla="*/ 70 h 98"/>
                <a:gd name="T34" fmla="*/ 477 w 494"/>
                <a:gd name="T35" fmla="*/ 59 h 98"/>
                <a:gd name="T36" fmla="*/ 334 w 494"/>
                <a:gd name="T37" fmla="*/ 36 h 98"/>
                <a:gd name="T38" fmla="*/ 231 w 494"/>
                <a:gd name="T39" fmla="*/ 43 h 98"/>
                <a:gd name="T40" fmla="*/ 91 w 494"/>
                <a:gd name="T41" fmla="*/ 77 h 98"/>
                <a:gd name="T42" fmla="*/ 36 w 494"/>
                <a:gd name="T43" fmla="*/ 91 h 98"/>
                <a:gd name="T44" fmla="*/ 16 w 494"/>
                <a:gd name="T45" fmla="*/ 82 h 98"/>
                <a:gd name="T46" fmla="*/ 17 w 494"/>
                <a:gd name="T47" fmla="*/ 71 h 98"/>
                <a:gd name="T48" fmla="*/ 22 w 494"/>
                <a:gd name="T49" fmla="*/ 69 h 98"/>
                <a:gd name="T50" fmla="*/ 28 w 494"/>
                <a:gd name="T51" fmla="*/ 73 h 98"/>
                <a:gd name="T52" fmla="*/ 37 w 494"/>
                <a:gd name="T53" fmla="*/ 76 h 98"/>
                <a:gd name="T54" fmla="*/ 86 w 494"/>
                <a:gd name="T55" fmla="*/ 62 h 98"/>
                <a:gd name="T56" fmla="*/ 229 w 494"/>
                <a:gd name="T57" fmla="*/ 28 h 98"/>
                <a:gd name="T58" fmla="*/ 333 w 494"/>
                <a:gd name="T59" fmla="*/ 21 h 98"/>
                <a:gd name="T60" fmla="*/ 414 w 494"/>
                <a:gd name="T61" fmla="*/ 28 h 98"/>
                <a:gd name="T62" fmla="*/ 402 w 494"/>
                <a:gd name="T63" fmla="*/ 23 h 98"/>
                <a:gd name="T64" fmla="*/ 322 w 494"/>
                <a:gd name="T65" fmla="*/ 0 h 98"/>
                <a:gd name="T66" fmla="*/ 301 w 494"/>
                <a:gd name="T6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4" h="98">
                  <a:moveTo>
                    <a:pt x="301" y="0"/>
                  </a:moveTo>
                  <a:cubicBezTo>
                    <a:pt x="223" y="0"/>
                    <a:pt x="148" y="17"/>
                    <a:pt x="74" y="43"/>
                  </a:cubicBezTo>
                  <a:cubicBezTo>
                    <a:pt x="64" y="47"/>
                    <a:pt x="54" y="52"/>
                    <a:pt x="43" y="52"/>
                  </a:cubicBezTo>
                  <a:cubicBezTo>
                    <a:pt x="39" y="52"/>
                    <a:pt x="36" y="51"/>
                    <a:pt x="32" y="50"/>
                  </a:cubicBezTo>
                  <a:cubicBezTo>
                    <a:pt x="30" y="50"/>
                    <a:pt x="29" y="49"/>
                    <a:pt x="27" y="49"/>
                  </a:cubicBezTo>
                  <a:cubicBezTo>
                    <a:pt x="21" y="49"/>
                    <a:pt x="12" y="53"/>
                    <a:pt x="9" y="57"/>
                  </a:cubicBezTo>
                  <a:cubicBezTo>
                    <a:pt x="3" y="64"/>
                    <a:pt x="0" y="76"/>
                    <a:pt x="1" y="85"/>
                  </a:cubicBezTo>
                  <a:cubicBezTo>
                    <a:pt x="1" y="90"/>
                    <a:pt x="13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40" y="98"/>
                    <a:pt x="60" y="96"/>
                    <a:pt x="79" y="91"/>
                  </a:cubicBezTo>
                  <a:cubicBezTo>
                    <a:pt x="104" y="84"/>
                    <a:pt x="127" y="69"/>
                    <a:pt x="152" y="66"/>
                  </a:cubicBezTo>
                  <a:cubicBezTo>
                    <a:pt x="229" y="57"/>
                    <a:pt x="306" y="48"/>
                    <a:pt x="384" y="45"/>
                  </a:cubicBezTo>
                  <a:cubicBezTo>
                    <a:pt x="385" y="45"/>
                    <a:pt x="385" y="45"/>
                    <a:pt x="386" y="45"/>
                  </a:cubicBezTo>
                  <a:cubicBezTo>
                    <a:pt x="415" y="45"/>
                    <a:pt x="445" y="60"/>
                    <a:pt x="474" y="68"/>
                  </a:cubicBezTo>
                  <a:cubicBezTo>
                    <a:pt x="479" y="70"/>
                    <a:pt x="484" y="72"/>
                    <a:pt x="489" y="74"/>
                  </a:cubicBezTo>
                  <a:cubicBezTo>
                    <a:pt x="490" y="74"/>
                    <a:pt x="492" y="73"/>
                    <a:pt x="494" y="72"/>
                  </a:cubicBezTo>
                  <a:cubicBezTo>
                    <a:pt x="494" y="71"/>
                    <a:pt x="494" y="71"/>
                    <a:pt x="493" y="70"/>
                  </a:cubicBezTo>
                  <a:cubicBezTo>
                    <a:pt x="490" y="68"/>
                    <a:pt x="485" y="64"/>
                    <a:pt x="477" y="59"/>
                  </a:cubicBezTo>
                  <a:cubicBezTo>
                    <a:pt x="430" y="46"/>
                    <a:pt x="392" y="36"/>
                    <a:pt x="334" y="36"/>
                  </a:cubicBezTo>
                  <a:cubicBezTo>
                    <a:pt x="305" y="36"/>
                    <a:pt x="272" y="38"/>
                    <a:pt x="231" y="43"/>
                  </a:cubicBezTo>
                  <a:cubicBezTo>
                    <a:pt x="172" y="50"/>
                    <a:pt x="125" y="66"/>
                    <a:pt x="91" y="77"/>
                  </a:cubicBezTo>
                  <a:cubicBezTo>
                    <a:pt x="68" y="85"/>
                    <a:pt x="50" y="91"/>
                    <a:pt x="36" y="91"/>
                  </a:cubicBezTo>
                  <a:cubicBezTo>
                    <a:pt x="27" y="91"/>
                    <a:pt x="21" y="88"/>
                    <a:pt x="16" y="82"/>
                  </a:cubicBezTo>
                  <a:cubicBezTo>
                    <a:pt x="13" y="78"/>
                    <a:pt x="14" y="74"/>
                    <a:pt x="17" y="71"/>
                  </a:cubicBezTo>
                  <a:cubicBezTo>
                    <a:pt x="19" y="70"/>
                    <a:pt x="20" y="69"/>
                    <a:pt x="22" y="69"/>
                  </a:cubicBezTo>
                  <a:cubicBezTo>
                    <a:pt x="24" y="69"/>
                    <a:pt x="27" y="71"/>
                    <a:pt x="28" y="73"/>
                  </a:cubicBezTo>
                  <a:cubicBezTo>
                    <a:pt x="30" y="75"/>
                    <a:pt x="33" y="76"/>
                    <a:pt x="37" y="76"/>
                  </a:cubicBezTo>
                  <a:cubicBezTo>
                    <a:pt x="47" y="76"/>
                    <a:pt x="65" y="69"/>
                    <a:pt x="86" y="62"/>
                  </a:cubicBezTo>
                  <a:cubicBezTo>
                    <a:pt x="121" y="51"/>
                    <a:pt x="169" y="34"/>
                    <a:pt x="229" y="28"/>
                  </a:cubicBezTo>
                  <a:cubicBezTo>
                    <a:pt x="271" y="23"/>
                    <a:pt x="304" y="21"/>
                    <a:pt x="333" y="21"/>
                  </a:cubicBezTo>
                  <a:cubicBezTo>
                    <a:pt x="365" y="21"/>
                    <a:pt x="390" y="23"/>
                    <a:pt x="414" y="28"/>
                  </a:cubicBezTo>
                  <a:cubicBezTo>
                    <a:pt x="410" y="26"/>
                    <a:pt x="406" y="25"/>
                    <a:pt x="402" y="23"/>
                  </a:cubicBezTo>
                  <a:cubicBezTo>
                    <a:pt x="380" y="15"/>
                    <a:pt x="353" y="7"/>
                    <a:pt x="322" y="0"/>
                  </a:cubicBezTo>
                  <a:cubicBezTo>
                    <a:pt x="315" y="0"/>
                    <a:pt x="308" y="0"/>
                    <a:pt x="301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7" name="Freeform 238"/>
            <p:cNvSpPr>
              <a:spLocks noEditPoints="1"/>
            </p:cNvSpPr>
            <p:nvPr/>
          </p:nvSpPr>
          <p:spPr bwMode="auto">
            <a:xfrm>
              <a:off x="18519775" y="4022726"/>
              <a:ext cx="471488" cy="193675"/>
            </a:xfrm>
            <a:custGeom>
              <a:avLst/>
              <a:gdLst>
                <a:gd name="T0" fmla="*/ 155 w 171"/>
                <a:gd name="T1" fmla="*/ 59 h 70"/>
                <a:gd name="T2" fmla="*/ 171 w 171"/>
                <a:gd name="T3" fmla="*/ 70 h 70"/>
                <a:gd name="T4" fmla="*/ 170 w 171"/>
                <a:gd name="T5" fmla="*/ 64 h 70"/>
                <a:gd name="T6" fmla="*/ 155 w 171"/>
                <a:gd name="T7" fmla="*/ 59 h 70"/>
                <a:gd name="T8" fmla="*/ 0 w 171"/>
                <a:gd name="T9" fmla="*/ 0 h 70"/>
                <a:gd name="T10" fmla="*/ 80 w 171"/>
                <a:gd name="T11" fmla="*/ 23 h 70"/>
                <a:gd name="T12" fmla="*/ 92 w 171"/>
                <a:gd name="T13" fmla="*/ 28 h 70"/>
                <a:gd name="T14" fmla="*/ 132 w 171"/>
                <a:gd name="T15" fmla="*/ 37 h 70"/>
                <a:gd name="T16" fmla="*/ 28 w 171"/>
                <a:gd name="T17" fmla="*/ 2 h 70"/>
                <a:gd name="T18" fmla="*/ 0 w 17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70">
                  <a:moveTo>
                    <a:pt x="155" y="59"/>
                  </a:moveTo>
                  <a:cubicBezTo>
                    <a:pt x="163" y="64"/>
                    <a:pt x="168" y="68"/>
                    <a:pt x="171" y="70"/>
                  </a:cubicBezTo>
                  <a:cubicBezTo>
                    <a:pt x="171" y="68"/>
                    <a:pt x="170" y="66"/>
                    <a:pt x="170" y="64"/>
                  </a:cubicBezTo>
                  <a:cubicBezTo>
                    <a:pt x="165" y="62"/>
                    <a:pt x="160" y="61"/>
                    <a:pt x="155" y="59"/>
                  </a:cubicBezTo>
                  <a:moveTo>
                    <a:pt x="0" y="0"/>
                  </a:moveTo>
                  <a:cubicBezTo>
                    <a:pt x="31" y="7"/>
                    <a:pt x="58" y="15"/>
                    <a:pt x="80" y="23"/>
                  </a:cubicBezTo>
                  <a:cubicBezTo>
                    <a:pt x="84" y="25"/>
                    <a:pt x="88" y="26"/>
                    <a:pt x="92" y="28"/>
                  </a:cubicBezTo>
                  <a:cubicBezTo>
                    <a:pt x="106" y="30"/>
                    <a:pt x="119" y="33"/>
                    <a:pt x="132" y="37"/>
                  </a:cubicBezTo>
                  <a:cubicBezTo>
                    <a:pt x="99" y="21"/>
                    <a:pt x="66" y="6"/>
                    <a:pt x="28" y="2"/>
                  </a:cubicBezTo>
                  <a:cubicBezTo>
                    <a:pt x="19" y="1"/>
                    <a:pt x="9" y="1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8" name="Freeform 239"/>
            <p:cNvSpPr>
              <a:spLocks/>
            </p:cNvSpPr>
            <p:nvPr/>
          </p:nvSpPr>
          <p:spPr bwMode="auto">
            <a:xfrm>
              <a:off x="17665700" y="4081463"/>
              <a:ext cx="1323975" cy="193675"/>
            </a:xfrm>
            <a:custGeom>
              <a:avLst/>
              <a:gdLst>
                <a:gd name="T0" fmla="*/ 320 w 479"/>
                <a:gd name="T1" fmla="*/ 0 h 70"/>
                <a:gd name="T2" fmla="*/ 216 w 479"/>
                <a:gd name="T3" fmla="*/ 7 h 70"/>
                <a:gd name="T4" fmla="*/ 73 w 479"/>
                <a:gd name="T5" fmla="*/ 41 h 70"/>
                <a:gd name="T6" fmla="*/ 24 w 479"/>
                <a:gd name="T7" fmla="*/ 55 h 70"/>
                <a:gd name="T8" fmla="*/ 15 w 479"/>
                <a:gd name="T9" fmla="*/ 52 h 70"/>
                <a:gd name="T10" fmla="*/ 9 w 479"/>
                <a:gd name="T11" fmla="*/ 48 h 70"/>
                <a:gd name="T12" fmla="*/ 4 w 479"/>
                <a:gd name="T13" fmla="*/ 50 h 70"/>
                <a:gd name="T14" fmla="*/ 3 w 479"/>
                <a:gd name="T15" fmla="*/ 61 h 70"/>
                <a:gd name="T16" fmla="*/ 23 w 479"/>
                <a:gd name="T17" fmla="*/ 70 h 70"/>
                <a:gd name="T18" fmla="*/ 78 w 479"/>
                <a:gd name="T19" fmla="*/ 56 h 70"/>
                <a:gd name="T20" fmla="*/ 218 w 479"/>
                <a:gd name="T21" fmla="*/ 22 h 70"/>
                <a:gd name="T22" fmla="*/ 321 w 479"/>
                <a:gd name="T23" fmla="*/ 15 h 70"/>
                <a:gd name="T24" fmla="*/ 464 w 479"/>
                <a:gd name="T25" fmla="*/ 38 h 70"/>
                <a:gd name="T26" fmla="*/ 479 w 479"/>
                <a:gd name="T27" fmla="*/ 43 h 70"/>
                <a:gd name="T28" fmla="*/ 474 w 479"/>
                <a:gd name="T29" fmla="*/ 32 h 70"/>
                <a:gd name="T30" fmla="*/ 441 w 479"/>
                <a:gd name="T31" fmla="*/ 16 h 70"/>
                <a:gd name="T32" fmla="*/ 401 w 479"/>
                <a:gd name="T33" fmla="*/ 7 h 70"/>
                <a:gd name="T34" fmla="*/ 320 w 479"/>
                <a:gd name="T3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9" h="70">
                  <a:moveTo>
                    <a:pt x="320" y="0"/>
                  </a:moveTo>
                  <a:cubicBezTo>
                    <a:pt x="291" y="0"/>
                    <a:pt x="258" y="2"/>
                    <a:pt x="216" y="7"/>
                  </a:cubicBezTo>
                  <a:cubicBezTo>
                    <a:pt x="156" y="13"/>
                    <a:pt x="108" y="30"/>
                    <a:pt x="73" y="41"/>
                  </a:cubicBezTo>
                  <a:cubicBezTo>
                    <a:pt x="52" y="48"/>
                    <a:pt x="34" y="55"/>
                    <a:pt x="24" y="55"/>
                  </a:cubicBezTo>
                  <a:cubicBezTo>
                    <a:pt x="20" y="55"/>
                    <a:pt x="17" y="54"/>
                    <a:pt x="15" y="52"/>
                  </a:cubicBezTo>
                  <a:cubicBezTo>
                    <a:pt x="14" y="50"/>
                    <a:pt x="11" y="48"/>
                    <a:pt x="9" y="48"/>
                  </a:cubicBezTo>
                  <a:cubicBezTo>
                    <a:pt x="7" y="48"/>
                    <a:pt x="6" y="49"/>
                    <a:pt x="4" y="50"/>
                  </a:cubicBezTo>
                  <a:cubicBezTo>
                    <a:pt x="1" y="53"/>
                    <a:pt x="0" y="57"/>
                    <a:pt x="3" y="61"/>
                  </a:cubicBezTo>
                  <a:cubicBezTo>
                    <a:pt x="8" y="67"/>
                    <a:pt x="14" y="70"/>
                    <a:pt x="23" y="70"/>
                  </a:cubicBezTo>
                  <a:cubicBezTo>
                    <a:pt x="37" y="70"/>
                    <a:pt x="55" y="64"/>
                    <a:pt x="78" y="56"/>
                  </a:cubicBezTo>
                  <a:cubicBezTo>
                    <a:pt x="112" y="45"/>
                    <a:pt x="159" y="29"/>
                    <a:pt x="218" y="22"/>
                  </a:cubicBezTo>
                  <a:cubicBezTo>
                    <a:pt x="259" y="17"/>
                    <a:pt x="292" y="15"/>
                    <a:pt x="321" y="15"/>
                  </a:cubicBezTo>
                  <a:cubicBezTo>
                    <a:pt x="379" y="15"/>
                    <a:pt x="417" y="25"/>
                    <a:pt x="464" y="38"/>
                  </a:cubicBezTo>
                  <a:cubicBezTo>
                    <a:pt x="469" y="40"/>
                    <a:pt x="474" y="41"/>
                    <a:pt x="479" y="43"/>
                  </a:cubicBezTo>
                  <a:cubicBezTo>
                    <a:pt x="478" y="38"/>
                    <a:pt x="477" y="33"/>
                    <a:pt x="474" y="32"/>
                  </a:cubicBezTo>
                  <a:cubicBezTo>
                    <a:pt x="463" y="27"/>
                    <a:pt x="452" y="21"/>
                    <a:pt x="441" y="16"/>
                  </a:cubicBezTo>
                  <a:cubicBezTo>
                    <a:pt x="428" y="12"/>
                    <a:pt x="415" y="9"/>
                    <a:pt x="401" y="7"/>
                  </a:cubicBezTo>
                  <a:cubicBezTo>
                    <a:pt x="377" y="2"/>
                    <a:pt x="352" y="0"/>
                    <a:pt x="32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69" name="Freeform 240"/>
            <p:cNvSpPr>
              <a:spLocks noEditPoints="1"/>
            </p:cNvSpPr>
            <p:nvPr/>
          </p:nvSpPr>
          <p:spPr bwMode="auto">
            <a:xfrm>
              <a:off x="14993938" y="5122863"/>
              <a:ext cx="595313" cy="720725"/>
            </a:xfrm>
            <a:custGeom>
              <a:avLst/>
              <a:gdLst>
                <a:gd name="T0" fmla="*/ 134 w 216"/>
                <a:gd name="T1" fmla="*/ 103 h 261"/>
                <a:gd name="T2" fmla="*/ 100 w 216"/>
                <a:gd name="T3" fmla="*/ 116 h 261"/>
                <a:gd name="T4" fmla="*/ 111 w 216"/>
                <a:gd name="T5" fmla="*/ 117 h 261"/>
                <a:gd name="T6" fmla="*/ 113 w 216"/>
                <a:gd name="T7" fmla="*/ 117 h 261"/>
                <a:gd name="T8" fmla="*/ 134 w 216"/>
                <a:gd name="T9" fmla="*/ 103 h 261"/>
                <a:gd name="T10" fmla="*/ 215 w 216"/>
                <a:gd name="T11" fmla="*/ 86 h 261"/>
                <a:gd name="T12" fmla="*/ 113 w 216"/>
                <a:gd name="T13" fmla="*/ 140 h 261"/>
                <a:gd name="T14" fmla="*/ 93 w 216"/>
                <a:gd name="T15" fmla="*/ 212 h 261"/>
                <a:gd name="T16" fmla="*/ 85 w 216"/>
                <a:gd name="T17" fmla="*/ 220 h 261"/>
                <a:gd name="T18" fmla="*/ 85 w 216"/>
                <a:gd name="T19" fmla="*/ 220 h 261"/>
                <a:gd name="T20" fmla="*/ 78 w 216"/>
                <a:gd name="T21" fmla="*/ 212 h 261"/>
                <a:gd name="T22" fmla="*/ 100 w 216"/>
                <a:gd name="T23" fmla="*/ 132 h 261"/>
                <a:gd name="T24" fmla="*/ 97 w 216"/>
                <a:gd name="T25" fmla="*/ 132 h 261"/>
                <a:gd name="T26" fmla="*/ 26 w 216"/>
                <a:gd name="T27" fmla="*/ 143 h 261"/>
                <a:gd name="T28" fmla="*/ 23 w 216"/>
                <a:gd name="T29" fmla="*/ 144 h 261"/>
                <a:gd name="T30" fmla="*/ 16 w 216"/>
                <a:gd name="T31" fmla="*/ 140 h 261"/>
                <a:gd name="T32" fmla="*/ 19 w 216"/>
                <a:gd name="T33" fmla="*/ 130 h 261"/>
                <a:gd name="T34" fmla="*/ 45 w 216"/>
                <a:gd name="T35" fmla="*/ 121 h 261"/>
                <a:gd name="T36" fmla="*/ 11 w 216"/>
                <a:gd name="T37" fmla="*/ 134 h 261"/>
                <a:gd name="T38" fmla="*/ 2 w 216"/>
                <a:gd name="T39" fmla="*/ 159 h 261"/>
                <a:gd name="T40" fmla="*/ 22 w 216"/>
                <a:gd name="T41" fmla="*/ 176 h 261"/>
                <a:gd name="T42" fmla="*/ 47 w 216"/>
                <a:gd name="T43" fmla="*/ 178 h 261"/>
                <a:gd name="T44" fmla="*/ 47 w 216"/>
                <a:gd name="T45" fmla="*/ 209 h 261"/>
                <a:gd name="T46" fmla="*/ 55 w 216"/>
                <a:gd name="T47" fmla="*/ 248 h 261"/>
                <a:gd name="T48" fmla="*/ 75 w 216"/>
                <a:gd name="T49" fmla="*/ 261 h 261"/>
                <a:gd name="T50" fmla="*/ 86 w 216"/>
                <a:gd name="T51" fmla="*/ 259 h 261"/>
                <a:gd name="T52" fmla="*/ 100 w 216"/>
                <a:gd name="T53" fmla="*/ 232 h 261"/>
                <a:gd name="T54" fmla="*/ 124 w 216"/>
                <a:gd name="T55" fmla="*/ 143 h 261"/>
                <a:gd name="T56" fmla="*/ 190 w 216"/>
                <a:gd name="T57" fmla="*/ 100 h 261"/>
                <a:gd name="T58" fmla="*/ 215 w 216"/>
                <a:gd name="T59" fmla="*/ 95 h 261"/>
                <a:gd name="T60" fmla="*/ 215 w 216"/>
                <a:gd name="T61" fmla="*/ 86 h 261"/>
                <a:gd name="T62" fmla="*/ 216 w 216"/>
                <a:gd name="T63" fmla="*/ 0 h 261"/>
                <a:gd name="T64" fmla="*/ 201 w 216"/>
                <a:gd name="T65" fmla="*/ 55 h 261"/>
                <a:gd name="T66" fmla="*/ 192 w 216"/>
                <a:gd name="T67" fmla="*/ 71 h 261"/>
                <a:gd name="T68" fmla="*/ 152 w 216"/>
                <a:gd name="T69" fmla="*/ 94 h 261"/>
                <a:gd name="T70" fmla="*/ 215 w 216"/>
                <a:gd name="T71" fmla="*/ 70 h 261"/>
                <a:gd name="T72" fmla="*/ 215 w 216"/>
                <a:gd name="T73" fmla="*/ 17 h 261"/>
                <a:gd name="T74" fmla="*/ 216 w 216"/>
                <a:gd name="T7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261">
                  <a:moveTo>
                    <a:pt x="134" y="103"/>
                  </a:moveTo>
                  <a:cubicBezTo>
                    <a:pt x="123" y="108"/>
                    <a:pt x="112" y="113"/>
                    <a:pt x="100" y="116"/>
                  </a:cubicBezTo>
                  <a:cubicBezTo>
                    <a:pt x="104" y="116"/>
                    <a:pt x="107" y="116"/>
                    <a:pt x="111" y="117"/>
                  </a:cubicBezTo>
                  <a:cubicBezTo>
                    <a:pt x="112" y="117"/>
                    <a:pt x="113" y="117"/>
                    <a:pt x="113" y="117"/>
                  </a:cubicBezTo>
                  <a:cubicBezTo>
                    <a:pt x="119" y="112"/>
                    <a:pt x="127" y="108"/>
                    <a:pt x="134" y="103"/>
                  </a:cubicBezTo>
                  <a:moveTo>
                    <a:pt x="215" y="86"/>
                  </a:moveTo>
                  <a:cubicBezTo>
                    <a:pt x="183" y="97"/>
                    <a:pt x="129" y="118"/>
                    <a:pt x="113" y="140"/>
                  </a:cubicBezTo>
                  <a:cubicBezTo>
                    <a:pt x="100" y="158"/>
                    <a:pt x="93" y="170"/>
                    <a:pt x="93" y="212"/>
                  </a:cubicBezTo>
                  <a:cubicBezTo>
                    <a:pt x="93" y="216"/>
                    <a:pt x="90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1" y="220"/>
                    <a:pt x="78" y="216"/>
                    <a:pt x="78" y="212"/>
                  </a:cubicBezTo>
                  <a:cubicBezTo>
                    <a:pt x="78" y="167"/>
                    <a:pt x="86" y="152"/>
                    <a:pt x="100" y="132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64" y="132"/>
                    <a:pt x="35" y="138"/>
                    <a:pt x="26" y="143"/>
                  </a:cubicBezTo>
                  <a:cubicBezTo>
                    <a:pt x="25" y="144"/>
                    <a:pt x="24" y="144"/>
                    <a:pt x="23" y="144"/>
                  </a:cubicBezTo>
                  <a:cubicBezTo>
                    <a:pt x="20" y="144"/>
                    <a:pt x="17" y="143"/>
                    <a:pt x="16" y="140"/>
                  </a:cubicBezTo>
                  <a:cubicBezTo>
                    <a:pt x="14" y="137"/>
                    <a:pt x="15" y="132"/>
                    <a:pt x="19" y="130"/>
                  </a:cubicBezTo>
                  <a:cubicBezTo>
                    <a:pt x="24" y="127"/>
                    <a:pt x="33" y="124"/>
                    <a:pt x="45" y="121"/>
                  </a:cubicBezTo>
                  <a:cubicBezTo>
                    <a:pt x="33" y="122"/>
                    <a:pt x="21" y="127"/>
                    <a:pt x="11" y="134"/>
                  </a:cubicBezTo>
                  <a:cubicBezTo>
                    <a:pt x="5" y="138"/>
                    <a:pt x="0" y="151"/>
                    <a:pt x="2" y="159"/>
                  </a:cubicBezTo>
                  <a:cubicBezTo>
                    <a:pt x="3" y="166"/>
                    <a:pt x="14" y="172"/>
                    <a:pt x="22" y="176"/>
                  </a:cubicBezTo>
                  <a:cubicBezTo>
                    <a:pt x="28" y="179"/>
                    <a:pt x="37" y="177"/>
                    <a:pt x="47" y="178"/>
                  </a:cubicBezTo>
                  <a:cubicBezTo>
                    <a:pt x="46" y="189"/>
                    <a:pt x="45" y="199"/>
                    <a:pt x="47" y="209"/>
                  </a:cubicBezTo>
                  <a:cubicBezTo>
                    <a:pt x="48" y="222"/>
                    <a:pt x="50" y="236"/>
                    <a:pt x="55" y="248"/>
                  </a:cubicBezTo>
                  <a:cubicBezTo>
                    <a:pt x="59" y="256"/>
                    <a:pt x="67" y="261"/>
                    <a:pt x="75" y="261"/>
                  </a:cubicBezTo>
                  <a:cubicBezTo>
                    <a:pt x="79" y="261"/>
                    <a:pt x="82" y="260"/>
                    <a:pt x="86" y="259"/>
                  </a:cubicBezTo>
                  <a:cubicBezTo>
                    <a:pt x="98" y="254"/>
                    <a:pt x="101" y="245"/>
                    <a:pt x="100" y="232"/>
                  </a:cubicBezTo>
                  <a:cubicBezTo>
                    <a:pt x="95" y="199"/>
                    <a:pt x="103" y="166"/>
                    <a:pt x="124" y="143"/>
                  </a:cubicBezTo>
                  <a:cubicBezTo>
                    <a:pt x="140" y="124"/>
                    <a:pt x="168" y="114"/>
                    <a:pt x="190" y="100"/>
                  </a:cubicBezTo>
                  <a:cubicBezTo>
                    <a:pt x="194" y="97"/>
                    <a:pt x="205" y="97"/>
                    <a:pt x="215" y="95"/>
                  </a:cubicBezTo>
                  <a:cubicBezTo>
                    <a:pt x="215" y="86"/>
                    <a:pt x="215" y="86"/>
                    <a:pt x="215" y="86"/>
                  </a:cubicBezTo>
                  <a:moveTo>
                    <a:pt x="216" y="0"/>
                  </a:moveTo>
                  <a:cubicBezTo>
                    <a:pt x="204" y="15"/>
                    <a:pt x="197" y="32"/>
                    <a:pt x="201" y="55"/>
                  </a:cubicBezTo>
                  <a:cubicBezTo>
                    <a:pt x="202" y="60"/>
                    <a:pt x="197" y="68"/>
                    <a:pt x="192" y="71"/>
                  </a:cubicBezTo>
                  <a:cubicBezTo>
                    <a:pt x="179" y="78"/>
                    <a:pt x="165" y="87"/>
                    <a:pt x="152" y="94"/>
                  </a:cubicBezTo>
                  <a:cubicBezTo>
                    <a:pt x="175" y="83"/>
                    <a:pt x="201" y="74"/>
                    <a:pt x="215" y="70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5" y="11"/>
                    <a:pt x="215" y="5"/>
                    <a:pt x="216" y="0"/>
                  </a:cubicBezTo>
                </a:path>
              </a:pathLst>
            </a:custGeom>
            <a:solidFill>
              <a:srgbClr val="FBD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0" name="Freeform 241"/>
            <p:cNvSpPr>
              <a:spLocks/>
            </p:cNvSpPr>
            <p:nvPr/>
          </p:nvSpPr>
          <p:spPr bwMode="auto">
            <a:xfrm>
              <a:off x="15208250" y="5316538"/>
              <a:ext cx="379413" cy="414338"/>
            </a:xfrm>
            <a:custGeom>
              <a:avLst/>
              <a:gdLst>
                <a:gd name="T0" fmla="*/ 137 w 137"/>
                <a:gd name="T1" fmla="*/ 0 h 150"/>
                <a:gd name="T2" fmla="*/ 74 w 137"/>
                <a:gd name="T3" fmla="*/ 24 h 150"/>
                <a:gd name="T4" fmla="*/ 56 w 137"/>
                <a:gd name="T5" fmla="*/ 33 h 150"/>
                <a:gd name="T6" fmla="*/ 35 w 137"/>
                <a:gd name="T7" fmla="*/ 47 h 150"/>
                <a:gd name="T8" fmla="*/ 40 w 137"/>
                <a:gd name="T9" fmla="*/ 55 h 150"/>
                <a:gd name="T10" fmla="*/ 32 w 137"/>
                <a:gd name="T11" fmla="*/ 62 h 150"/>
                <a:gd name="T12" fmla="*/ 32 w 137"/>
                <a:gd name="T13" fmla="*/ 62 h 150"/>
                <a:gd name="T14" fmla="*/ 22 w 137"/>
                <a:gd name="T15" fmla="*/ 62 h 150"/>
                <a:gd name="T16" fmla="*/ 0 w 137"/>
                <a:gd name="T17" fmla="*/ 142 h 150"/>
                <a:gd name="T18" fmla="*/ 7 w 137"/>
                <a:gd name="T19" fmla="*/ 150 h 150"/>
                <a:gd name="T20" fmla="*/ 7 w 137"/>
                <a:gd name="T21" fmla="*/ 150 h 150"/>
                <a:gd name="T22" fmla="*/ 15 w 137"/>
                <a:gd name="T23" fmla="*/ 142 h 150"/>
                <a:gd name="T24" fmla="*/ 35 w 137"/>
                <a:gd name="T25" fmla="*/ 70 h 150"/>
                <a:gd name="T26" fmla="*/ 137 w 137"/>
                <a:gd name="T27" fmla="*/ 16 h 150"/>
                <a:gd name="T28" fmla="*/ 137 w 137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50">
                  <a:moveTo>
                    <a:pt x="137" y="0"/>
                  </a:moveTo>
                  <a:cubicBezTo>
                    <a:pt x="123" y="4"/>
                    <a:pt x="97" y="13"/>
                    <a:pt x="74" y="24"/>
                  </a:cubicBezTo>
                  <a:cubicBezTo>
                    <a:pt x="68" y="27"/>
                    <a:pt x="62" y="30"/>
                    <a:pt x="56" y="33"/>
                  </a:cubicBezTo>
                  <a:cubicBezTo>
                    <a:pt x="49" y="38"/>
                    <a:pt x="41" y="42"/>
                    <a:pt x="35" y="47"/>
                  </a:cubicBezTo>
                  <a:cubicBezTo>
                    <a:pt x="38" y="48"/>
                    <a:pt x="40" y="51"/>
                    <a:pt x="40" y="55"/>
                  </a:cubicBezTo>
                  <a:cubicBezTo>
                    <a:pt x="40" y="59"/>
                    <a:pt x="37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29" y="62"/>
                    <a:pt x="25" y="62"/>
                    <a:pt x="22" y="62"/>
                  </a:cubicBezTo>
                  <a:cubicBezTo>
                    <a:pt x="8" y="82"/>
                    <a:pt x="0" y="97"/>
                    <a:pt x="0" y="142"/>
                  </a:cubicBezTo>
                  <a:cubicBezTo>
                    <a:pt x="0" y="146"/>
                    <a:pt x="3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12" y="150"/>
                    <a:pt x="15" y="146"/>
                    <a:pt x="15" y="142"/>
                  </a:cubicBezTo>
                  <a:cubicBezTo>
                    <a:pt x="15" y="100"/>
                    <a:pt x="22" y="88"/>
                    <a:pt x="35" y="70"/>
                  </a:cubicBezTo>
                  <a:cubicBezTo>
                    <a:pt x="51" y="48"/>
                    <a:pt x="105" y="27"/>
                    <a:pt x="137" y="16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1" name="Freeform 242"/>
            <p:cNvSpPr>
              <a:spLocks/>
            </p:cNvSpPr>
            <p:nvPr/>
          </p:nvSpPr>
          <p:spPr bwMode="auto">
            <a:xfrm>
              <a:off x="15032038" y="5443538"/>
              <a:ext cx="287338" cy="77788"/>
            </a:xfrm>
            <a:custGeom>
              <a:avLst/>
              <a:gdLst>
                <a:gd name="T0" fmla="*/ 86 w 104"/>
                <a:gd name="T1" fmla="*/ 0 h 28"/>
                <a:gd name="T2" fmla="*/ 47 w 104"/>
                <a:gd name="T3" fmla="*/ 6 h 28"/>
                <a:gd name="T4" fmla="*/ 36 w 104"/>
                <a:gd name="T5" fmla="*/ 5 h 28"/>
                <a:gd name="T6" fmla="*/ 34 w 104"/>
                <a:gd name="T7" fmla="*/ 5 h 28"/>
                <a:gd name="T8" fmla="*/ 31 w 104"/>
                <a:gd name="T9" fmla="*/ 5 h 28"/>
                <a:gd name="T10" fmla="*/ 5 w 104"/>
                <a:gd name="T11" fmla="*/ 14 h 28"/>
                <a:gd name="T12" fmla="*/ 2 w 104"/>
                <a:gd name="T13" fmla="*/ 24 h 28"/>
                <a:gd name="T14" fmla="*/ 9 w 104"/>
                <a:gd name="T15" fmla="*/ 28 h 28"/>
                <a:gd name="T16" fmla="*/ 12 w 104"/>
                <a:gd name="T17" fmla="*/ 27 h 28"/>
                <a:gd name="T18" fmla="*/ 83 w 104"/>
                <a:gd name="T19" fmla="*/ 16 h 28"/>
                <a:gd name="T20" fmla="*/ 86 w 104"/>
                <a:gd name="T21" fmla="*/ 16 h 28"/>
                <a:gd name="T22" fmla="*/ 96 w 104"/>
                <a:gd name="T23" fmla="*/ 16 h 28"/>
                <a:gd name="T24" fmla="*/ 96 w 104"/>
                <a:gd name="T25" fmla="*/ 16 h 28"/>
                <a:gd name="T26" fmla="*/ 104 w 104"/>
                <a:gd name="T27" fmla="*/ 9 h 28"/>
                <a:gd name="T28" fmla="*/ 99 w 104"/>
                <a:gd name="T29" fmla="*/ 1 h 28"/>
                <a:gd name="T30" fmla="*/ 97 w 104"/>
                <a:gd name="T31" fmla="*/ 1 h 28"/>
                <a:gd name="T32" fmla="*/ 86 w 104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28">
                  <a:moveTo>
                    <a:pt x="86" y="0"/>
                  </a:moveTo>
                  <a:cubicBezTo>
                    <a:pt x="74" y="4"/>
                    <a:pt x="61" y="6"/>
                    <a:pt x="47" y="6"/>
                  </a:cubicBezTo>
                  <a:cubicBezTo>
                    <a:pt x="44" y="6"/>
                    <a:pt x="40" y="6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19" y="8"/>
                    <a:pt x="10" y="11"/>
                    <a:pt x="5" y="14"/>
                  </a:cubicBezTo>
                  <a:cubicBezTo>
                    <a:pt x="1" y="16"/>
                    <a:pt x="0" y="21"/>
                    <a:pt x="2" y="24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0" y="28"/>
                    <a:pt x="11" y="28"/>
                    <a:pt x="12" y="27"/>
                  </a:cubicBezTo>
                  <a:cubicBezTo>
                    <a:pt x="21" y="22"/>
                    <a:pt x="50" y="16"/>
                    <a:pt x="83" y="16"/>
                  </a:cubicBezTo>
                  <a:cubicBezTo>
                    <a:pt x="84" y="16"/>
                    <a:pt x="85" y="16"/>
                    <a:pt x="86" y="16"/>
                  </a:cubicBezTo>
                  <a:cubicBezTo>
                    <a:pt x="89" y="16"/>
                    <a:pt x="93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101" y="16"/>
                    <a:pt x="104" y="13"/>
                    <a:pt x="104" y="9"/>
                  </a:cubicBezTo>
                  <a:cubicBezTo>
                    <a:pt x="104" y="5"/>
                    <a:pt x="102" y="2"/>
                    <a:pt x="99" y="1"/>
                  </a:cubicBezTo>
                  <a:cubicBezTo>
                    <a:pt x="99" y="1"/>
                    <a:pt x="98" y="1"/>
                    <a:pt x="97" y="1"/>
                  </a:cubicBezTo>
                  <a:cubicBezTo>
                    <a:pt x="93" y="0"/>
                    <a:pt x="90" y="0"/>
                    <a:pt x="86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2" name="Freeform 243"/>
            <p:cNvSpPr>
              <a:spLocks noEditPoints="1"/>
            </p:cNvSpPr>
            <p:nvPr/>
          </p:nvSpPr>
          <p:spPr bwMode="auto">
            <a:xfrm>
              <a:off x="16846550" y="3965576"/>
              <a:ext cx="123825" cy="79375"/>
            </a:xfrm>
            <a:custGeom>
              <a:avLst/>
              <a:gdLst>
                <a:gd name="T0" fmla="*/ 3 w 45"/>
                <a:gd name="T1" fmla="*/ 14 h 29"/>
                <a:gd name="T2" fmla="*/ 0 w 45"/>
                <a:gd name="T3" fmla="*/ 15 h 29"/>
                <a:gd name="T4" fmla="*/ 0 w 45"/>
                <a:gd name="T5" fmla="*/ 17 h 29"/>
                <a:gd name="T6" fmla="*/ 3 w 45"/>
                <a:gd name="T7" fmla="*/ 14 h 29"/>
                <a:gd name="T8" fmla="*/ 3 w 45"/>
                <a:gd name="T9" fmla="*/ 14 h 29"/>
                <a:gd name="T10" fmla="*/ 43 w 45"/>
                <a:gd name="T11" fmla="*/ 0 h 29"/>
                <a:gd name="T12" fmla="*/ 36 w 45"/>
                <a:gd name="T13" fmla="*/ 2 h 29"/>
                <a:gd name="T14" fmla="*/ 11 w 45"/>
                <a:gd name="T15" fmla="*/ 29 h 29"/>
                <a:gd name="T16" fmla="*/ 45 w 45"/>
                <a:gd name="T17" fmla="*/ 2 h 29"/>
                <a:gd name="T18" fmla="*/ 43 w 45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9">
                  <a:moveTo>
                    <a:pt x="3" y="14"/>
                  </a:moveTo>
                  <a:cubicBezTo>
                    <a:pt x="2" y="14"/>
                    <a:pt x="1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16"/>
                    <a:pt x="2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43" y="0"/>
                  </a:moveTo>
                  <a:cubicBezTo>
                    <a:pt x="41" y="1"/>
                    <a:pt x="39" y="2"/>
                    <a:pt x="36" y="2"/>
                  </a:cubicBezTo>
                  <a:cubicBezTo>
                    <a:pt x="27" y="11"/>
                    <a:pt x="18" y="20"/>
                    <a:pt x="11" y="29"/>
                  </a:cubicBezTo>
                  <a:cubicBezTo>
                    <a:pt x="23" y="19"/>
                    <a:pt x="34" y="11"/>
                    <a:pt x="45" y="2"/>
                  </a:cubicBezTo>
                  <a:cubicBezTo>
                    <a:pt x="45" y="2"/>
                    <a:pt x="44" y="1"/>
                    <a:pt x="43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3" name="Freeform 244"/>
            <p:cNvSpPr>
              <a:spLocks/>
            </p:cNvSpPr>
            <p:nvPr/>
          </p:nvSpPr>
          <p:spPr bwMode="auto">
            <a:xfrm>
              <a:off x="16846550" y="3970338"/>
              <a:ext cx="98425" cy="90488"/>
            </a:xfrm>
            <a:custGeom>
              <a:avLst/>
              <a:gdLst>
                <a:gd name="T0" fmla="*/ 36 w 36"/>
                <a:gd name="T1" fmla="*/ 0 h 33"/>
                <a:gd name="T2" fmla="*/ 15 w 36"/>
                <a:gd name="T3" fmla="*/ 8 h 33"/>
                <a:gd name="T4" fmla="*/ 14 w 36"/>
                <a:gd name="T5" fmla="*/ 11 h 33"/>
                <a:gd name="T6" fmla="*/ 8 w 36"/>
                <a:gd name="T7" fmla="*/ 14 h 33"/>
                <a:gd name="T8" fmla="*/ 3 w 36"/>
                <a:gd name="T9" fmla="*/ 12 h 33"/>
                <a:gd name="T10" fmla="*/ 3 w 36"/>
                <a:gd name="T11" fmla="*/ 12 h 33"/>
                <a:gd name="T12" fmla="*/ 0 w 36"/>
                <a:gd name="T13" fmla="*/ 15 h 33"/>
                <a:gd name="T14" fmla="*/ 3 w 36"/>
                <a:gd name="T15" fmla="*/ 33 h 33"/>
                <a:gd name="T16" fmla="*/ 11 w 36"/>
                <a:gd name="T17" fmla="*/ 27 h 33"/>
                <a:gd name="T18" fmla="*/ 36 w 36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3">
                  <a:moveTo>
                    <a:pt x="36" y="0"/>
                  </a:moveTo>
                  <a:cubicBezTo>
                    <a:pt x="30" y="3"/>
                    <a:pt x="23" y="5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2" y="13"/>
                    <a:pt x="10" y="14"/>
                    <a:pt x="8" y="14"/>
                  </a:cubicBezTo>
                  <a:cubicBezTo>
                    <a:pt x="6" y="14"/>
                    <a:pt x="4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1" y="20"/>
                    <a:pt x="2" y="25"/>
                    <a:pt x="3" y="33"/>
                  </a:cubicBezTo>
                  <a:cubicBezTo>
                    <a:pt x="5" y="31"/>
                    <a:pt x="8" y="29"/>
                    <a:pt x="11" y="27"/>
                  </a:cubicBezTo>
                  <a:cubicBezTo>
                    <a:pt x="18" y="18"/>
                    <a:pt x="27" y="9"/>
                    <a:pt x="36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4" name="Freeform 245"/>
            <p:cNvSpPr>
              <a:spLocks/>
            </p:cNvSpPr>
            <p:nvPr/>
          </p:nvSpPr>
          <p:spPr bwMode="auto">
            <a:xfrm>
              <a:off x="16854488" y="3992563"/>
              <a:ext cx="33338" cy="15875"/>
            </a:xfrm>
            <a:custGeom>
              <a:avLst/>
              <a:gdLst>
                <a:gd name="T0" fmla="*/ 12 w 12"/>
                <a:gd name="T1" fmla="*/ 0 h 6"/>
                <a:gd name="T2" fmla="*/ 0 w 12"/>
                <a:gd name="T3" fmla="*/ 4 h 6"/>
                <a:gd name="T4" fmla="*/ 0 w 12"/>
                <a:gd name="T5" fmla="*/ 4 h 6"/>
                <a:gd name="T6" fmla="*/ 0 w 12"/>
                <a:gd name="T7" fmla="*/ 4 h 6"/>
                <a:gd name="T8" fmla="*/ 5 w 12"/>
                <a:gd name="T9" fmla="*/ 6 h 6"/>
                <a:gd name="T10" fmla="*/ 11 w 12"/>
                <a:gd name="T11" fmla="*/ 3 h 6"/>
                <a:gd name="T12" fmla="*/ 12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3" y="6"/>
                    <a:pt x="5" y="6"/>
                  </a:cubicBezTo>
                  <a:cubicBezTo>
                    <a:pt x="7" y="6"/>
                    <a:pt x="9" y="5"/>
                    <a:pt x="11" y="3"/>
                  </a:cubicBezTo>
                  <a:cubicBezTo>
                    <a:pt x="12" y="2"/>
                    <a:pt x="12" y="1"/>
                    <a:pt x="12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5" name="Freeform 246"/>
            <p:cNvSpPr>
              <a:spLocks noEditPoints="1"/>
            </p:cNvSpPr>
            <p:nvPr/>
          </p:nvSpPr>
          <p:spPr bwMode="auto">
            <a:xfrm>
              <a:off x="19900900" y="7742238"/>
              <a:ext cx="176213" cy="85725"/>
            </a:xfrm>
            <a:custGeom>
              <a:avLst/>
              <a:gdLst>
                <a:gd name="T0" fmla="*/ 56 w 64"/>
                <a:gd name="T1" fmla="*/ 23 h 31"/>
                <a:gd name="T2" fmla="*/ 20 w 64"/>
                <a:gd name="T3" fmla="*/ 31 h 31"/>
                <a:gd name="T4" fmla="*/ 23 w 64"/>
                <a:gd name="T5" fmla="*/ 31 h 31"/>
                <a:gd name="T6" fmla="*/ 23 w 64"/>
                <a:gd name="T7" fmla="*/ 31 h 31"/>
                <a:gd name="T8" fmla="*/ 23 w 64"/>
                <a:gd name="T9" fmla="*/ 31 h 31"/>
                <a:gd name="T10" fmla="*/ 24 w 64"/>
                <a:gd name="T11" fmla="*/ 31 h 31"/>
                <a:gd name="T12" fmla="*/ 32 w 64"/>
                <a:gd name="T13" fmla="*/ 31 h 31"/>
                <a:gd name="T14" fmla="*/ 33 w 64"/>
                <a:gd name="T15" fmla="*/ 31 h 31"/>
                <a:gd name="T16" fmla="*/ 33 w 64"/>
                <a:gd name="T17" fmla="*/ 31 h 31"/>
                <a:gd name="T18" fmla="*/ 56 w 64"/>
                <a:gd name="T19" fmla="*/ 23 h 31"/>
                <a:gd name="T20" fmla="*/ 64 w 64"/>
                <a:gd name="T21" fmla="*/ 0 h 31"/>
                <a:gd name="T22" fmla="*/ 0 w 64"/>
                <a:gd name="T23" fmla="*/ 19 h 31"/>
                <a:gd name="T24" fmla="*/ 64 w 64"/>
                <a:gd name="T25" fmla="*/ 4 h 31"/>
                <a:gd name="T26" fmla="*/ 64 w 64"/>
                <a:gd name="T27" fmla="*/ 0 h 31"/>
                <a:gd name="T28" fmla="*/ 64 w 64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1">
                  <a:moveTo>
                    <a:pt x="56" y="23"/>
                  </a:moveTo>
                  <a:cubicBezTo>
                    <a:pt x="45" y="26"/>
                    <a:pt x="33" y="29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4" y="31"/>
                    <a:pt x="24" y="31"/>
                  </a:cubicBezTo>
                  <a:cubicBezTo>
                    <a:pt x="26" y="31"/>
                    <a:pt x="29" y="31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43" y="31"/>
                    <a:pt x="51" y="29"/>
                    <a:pt x="56" y="23"/>
                  </a:cubicBezTo>
                  <a:moveTo>
                    <a:pt x="64" y="0"/>
                  </a:moveTo>
                  <a:cubicBezTo>
                    <a:pt x="42" y="6"/>
                    <a:pt x="21" y="12"/>
                    <a:pt x="0" y="19"/>
                  </a:cubicBezTo>
                  <a:cubicBezTo>
                    <a:pt x="23" y="16"/>
                    <a:pt x="44" y="11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6" name="Freeform 247"/>
            <p:cNvSpPr>
              <a:spLocks/>
            </p:cNvSpPr>
            <p:nvPr/>
          </p:nvSpPr>
          <p:spPr bwMode="auto">
            <a:xfrm>
              <a:off x="19834225" y="7753351"/>
              <a:ext cx="242888" cy="74613"/>
            </a:xfrm>
            <a:custGeom>
              <a:avLst/>
              <a:gdLst>
                <a:gd name="T0" fmla="*/ 88 w 88"/>
                <a:gd name="T1" fmla="*/ 0 h 27"/>
                <a:gd name="T2" fmla="*/ 24 w 88"/>
                <a:gd name="T3" fmla="*/ 15 h 27"/>
                <a:gd name="T4" fmla="*/ 0 w 88"/>
                <a:gd name="T5" fmla="*/ 22 h 27"/>
                <a:gd name="T6" fmla="*/ 0 w 88"/>
                <a:gd name="T7" fmla="*/ 22 h 27"/>
                <a:gd name="T8" fmla="*/ 1 w 88"/>
                <a:gd name="T9" fmla="*/ 27 h 27"/>
                <a:gd name="T10" fmla="*/ 6 w 88"/>
                <a:gd name="T11" fmla="*/ 27 h 27"/>
                <a:gd name="T12" fmla="*/ 44 w 88"/>
                <a:gd name="T13" fmla="*/ 27 h 27"/>
                <a:gd name="T14" fmla="*/ 80 w 88"/>
                <a:gd name="T15" fmla="*/ 19 h 27"/>
                <a:gd name="T16" fmla="*/ 88 w 8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7">
                  <a:moveTo>
                    <a:pt x="88" y="0"/>
                  </a:moveTo>
                  <a:cubicBezTo>
                    <a:pt x="68" y="7"/>
                    <a:pt x="47" y="12"/>
                    <a:pt x="24" y="15"/>
                  </a:cubicBezTo>
                  <a:cubicBezTo>
                    <a:pt x="16" y="17"/>
                    <a:pt x="8" y="19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7"/>
                    <a:pt x="4" y="27"/>
                    <a:pt x="6" y="27"/>
                  </a:cubicBezTo>
                  <a:cubicBezTo>
                    <a:pt x="18" y="27"/>
                    <a:pt x="31" y="27"/>
                    <a:pt x="44" y="27"/>
                  </a:cubicBezTo>
                  <a:cubicBezTo>
                    <a:pt x="57" y="25"/>
                    <a:pt x="69" y="22"/>
                    <a:pt x="80" y="19"/>
                  </a:cubicBezTo>
                  <a:cubicBezTo>
                    <a:pt x="84" y="15"/>
                    <a:pt x="87" y="8"/>
                    <a:pt x="88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7" name="Freeform 248"/>
            <p:cNvSpPr>
              <a:spLocks/>
            </p:cNvSpPr>
            <p:nvPr/>
          </p:nvSpPr>
          <p:spPr bwMode="auto">
            <a:xfrm>
              <a:off x="16106775" y="8358188"/>
              <a:ext cx="138113" cy="33338"/>
            </a:xfrm>
            <a:custGeom>
              <a:avLst/>
              <a:gdLst>
                <a:gd name="T0" fmla="*/ 33 w 50"/>
                <a:gd name="T1" fmla="*/ 0 h 12"/>
                <a:gd name="T2" fmla="*/ 0 w 50"/>
                <a:gd name="T3" fmla="*/ 4 h 12"/>
                <a:gd name="T4" fmla="*/ 50 w 50"/>
                <a:gd name="T5" fmla="*/ 12 h 12"/>
                <a:gd name="T6" fmla="*/ 33 w 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">
                  <a:moveTo>
                    <a:pt x="33" y="0"/>
                  </a:moveTo>
                  <a:cubicBezTo>
                    <a:pt x="28" y="1"/>
                    <a:pt x="16" y="3"/>
                    <a:pt x="0" y="4"/>
                  </a:cubicBezTo>
                  <a:cubicBezTo>
                    <a:pt x="16" y="6"/>
                    <a:pt x="33" y="9"/>
                    <a:pt x="50" y="12"/>
                  </a:cubicBezTo>
                  <a:cubicBezTo>
                    <a:pt x="44" y="8"/>
                    <a:pt x="39" y="4"/>
                    <a:pt x="33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8" name="Freeform 249"/>
            <p:cNvSpPr>
              <a:spLocks/>
            </p:cNvSpPr>
            <p:nvPr/>
          </p:nvSpPr>
          <p:spPr bwMode="auto">
            <a:xfrm>
              <a:off x="16055975" y="8353426"/>
              <a:ext cx="252413" cy="49213"/>
            </a:xfrm>
            <a:custGeom>
              <a:avLst/>
              <a:gdLst>
                <a:gd name="T0" fmla="*/ 46 w 91"/>
                <a:gd name="T1" fmla="*/ 0 h 18"/>
                <a:gd name="T2" fmla="*/ 46 w 91"/>
                <a:gd name="T3" fmla="*/ 0 h 18"/>
                <a:gd name="T4" fmla="*/ 28 w 91"/>
                <a:gd name="T5" fmla="*/ 1 h 18"/>
                <a:gd name="T6" fmla="*/ 27 w 91"/>
                <a:gd name="T7" fmla="*/ 1 h 18"/>
                <a:gd name="T8" fmla="*/ 27 w 91"/>
                <a:gd name="T9" fmla="*/ 1 h 18"/>
                <a:gd name="T10" fmla="*/ 26 w 91"/>
                <a:gd name="T11" fmla="*/ 1 h 18"/>
                <a:gd name="T12" fmla="*/ 25 w 91"/>
                <a:gd name="T13" fmla="*/ 1 h 18"/>
                <a:gd name="T14" fmla="*/ 25 w 91"/>
                <a:gd name="T15" fmla="*/ 1 h 18"/>
                <a:gd name="T16" fmla="*/ 24 w 91"/>
                <a:gd name="T17" fmla="*/ 1 h 18"/>
                <a:gd name="T18" fmla="*/ 6 w 91"/>
                <a:gd name="T19" fmla="*/ 3 h 18"/>
                <a:gd name="T20" fmla="*/ 6 w 91"/>
                <a:gd name="T21" fmla="*/ 3 h 18"/>
                <a:gd name="T22" fmla="*/ 6 w 91"/>
                <a:gd name="T23" fmla="*/ 3 h 18"/>
                <a:gd name="T24" fmla="*/ 6 w 91"/>
                <a:gd name="T25" fmla="*/ 3 h 18"/>
                <a:gd name="T26" fmla="*/ 0 w 91"/>
                <a:gd name="T27" fmla="*/ 2 h 18"/>
                <a:gd name="T28" fmla="*/ 0 w 91"/>
                <a:gd name="T29" fmla="*/ 2 h 18"/>
                <a:gd name="T30" fmla="*/ 0 w 91"/>
                <a:gd name="T31" fmla="*/ 2 h 18"/>
                <a:gd name="T32" fmla="*/ 0 w 91"/>
                <a:gd name="T33" fmla="*/ 2 h 18"/>
                <a:gd name="T34" fmla="*/ 18 w 91"/>
                <a:gd name="T35" fmla="*/ 6 h 18"/>
                <a:gd name="T36" fmla="*/ 51 w 91"/>
                <a:gd name="T37" fmla="*/ 2 h 18"/>
                <a:gd name="T38" fmla="*/ 68 w 91"/>
                <a:gd name="T39" fmla="*/ 14 h 18"/>
                <a:gd name="T40" fmla="*/ 91 w 91"/>
                <a:gd name="T41" fmla="*/ 18 h 18"/>
                <a:gd name="T42" fmla="*/ 91 w 91"/>
                <a:gd name="T43" fmla="*/ 18 h 18"/>
                <a:gd name="T44" fmla="*/ 46 w 91"/>
                <a:gd name="T45" fmla="*/ 0 h 18"/>
                <a:gd name="T46" fmla="*/ 46 w 91"/>
                <a:gd name="T47" fmla="*/ 0 h 18"/>
                <a:gd name="T48" fmla="*/ 46 w 91"/>
                <a:gd name="T4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8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0" y="0"/>
                    <a:pt x="34" y="0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18" y="2"/>
                    <a:pt x="12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3"/>
                    <a:pt x="12" y="4"/>
                    <a:pt x="18" y="6"/>
                  </a:cubicBezTo>
                  <a:cubicBezTo>
                    <a:pt x="34" y="5"/>
                    <a:pt x="46" y="3"/>
                    <a:pt x="51" y="2"/>
                  </a:cubicBezTo>
                  <a:cubicBezTo>
                    <a:pt x="57" y="6"/>
                    <a:pt x="62" y="10"/>
                    <a:pt x="68" y="14"/>
                  </a:cubicBezTo>
                  <a:cubicBezTo>
                    <a:pt x="75" y="15"/>
                    <a:pt x="83" y="16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7" y="3"/>
                    <a:pt x="61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79" name="Freeform 250"/>
            <p:cNvSpPr>
              <a:spLocks noEditPoints="1"/>
            </p:cNvSpPr>
            <p:nvPr/>
          </p:nvSpPr>
          <p:spPr bwMode="auto">
            <a:xfrm>
              <a:off x="14908213" y="7843838"/>
              <a:ext cx="74613" cy="103188"/>
            </a:xfrm>
            <a:custGeom>
              <a:avLst/>
              <a:gdLst>
                <a:gd name="T0" fmla="*/ 1 w 27"/>
                <a:gd name="T1" fmla="*/ 31 h 37"/>
                <a:gd name="T2" fmla="*/ 2 w 27"/>
                <a:gd name="T3" fmla="*/ 35 h 37"/>
                <a:gd name="T4" fmla="*/ 8 w 27"/>
                <a:gd name="T5" fmla="*/ 37 h 37"/>
                <a:gd name="T6" fmla="*/ 1 w 27"/>
                <a:gd name="T7" fmla="*/ 31 h 37"/>
                <a:gd name="T8" fmla="*/ 0 w 27"/>
                <a:gd name="T9" fmla="*/ 0 h 37"/>
                <a:gd name="T10" fmla="*/ 0 w 27"/>
                <a:gd name="T11" fmla="*/ 0 h 37"/>
                <a:gd name="T12" fmla="*/ 0 w 27"/>
                <a:gd name="T13" fmla="*/ 7 h 37"/>
                <a:gd name="T14" fmla="*/ 2 w 27"/>
                <a:gd name="T15" fmla="*/ 9 h 37"/>
                <a:gd name="T16" fmla="*/ 3 w 27"/>
                <a:gd name="T17" fmla="*/ 9 h 37"/>
                <a:gd name="T18" fmla="*/ 4 w 27"/>
                <a:gd name="T19" fmla="*/ 11 h 37"/>
                <a:gd name="T20" fmla="*/ 27 w 27"/>
                <a:gd name="T21" fmla="*/ 33 h 37"/>
                <a:gd name="T22" fmla="*/ 0 w 27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7">
                  <a:moveTo>
                    <a:pt x="1" y="31"/>
                  </a:moveTo>
                  <a:cubicBezTo>
                    <a:pt x="1" y="32"/>
                    <a:pt x="2" y="34"/>
                    <a:pt x="2" y="35"/>
                  </a:cubicBezTo>
                  <a:cubicBezTo>
                    <a:pt x="4" y="36"/>
                    <a:pt x="6" y="36"/>
                    <a:pt x="8" y="37"/>
                  </a:cubicBezTo>
                  <a:cubicBezTo>
                    <a:pt x="6" y="35"/>
                    <a:pt x="4" y="33"/>
                    <a:pt x="1" y="3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4" y="11"/>
                    <a:pt x="4" y="11"/>
                  </a:cubicBezTo>
                  <a:cubicBezTo>
                    <a:pt x="10" y="18"/>
                    <a:pt x="18" y="25"/>
                    <a:pt x="27" y="33"/>
                  </a:cubicBezTo>
                  <a:cubicBezTo>
                    <a:pt x="17" y="21"/>
                    <a:pt x="9" y="10"/>
                    <a:pt x="0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0" name="Freeform 251"/>
            <p:cNvSpPr>
              <a:spLocks noEditPoints="1"/>
            </p:cNvSpPr>
            <p:nvPr/>
          </p:nvSpPr>
          <p:spPr bwMode="auto">
            <a:xfrm>
              <a:off x="14908213" y="7864476"/>
              <a:ext cx="101600" cy="101600"/>
            </a:xfrm>
            <a:custGeom>
              <a:avLst/>
              <a:gdLst>
                <a:gd name="T0" fmla="*/ 4 w 37"/>
                <a:gd name="T1" fmla="*/ 4 h 37"/>
                <a:gd name="T2" fmla="*/ 5 w 37"/>
                <a:gd name="T3" fmla="*/ 8 h 37"/>
                <a:gd name="T4" fmla="*/ 3 w 37"/>
                <a:gd name="T5" fmla="*/ 13 h 37"/>
                <a:gd name="T6" fmla="*/ 1 w 37"/>
                <a:gd name="T7" fmla="*/ 15 h 37"/>
                <a:gd name="T8" fmla="*/ 1 w 37"/>
                <a:gd name="T9" fmla="*/ 24 h 37"/>
                <a:gd name="T10" fmla="*/ 8 w 37"/>
                <a:gd name="T11" fmla="*/ 30 h 37"/>
                <a:gd name="T12" fmla="*/ 37 w 37"/>
                <a:gd name="T13" fmla="*/ 37 h 37"/>
                <a:gd name="T14" fmla="*/ 37 w 37"/>
                <a:gd name="T15" fmla="*/ 37 h 37"/>
                <a:gd name="T16" fmla="*/ 27 w 37"/>
                <a:gd name="T17" fmla="*/ 26 h 37"/>
                <a:gd name="T18" fmla="*/ 4 w 37"/>
                <a:gd name="T19" fmla="*/ 4 h 37"/>
                <a:gd name="T20" fmla="*/ 0 w 37"/>
                <a:gd name="T21" fmla="*/ 0 h 37"/>
                <a:gd name="T22" fmla="*/ 0 w 37"/>
                <a:gd name="T23" fmla="*/ 0 h 37"/>
                <a:gd name="T24" fmla="*/ 2 w 37"/>
                <a:gd name="T25" fmla="*/ 2 h 37"/>
                <a:gd name="T26" fmla="*/ 0 w 37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4" y="4"/>
                  </a:move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5" y="12"/>
                    <a:pt x="3" y="13"/>
                  </a:cubicBezTo>
                  <a:cubicBezTo>
                    <a:pt x="3" y="14"/>
                    <a:pt x="2" y="15"/>
                    <a:pt x="1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4" y="26"/>
                    <a:pt x="6" y="28"/>
                    <a:pt x="8" y="30"/>
                  </a:cubicBezTo>
                  <a:cubicBezTo>
                    <a:pt x="17" y="32"/>
                    <a:pt x="25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4" y="34"/>
                    <a:pt x="30" y="30"/>
                    <a:pt x="27" y="26"/>
                  </a:cubicBezTo>
                  <a:cubicBezTo>
                    <a:pt x="18" y="18"/>
                    <a:pt x="10" y="11"/>
                    <a:pt x="4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1" name="Freeform 252"/>
            <p:cNvSpPr>
              <a:spLocks/>
            </p:cNvSpPr>
            <p:nvPr/>
          </p:nvSpPr>
          <p:spPr bwMode="auto">
            <a:xfrm>
              <a:off x="14908213" y="7864476"/>
              <a:ext cx="12700" cy="41275"/>
            </a:xfrm>
            <a:custGeom>
              <a:avLst/>
              <a:gdLst>
                <a:gd name="T0" fmla="*/ 0 w 5"/>
                <a:gd name="T1" fmla="*/ 0 h 15"/>
                <a:gd name="T2" fmla="*/ 1 w 5"/>
                <a:gd name="T3" fmla="*/ 15 h 15"/>
                <a:gd name="T4" fmla="*/ 3 w 5"/>
                <a:gd name="T5" fmla="*/ 13 h 15"/>
                <a:gd name="T6" fmla="*/ 5 w 5"/>
                <a:gd name="T7" fmla="*/ 8 h 15"/>
                <a:gd name="T8" fmla="*/ 4 w 5"/>
                <a:gd name="T9" fmla="*/ 4 h 15"/>
                <a:gd name="T10" fmla="*/ 3 w 5"/>
                <a:gd name="T11" fmla="*/ 2 h 15"/>
                <a:gd name="T12" fmla="*/ 2 w 5"/>
                <a:gd name="T13" fmla="*/ 2 h 15"/>
                <a:gd name="T14" fmla="*/ 0 w 5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0" y="5"/>
                    <a:pt x="1" y="10"/>
                    <a:pt x="1" y="15"/>
                  </a:cubicBezTo>
                  <a:cubicBezTo>
                    <a:pt x="2" y="15"/>
                    <a:pt x="3" y="14"/>
                    <a:pt x="3" y="13"/>
                  </a:cubicBezTo>
                  <a:cubicBezTo>
                    <a:pt x="5" y="12"/>
                    <a:pt x="5" y="10"/>
                    <a:pt x="5" y="8"/>
                  </a:cubicBezTo>
                  <a:cubicBezTo>
                    <a:pt x="5" y="7"/>
                    <a:pt x="5" y="6"/>
                    <a:pt x="4" y="4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2" name="Freeform 253"/>
            <p:cNvSpPr>
              <a:spLocks/>
            </p:cNvSpPr>
            <p:nvPr/>
          </p:nvSpPr>
          <p:spPr bwMode="auto">
            <a:xfrm>
              <a:off x="15603538" y="4906963"/>
              <a:ext cx="2106613" cy="3021013"/>
            </a:xfrm>
            <a:custGeom>
              <a:avLst/>
              <a:gdLst>
                <a:gd name="T0" fmla="*/ 763 w 763"/>
                <a:gd name="T1" fmla="*/ 987 h 1093"/>
                <a:gd name="T2" fmla="*/ 657 w 763"/>
                <a:gd name="T3" fmla="*/ 1093 h 1093"/>
                <a:gd name="T4" fmla="*/ 106 w 763"/>
                <a:gd name="T5" fmla="*/ 1093 h 1093"/>
                <a:gd name="T6" fmla="*/ 0 w 763"/>
                <a:gd name="T7" fmla="*/ 987 h 1093"/>
                <a:gd name="T8" fmla="*/ 0 w 763"/>
                <a:gd name="T9" fmla="*/ 106 h 1093"/>
                <a:gd name="T10" fmla="*/ 106 w 763"/>
                <a:gd name="T11" fmla="*/ 0 h 1093"/>
                <a:gd name="T12" fmla="*/ 657 w 763"/>
                <a:gd name="T13" fmla="*/ 0 h 1093"/>
                <a:gd name="T14" fmla="*/ 763 w 763"/>
                <a:gd name="T15" fmla="*/ 106 h 1093"/>
                <a:gd name="T16" fmla="*/ 763 w 763"/>
                <a:gd name="T17" fmla="*/ 98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1093">
                  <a:moveTo>
                    <a:pt x="763" y="987"/>
                  </a:moveTo>
                  <a:cubicBezTo>
                    <a:pt x="763" y="1045"/>
                    <a:pt x="715" y="1093"/>
                    <a:pt x="657" y="1093"/>
                  </a:cubicBezTo>
                  <a:cubicBezTo>
                    <a:pt x="106" y="1093"/>
                    <a:pt x="106" y="1093"/>
                    <a:pt x="106" y="1093"/>
                  </a:cubicBezTo>
                  <a:cubicBezTo>
                    <a:pt x="47" y="1093"/>
                    <a:pt x="0" y="1045"/>
                    <a:pt x="0" y="98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715" y="0"/>
                    <a:pt x="763" y="48"/>
                    <a:pt x="763" y="106"/>
                  </a:cubicBezTo>
                  <a:cubicBezTo>
                    <a:pt x="763" y="987"/>
                    <a:pt x="763" y="987"/>
                    <a:pt x="763" y="987"/>
                  </a:cubicBezTo>
                </a:path>
              </a:pathLst>
            </a:custGeom>
            <a:solidFill>
              <a:srgbClr val="A2A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3" name="Freeform 254"/>
            <p:cNvSpPr>
              <a:spLocks/>
            </p:cNvSpPr>
            <p:nvPr/>
          </p:nvSpPr>
          <p:spPr bwMode="auto">
            <a:xfrm>
              <a:off x="15611475" y="4935538"/>
              <a:ext cx="1781175" cy="2859088"/>
            </a:xfrm>
            <a:custGeom>
              <a:avLst/>
              <a:gdLst>
                <a:gd name="T0" fmla="*/ 85 w 645"/>
                <a:gd name="T1" fmla="*/ 1035 h 1035"/>
                <a:gd name="T2" fmla="*/ 0 w 645"/>
                <a:gd name="T3" fmla="*/ 950 h 1035"/>
                <a:gd name="T4" fmla="*/ 0 w 645"/>
                <a:gd name="T5" fmla="*/ 85 h 1035"/>
                <a:gd name="T6" fmla="*/ 85 w 645"/>
                <a:gd name="T7" fmla="*/ 0 h 1035"/>
                <a:gd name="T8" fmla="*/ 560 w 645"/>
                <a:gd name="T9" fmla="*/ 0 h 1035"/>
                <a:gd name="T10" fmla="*/ 645 w 645"/>
                <a:gd name="T11" fmla="*/ 85 h 1035"/>
                <a:gd name="T12" fmla="*/ 645 w 645"/>
                <a:gd name="T13" fmla="*/ 950 h 1035"/>
                <a:gd name="T14" fmla="*/ 560 w 645"/>
                <a:gd name="T15" fmla="*/ 1035 h 1035"/>
                <a:gd name="T16" fmla="*/ 85 w 645"/>
                <a:gd name="T17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5" h="1035">
                  <a:moveTo>
                    <a:pt x="85" y="1035"/>
                  </a:moveTo>
                  <a:cubicBezTo>
                    <a:pt x="38" y="1035"/>
                    <a:pt x="0" y="997"/>
                    <a:pt x="0" y="95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607" y="0"/>
                    <a:pt x="645" y="38"/>
                    <a:pt x="645" y="85"/>
                  </a:cubicBezTo>
                  <a:cubicBezTo>
                    <a:pt x="645" y="950"/>
                    <a:pt x="645" y="950"/>
                    <a:pt x="645" y="950"/>
                  </a:cubicBezTo>
                  <a:cubicBezTo>
                    <a:pt x="645" y="997"/>
                    <a:pt x="607" y="1035"/>
                    <a:pt x="560" y="1035"/>
                  </a:cubicBezTo>
                  <a:cubicBezTo>
                    <a:pt x="85" y="1035"/>
                    <a:pt x="85" y="1035"/>
                    <a:pt x="85" y="1035"/>
                  </a:cubicBezTo>
                </a:path>
              </a:pathLst>
            </a:cu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4" name="Freeform 255"/>
            <p:cNvSpPr>
              <a:spLocks noEditPoints="1"/>
            </p:cNvSpPr>
            <p:nvPr/>
          </p:nvSpPr>
          <p:spPr bwMode="auto">
            <a:xfrm>
              <a:off x="15587663" y="4906963"/>
              <a:ext cx="1830388" cy="2913063"/>
            </a:xfrm>
            <a:custGeom>
              <a:avLst/>
              <a:gdLst>
                <a:gd name="T0" fmla="*/ 569 w 663"/>
                <a:gd name="T1" fmla="*/ 19 h 1054"/>
                <a:gd name="T2" fmla="*/ 645 w 663"/>
                <a:gd name="T3" fmla="*/ 95 h 1054"/>
                <a:gd name="T4" fmla="*/ 645 w 663"/>
                <a:gd name="T5" fmla="*/ 960 h 1054"/>
                <a:gd name="T6" fmla="*/ 569 w 663"/>
                <a:gd name="T7" fmla="*/ 1035 h 1054"/>
                <a:gd name="T8" fmla="*/ 94 w 663"/>
                <a:gd name="T9" fmla="*/ 1035 h 1054"/>
                <a:gd name="T10" fmla="*/ 18 w 663"/>
                <a:gd name="T11" fmla="*/ 960 h 1054"/>
                <a:gd name="T12" fmla="*/ 18 w 663"/>
                <a:gd name="T13" fmla="*/ 95 h 1054"/>
                <a:gd name="T14" fmla="*/ 94 w 663"/>
                <a:gd name="T15" fmla="*/ 19 h 1054"/>
                <a:gd name="T16" fmla="*/ 569 w 663"/>
                <a:gd name="T17" fmla="*/ 19 h 1054"/>
                <a:gd name="T18" fmla="*/ 569 w 663"/>
                <a:gd name="T19" fmla="*/ 0 h 1054"/>
                <a:gd name="T20" fmla="*/ 94 w 663"/>
                <a:gd name="T21" fmla="*/ 0 h 1054"/>
                <a:gd name="T22" fmla="*/ 0 w 663"/>
                <a:gd name="T23" fmla="*/ 95 h 1054"/>
                <a:gd name="T24" fmla="*/ 0 w 663"/>
                <a:gd name="T25" fmla="*/ 960 h 1054"/>
                <a:gd name="T26" fmla="*/ 94 w 663"/>
                <a:gd name="T27" fmla="*/ 1054 h 1054"/>
                <a:gd name="T28" fmla="*/ 569 w 663"/>
                <a:gd name="T29" fmla="*/ 1054 h 1054"/>
                <a:gd name="T30" fmla="*/ 663 w 663"/>
                <a:gd name="T31" fmla="*/ 960 h 1054"/>
                <a:gd name="T32" fmla="*/ 663 w 663"/>
                <a:gd name="T33" fmla="*/ 95 h 1054"/>
                <a:gd name="T34" fmla="*/ 569 w 663"/>
                <a:gd name="T35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3" h="1054">
                  <a:moveTo>
                    <a:pt x="569" y="19"/>
                  </a:moveTo>
                  <a:cubicBezTo>
                    <a:pt x="611" y="19"/>
                    <a:pt x="645" y="53"/>
                    <a:pt x="645" y="95"/>
                  </a:cubicBezTo>
                  <a:cubicBezTo>
                    <a:pt x="645" y="960"/>
                    <a:pt x="645" y="960"/>
                    <a:pt x="645" y="960"/>
                  </a:cubicBezTo>
                  <a:cubicBezTo>
                    <a:pt x="645" y="1001"/>
                    <a:pt x="611" y="1035"/>
                    <a:pt x="569" y="1035"/>
                  </a:cubicBezTo>
                  <a:cubicBezTo>
                    <a:pt x="94" y="1035"/>
                    <a:pt x="94" y="1035"/>
                    <a:pt x="94" y="1035"/>
                  </a:cubicBezTo>
                  <a:cubicBezTo>
                    <a:pt x="52" y="1035"/>
                    <a:pt x="18" y="1001"/>
                    <a:pt x="18" y="960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53"/>
                    <a:pt x="52" y="19"/>
                    <a:pt x="94" y="19"/>
                  </a:cubicBezTo>
                  <a:cubicBezTo>
                    <a:pt x="569" y="19"/>
                    <a:pt x="569" y="19"/>
                    <a:pt x="569" y="19"/>
                  </a:cubicBezTo>
                  <a:moveTo>
                    <a:pt x="569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42" y="0"/>
                    <a:pt x="0" y="43"/>
                    <a:pt x="0" y="95"/>
                  </a:cubicBezTo>
                  <a:cubicBezTo>
                    <a:pt x="0" y="960"/>
                    <a:pt x="0" y="960"/>
                    <a:pt x="0" y="960"/>
                  </a:cubicBezTo>
                  <a:cubicBezTo>
                    <a:pt x="0" y="1012"/>
                    <a:pt x="42" y="1054"/>
                    <a:pt x="94" y="1054"/>
                  </a:cubicBezTo>
                  <a:cubicBezTo>
                    <a:pt x="569" y="1054"/>
                    <a:pt x="569" y="1054"/>
                    <a:pt x="569" y="1054"/>
                  </a:cubicBezTo>
                  <a:cubicBezTo>
                    <a:pt x="621" y="1054"/>
                    <a:pt x="663" y="1012"/>
                    <a:pt x="663" y="960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3" y="43"/>
                    <a:pt x="621" y="0"/>
                    <a:pt x="5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5" name="Freeform 256"/>
            <p:cNvSpPr>
              <a:spLocks/>
            </p:cNvSpPr>
            <p:nvPr/>
          </p:nvSpPr>
          <p:spPr bwMode="auto">
            <a:xfrm>
              <a:off x="16009938" y="6224588"/>
              <a:ext cx="85725" cy="923925"/>
            </a:xfrm>
            <a:custGeom>
              <a:avLst/>
              <a:gdLst>
                <a:gd name="T0" fmla="*/ 0 w 54"/>
                <a:gd name="T1" fmla="*/ 582 h 582"/>
                <a:gd name="T2" fmla="*/ 0 w 54"/>
                <a:gd name="T3" fmla="*/ 75 h 582"/>
                <a:gd name="T4" fmla="*/ 54 w 54"/>
                <a:gd name="T5" fmla="*/ 0 h 582"/>
                <a:gd name="T6" fmla="*/ 54 w 54"/>
                <a:gd name="T7" fmla="*/ 550 h 582"/>
                <a:gd name="T8" fmla="*/ 0 w 5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2">
                  <a:moveTo>
                    <a:pt x="0" y="582"/>
                  </a:moveTo>
                  <a:lnTo>
                    <a:pt x="0" y="75"/>
                  </a:lnTo>
                  <a:lnTo>
                    <a:pt x="54" y="0"/>
                  </a:lnTo>
                  <a:lnTo>
                    <a:pt x="54" y="550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98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6" name="Freeform 257"/>
            <p:cNvSpPr>
              <a:spLocks/>
            </p:cNvSpPr>
            <p:nvPr/>
          </p:nvSpPr>
          <p:spPr bwMode="auto">
            <a:xfrm>
              <a:off x="16009938" y="6224588"/>
              <a:ext cx="85725" cy="923925"/>
            </a:xfrm>
            <a:custGeom>
              <a:avLst/>
              <a:gdLst>
                <a:gd name="T0" fmla="*/ 0 w 54"/>
                <a:gd name="T1" fmla="*/ 582 h 582"/>
                <a:gd name="T2" fmla="*/ 0 w 54"/>
                <a:gd name="T3" fmla="*/ 75 h 582"/>
                <a:gd name="T4" fmla="*/ 54 w 54"/>
                <a:gd name="T5" fmla="*/ 0 h 582"/>
                <a:gd name="T6" fmla="*/ 54 w 54"/>
                <a:gd name="T7" fmla="*/ 550 h 582"/>
                <a:gd name="T8" fmla="*/ 0 w 5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2">
                  <a:moveTo>
                    <a:pt x="0" y="582"/>
                  </a:moveTo>
                  <a:lnTo>
                    <a:pt x="0" y="75"/>
                  </a:lnTo>
                  <a:lnTo>
                    <a:pt x="54" y="0"/>
                  </a:lnTo>
                  <a:lnTo>
                    <a:pt x="54" y="550"/>
                  </a:lnTo>
                  <a:lnTo>
                    <a:pt x="0" y="5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7" name="Freeform 258"/>
            <p:cNvSpPr>
              <a:spLocks/>
            </p:cNvSpPr>
            <p:nvPr/>
          </p:nvSpPr>
          <p:spPr bwMode="auto">
            <a:xfrm>
              <a:off x="16302038" y="5559426"/>
              <a:ext cx="784225" cy="1720850"/>
            </a:xfrm>
            <a:custGeom>
              <a:avLst/>
              <a:gdLst>
                <a:gd name="T0" fmla="*/ 284 w 284"/>
                <a:gd name="T1" fmla="*/ 0 h 623"/>
                <a:gd name="T2" fmla="*/ 284 w 284"/>
                <a:gd name="T3" fmla="*/ 623 h 623"/>
                <a:gd name="T4" fmla="*/ 112 w 284"/>
                <a:gd name="T5" fmla="*/ 171 h 623"/>
                <a:gd name="T6" fmla="*/ 284 w 284"/>
                <a:gd name="T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623">
                  <a:moveTo>
                    <a:pt x="284" y="0"/>
                  </a:moveTo>
                  <a:cubicBezTo>
                    <a:pt x="284" y="623"/>
                    <a:pt x="284" y="623"/>
                    <a:pt x="284" y="623"/>
                  </a:cubicBezTo>
                  <a:cubicBezTo>
                    <a:pt x="11" y="469"/>
                    <a:pt x="0" y="388"/>
                    <a:pt x="112" y="171"/>
                  </a:cubicBezTo>
                  <a:cubicBezTo>
                    <a:pt x="148" y="100"/>
                    <a:pt x="209" y="42"/>
                    <a:pt x="284" y="0"/>
                  </a:cubicBezTo>
                </a:path>
              </a:pathLst>
            </a:custGeom>
            <a:solidFill>
              <a:srgbClr val="DD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8" name="Freeform 259"/>
            <p:cNvSpPr>
              <a:spLocks/>
            </p:cNvSpPr>
            <p:nvPr/>
          </p:nvSpPr>
          <p:spPr bwMode="auto">
            <a:xfrm>
              <a:off x="15976600" y="6211888"/>
              <a:ext cx="903288" cy="139700"/>
            </a:xfrm>
            <a:custGeom>
              <a:avLst/>
              <a:gdLst>
                <a:gd name="T0" fmla="*/ 324 w 327"/>
                <a:gd name="T1" fmla="*/ 51 h 51"/>
                <a:gd name="T2" fmla="*/ 0 w 327"/>
                <a:gd name="T3" fmla="*/ 51 h 51"/>
                <a:gd name="T4" fmla="*/ 4 w 327"/>
                <a:gd name="T5" fmla="*/ 0 h 51"/>
                <a:gd name="T6" fmla="*/ 327 w 327"/>
                <a:gd name="T7" fmla="*/ 0 h 51"/>
                <a:gd name="T8" fmla="*/ 324 w 32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1">
                  <a:moveTo>
                    <a:pt x="324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" y="34"/>
                    <a:pt x="2" y="17"/>
                    <a:pt x="4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6" y="17"/>
                    <a:pt x="325" y="34"/>
                    <a:pt x="324" y="51"/>
                  </a:cubicBezTo>
                </a:path>
              </a:pathLst>
            </a:custGeom>
            <a:solidFill>
              <a:srgbClr val="A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89" name="Freeform 260"/>
            <p:cNvSpPr>
              <a:spLocks/>
            </p:cNvSpPr>
            <p:nvPr/>
          </p:nvSpPr>
          <p:spPr bwMode="auto">
            <a:xfrm>
              <a:off x="15976600" y="5559426"/>
              <a:ext cx="1109663" cy="1720850"/>
            </a:xfrm>
            <a:custGeom>
              <a:avLst/>
              <a:gdLst>
                <a:gd name="T0" fmla="*/ 395 w 402"/>
                <a:gd name="T1" fmla="*/ 611 h 623"/>
                <a:gd name="T2" fmla="*/ 348 w 402"/>
                <a:gd name="T3" fmla="*/ 500 h 623"/>
                <a:gd name="T4" fmla="*/ 327 w 402"/>
                <a:gd name="T5" fmla="*/ 377 h 623"/>
                <a:gd name="T6" fmla="*/ 347 w 402"/>
                <a:gd name="T7" fmla="*/ 127 h 623"/>
                <a:gd name="T8" fmla="*/ 402 w 402"/>
                <a:gd name="T9" fmla="*/ 0 h 623"/>
                <a:gd name="T10" fmla="*/ 334 w 402"/>
                <a:gd name="T11" fmla="*/ 0 h 623"/>
                <a:gd name="T12" fmla="*/ 204 w 402"/>
                <a:gd name="T13" fmla="*/ 0 h 623"/>
                <a:gd name="T14" fmla="*/ 79 w 402"/>
                <a:gd name="T15" fmla="*/ 0 h 623"/>
                <a:gd name="T16" fmla="*/ 78 w 402"/>
                <a:gd name="T17" fmla="*/ 0 h 623"/>
                <a:gd name="T18" fmla="*/ 64 w 402"/>
                <a:gd name="T19" fmla="*/ 24 h 623"/>
                <a:gd name="T20" fmla="*/ 40 w 402"/>
                <a:gd name="T21" fmla="*/ 76 h 623"/>
                <a:gd name="T22" fmla="*/ 9 w 402"/>
                <a:gd name="T23" fmla="*/ 193 h 623"/>
                <a:gd name="T24" fmla="*/ 0 w 402"/>
                <a:gd name="T25" fmla="*/ 319 h 623"/>
                <a:gd name="T26" fmla="*/ 11 w 402"/>
                <a:gd name="T27" fmla="*/ 441 h 623"/>
                <a:gd name="T28" fmla="*/ 45 w 402"/>
                <a:gd name="T29" fmla="*/ 559 h 623"/>
                <a:gd name="T30" fmla="*/ 93 w 402"/>
                <a:gd name="T31" fmla="*/ 609 h 623"/>
                <a:gd name="T32" fmla="*/ 132 w 402"/>
                <a:gd name="T33" fmla="*/ 621 h 623"/>
                <a:gd name="T34" fmla="*/ 166 w 402"/>
                <a:gd name="T35" fmla="*/ 623 h 623"/>
                <a:gd name="T36" fmla="*/ 134 w 402"/>
                <a:gd name="T37" fmla="*/ 623 h 623"/>
                <a:gd name="T38" fmla="*/ 213 w 402"/>
                <a:gd name="T39" fmla="*/ 623 h 623"/>
                <a:gd name="T40" fmla="*/ 341 w 402"/>
                <a:gd name="T41" fmla="*/ 623 h 623"/>
                <a:gd name="T42" fmla="*/ 402 w 402"/>
                <a:gd name="T43" fmla="*/ 623 h 623"/>
                <a:gd name="T44" fmla="*/ 395 w 402"/>
                <a:gd name="T45" fmla="*/ 611 h 623"/>
                <a:gd name="T46" fmla="*/ 394 w 402"/>
                <a:gd name="T47" fmla="*/ 611 h 623"/>
                <a:gd name="T48" fmla="*/ 395 w 402"/>
                <a:gd name="T49" fmla="*/ 61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623">
                  <a:moveTo>
                    <a:pt x="395" y="611"/>
                  </a:moveTo>
                  <a:cubicBezTo>
                    <a:pt x="374" y="577"/>
                    <a:pt x="359" y="539"/>
                    <a:pt x="348" y="500"/>
                  </a:cubicBezTo>
                  <a:cubicBezTo>
                    <a:pt x="337" y="460"/>
                    <a:pt x="330" y="418"/>
                    <a:pt x="327" y="377"/>
                  </a:cubicBezTo>
                  <a:cubicBezTo>
                    <a:pt x="319" y="293"/>
                    <a:pt x="325" y="208"/>
                    <a:pt x="347" y="127"/>
                  </a:cubicBezTo>
                  <a:cubicBezTo>
                    <a:pt x="359" y="83"/>
                    <a:pt x="376" y="39"/>
                    <a:pt x="402" y="0"/>
                  </a:cubicBezTo>
                  <a:cubicBezTo>
                    <a:pt x="379" y="0"/>
                    <a:pt x="356" y="0"/>
                    <a:pt x="334" y="0"/>
                  </a:cubicBezTo>
                  <a:cubicBezTo>
                    <a:pt x="290" y="0"/>
                    <a:pt x="247" y="0"/>
                    <a:pt x="204" y="0"/>
                  </a:cubicBezTo>
                  <a:cubicBezTo>
                    <a:pt x="176" y="0"/>
                    <a:pt x="107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8"/>
                    <a:pt x="68" y="16"/>
                    <a:pt x="64" y="24"/>
                  </a:cubicBezTo>
                  <a:cubicBezTo>
                    <a:pt x="54" y="41"/>
                    <a:pt x="46" y="58"/>
                    <a:pt x="40" y="76"/>
                  </a:cubicBezTo>
                  <a:cubicBezTo>
                    <a:pt x="25" y="114"/>
                    <a:pt x="16" y="153"/>
                    <a:pt x="9" y="193"/>
                  </a:cubicBezTo>
                  <a:cubicBezTo>
                    <a:pt x="3" y="235"/>
                    <a:pt x="0" y="277"/>
                    <a:pt x="0" y="319"/>
                  </a:cubicBezTo>
                  <a:cubicBezTo>
                    <a:pt x="0" y="360"/>
                    <a:pt x="5" y="401"/>
                    <a:pt x="11" y="441"/>
                  </a:cubicBezTo>
                  <a:cubicBezTo>
                    <a:pt x="18" y="481"/>
                    <a:pt x="29" y="521"/>
                    <a:pt x="45" y="559"/>
                  </a:cubicBezTo>
                  <a:cubicBezTo>
                    <a:pt x="52" y="576"/>
                    <a:pt x="83" y="593"/>
                    <a:pt x="93" y="609"/>
                  </a:cubicBezTo>
                  <a:cubicBezTo>
                    <a:pt x="95" y="613"/>
                    <a:pt x="130" y="618"/>
                    <a:pt x="132" y="621"/>
                  </a:cubicBezTo>
                  <a:cubicBezTo>
                    <a:pt x="133" y="623"/>
                    <a:pt x="166" y="623"/>
                    <a:pt x="166" y="623"/>
                  </a:cubicBezTo>
                  <a:cubicBezTo>
                    <a:pt x="167" y="623"/>
                    <a:pt x="133" y="623"/>
                    <a:pt x="134" y="623"/>
                  </a:cubicBezTo>
                  <a:cubicBezTo>
                    <a:pt x="163" y="623"/>
                    <a:pt x="184" y="623"/>
                    <a:pt x="213" y="623"/>
                  </a:cubicBezTo>
                  <a:cubicBezTo>
                    <a:pt x="256" y="623"/>
                    <a:pt x="297" y="623"/>
                    <a:pt x="341" y="623"/>
                  </a:cubicBezTo>
                  <a:cubicBezTo>
                    <a:pt x="361" y="623"/>
                    <a:pt x="381" y="623"/>
                    <a:pt x="402" y="623"/>
                  </a:cubicBezTo>
                  <a:cubicBezTo>
                    <a:pt x="399" y="619"/>
                    <a:pt x="397" y="615"/>
                    <a:pt x="395" y="611"/>
                  </a:cubicBezTo>
                  <a:cubicBezTo>
                    <a:pt x="394" y="610"/>
                    <a:pt x="394" y="610"/>
                    <a:pt x="394" y="611"/>
                  </a:cubicBezTo>
                  <a:cubicBezTo>
                    <a:pt x="395" y="611"/>
                    <a:pt x="395" y="612"/>
                    <a:pt x="395" y="611"/>
                  </a:cubicBezTo>
                </a:path>
              </a:pathLst>
            </a:custGeom>
            <a:solidFill>
              <a:srgbClr val="FF6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0" name="Freeform 261"/>
            <p:cNvSpPr>
              <a:spLocks noEditPoints="1"/>
            </p:cNvSpPr>
            <p:nvPr/>
          </p:nvSpPr>
          <p:spPr bwMode="auto">
            <a:xfrm>
              <a:off x="16870363" y="5738813"/>
              <a:ext cx="122238" cy="933450"/>
            </a:xfrm>
            <a:custGeom>
              <a:avLst/>
              <a:gdLst>
                <a:gd name="T0" fmla="*/ 0 w 44"/>
                <a:gd name="T1" fmla="*/ 244 h 338"/>
                <a:gd name="T2" fmla="*/ 3 w 44"/>
                <a:gd name="T3" fmla="*/ 312 h 338"/>
                <a:gd name="T4" fmla="*/ 5 w 44"/>
                <a:gd name="T5" fmla="*/ 338 h 338"/>
                <a:gd name="T6" fmla="*/ 5 w 44"/>
                <a:gd name="T7" fmla="*/ 338 h 338"/>
                <a:gd name="T8" fmla="*/ 3 w 44"/>
                <a:gd name="T9" fmla="*/ 312 h 338"/>
                <a:gd name="T10" fmla="*/ 0 w 44"/>
                <a:gd name="T11" fmla="*/ 244 h 338"/>
                <a:gd name="T12" fmla="*/ 24 w 44"/>
                <a:gd name="T13" fmla="*/ 57 h 338"/>
                <a:gd name="T14" fmla="*/ 24 w 44"/>
                <a:gd name="T15" fmla="*/ 58 h 338"/>
                <a:gd name="T16" fmla="*/ 24 w 44"/>
                <a:gd name="T17" fmla="*/ 57 h 338"/>
                <a:gd name="T18" fmla="*/ 44 w 44"/>
                <a:gd name="T19" fmla="*/ 0 h 338"/>
                <a:gd name="T20" fmla="*/ 24 w 44"/>
                <a:gd name="T21" fmla="*/ 57 h 338"/>
                <a:gd name="T22" fmla="*/ 44 w 44"/>
                <a:gd name="T23" fmla="*/ 0 h 338"/>
                <a:gd name="T24" fmla="*/ 44 w 44"/>
                <a:gd name="T2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38">
                  <a:moveTo>
                    <a:pt x="0" y="244"/>
                  </a:moveTo>
                  <a:cubicBezTo>
                    <a:pt x="0" y="267"/>
                    <a:pt x="1" y="289"/>
                    <a:pt x="3" y="312"/>
                  </a:cubicBezTo>
                  <a:cubicBezTo>
                    <a:pt x="3" y="321"/>
                    <a:pt x="4" y="329"/>
                    <a:pt x="5" y="338"/>
                  </a:cubicBezTo>
                  <a:cubicBezTo>
                    <a:pt x="5" y="338"/>
                    <a:pt x="5" y="338"/>
                    <a:pt x="5" y="338"/>
                  </a:cubicBezTo>
                  <a:cubicBezTo>
                    <a:pt x="4" y="329"/>
                    <a:pt x="3" y="321"/>
                    <a:pt x="3" y="312"/>
                  </a:cubicBezTo>
                  <a:cubicBezTo>
                    <a:pt x="1" y="289"/>
                    <a:pt x="0" y="267"/>
                    <a:pt x="0" y="244"/>
                  </a:cubicBezTo>
                  <a:moveTo>
                    <a:pt x="24" y="57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moveTo>
                    <a:pt x="44" y="0"/>
                  </a:moveTo>
                  <a:cubicBezTo>
                    <a:pt x="36" y="19"/>
                    <a:pt x="30" y="38"/>
                    <a:pt x="24" y="57"/>
                  </a:cubicBezTo>
                  <a:cubicBezTo>
                    <a:pt x="30" y="38"/>
                    <a:pt x="36" y="19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B0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1" name="Freeform 262"/>
            <p:cNvSpPr>
              <a:spLocks/>
            </p:cNvSpPr>
            <p:nvPr/>
          </p:nvSpPr>
          <p:spPr bwMode="auto">
            <a:xfrm>
              <a:off x="16033750" y="5672138"/>
              <a:ext cx="958850" cy="1000125"/>
            </a:xfrm>
            <a:custGeom>
              <a:avLst/>
              <a:gdLst>
                <a:gd name="T0" fmla="*/ 322 w 347"/>
                <a:gd name="T1" fmla="*/ 0 h 362"/>
                <a:gd name="T2" fmla="*/ 122 w 347"/>
                <a:gd name="T3" fmla="*/ 128 h 362"/>
                <a:gd name="T4" fmla="*/ 0 w 347"/>
                <a:gd name="T5" fmla="*/ 273 h 362"/>
                <a:gd name="T6" fmla="*/ 58 w 347"/>
                <a:gd name="T7" fmla="*/ 362 h 362"/>
                <a:gd name="T8" fmla="*/ 308 w 347"/>
                <a:gd name="T9" fmla="*/ 362 h 362"/>
                <a:gd name="T10" fmla="*/ 306 w 347"/>
                <a:gd name="T11" fmla="*/ 336 h 362"/>
                <a:gd name="T12" fmla="*/ 303 w 347"/>
                <a:gd name="T13" fmla="*/ 268 h 362"/>
                <a:gd name="T14" fmla="*/ 326 w 347"/>
                <a:gd name="T15" fmla="*/ 86 h 362"/>
                <a:gd name="T16" fmla="*/ 327 w 347"/>
                <a:gd name="T17" fmla="*/ 82 h 362"/>
                <a:gd name="T18" fmla="*/ 327 w 347"/>
                <a:gd name="T19" fmla="*/ 81 h 362"/>
                <a:gd name="T20" fmla="*/ 327 w 347"/>
                <a:gd name="T21" fmla="*/ 81 h 362"/>
                <a:gd name="T22" fmla="*/ 347 w 347"/>
                <a:gd name="T23" fmla="*/ 24 h 362"/>
                <a:gd name="T24" fmla="*/ 347 w 347"/>
                <a:gd name="T25" fmla="*/ 18 h 362"/>
                <a:gd name="T26" fmla="*/ 322 w 347"/>
                <a:gd name="T2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62">
                  <a:moveTo>
                    <a:pt x="322" y="0"/>
                  </a:moveTo>
                  <a:cubicBezTo>
                    <a:pt x="122" y="128"/>
                    <a:pt x="122" y="128"/>
                    <a:pt x="122" y="12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22" y="362"/>
                    <a:pt x="58" y="362"/>
                  </a:cubicBezTo>
                  <a:cubicBezTo>
                    <a:pt x="87" y="362"/>
                    <a:pt x="236" y="362"/>
                    <a:pt x="308" y="362"/>
                  </a:cubicBezTo>
                  <a:cubicBezTo>
                    <a:pt x="307" y="353"/>
                    <a:pt x="306" y="345"/>
                    <a:pt x="306" y="336"/>
                  </a:cubicBezTo>
                  <a:cubicBezTo>
                    <a:pt x="304" y="313"/>
                    <a:pt x="303" y="291"/>
                    <a:pt x="303" y="268"/>
                  </a:cubicBezTo>
                  <a:cubicBezTo>
                    <a:pt x="303" y="207"/>
                    <a:pt x="310" y="145"/>
                    <a:pt x="326" y="86"/>
                  </a:cubicBezTo>
                  <a:cubicBezTo>
                    <a:pt x="327" y="85"/>
                    <a:pt x="327" y="83"/>
                    <a:pt x="327" y="82"/>
                  </a:cubicBezTo>
                  <a:cubicBezTo>
                    <a:pt x="327" y="81"/>
                    <a:pt x="327" y="81"/>
                    <a:pt x="327" y="81"/>
                  </a:cubicBezTo>
                  <a:cubicBezTo>
                    <a:pt x="327" y="81"/>
                    <a:pt x="327" y="81"/>
                    <a:pt x="327" y="81"/>
                  </a:cubicBezTo>
                  <a:cubicBezTo>
                    <a:pt x="333" y="62"/>
                    <a:pt x="339" y="43"/>
                    <a:pt x="347" y="24"/>
                  </a:cubicBezTo>
                  <a:cubicBezTo>
                    <a:pt x="347" y="18"/>
                    <a:pt x="347" y="18"/>
                    <a:pt x="347" y="18"/>
                  </a:cubicBezTo>
                  <a:cubicBezTo>
                    <a:pt x="322" y="0"/>
                    <a:pt x="322" y="0"/>
                    <a:pt x="322" y="0"/>
                  </a:cubicBezTo>
                </a:path>
              </a:pathLst>
            </a:custGeom>
            <a:solidFill>
              <a:srgbClr val="CB4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2" name="Freeform 263"/>
            <p:cNvSpPr>
              <a:spLocks/>
            </p:cNvSpPr>
            <p:nvPr/>
          </p:nvSpPr>
          <p:spPr bwMode="auto">
            <a:xfrm>
              <a:off x="16097250" y="7096126"/>
              <a:ext cx="0" cy="4763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D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3" name="Freeform 264"/>
            <p:cNvSpPr>
              <a:spLocks/>
            </p:cNvSpPr>
            <p:nvPr/>
          </p:nvSpPr>
          <p:spPr bwMode="auto">
            <a:xfrm>
              <a:off x="16965613" y="7029451"/>
              <a:ext cx="26988" cy="68263"/>
            </a:xfrm>
            <a:custGeom>
              <a:avLst/>
              <a:gdLst>
                <a:gd name="T0" fmla="*/ 1 w 10"/>
                <a:gd name="T1" fmla="*/ 0 h 25"/>
                <a:gd name="T2" fmla="*/ 0 w 10"/>
                <a:gd name="T3" fmla="*/ 0 h 25"/>
                <a:gd name="T4" fmla="*/ 10 w 10"/>
                <a:gd name="T5" fmla="*/ 25 h 25"/>
                <a:gd name="T6" fmla="*/ 10 w 10"/>
                <a:gd name="T7" fmla="*/ 25 h 25"/>
                <a:gd name="T8" fmla="*/ 1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6" y="17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7" y="16"/>
                    <a:pt x="4" y="8"/>
                    <a:pt x="1" y="0"/>
                  </a:cubicBezTo>
                </a:path>
              </a:pathLst>
            </a:custGeom>
            <a:solidFill>
              <a:srgbClr val="C6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4" name="Freeform 265"/>
            <p:cNvSpPr>
              <a:spLocks/>
            </p:cNvSpPr>
            <p:nvPr/>
          </p:nvSpPr>
          <p:spPr bwMode="auto">
            <a:xfrm>
              <a:off x="16006763" y="6783388"/>
              <a:ext cx="985838" cy="317500"/>
            </a:xfrm>
            <a:custGeom>
              <a:avLst/>
              <a:gdLst>
                <a:gd name="T0" fmla="*/ 0 w 357"/>
                <a:gd name="T1" fmla="*/ 0 h 115"/>
                <a:gd name="T2" fmla="*/ 32 w 357"/>
                <a:gd name="T3" fmla="*/ 113 h 115"/>
                <a:gd name="T4" fmla="*/ 33 w 357"/>
                <a:gd name="T5" fmla="*/ 113 h 115"/>
                <a:gd name="T6" fmla="*/ 33 w 357"/>
                <a:gd name="T7" fmla="*/ 115 h 115"/>
                <a:gd name="T8" fmla="*/ 33 w 357"/>
                <a:gd name="T9" fmla="*/ 114 h 115"/>
                <a:gd name="T10" fmla="*/ 357 w 357"/>
                <a:gd name="T11" fmla="*/ 114 h 115"/>
                <a:gd name="T12" fmla="*/ 347 w 357"/>
                <a:gd name="T13" fmla="*/ 89 h 115"/>
                <a:gd name="T14" fmla="*/ 65 w 357"/>
                <a:gd name="T15" fmla="*/ 89 h 115"/>
                <a:gd name="T16" fmla="*/ 1 w 357"/>
                <a:gd name="T17" fmla="*/ 1 h 115"/>
                <a:gd name="T18" fmla="*/ 0 w 35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7" h="115">
                  <a:moveTo>
                    <a:pt x="0" y="0"/>
                  </a:moveTo>
                  <a:cubicBezTo>
                    <a:pt x="7" y="38"/>
                    <a:pt x="18" y="77"/>
                    <a:pt x="32" y="113"/>
                  </a:cubicBezTo>
                  <a:cubicBezTo>
                    <a:pt x="32" y="113"/>
                    <a:pt x="33" y="113"/>
                    <a:pt x="33" y="113"/>
                  </a:cubicBezTo>
                  <a:cubicBezTo>
                    <a:pt x="33" y="114"/>
                    <a:pt x="33" y="115"/>
                    <a:pt x="33" y="115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57" y="114"/>
                    <a:pt x="357" y="114"/>
                    <a:pt x="357" y="114"/>
                  </a:cubicBezTo>
                  <a:cubicBezTo>
                    <a:pt x="353" y="106"/>
                    <a:pt x="350" y="98"/>
                    <a:pt x="347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40" y="89"/>
                    <a:pt x="11" y="42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5A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5" name="Rectangle 266"/>
            <p:cNvSpPr>
              <a:spLocks noChangeArrowheads="1"/>
            </p:cNvSpPr>
            <p:nvPr/>
          </p:nvSpPr>
          <p:spPr bwMode="auto">
            <a:xfrm>
              <a:off x="15976600" y="5484813"/>
              <a:ext cx="1187450" cy="157163"/>
            </a:xfrm>
            <a:prstGeom prst="rect">
              <a:avLst/>
            </a:pr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6" name="Freeform 267"/>
            <p:cNvSpPr>
              <a:spLocks/>
            </p:cNvSpPr>
            <p:nvPr/>
          </p:nvSpPr>
          <p:spPr bwMode="auto">
            <a:xfrm>
              <a:off x="16009938" y="5589588"/>
              <a:ext cx="982663" cy="66675"/>
            </a:xfrm>
            <a:custGeom>
              <a:avLst/>
              <a:gdLst>
                <a:gd name="T0" fmla="*/ 0 w 619"/>
                <a:gd name="T1" fmla="*/ 0 h 42"/>
                <a:gd name="T2" fmla="*/ 619 w 619"/>
                <a:gd name="T3" fmla="*/ 0 h 42"/>
                <a:gd name="T4" fmla="*/ 619 w 619"/>
                <a:gd name="T5" fmla="*/ 42 h 42"/>
                <a:gd name="T6" fmla="*/ 54 w 619"/>
                <a:gd name="T7" fmla="*/ 42 h 42"/>
                <a:gd name="T8" fmla="*/ 0 w 61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42">
                  <a:moveTo>
                    <a:pt x="0" y="0"/>
                  </a:moveTo>
                  <a:lnTo>
                    <a:pt x="619" y="0"/>
                  </a:lnTo>
                  <a:lnTo>
                    <a:pt x="619" y="42"/>
                  </a:lnTo>
                  <a:lnTo>
                    <a:pt x="5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7" name="Freeform 268"/>
            <p:cNvSpPr>
              <a:spLocks/>
            </p:cNvSpPr>
            <p:nvPr/>
          </p:nvSpPr>
          <p:spPr bwMode="auto">
            <a:xfrm>
              <a:off x="16081375" y="7097713"/>
              <a:ext cx="1082675" cy="330200"/>
            </a:xfrm>
            <a:custGeom>
              <a:avLst/>
              <a:gdLst>
                <a:gd name="T0" fmla="*/ 0 w 682"/>
                <a:gd name="T1" fmla="*/ 208 h 208"/>
                <a:gd name="T2" fmla="*/ 682 w 682"/>
                <a:gd name="T3" fmla="*/ 208 h 208"/>
                <a:gd name="T4" fmla="*/ 682 w 682"/>
                <a:gd name="T5" fmla="*/ 0 h 208"/>
                <a:gd name="T6" fmla="*/ 10 w 682"/>
                <a:gd name="T7" fmla="*/ 0 h 208"/>
                <a:gd name="T8" fmla="*/ 0 w 68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08">
                  <a:moveTo>
                    <a:pt x="0" y="208"/>
                  </a:moveTo>
                  <a:lnTo>
                    <a:pt x="682" y="208"/>
                  </a:lnTo>
                  <a:lnTo>
                    <a:pt x="682" y="0"/>
                  </a:lnTo>
                  <a:lnTo>
                    <a:pt x="10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8" name="Freeform 269"/>
            <p:cNvSpPr>
              <a:spLocks/>
            </p:cNvSpPr>
            <p:nvPr/>
          </p:nvSpPr>
          <p:spPr bwMode="auto">
            <a:xfrm>
              <a:off x="16081375" y="7097713"/>
              <a:ext cx="1082675" cy="330200"/>
            </a:xfrm>
            <a:custGeom>
              <a:avLst/>
              <a:gdLst>
                <a:gd name="T0" fmla="*/ 0 w 682"/>
                <a:gd name="T1" fmla="*/ 208 h 208"/>
                <a:gd name="T2" fmla="*/ 682 w 682"/>
                <a:gd name="T3" fmla="*/ 208 h 208"/>
                <a:gd name="T4" fmla="*/ 682 w 682"/>
                <a:gd name="T5" fmla="*/ 0 h 208"/>
                <a:gd name="T6" fmla="*/ 10 w 682"/>
                <a:gd name="T7" fmla="*/ 0 h 208"/>
                <a:gd name="T8" fmla="*/ 0 w 68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08">
                  <a:moveTo>
                    <a:pt x="0" y="208"/>
                  </a:moveTo>
                  <a:lnTo>
                    <a:pt x="682" y="208"/>
                  </a:lnTo>
                  <a:lnTo>
                    <a:pt x="682" y="0"/>
                  </a:lnTo>
                  <a:lnTo>
                    <a:pt x="10" y="0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99" name="Freeform 270"/>
            <p:cNvSpPr>
              <a:spLocks/>
            </p:cNvSpPr>
            <p:nvPr/>
          </p:nvSpPr>
          <p:spPr bwMode="auto">
            <a:xfrm>
              <a:off x="16205200" y="5510213"/>
              <a:ext cx="719138" cy="915988"/>
            </a:xfrm>
            <a:custGeom>
              <a:avLst/>
              <a:gdLst>
                <a:gd name="T0" fmla="*/ 123 w 260"/>
                <a:gd name="T1" fmla="*/ 0 h 332"/>
                <a:gd name="T2" fmla="*/ 129 w 260"/>
                <a:gd name="T3" fmla="*/ 1 h 332"/>
                <a:gd name="T4" fmla="*/ 235 w 260"/>
                <a:gd name="T5" fmla="*/ 46 h 332"/>
                <a:gd name="T6" fmla="*/ 260 w 260"/>
                <a:gd name="T7" fmla="*/ 59 h 332"/>
                <a:gd name="T8" fmla="*/ 220 w 260"/>
                <a:gd name="T9" fmla="*/ 185 h 332"/>
                <a:gd name="T10" fmla="*/ 207 w 260"/>
                <a:gd name="T11" fmla="*/ 332 h 332"/>
                <a:gd name="T12" fmla="*/ 184 w 260"/>
                <a:gd name="T13" fmla="*/ 309 h 332"/>
                <a:gd name="T14" fmla="*/ 89 w 260"/>
                <a:gd name="T15" fmla="*/ 202 h 332"/>
                <a:gd name="T16" fmla="*/ 5 w 260"/>
                <a:gd name="T17" fmla="*/ 130 h 332"/>
                <a:gd name="T18" fmla="*/ 32 w 260"/>
                <a:gd name="T19" fmla="*/ 38 h 332"/>
                <a:gd name="T20" fmla="*/ 123 w 260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32">
                  <a:moveTo>
                    <a:pt x="123" y="0"/>
                  </a:moveTo>
                  <a:cubicBezTo>
                    <a:pt x="125" y="0"/>
                    <a:pt x="127" y="0"/>
                    <a:pt x="129" y="1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43" y="50"/>
                    <a:pt x="252" y="54"/>
                    <a:pt x="260" y="59"/>
                  </a:cubicBezTo>
                  <a:cubicBezTo>
                    <a:pt x="243" y="94"/>
                    <a:pt x="229" y="137"/>
                    <a:pt x="220" y="185"/>
                  </a:cubicBezTo>
                  <a:cubicBezTo>
                    <a:pt x="210" y="234"/>
                    <a:pt x="206" y="283"/>
                    <a:pt x="207" y="332"/>
                  </a:cubicBezTo>
                  <a:cubicBezTo>
                    <a:pt x="199" y="324"/>
                    <a:pt x="190" y="316"/>
                    <a:pt x="184" y="309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77" y="189"/>
                    <a:pt x="0" y="156"/>
                    <a:pt x="5" y="13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7" y="15"/>
                    <a:pt x="111" y="0"/>
                    <a:pt x="123" y="0"/>
                  </a:cubicBezTo>
                  <a:close/>
                </a:path>
              </a:pathLst>
            </a:custGeom>
            <a:solidFill>
              <a:srgbClr val="DD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0" name="Freeform 271"/>
            <p:cNvSpPr>
              <a:spLocks/>
            </p:cNvSpPr>
            <p:nvPr/>
          </p:nvSpPr>
          <p:spPr bwMode="auto">
            <a:xfrm>
              <a:off x="15670213" y="5868988"/>
              <a:ext cx="1106488" cy="557213"/>
            </a:xfrm>
            <a:custGeom>
              <a:avLst/>
              <a:gdLst>
                <a:gd name="T0" fmla="*/ 378 w 401"/>
                <a:gd name="T1" fmla="*/ 179 h 202"/>
                <a:gd name="T2" fmla="*/ 310 w 401"/>
                <a:gd name="T3" fmla="*/ 102 h 202"/>
                <a:gd name="T4" fmla="*/ 284 w 401"/>
                <a:gd name="T5" fmla="*/ 74 h 202"/>
                <a:gd name="T6" fmla="*/ 272 w 401"/>
                <a:gd name="T7" fmla="*/ 49 h 202"/>
                <a:gd name="T8" fmla="*/ 271 w 401"/>
                <a:gd name="T9" fmla="*/ 0 h 202"/>
                <a:gd name="T10" fmla="*/ 145 w 401"/>
                <a:gd name="T11" fmla="*/ 0 h 202"/>
                <a:gd name="T12" fmla="*/ 20 w 401"/>
                <a:gd name="T13" fmla="*/ 0 h 202"/>
                <a:gd name="T14" fmla="*/ 5 w 401"/>
                <a:gd name="T15" fmla="*/ 0 h 202"/>
                <a:gd name="T16" fmla="*/ 13 w 401"/>
                <a:gd name="T17" fmla="*/ 0 h 202"/>
                <a:gd name="T18" fmla="*/ 45 w 401"/>
                <a:gd name="T19" fmla="*/ 16 h 202"/>
                <a:gd name="T20" fmla="*/ 3 w 401"/>
                <a:gd name="T21" fmla="*/ 48 h 202"/>
                <a:gd name="T22" fmla="*/ 9 w 401"/>
                <a:gd name="T23" fmla="*/ 65 h 202"/>
                <a:gd name="T24" fmla="*/ 19 w 401"/>
                <a:gd name="T25" fmla="*/ 78 h 202"/>
                <a:gd name="T26" fmla="*/ 98 w 401"/>
                <a:gd name="T27" fmla="*/ 167 h 202"/>
                <a:gd name="T28" fmla="*/ 109 w 401"/>
                <a:gd name="T29" fmla="*/ 179 h 202"/>
                <a:gd name="T30" fmla="*/ 117 w 401"/>
                <a:gd name="T31" fmla="*/ 188 h 202"/>
                <a:gd name="T32" fmla="*/ 129 w 401"/>
                <a:gd name="T33" fmla="*/ 199 h 202"/>
                <a:gd name="T34" fmla="*/ 132 w 401"/>
                <a:gd name="T35" fmla="*/ 202 h 202"/>
                <a:gd name="T36" fmla="*/ 161 w 401"/>
                <a:gd name="T37" fmla="*/ 202 h 202"/>
                <a:gd name="T38" fmla="*/ 333 w 401"/>
                <a:gd name="T39" fmla="*/ 202 h 202"/>
                <a:gd name="T40" fmla="*/ 401 w 401"/>
                <a:gd name="T41" fmla="*/ 202 h 202"/>
                <a:gd name="T42" fmla="*/ 378 w 401"/>
                <a:gd name="T43" fmla="*/ 17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1" h="202">
                  <a:moveTo>
                    <a:pt x="378" y="179"/>
                  </a:moveTo>
                  <a:cubicBezTo>
                    <a:pt x="356" y="154"/>
                    <a:pt x="333" y="128"/>
                    <a:pt x="310" y="102"/>
                  </a:cubicBezTo>
                  <a:cubicBezTo>
                    <a:pt x="302" y="93"/>
                    <a:pt x="293" y="83"/>
                    <a:pt x="284" y="74"/>
                  </a:cubicBezTo>
                  <a:cubicBezTo>
                    <a:pt x="278" y="67"/>
                    <a:pt x="275" y="58"/>
                    <a:pt x="272" y="49"/>
                  </a:cubicBezTo>
                  <a:cubicBezTo>
                    <a:pt x="268" y="34"/>
                    <a:pt x="267" y="16"/>
                    <a:pt x="271" y="0"/>
                  </a:cubicBezTo>
                  <a:cubicBezTo>
                    <a:pt x="243" y="0"/>
                    <a:pt x="172" y="0"/>
                    <a:pt x="145" y="0"/>
                  </a:cubicBezTo>
                  <a:cubicBezTo>
                    <a:pt x="103" y="0"/>
                    <a:pt x="62" y="0"/>
                    <a:pt x="20" y="0"/>
                  </a:cubicBezTo>
                  <a:cubicBezTo>
                    <a:pt x="15" y="0"/>
                    <a:pt x="10" y="0"/>
                    <a:pt x="5" y="0"/>
                  </a:cubicBezTo>
                  <a:cubicBezTo>
                    <a:pt x="4" y="0"/>
                    <a:pt x="14" y="0"/>
                    <a:pt x="13" y="0"/>
                  </a:cubicBezTo>
                  <a:cubicBezTo>
                    <a:pt x="11" y="0"/>
                    <a:pt x="45" y="15"/>
                    <a:pt x="45" y="16"/>
                  </a:cubicBezTo>
                  <a:cubicBezTo>
                    <a:pt x="44" y="27"/>
                    <a:pt x="0" y="38"/>
                    <a:pt x="3" y="48"/>
                  </a:cubicBezTo>
                  <a:cubicBezTo>
                    <a:pt x="4" y="54"/>
                    <a:pt x="7" y="60"/>
                    <a:pt x="9" y="65"/>
                  </a:cubicBezTo>
                  <a:cubicBezTo>
                    <a:pt x="12" y="70"/>
                    <a:pt x="16" y="74"/>
                    <a:pt x="19" y="78"/>
                  </a:cubicBezTo>
                  <a:cubicBezTo>
                    <a:pt x="46" y="108"/>
                    <a:pt x="72" y="137"/>
                    <a:pt x="98" y="167"/>
                  </a:cubicBezTo>
                  <a:cubicBezTo>
                    <a:pt x="102" y="171"/>
                    <a:pt x="105" y="175"/>
                    <a:pt x="109" y="179"/>
                  </a:cubicBezTo>
                  <a:cubicBezTo>
                    <a:pt x="111" y="182"/>
                    <a:pt x="114" y="185"/>
                    <a:pt x="117" y="188"/>
                  </a:cubicBezTo>
                  <a:cubicBezTo>
                    <a:pt x="121" y="192"/>
                    <a:pt x="125" y="196"/>
                    <a:pt x="129" y="199"/>
                  </a:cubicBezTo>
                  <a:cubicBezTo>
                    <a:pt x="129" y="200"/>
                    <a:pt x="131" y="202"/>
                    <a:pt x="132" y="202"/>
                  </a:cubicBezTo>
                  <a:cubicBezTo>
                    <a:pt x="142" y="202"/>
                    <a:pt x="151" y="202"/>
                    <a:pt x="161" y="202"/>
                  </a:cubicBezTo>
                  <a:cubicBezTo>
                    <a:pt x="204" y="202"/>
                    <a:pt x="290" y="202"/>
                    <a:pt x="333" y="202"/>
                  </a:cubicBezTo>
                  <a:cubicBezTo>
                    <a:pt x="356" y="202"/>
                    <a:pt x="378" y="202"/>
                    <a:pt x="401" y="202"/>
                  </a:cubicBezTo>
                  <a:cubicBezTo>
                    <a:pt x="393" y="195"/>
                    <a:pt x="385" y="187"/>
                    <a:pt x="378" y="179"/>
                  </a:cubicBezTo>
                  <a:close/>
                </a:path>
              </a:pathLst>
            </a:custGeom>
            <a:solidFill>
              <a:srgbClr val="D35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1" name="Freeform 272"/>
            <p:cNvSpPr>
              <a:spLocks/>
            </p:cNvSpPr>
            <p:nvPr/>
          </p:nvSpPr>
          <p:spPr bwMode="auto">
            <a:xfrm>
              <a:off x="15667038" y="5510213"/>
              <a:ext cx="877888" cy="490538"/>
            </a:xfrm>
            <a:custGeom>
              <a:avLst/>
              <a:gdLst>
                <a:gd name="T0" fmla="*/ 192 w 318"/>
                <a:gd name="T1" fmla="*/ 0 h 178"/>
                <a:gd name="T2" fmla="*/ 68 w 318"/>
                <a:gd name="T3" fmla="*/ 0 h 178"/>
                <a:gd name="T4" fmla="*/ 50 w 318"/>
                <a:gd name="T5" fmla="*/ 0 h 178"/>
                <a:gd name="T6" fmla="*/ 21 w 318"/>
                <a:gd name="T7" fmla="*/ 38 h 178"/>
                <a:gd name="T8" fmla="*/ 2 w 318"/>
                <a:gd name="T9" fmla="*/ 130 h 178"/>
                <a:gd name="T10" fmla="*/ 3 w 318"/>
                <a:gd name="T11" fmla="*/ 130 h 178"/>
                <a:gd name="T12" fmla="*/ 1 w 318"/>
                <a:gd name="T13" fmla="*/ 146 h 178"/>
                <a:gd name="T14" fmla="*/ 4 w 318"/>
                <a:gd name="T15" fmla="*/ 178 h 178"/>
                <a:gd name="T16" fmla="*/ 273 w 318"/>
                <a:gd name="T17" fmla="*/ 178 h 178"/>
                <a:gd name="T18" fmla="*/ 272 w 318"/>
                <a:gd name="T19" fmla="*/ 130 h 178"/>
                <a:gd name="T20" fmla="*/ 290 w 318"/>
                <a:gd name="T21" fmla="*/ 38 h 178"/>
                <a:gd name="T22" fmla="*/ 271 w 318"/>
                <a:gd name="T23" fmla="*/ 38 h 178"/>
                <a:gd name="T24" fmla="*/ 285 w 318"/>
                <a:gd name="T25" fmla="*/ 38 h 178"/>
                <a:gd name="T26" fmla="*/ 289 w 318"/>
                <a:gd name="T27" fmla="*/ 38 h 178"/>
                <a:gd name="T28" fmla="*/ 290 w 318"/>
                <a:gd name="T29" fmla="*/ 38 h 178"/>
                <a:gd name="T30" fmla="*/ 292 w 318"/>
                <a:gd name="T31" fmla="*/ 30 h 178"/>
                <a:gd name="T32" fmla="*/ 318 w 318"/>
                <a:gd name="T33" fmla="*/ 0 h 178"/>
                <a:gd name="T34" fmla="*/ 192 w 318"/>
                <a:gd name="T3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178">
                  <a:moveTo>
                    <a:pt x="192" y="0"/>
                  </a:moveTo>
                  <a:cubicBezTo>
                    <a:pt x="151" y="0"/>
                    <a:pt x="109" y="0"/>
                    <a:pt x="68" y="0"/>
                  </a:cubicBezTo>
                  <a:cubicBezTo>
                    <a:pt x="62" y="0"/>
                    <a:pt x="56" y="0"/>
                    <a:pt x="50" y="0"/>
                  </a:cubicBezTo>
                  <a:cubicBezTo>
                    <a:pt x="32" y="0"/>
                    <a:pt x="23" y="24"/>
                    <a:pt x="21" y="3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1" y="130"/>
                    <a:pt x="1" y="145"/>
                    <a:pt x="1" y="146"/>
                  </a:cubicBezTo>
                  <a:cubicBezTo>
                    <a:pt x="0" y="157"/>
                    <a:pt x="1" y="168"/>
                    <a:pt x="4" y="178"/>
                  </a:cubicBezTo>
                  <a:cubicBezTo>
                    <a:pt x="273" y="178"/>
                    <a:pt x="273" y="178"/>
                    <a:pt x="273" y="178"/>
                  </a:cubicBezTo>
                  <a:cubicBezTo>
                    <a:pt x="269" y="163"/>
                    <a:pt x="269" y="146"/>
                    <a:pt x="272" y="130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6" y="38"/>
                    <a:pt x="281" y="38"/>
                    <a:pt x="285" y="38"/>
                  </a:cubicBezTo>
                  <a:cubicBezTo>
                    <a:pt x="287" y="38"/>
                    <a:pt x="288" y="38"/>
                    <a:pt x="289" y="38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90" y="38"/>
                    <a:pt x="292" y="30"/>
                    <a:pt x="292" y="30"/>
                  </a:cubicBezTo>
                  <a:cubicBezTo>
                    <a:pt x="295" y="18"/>
                    <a:pt x="304" y="0"/>
                    <a:pt x="318" y="0"/>
                  </a:cubicBezTo>
                  <a:cubicBezTo>
                    <a:pt x="290" y="0"/>
                    <a:pt x="220" y="0"/>
                    <a:pt x="192" y="0"/>
                  </a:cubicBezTo>
                  <a:close/>
                </a:path>
              </a:pathLst>
            </a:custGeom>
            <a:solidFill>
              <a:srgbClr val="FF6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2" name="Rectangle 273"/>
            <p:cNvSpPr>
              <a:spLocks noChangeArrowheads="1"/>
            </p:cNvSpPr>
            <p:nvPr/>
          </p:nvSpPr>
          <p:spPr bwMode="auto">
            <a:xfrm>
              <a:off x="16992600" y="5272088"/>
              <a:ext cx="249238" cy="2317750"/>
            </a:xfrm>
            <a:prstGeom prst="rect">
              <a:avLst/>
            </a:pr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3" name="Rectangle 274"/>
            <p:cNvSpPr>
              <a:spLocks noChangeArrowheads="1"/>
            </p:cNvSpPr>
            <p:nvPr/>
          </p:nvSpPr>
          <p:spPr bwMode="auto">
            <a:xfrm>
              <a:off x="16992600" y="5272088"/>
              <a:ext cx="249238" cy="231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4" name="Freeform 275"/>
            <p:cNvSpPr>
              <a:spLocks/>
            </p:cNvSpPr>
            <p:nvPr/>
          </p:nvSpPr>
          <p:spPr bwMode="auto">
            <a:xfrm>
              <a:off x="17241838" y="6026151"/>
              <a:ext cx="93663" cy="581025"/>
            </a:xfrm>
            <a:custGeom>
              <a:avLst/>
              <a:gdLst>
                <a:gd name="T0" fmla="*/ 0 w 34"/>
                <a:gd name="T1" fmla="*/ 0 h 210"/>
                <a:gd name="T2" fmla="*/ 0 w 34"/>
                <a:gd name="T3" fmla="*/ 210 h 210"/>
                <a:gd name="T4" fmla="*/ 11 w 34"/>
                <a:gd name="T5" fmla="*/ 183 h 210"/>
                <a:gd name="T6" fmla="*/ 29 w 34"/>
                <a:gd name="T7" fmla="*/ 91 h 210"/>
                <a:gd name="T8" fmla="*/ 16 w 34"/>
                <a:gd name="T9" fmla="*/ 19 h 210"/>
                <a:gd name="T10" fmla="*/ 0 w 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10">
                  <a:moveTo>
                    <a:pt x="0" y="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5" y="204"/>
                    <a:pt x="9" y="194"/>
                    <a:pt x="11" y="183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4" y="65"/>
                    <a:pt x="28" y="32"/>
                    <a:pt x="16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5" name="Freeform 276"/>
            <p:cNvSpPr>
              <a:spLocks/>
            </p:cNvSpPr>
            <p:nvPr/>
          </p:nvSpPr>
          <p:spPr bwMode="auto">
            <a:xfrm>
              <a:off x="16992600" y="5741988"/>
              <a:ext cx="249238" cy="1336675"/>
            </a:xfrm>
            <a:custGeom>
              <a:avLst/>
              <a:gdLst>
                <a:gd name="T0" fmla="*/ 0 w 90"/>
                <a:gd name="T1" fmla="*/ 0 h 484"/>
                <a:gd name="T2" fmla="*/ 0 w 90"/>
                <a:gd name="T3" fmla="*/ 484 h 484"/>
                <a:gd name="T4" fmla="*/ 34 w 90"/>
                <a:gd name="T5" fmla="*/ 307 h 484"/>
                <a:gd name="T6" fmla="*/ 68 w 90"/>
                <a:gd name="T7" fmla="*/ 323 h 484"/>
                <a:gd name="T8" fmla="*/ 73 w 90"/>
                <a:gd name="T9" fmla="*/ 324 h 484"/>
                <a:gd name="T10" fmla="*/ 90 w 90"/>
                <a:gd name="T11" fmla="*/ 313 h 484"/>
                <a:gd name="T12" fmla="*/ 90 w 90"/>
                <a:gd name="T13" fmla="*/ 103 h 484"/>
                <a:gd name="T14" fmla="*/ 13 w 90"/>
                <a:gd name="T15" fmla="*/ 14 h 484"/>
                <a:gd name="T16" fmla="*/ 0 w 90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15" y="431"/>
                    <a:pt x="30" y="363"/>
                    <a:pt x="34" y="307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70" y="323"/>
                    <a:pt x="71" y="324"/>
                    <a:pt x="73" y="324"/>
                  </a:cubicBezTo>
                  <a:cubicBezTo>
                    <a:pt x="79" y="324"/>
                    <a:pt x="85" y="320"/>
                    <a:pt x="90" y="313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0"/>
                    <a:pt x="5" y="5"/>
                    <a:pt x="0" y="0"/>
                  </a:cubicBezTo>
                </a:path>
              </a:pathLst>
            </a:custGeom>
            <a:solidFill>
              <a:srgbClr val="D3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6" name="Freeform 277"/>
            <p:cNvSpPr>
              <a:spLocks/>
            </p:cNvSpPr>
            <p:nvPr/>
          </p:nvSpPr>
          <p:spPr bwMode="auto">
            <a:xfrm>
              <a:off x="16009938" y="7097713"/>
              <a:ext cx="982663" cy="47625"/>
            </a:xfrm>
            <a:custGeom>
              <a:avLst/>
              <a:gdLst>
                <a:gd name="T0" fmla="*/ 0 w 619"/>
                <a:gd name="T1" fmla="*/ 30 h 30"/>
                <a:gd name="T2" fmla="*/ 619 w 619"/>
                <a:gd name="T3" fmla="*/ 30 h 30"/>
                <a:gd name="T4" fmla="*/ 619 w 619"/>
                <a:gd name="T5" fmla="*/ 0 h 30"/>
                <a:gd name="T6" fmla="*/ 54 w 619"/>
                <a:gd name="T7" fmla="*/ 0 h 30"/>
                <a:gd name="T8" fmla="*/ 0 w 61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30">
                  <a:moveTo>
                    <a:pt x="0" y="30"/>
                  </a:moveTo>
                  <a:lnTo>
                    <a:pt x="619" y="30"/>
                  </a:lnTo>
                  <a:lnTo>
                    <a:pt x="619" y="0"/>
                  </a:lnTo>
                  <a:lnTo>
                    <a:pt x="5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6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7" name="Freeform 278"/>
            <p:cNvSpPr>
              <a:spLocks noEditPoints="1"/>
            </p:cNvSpPr>
            <p:nvPr/>
          </p:nvSpPr>
          <p:spPr bwMode="auto">
            <a:xfrm>
              <a:off x="15460663" y="4637088"/>
              <a:ext cx="2809875" cy="3908425"/>
            </a:xfrm>
            <a:custGeom>
              <a:avLst/>
              <a:gdLst>
                <a:gd name="T0" fmla="*/ 528 w 1018"/>
                <a:gd name="T1" fmla="*/ 1173 h 1415"/>
                <a:gd name="T2" fmla="*/ 328 w 1018"/>
                <a:gd name="T3" fmla="*/ 1170 h 1415"/>
                <a:gd name="T4" fmla="*/ 127 w 1018"/>
                <a:gd name="T5" fmla="*/ 1167 h 1415"/>
                <a:gd name="T6" fmla="*/ 38 w 1018"/>
                <a:gd name="T7" fmla="*/ 1124 h 1415"/>
                <a:gd name="T8" fmla="*/ 2 w 1018"/>
                <a:gd name="T9" fmla="*/ 1156 h 1415"/>
                <a:gd name="T10" fmla="*/ 22 w 1018"/>
                <a:gd name="T11" fmla="*/ 1187 h 1415"/>
                <a:gd name="T12" fmla="*/ 64 w 1018"/>
                <a:gd name="T13" fmla="*/ 1210 h 1415"/>
                <a:gd name="T14" fmla="*/ 164 w 1018"/>
                <a:gd name="T15" fmla="*/ 1238 h 1415"/>
                <a:gd name="T16" fmla="*/ 209 w 1018"/>
                <a:gd name="T17" fmla="*/ 1227 h 1415"/>
                <a:gd name="T18" fmla="*/ 267 w 1018"/>
                <a:gd name="T19" fmla="*/ 1220 h 1415"/>
                <a:gd name="T20" fmla="*/ 368 w 1018"/>
                <a:gd name="T21" fmla="*/ 1213 h 1415"/>
                <a:gd name="T22" fmla="*/ 406 w 1018"/>
                <a:gd name="T23" fmla="*/ 1275 h 1415"/>
                <a:gd name="T24" fmla="*/ 444 w 1018"/>
                <a:gd name="T25" fmla="*/ 1259 h 1415"/>
                <a:gd name="T26" fmla="*/ 518 w 1018"/>
                <a:gd name="T27" fmla="*/ 1232 h 1415"/>
                <a:gd name="T28" fmla="*/ 602 w 1018"/>
                <a:gd name="T29" fmla="*/ 1243 h 1415"/>
                <a:gd name="T30" fmla="*/ 727 w 1018"/>
                <a:gd name="T31" fmla="*/ 1264 h 1415"/>
                <a:gd name="T32" fmla="*/ 758 w 1018"/>
                <a:gd name="T33" fmla="*/ 1235 h 1415"/>
                <a:gd name="T34" fmla="*/ 772 w 1018"/>
                <a:gd name="T35" fmla="*/ 1285 h 1415"/>
                <a:gd name="T36" fmla="*/ 778 w 1018"/>
                <a:gd name="T37" fmla="*/ 1325 h 1415"/>
                <a:gd name="T38" fmla="*/ 779 w 1018"/>
                <a:gd name="T39" fmla="*/ 1380 h 1415"/>
                <a:gd name="T40" fmla="*/ 818 w 1018"/>
                <a:gd name="T41" fmla="*/ 1387 h 1415"/>
                <a:gd name="T42" fmla="*/ 838 w 1018"/>
                <a:gd name="T43" fmla="*/ 1157 h 1415"/>
                <a:gd name="T44" fmla="*/ 846 w 1018"/>
                <a:gd name="T45" fmla="*/ 1080 h 1415"/>
                <a:gd name="T46" fmla="*/ 839 w 1018"/>
                <a:gd name="T47" fmla="*/ 1044 h 1415"/>
                <a:gd name="T48" fmla="*/ 844 w 1018"/>
                <a:gd name="T49" fmla="*/ 1015 h 1415"/>
                <a:gd name="T50" fmla="*/ 830 w 1018"/>
                <a:gd name="T51" fmla="*/ 991 h 1415"/>
                <a:gd name="T52" fmla="*/ 838 w 1018"/>
                <a:gd name="T53" fmla="*/ 990 h 1415"/>
                <a:gd name="T54" fmla="*/ 851 w 1018"/>
                <a:gd name="T55" fmla="*/ 962 h 1415"/>
                <a:gd name="T56" fmla="*/ 840 w 1018"/>
                <a:gd name="T57" fmla="*/ 914 h 1415"/>
                <a:gd name="T58" fmla="*/ 826 w 1018"/>
                <a:gd name="T59" fmla="*/ 845 h 1415"/>
                <a:gd name="T60" fmla="*/ 824 w 1018"/>
                <a:gd name="T61" fmla="*/ 789 h 1415"/>
                <a:gd name="T62" fmla="*/ 818 w 1018"/>
                <a:gd name="T63" fmla="*/ 751 h 1415"/>
                <a:gd name="T64" fmla="*/ 823 w 1018"/>
                <a:gd name="T65" fmla="*/ 689 h 1415"/>
                <a:gd name="T66" fmla="*/ 840 w 1018"/>
                <a:gd name="T67" fmla="*/ 645 h 1415"/>
                <a:gd name="T68" fmla="*/ 893 w 1018"/>
                <a:gd name="T69" fmla="*/ 536 h 1415"/>
                <a:gd name="T70" fmla="*/ 849 w 1018"/>
                <a:gd name="T71" fmla="*/ 367 h 1415"/>
                <a:gd name="T72" fmla="*/ 863 w 1018"/>
                <a:gd name="T73" fmla="*/ 314 h 1415"/>
                <a:gd name="T74" fmla="*/ 973 w 1018"/>
                <a:gd name="T75" fmla="*/ 250 h 1415"/>
                <a:gd name="T76" fmla="*/ 1017 w 1018"/>
                <a:gd name="T77" fmla="*/ 211 h 1415"/>
                <a:gd name="T78" fmla="*/ 937 w 1018"/>
                <a:gd name="T79" fmla="*/ 220 h 1415"/>
                <a:gd name="T80" fmla="*/ 908 w 1018"/>
                <a:gd name="T81" fmla="*/ 171 h 1415"/>
                <a:gd name="T82" fmla="*/ 862 w 1018"/>
                <a:gd name="T83" fmla="*/ 44 h 1415"/>
                <a:gd name="T84" fmla="*/ 899 w 1018"/>
                <a:gd name="T85" fmla="*/ 55 h 1415"/>
                <a:gd name="T86" fmla="*/ 957 w 1018"/>
                <a:gd name="T87" fmla="*/ 81 h 1415"/>
                <a:gd name="T88" fmla="*/ 945 w 1018"/>
                <a:gd name="T89" fmla="*/ 26 h 1415"/>
                <a:gd name="T90" fmla="*/ 879 w 1018"/>
                <a:gd name="T91" fmla="*/ 6 h 1415"/>
                <a:gd name="T92" fmla="*/ 714 w 1018"/>
                <a:gd name="T93" fmla="*/ 17 h 1415"/>
                <a:gd name="T94" fmla="*/ 632 w 1018"/>
                <a:gd name="T95" fmla="*/ 72 h 1415"/>
                <a:gd name="T96" fmla="*/ 619 w 1018"/>
                <a:gd name="T97" fmla="*/ 91 h 1415"/>
                <a:gd name="T98" fmla="*/ 639 w 1018"/>
                <a:gd name="T99" fmla="*/ 94 h 1415"/>
                <a:gd name="T100" fmla="*/ 738 w 1018"/>
                <a:gd name="T101" fmla="*/ 183 h 1415"/>
                <a:gd name="T102" fmla="*/ 748 w 1018"/>
                <a:gd name="T103" fmla="*/ 293 h 1415"/>
                <a:gd name="T104" fmla="*/ 750 w 1018"/>
                <a:gd name="T105" fmla="*/ 503 h 1415"/>
                <a:gd name="T106" fmla="*/ 758 w 1018"/>
                <a:gd name="T107" fmla="*/ 768 h 1415"/>
                <a:gd name="T108" fmla="*/ 758 w 1018"/>
                <a:gd name="T109" fmla="*/ 1106 h 1415"/>
                <a:gd name="T110" fmla="*/ 830 w 1018"/>
                <a:gd name="T111" fmla="*/ 538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18" h="1415">
                  <a:moveTo>
                    <a:pt x="620" y="1170"/>
                  </a:moveTo>
                  <a:cubicBezTo>
                    <a:pt x="613" y="1169"/>
                    <a:pt x="606" y="1170"/>
                    <a:pt x="598" y="1171"/>
                  </a:cubicBezTo>
                  <a:cubicBezTo>
                    <a:pt x="591" y="1171"/>
                    <a:pt x="584" y="1172"/>
                    <a:pt x="576" y="1171"/>
                  </a:cubicBezTo>
                  <a:cubicBezTo>
                    <a:pt x="560" y="1171"/>
                    <a:pt x="544" y="1171"/>
                    <a:pt x="528" y="1173"/>
                  </a:cubicBezTo>
                  <a:cubicBezTo>
                    <a:pt x="513" y="1174"/>
                    <a:pt x="497" y="1178"/>
                    <a:pt x="485" y="1188"/>
                  </a:cubicBezTo>
                  <a:cubicBezTo>
                    <a:pt x="470" y="1169"/>
                    <a:pt x="441" y="1171"/>
                    <a:pt x="419" y="1169"/>
                  </a:cubicBezTo>
                  <a:cubicBezTo>
                    <a:pt x="404" y="1168"/>
                    <a:pt x="389" y="1167"/>
                    <a:pt x="374" y="1168"/>
                  </a:cubicBezTo>
                  <a:cubicBezTo>
                    <a:pt x="358" y="1169"/>
                    <a:pt x="343" y="1170"/>
                    <a:pt x="328" y="1170"/>
                  </a:cubicBezTo>
                  <a:cubicBezTo>
                    <a:pt x="313" y="1170"/>
                    <a:pt x="298" y="1170"/>
                    <a:pt x="283" y="1169"/>
                  </a:cubicBezTo>
                  <a:cubicBezTo>
                    <a:pt x="268" y="1167"/>
                    <a:pt x="252" y="1176"/>
                    <a:pt x="237" y="1177"/>
                  </a:cubicBezTo>
                  <a:cubicBezTo>
                    <a:pt x="207" y="1177"/>
                    <a:pt x="178" y="1170"/>
                    <a:pt x="148" y="1170"/>
                  </a:cubicBezTo>
                  <a:cubicBezTo>
                    <a:pt x="141" y="1170"/>
                    <a:pt x="134" y="1169"/>
                    <a:pt x="127" y="1167"/>
                  </a:cubicBezTo>
                  <a:cubicBezTo>
                    <a:pt x="120" y="1166"/>
                    <a:pt x="111" y="1167"/>
                    <a:pt x="105" y="1164"/>
                  </a:cubicBezTo>
                  <a:cubicBezTo>
                    <a:pt x="93" y="1158"/>
                    <a:pt x="81" y="1152"/>
                    <a:pt x="69" y="1144"/>
                  </a:cubicBezTo>
                  <a:cubicBezTo>
                    <a:pt x="64" y="1140"/>
                    <a:pt x="59" y="1136"/>
                    <a:pt x="54" y="1132"/>
                  </a:cubicBezTo>
                  <a:cubicBezTo>
                    <a:pt x="49" y="1128"/>
                    <a:pt x="45" y="1124"/>
                    <a:pt x="38" y="1124"/>
                  </a:cubicBezTo>
                  <a:cubicBezTo>
                    <a:pt x="29" y="1123"/>
                    <a:pt x="19" y="1130"/>
                    <a:pt x="18" y="1139"/>
                  </a:cubicBezTo>
                  <a:cubicBezTo>
                    <a:pt x="17" y="1142"/>
                    <a:pt x="17" y="1144"/>
                    <a:pt x="14" y="1145"/>
                  </a:cubicBezTo>
                  <a:cubicBezTo>
                    <a:pt x="13" y="1145"/>
                    <a:pt x="11" y="1146"/>
                    <a:pt x="10" y="1147"/>
                  </a:cubicBezTo>
                  <a:cubicBezTo>
                    <a:pt x="6" y="1149"/>
                    <a:pt x="4" y="1152"/>
                    <a:pt x="2" y="1156"/>
                  </a:cubicBezTo>
                  <a:cubicBezTo>
                    <a:pt x="0" y="1162"/>
                    <a:pt x="0" y="1170"/>
                    <a:pt x="5" y="1176"/>
                  </a:cubicBezTo>
                  <a:cubicBezTo>
                    <a:pt x="8" y="1179"/>
                    <a:pt x="12" y="1180"/>
                    <a:pt x="16" y="1181"/>
                  </a:cubicBezTo>
                  <a:cubicBezTo>
                    <a:pt x="18" y="1182"/>
                    <a:pt x="19" y="1181"/>
                    <a:pt x="20" y="1183"/>
                  </a:cubicBezTo>
                  <a:cubicBezTo>
                    <a:pt x="20" y="1184"/>
                    <a:pt x="21" y="1186"/>
                    <a:pt x="22" y="1187"/>
                  </a:cubicBezTo>
                  <a:cubicBezTo>
                    <a:pt x="23" y="1188"/>
                    <a:pt x="23" y="1189"/>
                    <a:pt x="25" y="1190"/>
                  </a:cubicBezTo>
                  <a:cubicBezTo>
                    <a:pt x="26" y="1192"/>
                    <a:pt x="26" y="1193"/>
                    <a:pt x="27" y="1195"/>
                  </a:cubicBezTo>
                  <a:cubicBezTo>
                    <a:pt x="31" y="1200"/>
                    <a:pt x="37" y="1202"/>
                    <a:pt x="43" y="1204"/>
                  </a:cubicBezTo>
                  <a:cubicBezTo>
                    <a:pt x="49" y="1207"/>
                    <a:pt x="57" y="1209"/>
                    <a:pt x="64" y="1210"/>
                  </a:cubicBezTo>
                  <a:cubicBezTo>
                    <a:pt x="70" y="1212"/>
                    <a:pt x="76" y="1212"/>
                    <a:pt x="83" y="1213"/>
                  </a:cubicBezTo>
                  <a:cubicBezTo>
                    <a:pt x="85" y="1218"/>
                    <a:pt x="90" y="1220"/>
                    <a:pt x="95" y="1221"/>
                  </a:cubicBezTo>
                  <a:cubicBezTo>
                    <a:pt x="98" y="1233"/>
                    <a:pt x="114" y="1235"/>
                    <a:pt x="124" y="1236"/>
                  </a:cubicBezTo>
                  <a:cubicBezTo>
                    <a:pt x="137" y="1238"/>
                    <a:pt x="150" y="1238"/>
                    <a:pt x="164" y="1238"/>
                  </a:cubicBezTo>
                  <a:cubicBezTo>
                    <a:pt x="164" y="1238"/>
                    <a:pt x="165" y="1238"/>
                    <a:pt x="166" y="1238"/>
                  </a:cubicBezTo>
                  <a:cubicBezTo>
                    <a:pt x="170" y="1238"/>
                    <a:pt x="175" y="1238"/>
                    <a:pt x="179" y="1235"/>
                  </a:cubicBezTo>
                  <a:cubicBezTo>
                    <a:pt x="182" y="1233"/>
                    <a:pt x="184" y="1228"/>
                    <a:pt x="184" y="1223"/>
                  </a:cubicBezTo>
                  <a:cubicBezTo>
                    <a:pt x="192" y="1225"/>
                    <a:pt x="201" y="1227"/>
                    <a:pt x="209" y="1227"/>
                  </a:cubicBezTo>
                  <a:cubicBezTo>
                    <a:pt x="217" y="1226"/>
                    <a:pt x="222" y="1219"/>
                    <a:pt x="229" y="1220"/>
                  </a:cubicBezTo>
                  <a:cubicBezTo>
                    <a:pt x="237" y="1222"/>
                    <a:pt x="245" y="1221"/>
                    <a:pt x="253" y="1219"/>
                  </a:cubicBezTo>
                  <a:cubicBezTo>
                    <a:pt x="257" y="1219"/>
                    <a:pt x="261" y="1218"/>
                    <a:pt x="265" y="1218"/>
                  </a:cubicBezTo>
                  <a:cubicBezTo>
                    <a:pt x="267" y="1217"/>
                    <a:pt x="266" y="1218"/>
                    <a:pt x="267" y="1220"/>
                  </a:cubicBezTo>
                  <a:cubicBezTo>
                    <a:pt x="268" y="1221"/>
                    <a:pt x="269" y="1222"/>
                    <a:pt x="270" y="1224"/>
                  </a:cubicBezTo>
                  <a:cubicBezTo>
                    <a:pt x="275" y="1229"/>
                    <a:pt x="282" y="1227"/>
                    <a:pt x="288" y="1225"/>
                  </a:cubicBezTo>
                  <a:cubicBezTo>
                    <a:pt x="296" y="1222"/>
                    <a:pt x="305" y="1220"/>
                    <a:pt x="314" y="1218"/>
                  </a:cubicBezTo>
                  <a:cubicBezTo>
                    <a:pt x="332" y="1215"/>
                    <a:pt x="350" y="1214"/>
                    <a:pt x="368" y="1213"/>
                  </a:cubicBezTo>
                  <a:cubicBezTo>
                    <a:pt x="364" y="1218"/>
                    <a:pt x="364" y="1226"/>
                    <a:pt x="367" y="1231"/>
                  </a:cubicBezTo>
                  <a:cubicBezTo>
                    <a:pt x="373" y="1239"/>
                    <a:pt x="385" y="1237"/>
                    <a:pt x="393" y="1236"/>
                  </a:cubicBezTo>
                  <a:cubicBezTo>
                    <a:pt x="384" y="1244"/>
                    <a:pt x="384" y="1258"/>
                    <a:pt x="394" y="1266"/>
                  </a:cubicBezTo>
                  <a:cubicBezTo>
                    <a:pt x="396" y="1271"/>
                    <a:pt x="401" y="1274"/>
                    <a:pt x="406" y="1275"/>
                  </a:cubicBezTo>
                  <a:cubicBezTo>
                    <a:pt x="409" y="1275"/>
                    <a:pt x="411" y="1274"/>
                    <a:pt x="413" y="1276"/>
                  </a:cubicBezTo>
                  <a:cubicBezTo>
                    <a:pt x="415" y="1277"/>
                    <a:pt x="417" y="1278"/>
                    <a:pt x="419" y="1278"/>
                  </a:cubicBezTo>
                  <a:cubicBezTo>
                    <a:pt x="427" y="1280"/>
                    <a:pt x="436" y="1277"/>
                    <a:pt x="440" y="1271"/>
                  </a:cubicBezTo>
                  <a:cubicBezTo>
                    <a:pt x="443" y="1267"/>
                    <a:pt x="443" y="1263"/>
                    <a:pt x="444" y="1259"/>
                  </a:cubicBezTo>
                  <a:cubicBezTo>
                    <a:pt x="445" y="1254"/>
                    <a:pt x="448" y="1251"/>
                    <a:pt x="451" y="1248"/>
                  </a:cubicBezTo>
                  <a:cubicBezTo>
                    <a:pt x="458" y="1241"/>
                    <a:pt x="467" y="1237"/>
                    <a:pt x="476" y="1233"/>
                  </a:cubicBezTo>
                  <a:cubicBezTo>
                    <a:pt x="482" y="1231"/>
                    <a:pt x="488" y="1232"/>
                    <a:pt x="495" y="1232"/>
                  </a:cubicBezTo>
                  <a:cubicBezTo>
                    <a:pt x="502" y="1233"/>
                    <a:pt x="510" y="1233"/>
                    <a:pt x="518" y="1232"/>
                  </a:cubicBezTo>
                  <a:cubicBezTo>
                    <a:pt x="521" y="1232"/>
                    <a:pt x="524" y="1232"/>
                    <a:pt x="528" y="1232"/>
                  </a:cubicBezTo>
                  <a:cubicBezTo>
                    <a:pt x="531" y="1232"/>
                    <a:pt x="535" y="1232"/>
                    <a:pt x="539" y="1232"/>
                  </a:cubicBezTo>
                  <a:cubicBezTo>
                    <a:pt x="547" y="1232"/>
                    <a:pt x="554" y="1231"/>
                    <a:pt x="562" y="1233"/>
                  </a:cubicBezTo>
                  <a:cubicBezTo>
                    <a:pt x="575" y="1235"/>
                    <a:pt x="589" y="1238"/>
                    <a:pt x="602" y="1243"/>
                  </a:cubicBezTo>
                  <a:cubicBezTo>
                    <a:pt x="619" y="1250"/>
                    <a:pt x="637" y="1255"/>
                    <a:pt x="656" y="1260"/>
                  </a:cubicBezTo>
                  <a:cubicBezTo>
                    <a:pt x="674" y="1265"/>
                    <a:pt x="693" y="1269"/>
                    <a:pt x="712" y="1269"/>
                  </a:cubicBezTo>
                  <a:cubicBezTo>
                    <a:pt x="716" y="1269"/>
                    <a:pt x="719" y="1268"/>
                    <a:pt x="723" y="1266"/>
                  </a:cubicBezTo>
                  <a:cubicBezTo>
                    <a:pt x="725" y="1265"/>
                    <a:pt x="725" y="1264"/>
                    <a:pt x="727" y="1264"/>
                  </a:cubicBezTo>
                  <a:cubicBezTo>
                    <a:pt x="730" y="1264"/>
                    <a:pt x="732" y="1264"/>
                    <a:pt x="735" y="1263"/>
                  </a:cubicBezTo>
                  <a:cubicBezTo>
                    <a:pt x="742" y="1263"/>
                    <a:pt x="748" y="1261"/>
                    <a:pt x="752" y="1255"/>
                  </a:cubicBezTo>
                  <a:cubicBezTo>
                    <a:pt x="755" y="1250"/>
                    <a:pt x="757" y="1244"/>
                    <a:pt x="756" y="1238"/>
                  </a:cubicBezTo>
                  <a:cubicBezTo>
                    <a:pt x="756" y="1236"/>
                    <a:pt x="756" y="1236"/>
                    <a:pt x="758" y="1235"/>
                  </a:cubicBezTo>
                  <a:cubicBezTo>
                    <a:pt x="760" y="1233"/>
                    <a:pt x="762" y="1231"/>
                    <a:pt x="763" y="1230"/>
                  </a:cubicBezTo>
                  <a:cubicBezTo>
                    <a:pt x="767" y="1226"/>
                    <a:pt x="771" y="1223"/>
                    <a:pt x="776" y="1220"/>
                  </a:cubicBezTo>
                  <a:cubicBezTo>
                    <a:pt x="776" y="1234"/>
                    <a:pt x="775" y="1249"/>
                    <a:pt x="774" y="1263"/>
                  </a:cubicBezTo>
                  <a:cubicBezTo>
                    <a:pt x="774" y="1270"/>
                    <a:pt x="773" y="1278"/>
                    <a:pt x="772" y="1285"/>
                  </a:cubicBezTo>
                  <a:cubicBezTo>
                    <a:pt x="771" y="1292"/>
                    <a:pt x="768" y="1299"/>
                    <a:pt x="768" y="1307"/>
                  </a:cubicBezTo>
                  <a:cubicBezTo>
                    <a:pt x="768" y="1312"/>
                    <a:pt x="770" y="1317"/>
                    <a:pt x="774" y="1320"/>
                  </a:cubicBezTo>
                  <a:cubicBezTo>
                    <a:pt x="775" y="1321"/>
                    <a:pt x="776" y="1322"/>
                    <a:pt x="777" y="1322"/>
                  </a:cubicBezTo>
                  <a:cubicBezTo>
                    <a:pt x="778" y="1324"/>
                    <a:pt x="779" y="1323"/>
                    <a:pt x="778" y="1325"/>
                  </a:cubicBezTo>
                  <a:cubicBezTo>
                    <a:pt x="777" y="1329"/>
                    <a:pt x="775" y="1333"/>
                    <a:pt x="774" y="1337"/>
                  </a:cubicBezTo>
                  <a:cubicBezTo>
                    <a:pt x="770" y="1348"/>
                    <a:pt x="766" y="1362"/>
                    <a:pt x="776" y="1370"/>
                  </a:cubicBezTo>
                  <a:cubicBezTo>
                    <a:pt x="778" y="1372"/>
                    <a:pt x="780" y="1373"/>
                    <a:pt x="783" y="1374"/>
                  </a:cubicBezTo>
                  <a:cubicBezTo>
                    <a:pt x="782" y="1376"/>
                    <a:pt x="780" y="1378"/>
                    <a:pt x="779" y="1380"/>
                  </a:cubicBezTo>
                  <a:cubicBezTo>
                    <a:pt x="777" y="1385"/>
                    <a:pt x="776" y="1391"/>
                    <a:pt x="776" y="1397"/>
                  </a:cubicBezTo>
                  <a:cubicBezTo>
                    <a:pt x="777" y="1406"/>
                    <a:pt x="782" y="1413"/>
                    <a:pt x="791" y="1414"/>
                  </a:cubicBezTo>
                  <a:cubicBezTo>
                    <a:pt x="798" y="1415"/>
                    <a:pt x="807" y="1412"/>
                    <a:pt x="811" y="1405"/>
                  </a:cubicBezTo>
                  <a:cubicBezTo>
                    <a:pt x="814" y="1400"/>
                    <a:pt x="816" y="1394"/>
                    <a:pt x="818" y="1387"/>
                  </a:cubicBezTo>
                  <a:cubicBezTo>
                    <a:pt x="822" y="1382"/>
                    <a:pt x="825" y="1377"/>
                    <a:pt x="828" y="1371"/>
                  </a:cubicBezTo>
                  <a:cubicBezTo>
                    <a:pt x="839" y="1346"/>
                    <a:pt x="841" y="1318"/>
                    <a:pt x="843" y="1291"/>
                  </a:cubicBezTo>
                  <a:cubicBezTo>
                    <a:pt x="844" y="1261"/>
                    <a:pt x="846" y="1232"/>
                    <a:pt x="844" y="1202"/>
                  </a:cubicBezTo>
                  <a:cubicBezTo>
                    <a:pt x="843" y="1187"/>
                    <a:pt x="841" y="1172"/>
                    <a:pt x="838" y="1157"/>
                  </a:cubicBezTo>
                  <a:cubicBezTo>
                    <a:pt x="837" y="1154"/>
                    <a:pt x="836" y="1151"/>
                    <a:pt x="838" y="1147"/>
                  </a:cubicBezTo>
                  <a:cubicBezTo>
                    <a:pt x="839" y="1144"/>
                    <a:pt x="840" y="1141"/>
                    <a:pt x="841" y="1138"/>
                  </a:cubicBezTo>
                  <a:cubicBezTo>
                    <a:pt x="843" y="1131"/>
                    <a:pt x="845" y="1124"/>
                    <a:pt x="846" y="1117"/>
                  </a:cubicBezTo>
                  <a:cubicBezTo>
                    <a:pt x="848" y="1105"/>
                    <a:pt x="849" y="1093"/>
                    <a:pt x="846" y="1080"/>
                  </a:cubicBezTo>
                  <a:cubicBezTo>
                    <a:pt x="845" y="1078"/>
                    <a:pt x="845" y="1075"/>
                    <a:pt x="843" y="1073"/>
                  </a:cubicBezTo>
                  <a:cubicBezTo>
                    <a:pt x="842" y="1071"/>
                    <a:pt x="842" y="1071"/>
                    <a:pt x="842" y="1069"/>
                  </a:cubicBezTo>
                  <a:cubicBezTo>
                    <a:pt x="843" y="1067"/>
                    <a:pt x="843" y="1066"/>
                    <a:pt x="843" y="1064"/>
                  </a:cubicBezTo>
                  <a:cubicBezTo>
                    <a:pt x="845" y="1058"/>
                    <a:pt x="844" y="1049"/>
                    <a:pt x="839" y="1044"/>
                  </a:cubicBezTo>
                  <a:cubicBezTo>
                    <a:pt x="838" y="1043"/>
                    <a:pt x="841" y="1038"/>
                    <a:pt x="842" y="1036"/>
                  </a:cubicBezTo>
                  <a:cubicBezTo>
                    <a:pt x="842" y="1034"/>
                    <a:pt x="842" y="1032"/>
                    <a:pt x="842" y="1030"/>
                  </a:cubicBezTo>
                  <a:cubicBezTo>
                    <a:pt x="843" y="1029"/>
                    <a:pt x="844" y="1027"/>
                    <a:pt x="844" y="1026"/>
                  </a:cubicBezTo>
                  <a:cubicBezTo>
                    <a:pt x="846" y="1022"/>
                    <a:pt x="845" y="1019"/>
                    <a:pt x="844" y="1015"/>
                  </a:cubicBezTo>
                  <a:cubicBezTo>
                    <a:pt x="843" y="1014"/>
                    <a:pt x="841" y="1013"/>
                    <a:pt x="842" y="1011"/>
                  </a:cubicBezTo>
                  <a:cubicBezTo>
                    <a:pt x="842" y="1010"/>
                    <a:pt x="843" y="1009"/>
                    <a:pt x="843" y="1007"/>
                  </a:cubicBezTo>
                  <a:cubicBezTo>
                    <a:pt x="844" y="1002"/>
                    <a:pt x="842" y="996"/>
                    <a:pt x="838" y="993"/>
                  </a:cubicBezTo>
                  <a:cubicBezTo>
                    <a:pt x="836" y="991"/>
                    <a:pt x="833" y="990"/>
                    <a:pt x="830" y="991"/>
                  </a:cubicBezTo>
                  <a:cubicBezTo>
                    <a:pt x="827" y="991"/>
                    <a:pt x="824" y="991"/>
                    <a:pt x="820" y="991"/>
                  </a:cubicBezTo>
                  <a:cubicBezTo>
                    <a:pt x="821" y="989"/>
                    <a:pt x="822" y="990"/>
                    <a:pt x="824" y="990"/>
                  </a:cubicBezTo>
                  <a:cubicBezTo>
                    <a:pt x="826" y="990"/>
                    <a:pt x="827" y="990"/>
                    <a:pt x="829" y="990"/>
                  </a:cubicBezTo>
                  <a:cubicBezTo>
                    <a:pt x="832" y="991"/>
                    <a:pt x="835" y="991"/>
                    <a:pt x="838" y="990"/>
                  </a:cubicBezTo>
                  <a:cubicBezTo>
                    <a:pt x="842" y="989"/>
                    <a:pt x="846" y="986"/>
                    <a:pt x="847" y="981"/>
                  </a:cubicBezTo>
                  <a:cubicBezTo>
                    <a:pt x="848" y="977"/>
                    <a:pt x="847" y="973"/>
                    <a:pt x="847" y="969"/>
                  </a:cubicBezTo>
                  <a:cubicBezTo>
                    <a:pt x="848" y="967"/>
                    <a:pt x="847" y="966"/>
                    <a:pt x="848" y="965"/>
                  </a:cubicBezTo>
                  <a:cubicBezTo>
                    <a:pt x="849" y="964"/>
                    <a:pt x="850" y="963"/>
                    <a:pt x="851" y="962"/>
                  </a:cubicBezTo>
                  <a:cubicBezTo>
                    <a:pt x="854" y="960"/>
                    <a:pt x="856" y="958"/>
                    <a:pt x="857" y="955"/>
                  </a:cubicBezTo>
                  <a:cubicBezTo>
                    <a:pt x="860" y="945"/>
                    <a:pt x="863" y="928"/>
                    <a:pt x="851" y="923"/>
                  </a:cubicBezTo>
                  <a:cubicBezTo>
                    <a:pt x="849" y="922"/>
                    <a:pt x="847" y="922"/>
                    <a:pt x="844" y="922"/>
                  </a:cubicBezTo>
                  <a:cubicBezTo>
                    <a:pt x="842" y="922"/>
                    <a:pt x="840" y="916"/>
                    <a:pt x="840" y="914"/>
                  </a:cubicBezTo>
                  <a:cubicBezTo>
                    <a:pt x="837" y="907"/>
                    <a:pt x="834" y="901"/>
                    <a:pt x="832" y="894"/>
                  </a:cubicBezTo>
                  <a:cubicBezTo>
                    <a:pt x="831" y="887"/>
                    <a:pt x="828" y="880"/>
                    <a:pt x="829" y="874"/>
                  </a:cubicBezTo>
                  <a:cubicBezTo>
                    <a:pt x="829" y="867"/>
                    <a:pt x="829" y="860"/>
                    <a:pt x="828" y="853"/>
                  </a:cubicBezTo>
                  <a:cubicBezTo>
                    <a:pt x="828" y="850"/>
                    <a:pt x="827" y="847"/>
                    <a:pt x="826" y="845"/>
                  </a:cubicBezTo>
                  <a:cubicBezTo>
                    <a:pt x="826" y="843"/>
                    <a:pt x="824" y="841"/>
                    <a:pt x="824" y="838"/>
                  </a:cubicBezTo>
                  <a:cubicBezTo>
                    <a:pt x="824" y="831"/>
                    <a:pt x="825" y="825"/>
                    <a:pt x="826" y="818"/>
                  </a:cubicBezTo>
                  <a:cubicBezTo>
                    <a:pt x="827" y="811"/>
                    <a:pt x="828" y="804"/>
                    <a:pt x="826" y="798"/>
                  </a:cubicBezTo>
                  <a:cubicBezTo>
                    <a:pt x="826" y="795"/>
                    <a:pt x="824" y="792"/>
                    <a:pt x="824" y="789"/>
                  </a:cubicBezTo>
                  <a:cubicBezTo>
                    <a:pt x="823" y="786"/>
                    <a:pt x="823" y="782"/>
                    <a:pt x="822" y="778"/>
                  </a:cubicBezTo>
                  <a:cubicBezTo>
                    <a:pt x="821" y="776"/>
                    <a:pt x="820" y="773"/>
                    <a:pt x="819" y="770"/>
                  </a:cubicBezTo>
                  <a:cubicBezTo>
                    <a:pt x="818" y="769"/>
                    <a:pt x="815" y="765"/>
                    <a:pt x="815" y="764"/>
                  </a:cubicBezTo>
                  <a:cubicBezTo>
                    <a:pt x="815" y="759"/>
                    <a:pt x="818" y="756"/>
                    <a:pt x="818" y="751"/>
                  </a:cubicBezTo>
                  <a:cubicBezTo>
                    <a:pt x="819" y="746"/>
                    <a:pt x="819" y="742"/>
                    <a:pt x="819" y="738"/>
                  </a:cubicBezTo>
                  <a:cubicBezTo>
                    <a:pt x="819" y="734"/>
                    <a:pt x="818" y="728"/>
                    <a:pt x="820" y="725"/>
                  </a:cubicBezTo>
                  <a:cubicBezTo>
                    <a:pt x="823" y="719"/>
                    <a:pt x="822" y="709"/>
                    <a:pt x="823" y="702"/>
                  </a:cubicBezTo>
                  <a:cubicBezTo>
                    <a:pt x="823" y="697"/>
                    <a:pt x="823" y="693"/>
                    <a:pt x="823" y="689"/>
                  </a:cubicBezTo>
                  <a:cubicBezTo>
                    <a:pt x="823" y="687"/>
                    <a:pt x="823" y="685"/>
                    <a:pt x="822" y="683"/>
                  </a:cubicBezTo>
                  <a:cubicBezTo>
                    <a:pt x="824" y="683"/>
                    <a:pt x="825" y="682"/>
                    <a:pt x="827" y="681"/>
                  </a:cubicBezTo>
                  <a:cubicBezTo>
                    <a:pt x="833" y="675"/>
                    <a:pt x="831" y="667"/>
                    <a:pt x="830" y="660"/>
                  </a:cubicBezTo>
                  <a:cubicBezTo>
                    <a:pt x="836" y="657"/>
                    <a:pt x="839" y="651"/>
                    <a:pt x="840" y="645"/>
                  </a:cubicBezTo>
                  <a:cubicBezTo>
                    <a:pt x="843" y="637"/>
                    <a:pt x="845" y="628"/>
                    <a:pt x="847" y="620"/>
                  </a:cubicBezTo>
                  <a:cubicBezTo>
                    <a:pt x="852" y="602"/>
                    <a:pt x="856" y="585"/>
                    <a:pt x="861" y="568"/>
                  </a:cubicBezTo>
                  <a:cubicBezTo>
                    <a:pt x="874" y="572"/>
                    <a:pt x="881" y="563"/>
                    <a:pt x="886" y="552"/>
                  </a:cubicBezTo>
                  <a:cubicBezTo>
                    <a:pt x="889" y="547"/>
                    <a:pt x="892" y="542"/>
                    <a:pt x="893" y="536"/>
                  </a:cubicBezTo>
                  <a:cubicBezTo>
                    <a:pt x="895" y="529"/>
                    <a:pt x="896" y="521"/>
                    <a:pt x="896" y="514"/>
                  </a:cubicBezTo>
                  <a:cubicBezTo>
                    <a:pt x="899" y="487"/>
                    <a:pt x="894" y="457"/>
                    <a:pt x="886" y="431"/>
                  </a:cubicBezTo>
                  <a:cubicBezTo>
                    <a:pt x="882" y="417"/>
                    <a:pt x="877" y="404"/>
                    <a:pt x="870" y="392"/>
                  </a:cubicBezTo>
                  <a:cubicBezTo>
                    <a:pt x="864" y="380"/>
                    <a:pt x="857" y="378"/>
                    <a:pt x="849" y="367"/>
                  </a:cubicBezTo>
                  <a:cubicBezTo>
                    <a:pt x="847" y="365"/>
                    <a:pt x="831" y="365"/>
                    <a:pt x="832" y="363"/>
                  </a:cubicBezTo>
                  <a:cubicBezTo>
                    <a:pt x="834" y="360"/>
                    <a:pt x="841" y="339"/>
                    <a:pt x="843" y="337"/>
                  </a:cubicBezTo>
                  <a:cubicBezTo>
                    <a:pt x="845" y="334"/>
                    <a:pt x="847" y="331"/>
                    <a:pt x="849" y="328"/>
                  </a:cubicBezTo>
                  <a:cubicBezTo>
                    <a:pt x="852" y="322"/>
                    <a:pt x="858" y="318"/>
                    <a:pt x="863" y="314"/>
                  </a:cubicBezTo>
                  <a:cubicBezTo>
                    <a:pt x="868" y="309"/>
                    <a:pt x="874" y="305"/>
                    <a:pt x="880" y="301"/>
                  </a:cubicBezTo>
                  <a:cubicBezTo>
                    <a:pt x="896" y="290"/>
                    <a:pt x="914" y="280"/>
                    <a:pt x="932" y="271"/>
                  </a:cubicBezTo>
                  <a:cubicBezTo>
                    <a:pt x="941" y="266"/>
                    <a:pt x="950" y="261"/>
                    <a:pt x="960" y="257"/>
                  </a:cubicBezTo>
                  <a:cubicBezTo>
                    <a:pt x="964" y="255"/>
                    <a:pt x="969" y="252"/>
                    <a:pt x="973" y="250"/>
                  </a:cubicBezTo>
                  <a:cubicBezTo>
                    <a:pt x="978" y="248"/>
                    <a:pt x="981" y="245"/>
                    <a:pt x="986" y="243"/>
                  </a:cubicBezTo>
                  <a:cubicBezTo>
                    <a:pt x="991" y="240"/>
                    <a:pt x="995" y="238"/>
                    <a:pt x="1000" y="235"/>
                  </a:cubicBezTo>
                  <a:cubicBezTo>
                    <a:pt x="1004" y="233"/>
                    <a:pt x="1009" y="231"/>
                    <a:pt x="1012" y="227"/>
                  </a:cubicBezTo>
                  <a:cubicBezTo>
                    <a:pt x="1016" y="223"/>
                    <a:pt x="1018" y="217"/>
                    <a:pt x="1017" y="211"/>
                  </a:cubicBezTo>
                  <a:cubicBezTo>
                    <a:pt x="1014" y="199"/>
                    <a:pt x="1000" y="191"/>
                    <a:pt x="989" y="198"/>
                  </a:cubicBezTo>
                  <a:cubicBezTo>
                    <a:pt x="977" y="205"/>
                    <a:pt x="965" y="211"/>
                    <a:pt x="953" y="217"/>
                  </a:cubicBezTo>
                  <a:cubicBezTo>
                    <a:pt x="951" y="218"/>
                    <a:pt x="948" y="219"/>
                    <a:pt x="945" y="220"/>
                  </a:cubicBezTo>
                  <a:cubicBezTo>
                    <a:pt x="943" y="219"/>
                    <a:pt x="940" y="219"/>
                    <a:pt x="937" y="220"/>
                  </a:cubicBezTo>
                  <a:cubicBezTo>
                    <a:pt x="931" y="217"/>
                    <a:pt x="925" y="219"/>
                    <a:pt x="920" y="221"/>
                  </a:cubicBezTo>
                  <a:cubicBezTo>
                    <a:pt x="916" y="213"/>
                    <a:pt x="907" y="208"/>
                    <a:pt x="898" y="209"/>
                  </a:cubicBezTo>
                  <a:cubicBezTo>
                    <a:pt x="903" y="200"/>
                    <a:pt x="908" y="191"/>
                    <a:pt x="910" y="182"/>
                  </a:cubicBezTo>
                  <a:cubicBezTo>
                    <a:pt x="910" y="178"/>
                    <a:pt x="909" y="174"/>
                    <a:pt x="908" y="171"/>
                  </a:cubicBezTo>
                  <a:cubicBezTo>
                    <a:pt x="904" y="157"/>
                    <a:pt x="896" y="144"/>
                    <a:pt x="888" y="132"/>
                  </a:cubicBezTo>
                  <a:cubicBezTo>
                    <a:pt x="867" y="99"/>
                    <a:pt x="840" y="67"/>
                    <a:pt x="809" y="42"/>
                  </a:cubicBezTo>
                  <a:cubicBezTo>
                    <a:pt x="823" y="40"/>
                    <a:pt x="839" y="39"/>
                    <a:pt x="853" y="42"/>
                  </a:cubicBezTo>
                  <a:cubicBezTo>
                    <a:pt x="856" y="43"/>
                    <a:pt x="859" y="43"/>
                    <a:pt x="862" y="44"/>
                  </a:cubicBezTo>
                  <a:cubicBezTo>
                    <a:pt x="865" y="45"/>
                    <a:pt x="867" y="46"/>
                    <a:pt x="869" y="48"/>
                  </a:cubicBezTo>
                  <a:cubicBezTo>
                    <a:pt x="872" y="50"/>
                    <a:pt x="874" y="51"/>
                    <a:pt x="876" y="52"/>
                  </a:cubicBezTo>
                  <a:cubicBezTo>
                    <a:pt x="879" y="54"/>
                    <a:pt x="882" y="56"/>
                    <a:pt x="885" y="57"/>
                  </a:cubicBezTo>
                  <a:cubicBezTo>
                    <a:pt x="890" y="58"/>
                    <a:pt x="895" y="57"/>
                    <a:pt x="899" y="55"/>
                  </a:cubicBezTo>
                  <a:cubicBezTo>
                    <a:pt x="901" y="54"/>
                    <a:pt x="903" y="52"/>
                    <a:pt x="905" y="50"/>
                  </a:cubicBezTo>
                  <a:cubicBezTo>
                    <a:pt x="908" y="51"/>
                    <a:pt x="912" y="52"/>
                    <a:pt x="915" y="53"/>
                  </a:cubicBezTo>
                  <a:cubicBezTo>
                    <a:pt x="927" y="57"/>
                    <a:pt x="938" y="62"/>
                    <a:pt x="947" y="71"/>
                  </a:cubicBezTo>
                  <a:cubicBezTo>
                    <a:pt x="950" y="74"/>
                    <a:pt x="952" y="78"/>
                    <a:pt x="957" y="81"/>
                  </a:cubicBezTo>
                  <a:cubicBezTo>
                    <a:pt x="960" y="83"/>
                    <a:pt x="965" y="83"/>
                    <a:pt x="969" y="83"/>
                  </a:cubicBezTo>
                  <a:cubicBezTo>
                    <a:pt x="976" y="82"/>
                    <a:pt x="984" y="77"/>
                    <a:pt x="986" y="70"/>
                  </a:cubicBezTo>
                  <a:cubicBezTo>
                    <a:pt x="989" y="60"/>
                    <a:pt x="980" y="51"/>
                    <a:pt x="974" y="45"/>
                  </a:cubicBezTo>
                  <a:cubicBezTo>
                    <a:pt x="965" y="37"/>
                    <a:pt x="955" y="31"/>
                    <a:pt x="945" y="26"/>
                  </a:cubicBezTo>
                  <a:cubicBezTo>
                    <a:pt x="934" y="21"/>
                    <a:pt x="923" y="17"/>
                    <a:pt x="912" y="15"/>
                  </a:cubicBezTo>
                  <a:cubicBezTo>
                    <a:pt x="906" y="13"/>
                    <a:pt x="901" y="12"/>
                    <a:pt x="896" y="11"/>
                  </a:cubicBezTo>
                  <a:cubicBezTo>
                    <a:pt x="893" y="10"/>
                    <a:pt x="890" y="10"/>
                    <a:pt x="888" y="9"/>
                  </a:cubicBezTo>
                  <a:cubicBezTo>
                    <a:pt x="884" y="9"/>
                    <a:pt x="882" y="7"/>
                    <a:pt x="879" y="6"/>
                  </a:cubicBezTo>
                  <a:cubicBezTo>
                    <a:pt x="868" y="1"/>
                    <a:pt x="855" y="0"/>
                    <a:pt x="842" y="0"/>
                  </a:cubicBezTo>
                  <a:cubicBezTo>
                    <a:pt x="829" y="0"/>
                    <a:pt x="815" y="0"/>
                    <a:pt x="801" y="1"/>
                  </a:cubicBezTo>
                  <a:cubicBezTo>
                    <a:pt x="777" y="3"/>
                    <a:pt x="753" y="4"/>
                    <a:pt x="730" y="11"/>
                  </a:cubicBezTo>
                  <a:cubicBezTo>
                    <a:pt x="725" y="12"/>
                    <a:pt x="719" y="15"/>
                    <a:pt x="714" y="17"/>
                  </a:cubicBezTo>
                  <a:cubicBezTo>
                    <a:pt x="707" y="18"/>
                    <a:pt x="700" y="20"/>
                    <a:pt x="694" y="23"/>
                  </a:cubicBezTo>
                  <a:cubicBezTo>
                    <a:pt x="688" y="25"/>
                    <a:pt x="683" y="29"/>
                    <a:pt x="677" y="31"/>
                  </a:cubicBezTo>
                  <a:cubicBezTo>
                    <a:pt x="670" y="35"/>
                    <a:pt x="664" y="38"/>
                    <a:pt x="658" y="42"/>
                  </a:cubicBezTo>
                  <a:cubicBezTo>
                    <a:pt x="647" y="50"/>
                    <a:pt x="638" y="60"/>
                    <a:pt x="632" y="72"/>
                  </a:cubicBezTo>
                  <a:cubicBezTo>
                    <a:pt x="630" y="74"/>
                    <a:pt x="629" y="77"/>
                    <a:pt x="628" y="79"/>
                  </a:cubicBezTo>
                  <a:cubicBezTo>
                    <a:pt x="627" y="81"/>
                    <a:pt x="626" y="82"/>
                    <a:pt x="625" y="83"/>
                  </a:cubicBezTo>
                  <a:cubicBezTo>
                    <a:pt x="624" y="84"/>
                    <a:pt x="624" y="84"/>
                    <a:pt x="622" y="85"/>
                  </a:cubicBezTo>
                  <a:cubicBezTo>
                    <a:pt x="621" y="86"/>
                    <a:pt x="619" y="90"/>
                    <a:pt x="619" y="91"/>
                  </a:cubicBezTo>
                  <a:cubicBezTo>
                    <a:pt x="619" y="92"/>
                    <a:pt x="619" y="92"/>
                    <a:pt x="619" y="91"/>
                  </a:cubicBezTo>
                  <a:cubicBezTo>
                    <a:pt x="619" y="91"/>
                    <a:pt x="620" y="90"/>
                    <a:pt x="621" y="91"/>
                  </a:cubicBezTo>
                  <a:cubicBezTo>
                    <a:pt x="623" y="93"/>
                    <a:pt x="625" y="92"/>
                    <a:pt x="627" y="93"/>
                  </a:cubicBezTo>
                  <a:cubicBezTo>
                    <a:pt x="631" y="93"/>
                    <a:pt x="636" y="94"/>
                    <a:pt x="639" y="94"/>
                  </a:cubicBezTo>
                  <a:cubicBezTo>
                    <a:pt x="647" y="95"/>
                    <a:pt x="652" y="97"/>
                    <a:pt x="659" y="97"/>
                  </a:cubicBezTo>
                  <a:cubicBezTo>
                    <a:pt x="672" y="97"/>
                    <a:pt x="688" y="104"/>
                    <a:pt x="699" y="112"/>
                  </a:cubicBezTo>
                  <a:cubicBezTo>
                    <a:pt x="710" y="121"/>
                    <a:pt x="720" y="129"/>
                    <a:pt x="726" y="142"/>
                  </a:cubicBezTo>
                  <a:cubicBezTo>
                    <a:pt x="733" y="154"/>
                    <a:pt x="735" y="169"/>
                    <a:pt x="738" y="183"/>
                  </a:cubicBezTo>
                  <a:cubicBezTo>
                    <a:pt x="737" y="189"/>
                    <a:pt x="738" y="197"/>
                    <a:pt x="738" y="203"/>
                  </a:cubicBezTo>
                  <a:cubicBezTo>
                    <a:pt x="738" y="211"/>
                    <a:pt x="738" y="218"/>
                    <a:pt x="739" y="226"/>
                  </a:cubicBezTo>
                  <a:cubicBezTo>
                    <a:pt x="740" y="240"/>
                    <a:pt x="742" y="254"/>
                    <a:pt x="745" y="268"/>
                  </a:cubicBezTo>
                  <a:cubicBezTo>
                    <a:pt x="746" y="277"/>
                    <a:pt x="748" y="285"/>
                    <a:pt x="748" y="293"/>
                  </a:cubicBezTo>
                  <a:cubicBezTo>
                    <a:pt x="749" y="300"/>
                    <a:pt x="751" y="307"/>
                    <a:pt x="754" y="314"/>
                  </a:cubicBezTo>
                  <a:cubicBezTo>
                    <a:pt x="759" y="328"/>
                    <a:pt x="772" y="338"/>
                    <a:pt x="785" y="345"/>
                  </a:cubicBezTo>
                  <a:cubicBezTo>
                    <a:pt x="765" y="361"/>
                    <a:pt x="761" y="388"/>
                    <a:pt x="756" y="412"/>
                  </a:cubicBezTo>
                  <a:cubicBezTo>
                    <a:pt x="750" y="442"/>
                    <a:pt x="750" y="473"/>
                    <a:pt x="750" y="503"/>
                  </a:cubicBezTo>
                  <a:cubicBezTo>
                    <a:pt x="750" y="534"/>
                    <a:pt x="748" y="565"/>
                    <a:pt x="749" y="595"/>
                  </a:cubicBezTo>
                  <a:cubicBezTo>
                    <a:pt x="750" y="609"/>
                    <a:pt x="751" y="624"/>
                    <a:pt x="751" y="638"/>
                  </a:cubicBezTo>
                  <a:cubicBezTo>
                    <a:pt x="752" y="654"/>
                    <a:pt x="754" y="669"/>
                    <a:pt x="754" y="684"/>
                  </a:cubicBezTo>
                  <a:cubicBezTo>
                    <a:pt x="755" y="712"/>
                    <a:pt x="757" y="740"/>
                    <a:pt x="758" y="768"/>
                  </a:cubicBezTo>
                  <a:cubicBezTo>
                    <a:pt x="760" y="797"/>
                    <a:pt x="759" y="825"/>
                    <a:pt x="759" y="854"/>
                  </a:cubicBezTo>
                  <a:cubicBezTo>
                    <a:pt x="759" y="868"/>
                    <a:pt x="759" y="882"/>
                    <a:pt x="760" y="896"/>
                  </a:cubicBezTo>
                  <a:cubicBezTo>
                    <a:pt x="760" y="910"/>
                    <a:pt x="760" y="922"/>
                    <a:pt x="764" y="935"/>
                  </a:cubicBezTo>
                  <a:cubicBezTo>
                    <a:pt x="770" y="958"/>
                    <a:pt x="740" y="1090"/>
                    <a:pt x="758" y="1106"/>
                  </a:cubicBezTo>
                  <a:cubicBezTo>
                    <a:pt x="698" y="1117"/>
                    <a:pt x="730" y="1173"/>
                    <a:pt x="620" y="1170"/>
                  </a:cubicBezTo>
                  <a:moveTo>
                    <a:pt x="828" y="545"/>
                  </a:moveTo>
                  <a:cubicBezTo>
                    <a:pt x="828" y="541"/>
                    <a:pt x="828" y="537"/>
                    <a:pt x="828" y="533"/>
                  </a:cubicBezTo>
                  <a:cubicBezTo>
                    <a:pt x="830" y="535"/>
                    <a:pt x="830" y="535"/>
                    <a:pt x="830" y="538"/>
                  </a:cubicBezTo>
                  <a:cubicBezTo>
                    <a:pt x="829" y="540"/>
                    <a:pt x="828" y="543"/>
                    <a:pt x="828" y="545"/>
                  </a:cubicBezTo>
                  <a:cubicBezTo>
                    <a:pt x="828" y="541"/>
                    <a:pt x="829" y="541"/>
                    <a:pt x="828" y="545"/>
                  </a:cubicBezTo>
                </a:path>
              </a:pathLst>
            </a:custGeom>
            <a:solidFill>
              <a:srgbClr val="FFD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8" name="Freeform 279"/>
            <p:cNvSpPr>
              <a:spLocks/>
            </p:cNvSpPr>
            <p:nvPr/>
          </p:nvSpPr>
          <p:spPr bwMode="auto">
            <a:xfrm>
              <a:off x="16776700" y="7896226"/>
              <a:ext cx="657225" cy="442913"/>
            </a:xfrm>
            <a:custGeom>
              <a:avLst/>
              <a:gdLst>
                <a:gd name="T0" fmla="*/ 195 w 238"/>
                <a:gd name="T1" fmla="*/ 160 h 160"/>
                <a:gd name="T2" fmla="*/ 193 w 238"/>
                <a:gd name="T3" fmla="*/ 160 h 160"/>
                <a:gd name="T4" fmla="*/ 1 w 238"/>
                <a:gd name="T5" fmla="*/ 10 h 160"/>
                <a:gd name="T6" fmla="*/ 7 w 238"/>
                <a:gd name="T7" fmla="*/ 1 h 160"/>
                <a:gd name="T8" fmla="*/ 16 w 238"/>
                <a:gd name="T9" fmla="*/ 7 h 160"/>
                <a:gd name="T10" fmla="*/ 193 w 238"/>
                <a:gd name="T11" fmla="*/ 144 h 160"/>
                <a:gd name="T12" fmla="*/ 226 w 238"/>
                <a:gd name="T13" fmla="*/ 132 h 160"/>
                <a:gd name="T14" fmla="*/ 236 w 238"/>
                <a:gd name="T15" fmla="*/ 136 h 160"/>
                <a:gd name="T16" fmla="*/ 231 w 238"/>
                <a:gd name="T17" fmla="*/ 146 h 160"/>
                <a:gd name="T18" fmla="*/ 195 w 238"/>
                <a:gd name="T1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60">
                  <a:moveTo>
                    <a:pt x="195" y="160"/>
                  </a:moveTo>
                  <a:cubicBezTo>
                    <a:pt x="193" y="160"/>
                    <a:pt x="193" y="160"/>
                    <a:pt x="193" y="160"/>
                  </a:cubicBezTo>
                  <a:cubicBezTo>
                    <a:pt x="192" y="159"/>
                    <a:pt x="27" y="145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5" y="3"/>
                    <a:pt x="16" y="7"/>
                  </a:cubicBezTo>
                  <a:cubicBezTo>
                    <a:pt x="39" y="124"/>
                    <a:pt x="176" y="142"/>
                    <a:pt x="193" y="144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30" y="130"/>
                    <a:pt x="235" y="132"/>
                    <a:pt x="236" y="136"/>
                  </a:cubicBezTo>
                  <a:cubicBezTo>
                    <a:pt x="238" y="140"/>
                    <a:pt x="235" y="145"/>
                    <a:pt x="231" y="146"/>
                  </a:cubicBezTo>
                  <a:cubicBezTo>
                    <a:pt x="195" y="160"/>
                    <a:pt x="195" y="160"/>
                    <a:pt x="195" y="16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09" name="Freeform 280"/>
            <p:cNvSpPr>
              <a:spLocks/>
            </p:cNvSpPr>
            <p:nvPr/>
          </p:nvSpPr>
          <p:spPr bwMode="auto">
            <a:xfrm>
              <a:off x="17500600" y="7618413"/>
              <a:ext cx="911225" cy="593725"/>
            </a:xfrm>
            <a:custGeom>
              <a:avLst/>
              <a:gdLst>
                <a:gd name="T0" fmla="*/ 311 w 330"/>
                <a:gd name="T1" fmla="*/ 215 h 215"/>
                <a:gd name="T2" fmla="*/ 306 w 330"/>
                <a:gd name="T3" fmla="*/ 214 h 215"/>
                <a:gd name="T4" fmla="*/ 1 w 330"/>
                <a:gd name="T5" fmla="*/ 26 h 215"/>
                <a:gd name="T6" fmla="*/ 12 w 330"/>
                <a:gd name="T7" fmla="*/ 19 h 215"/>
                <a:gd name="T8" fmla="*/ 13 w 330"/>
                <a:gd name="T9" fmla="*/ 6 h 215"/>
                <a:gd name="T10" fmla="*/ 24 w 330"/>
                <a:gd name="T11" fmla="*/ 9 h 215"/>
                <a:gd name="T12" fmla="*/ 316 w 330"/>
                <a:gd name="T13" fmla="*/ 185 h 215"/>
                <a:gd name="T14" fmla="*/ 327 w 330"/>
                <a:gd name="T15" fmla="*/ 204 h 215"/>
                <a:gd name="T16" fmla="*/ 311 w 330"/>
                <a:gd name="T1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215">
                  <a:moveTo>
                    <a:pt x="311" y="215"/>
                  </a:moveTo>
                  <a:cubicBezTo>
                    <a:pt x="310" y="215"/>
                    <a:pt x="308" y="215"/>
                    <a:pt x="306" y="214"/>
                  </a:cubicBezTo>
                  <a:cubicBezTo>
                    <a:pt x="278" y="205"/>
                    <a:pt x="26" y="119"/>
                    <a:pt x="1" y="26"/>
                  </a:cubicBezTo>
                  <a:cubicBezTo>
                    <a:pt x="0" y="22"/>
                    <a:pt x="10" y="23"/>
                    <a:pt x="12" y="19"/>
                  </a:cubicBezTo>
                  <a:cubicBezTo>
                    <a:pt x="14" y="15"/>
                    <a:pt x="8" y="7"/>
                    <a:pt x="13" y="6"/>
                  </a:cubicBezTo>
                  <a:cubicBezTo>
                    <a:pt x="21" y="4"/>
                    <a:pt x="21" y="0"/>
                    <a:pt x="24" y="9"/>
                  </a:cubicBezTo>
                  <a:cubicBezTo>
                    <a:pt x="39" y="66"/>
                    <a:pt x="215" y="152"/>
                    <a:pt x="316" y="185"/>
                  </a:cubicBezTo>
                  <a:cubicBezTo>
                    <a:pt x="325" y="188"/>
                    <a:pt x="330" y="195"/>
                    <a:pt x="327" y="204"/>
                  </a:cubicBezTo>
                  <a:cubicBezTo>
                    <a:pt x="325" y="211"/>
                    <a:pt x="318" y="215"/>
                    <a:pt x="311" y="215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0" name="Freeform 281"/>
            <p:cNvSpPr>
              <a:spLocks/>
            </p:cNvSpPr>
            <p:nvPr/>
          </p:nvSpPr>
          <p:spPr bwMode="auto">
            <a:xfrm>
              <a:off x="17533938" y="7119938"/>
              <a:ext cx="361950" cy="304800"/>
            </a:xfrm>
            <a:custGeom>
              <a:avLst/>
              <a:gdLst>
                <a:gd name="T0" fmla="*/ 100 w 131"/>
                <a:gd name="T1" fmla="*/ 110 h 110"/>
                <a:gd name="T2" fmla="*/ 2 w 131"/>
                <a:gd name="T3" fmla="*/ 15 h 110"/>
                <a:gd name="T4" fmla="*/ 1 w 131"/>
                <a:gd name="T5" fmla="*/ 10 h 110"/>
                <a:gd name="T6" fmla="*/ 7 w 131"/>
                <a:gd name="T7" fmla="*/ 1 h 110"/>
                <a:gd name="T8" fmla="*/ 17 w 131"/>
                <a:gd name="T9" fmla="*/ 7 h 110"/>
                <a:gd name="T10" fmla="*/ 17 w 131"/>
                <a:gd name="T11" fmla="*/ 12 h 110"/>
                <a:gd name="T12" fmla="*/ 121 w 131"/>
                <a:gd name="T13" fmla="*/ 93 h 110"/>
                <a:gd name="T14" fmla="*/ 130 w 131"/>
                <a:gd name="T15" fmla="*/ 99 h 110"/>
                <a:gd name="T16" fmla="*/ 124 w 131"/>
                <a:gd name="T17" fmla="*/ 108 h 110"/>
                <a:gd name="T18" fmla="*/ 100 w 131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0">
                  <a:moveTo>
                    <a:pt x="100" y="110"/>
                  </a:moveTo>
                  <a:cubicBezTo>
                    <a:pt x="20" y="110"/>
                    <a:pt x="7" y="39"/>
                    <a:pt x="2" y="15"/>
                  </a:cubicBezTo>
                  <a:cubicBezTo>
                    <a:pt x="2" y="13"/>
                    <a:pt x="2" y="12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2" y="0"/>
                    <a:pt x="16" y="3"/>
                    <a:pt x="17" y="7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23" y="40"/>
                    <a:pt x="35" y="106"/>
                    <a:pt x="121" y="93"/>
                  </a:cubicBezTo>
                  <a:cubicBezTo>
                    <a:pt x="126" y="92"/>
                    <a:pt x="129" y="95"/>
                    <a:pt x="130" y="99"/>
                  </a:cubicBezTo>
                  <a:cubicBezTo>
                    <a:pt x="131" y="103"/>
                    <a:pt x="128" y="107"/>
                    <a:pt x="124" y="108"/>
                  </a:cubicBezTo>
                  <a:cubicBezTo>
                    <a:pt x="115" y="109"/>
                    <a:pt x="107" y="110"/>
                    <a:pt x="100" y="11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1" name="Freeform 282"/>
            <p:cNvSpPr>
              <a:spLocks/>
            </p:cNvSpPr>
            <p:nvPr/>
          </p:nvSpPr>
          <p:spPr bwMode="auto">
            <a:xfrm>
              <a:off x="17141825" y="4664076"/>
              <a:ext cx="234950" cy="239713"/>
            </a:xfrm>
            <a:custGeom>
              <a:avLst/>
              <a:gdLst>
                <a:gd name="T0" fmla="*/ 8 w 85"/>
                <a:gd name="T1" fmla="*/ 87 h 87"/>
                <a:gd name="T2" fmla="*/ 6 w 85"/>
                <a:gd name="T3" fmla="*/ 86 h 87"/>
                <a:gd name="T4" fmla="*/ 1 w 85"/>
                <a:gd name="T5" fmla="*/ 77 h 87"/>
                <a:gd name="T6" fmla="*/ 3 w 85"/>
                <a:gd name="T7" fmla="*/ 74 h 87"/>
                <a:gd name="T8" fmla="*/ 75 w 85"/>
                <a:gd name="T9" fmla="*/ 1 h 87"/>
                <a:gd name="T10" fmla="*/ 84 w 85"/>
                <a:gd name="T11" fmla="*/ 6 h 87"/>
                <a:gd name="T12" fmla="*/ 79 w 85"/>
                <a:gd name="T13" fmla="*/ 15 h 87"/>
                <a:gd name="T14" fmla="*/ 16 w 85"/>
                <a:gd name="T15" fmla="*/ 78 h 87"/>
                <a:gd name="T16" fmla="*/ 15 w 85"/>
                <a:gd name="T17" fmla="*/ 82 h 87"/>
                <a:gd name="T18" fmla="*/ 8 w 85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7">
                  <a:moveTo>
                    <a:pt x="8" y="87"/>
                  </a:moveTo>
                  <a:cubicBezTo>
                    <a:pt x="7" y="87"/>
                    <a:pt x="7" y="87"/>
                    <a:pt x="6" y="86"/>
                  </a:cubicBezTo>
                  <a:cubicBezTo>
                    <a:pt x="2" y="85"/>
                    <a:pt x="0" y="81"/>
                    <a:pt x="1" y="77"/>
                  </a:cubicBezTo>
                  <a:cubicBezTo>
                    <a:pt x="2" y="76"/>
                    <a:pt x="2" y="75"/>
                    <a:pt x="3" y="74"/>
                  </a:cubicBezTo>
                  <a:cubicBezTo>
                    <a:pt x="8" y="57"/>
                    <a:pt x="20" y="18"/>
                    <a:pt x="75" y="1"/>
                  </a:cubicBezTo>
                  <a:cubicBezTo>
                    <a:pt x="79" y="0"/>
                    <a:pt x="83" y="2"/>
                    <a:pt x="84" y="6"/>
                  </a:cubicBezTo>
                  <a:cubicBezTo>
                    <a:pt x="85" y="10"/>
                    <a:pt x="83" y="14"/>
                    <a:pt x="79" y="15"/>
                  </a:cubicBezTo>
                  <a:cubicBezTo>
                    <a:pt x="31" y="29"/>
                    <a:pt x="21" y="62"/>
                    <a:pt x="16" y="78"/>
                  </a:cubicBezTo>
                  <a:cubicBezTo>
                    <a:pt x="16" y="79"/>
                    <a:pt x="15" y="81"/>
                    <a:pt x="15" y="82"/>
                  </a:cubicBezTo>
                  <a:cubicBezTo>
                    <a:pt x="14" y="85"/>
                    <a:pt x="11" y="87"/>
                    <a:pt x="8" y="87"/>
                  </a:cubicBezTo>
                  <a:close/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2" name="Freeform 283"/>
            <p:cNvSpPr>
              <a:spLocks/>
            </p:cNvSpPr>
            <p:nvPr/>
          </p:nvSpPr>
          <p:spPr bwMode="auto">
            <a:xfrm>
              <a:off x="16779875" y="4862513"/>
              <a:ext cx="1209675" cy="3070225"/>
            </a:xfrm>
            <a:custGeom>
              <a:avLst/>
              <a:gdLst>
                <a:gd name="T0" fmla="*/ 6 w 438"/>
                <a:gd name="T1" fmla="*/ 1096 h 1111"/>
                <a:gd name="T2" fmla="*/ 61 w 438"/>
                <a:gd name="T3" fmla="*/ 1087 h 1111"/>
                <a:gd name="T4" fmla="*/ 123 w 438"/>
                <a:gd name="T5" fmla="*/ 1086 h 1111"/>
                <a:gd name="T6" fmla="*/ 172 w 438"/>
                <a:gd name="T7" fmla="*/ 1086 h 1111"/>
                <a:gd name="T8" fmla="*/ 229 w 438"/>
                <a:gd name="T9" fmla="*/ 1056 h 1111"/>
                <a:gd name="T10" fmla="*/ 234 w 438"/>
                <a:gd name="T11" fmla="*/ 1049 h 1111"/>
                <a:gd name="T12" fmla="*/ 269 w 438"/>
                <a:gd name="T13" fmla="*/ 1014 h 1111"/>
                <a:gd name="T14" fmla="*/ 268 w 438"/>
                <a:gd name="T15" fmla="*/ 983 h 1111"/>
                <a:gd name="T16" fmla="*/ 279 w 438"/>
                <a:gd name="T17" fmla="*/ 860 h 1111"/>
                <a:gd name="T18" fmla="*/ 279 w 438"/>
                <a:gd name="T19" fmla="*/ 859 h 1111"/>
                <a:gd name="T20" fmla="*/ 273 w 438"/>
                <a:gd name="T21" fmla="*/ 782 h 1111"/>
                <a:gd name="T22" fmla="*/ 268 w 438"/>
                <a:gd name="T23" fmla="*/ 598 h 1111"/>
                <a:gd name="T24" fmla="*/ 265 w 438"/>
                <a:gd name="T25" fmla="*/ 376 h 1111"/>
                <a:gd name="T26" fmla="*/ 290 w 438"/>
                <a:gd name="T27" fmla="*/ 271 h 1111"/>
                <a:gd name="T28" fmla="*/ 283 w 438"/>
                <a:gd name="T29" fmla="*/ 261 h 1111"/>
                <a:gd name="T30" fmla="*/ 283 w 438"/>
                <a:gd name="T31" fmla="*/ 260 h 1111"/>
                <a:gd name="T32" fmla="*/ 260 w 438"/>
                <a:gd name="T33" fmla="*/ 203 h 1111"/>
                <a:gd name="T34" fmla="*/ 250 w 438"/>
                <a:gd name="T35" fmla="*/ 123 h 1111"/>
                <a:gd name="T36" fmla="*/ 231 w 438"/>
                <a:gd name="T37" fmla="*/ 42 h 1111"/>
                <a:gd name="T38" fmla="*/ 140 w 438"/>
                <a:gd name="T39" fmla="*/ 16 h 1111"/>
                <a:gd name="T40" fmla="*/ 133 w 438"/>
                <a:gd name="T41" fmla="*/ 8 h 1111"/>
                <a:gd name="T42" fmla="*/ 140 w 438"/>
                <a:gd name="T43" fmla="*/ 0 h 1111"/>
                <a:gd name="T44" fmla="*/ 243 w 438"/>
                <a:gd name="T45" fmla="*/ 32 h 1111"/>
                <a:gd name="T46" fmla="*/ 265 w 438"/>
                <a:gd name="T47" fmla="*/ 122 h 1111"/>
                <a:gd name="T48" fmla="*/ 295 w 438"/>
                <a:gd name="T49" fmla="*/ 251 h 1111"/>
                <a:gd name="T50" fmla="*/ 427 w 438"/>
                <a:gd name="T51" fmla="*/ 268 h 1111"/>
                <a:gd name="T52" fmla="*/ 437 w 438"/>
                <a:gd name="T53" fmla="*/ 274 h 1111"/>
                <a:gd name="T54" fmla="*/ 431 w 438"/>
                <a:gd name="T55" fmla="*/ 283 h 1111"/>
                <a:gd name="T56" fmla="*/ 306 w 438"/>
                <a:gd name="T57" fmla="*/ 277 h 1111"/>
                <a:gd name="T58" fmla="*/ 305 w 438"/>
                <a:gd name="T59" fmla="*/ 278 h 1111"/>
                <a:gd name="T60" fmla="*/ 280 w 438"/>
                <a:gd name="T61" fmla="*/ 377 h 1111"/>
                <a:gd name="T62" fmla="*/ 283 w 438"/>
                <a:gd name="T63" fmla="*/ 596 h 1111"/>
                <a:gd name="T64" fmla="*/ 288 w 438"/>
                <a:gd name="T65" fmla="*/ 783 h 1111"/>
                <a:gd name="T66" fmla="*/ 293 w 438"/>
                <a:gd name="T67" fmla="*/ 850 h 1111"/>
                <a:gd name="T68" fmla="*/ 294 w 438"/>
                <a:gd name="T69" fmla="*/ 850 h 1111"/>
                <a:gd name="T70" fmla="*/ 293 w 438"/>
                <a:gd name="T71" fmla="*/ 866 h 1111"/>
                <a:gd name="T72" fmla="*/ 283 w 438"/>
                <a:gd name="T73" fmla="*/ 984 h 1111"/>
                <a:gd name="T74" fmla="*/ 284 w 438"/>
                <a:gd name="T75" fmla="*/ 1011 h 1111"/>
                <a:gd name="T76" fmla="*/ 285 w 438"/>
                <a:gd name="T77" fmla="*/ 1012 h 1111"/>
                <a:gd name="T78" fmla="*/ 284 w 438"/>
                <a:gd name="T79" fmla="*/ 1022 h 1111"/>
                <a:gd name="T80" fmla="*/ 284 w 438"/>
                <a:gd name="T81" fmla="*/ 1023 h 1111"/>
                <a:gd name="T82" fmla="*/ 279 w 438"/>
                <a:gd name="T83" fmla="*/ 1027 h 1111"/>
                <a:gd name="T84" fmla="*/ 277 w 438"/>
                <a:gd name="T85" fmla="*/ 1028 h 1111"/>
                <a:gd name="T86" fmla="*/ 247 w 438"/>
                <a:gd name="T87" fmla="*/ 1058 h 1111"/>
                <a:gd name="T88" fmla="*/ 241 w 438"/>
                <a:gd name="T89" fmla="*/ 1066 h 1111"/>
                <a:gd name="T90" fmla="*/ 174 w 438"/>
                <a:gd name="T91" fmla="*/ 1102 h 1111"/>
                <a:gd name="T92" fmla="*/ 122 w 438"/>
                <a:gd name="T93" fmla="*/ 1102 h 1111"/>
                <a:gd name="T94" fmla="*/ 62 w 438"/>
                <a:gd name="T95" fmla="*/ 1102 h 1111"/>
                <a:gd name="T96" fmla="*/ 11 w 438"/>
                <a:gd name="T97" fmla="*/ 1111 h 1111"/>
                <a:gd name="T98" fmla="*/ 8 w 438"/>
                <a:gd name="T99" fmla="*/ 1111 h 1111"/>
                <a:gd name="T100" fmla="*/ 1 w 438"/>
                <a:gd name="T101" fmla="*/ 1106 h 1111"/>
                <a:gd name="T102" fmla="*/ 6 w 438"/>
                <a:gd name="T103" fmla="*/ 1096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8" h="1111">
                  <a:moveTo>
                    <a:pt x="6" y="1096"/>
                  </a:moveTo>
                  <a:cubicBezTo>
                    <a:pt x="7" y="1096"/>
                    <a:pt x="25" y="1089"/>
                    <a:pt x="61" y="1087"/>
                  </a:cubicBezTo>
                  <a:cubicBezTo>
                    <a:pt x="79" y="1086"/>
                    <a:pt x="101" y="1086"/>
                    <a:pt x="123" y="1086"/>
                  </a:cubicBezTo>
                  <a:cubicBezTo>
                    <a:pt x="142" y="1087"/>
                    <a:pt x="161" y="1087"/>
                    <a:pt x="172" y="1086"/>
                  </a:cubicBezTo>
                  <a:cubicBezTo>
                    <a:pt x="193" y="1084"/>
                    <a:pt x="222" y="1064"/>
                    <a:pt x="229" y="1056"/>
                  </a:cubicBezTo>
                  <a:cubicBezTo>
                    <a:pt x="230" y="1054"/>
                    <a:pt x="232" y="1051"/>
                    <a:pt x="234" y="1049"/>
                  </a:cubicBezTo>
                  <a:cubicBezTo>
                    <a:pt x="243" y="1037"/>
                    <a:pt x="255" y="1021"/>
                    <a:pt x="269" y="1014"/>
                  </a:cubicBezTo>
                  <a:cubicBezTo>
                    <a:pt x="268" y="1008"/>
                    <a:pt x="268" y="999"/>
                    <a:pt x="268" y="983"/>
                  </a:cubicBezTo>
                  <a:cubicBezTo>
                    <a:pt x="270" y="885"/>
                    <a:pt x="276" y="865"/>
                    <a:pt x="279" y="860"/>
                  </a:cubicBezTo>
                  <a:cubicBezTo>
                    <a:pt x="279" y="859"/>
                    <a:pt x="279" y="859"/>
                    <a:pt x="279" y="859"/>
                  </a:cubicBezTo>
                  <a:cubicBezTo>
                    <a:pt x="279" y="857"/>
                    <a:pt x="272" y="813"/>
                    <a:pt x="273" y="782"/>
                  </a:cubicBezTo>
                  <a:cubicBezTo>
                    <a:pt x="273" y="751"/>
                    <a:pt x="272" y="632"/>
                    <a:pt x="268" y="598"/>
                  </a:cubicBezTo>
                  <a:cubicBezTo>
                    <a:pt x="264" y="564"/>
                    <a:pt x="261" y="429"/>
                    <a:pt x="265" y="376"/>
                  </a:cubicBezTo>
                  <a:cubicBezTo>
                    <a:pt x="267" y="350"/>
                    <a:pt x="273" y="293"/>
                    <a:pt x="290" y="271"/>
                  </a:cubicBezTo>
                  <a:cubicBezTo>
                    <a:pt x="283" y="261"/>
                    <a:pt x="283" y="261"/>
                    <a:pt x="283" y="261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74" y="248"/>
                    <a:pt x="266" y="229"/>
                    <a:pt x="260" y="203"/>
                  </a:cubicBezTo>
                  <a:cubicBezTo>
                    <a:pt x="253" y="170"/>
                    <a:pt x="250" y="136"/>
                    <a:pt x="250" y="123"/>
                  </a:cubicBezTo>
                  <a:cubicBezTo>
                    <a:pt x="249" y="97"/>
                    <a:pt x="247" y="61"/>
                    <a:pt x="231" y="42"/>
                  </a:cubicBezTo>
                  <a:cubicBezTo>
                    <a:pt x="211" y="19"/>
                    <a:pt x="161" y="16"/>
                    <a:pt x="140" y="16"/>
                  </a:cubicBezTo>
                  <a:cubicBezTo>
                    <a:pt x="136" y="16"/>
                    <a:pt x="133" y="13"/>
                    <a:pt x="133" y="8"/>
                  </a:cubicBezTo>
                  <a:cubicBezTo>
                    <a:pt x="133" y="4"/>
                    <a:pt x="136" y="0"/>
                    <a:pt x="140" y="0"/>
                  </a:cubicBezTo>
                  <a:cubicBezTo>
                    <a:pt x="168" y="0"/>
                    <a:pt x="219" y="5"/>
                    <a:pt x="243" y="32"/>
                  </a:cubicBezTo>
                  <a:cubicBezTo>
                    <a:pt x="263" y="55"/>
                    <a:pt x="264" y="94"/>
                    <a:pt x="265" y="122"/>
                  </a:cubicBezTo>
                  <a:cubicBezTo>
                    <a:pt x="266" y="157"/>
                    <a:pt x="276" y="224"/>
                    <a:pt x="295" y="251"/>
                  </a:cubicBezTo>
                  <a:cubicBezTo>
                    <a:pt x="339" y="291"/>
                    <a:pt x="427" y="269"/>
                    <a:pt x="427" y="268"/>
                  </a:cubicBezTo>
                  <a:cubicBezTo>
                    <a:pt x="432" y="267"/>
                    <a:pt x="436" y="270"/>
                    <a:pt x="437" y="274"/>
                  </a:cubicBezTo>
                  <a:cubicBezTo>
                    <a:pt x="438" y="278"/>
                    <a:pt x="436" y="282"/>
                    <a:pt x="431" y="283"/>
                  </a:cubicBezTo>
                  <a:cubicBezTo>
                    <a:pt x="428" y="284"/>
                    <a:pt x="357" y="302"/>
                    <a:pt x="306" y="277"/>
                  </a:cubicBezTo>
                  <a:cubicBezTo>
                    <a:pt x="306" y="277"/>
                    <a:pt x="305" y="278"/>
                    <a:pt x="305" y="278"/>
                  </a:cubicBezTo>
                  <a:cubicBezTo>
                    <a:pt x="296" y="284"/>
                    <a:pt x="285" y="318"/>
                    <a:pt x="280" y="377"/>
                  </a:cubicBezTo>
                  <a:cubicBezTo>
                    <a:pt x="276" y="430"/>
                    <a:pt x="279" y="563"/>
                    <a:pt x="283" y="596"/>
                  </a:cubicBezTo>
                  <a:cubicBezTo>
                    <a:pt x="287" y="630"/>
                    <a:pt x="289" y="751"/>
                    <a:pt x="288" y="783"/>
                  </a:cubicBezTo>
                  <a:cubicBezTo>
                    <a:pt x="288" y="806"/>
                    <a:pt x="292" y="837"/>
                    <a:pt x="293" y="850"/>
                  </a:cubicBezTo>
                  <a:cubicBezTo>
                    <a:pt x="294" y="850"/>
                    <a:pt x="294" y="850"/>
                    <a:pt x="294" y="850"/>
                  </a:cubicBezTo>
                  <a:cubicBezTo>
                    <a:pt x="298" y="854"/>
                    <a:pt x="298" y="859"/>
                    <a:pt x="293" y="866"/>
                  </a:cubicBezTo>
                  <a:cubicBezTo>
                    <a:pt x="292" y="868"/>
                    <a:pt x="286" y="884"/>
                    <a:pt x="283" y="984"/>
                  </a:cubicBezTo>
                  <a:cubicBezTo>
                    <a:pt x="283" y="1001"/>
                    <a:pt x="284" y="1008"/>
                    <a:pt x="284" y="1011"/>
                  </a:cubicBezTo>
                  <a:cubicBezTo>
                    <a:pt x="285" y="1011"/>
                    <a:pt x="285" y="1011"/>
                    <a:pt x="285" y="1012"/>
                  </a:cubicBezTo>
                  <a:cubicBezTo>
                    <a:pt x="288" y="1015"/>
                    <a:pt x="288" y="1020"/>
                    <a:pt x="284" y="1022"/>
                  </a:cubicBezTo>
                  <a:cubicBezTo>
                    <a:pt x="284" y="1023"/>
                    <a:pt x="284" y="1023"/>
                    <a:pt x="284" y="1023"/>
                  </a:cubicBezTo>
                  <a:cubicBezTo>
                    <a:pt x="279" y="1027"/>
                    <a:pt x="279" y="1027"/>
                    <a:pt x="279" y="1027"/>
                  </a:cubicBezTo>
                  <a:cubicBezTo>
                    <a:pt x="278" y="1027"/>
                    <a:pt x="278" y="1028"/>
                    <a:pt x="277" y="1028"/>
                  </a:cubicBezTo>
                  <a:cubicBezTo>
                    <a:pt x="266" y="1032"/>
                    <a:pt x="254" y="1048"/>
                    <a:pt x="247" y="1058"/>
                  </a:cubicBezTo>
                  <a:cubicBezTo>
                    <a:pt x="244" y="1061"/>
                    <a:pt x="242" y="1064"/>
                    <a:pt x="241" y="1066"/>
                  </a:cubicBezTo>
                  <a:cubicBezTo>
                    <a:pt x="232" y="1077"/>
                    <a:pt x="200" y="1099"/>
                    <a:pt x="174" y="1102"/>
                  </a:cubicBezTo>
                  <a:cubicBezTo>
                    <a:pt x="162" y="1103"/>
                    <a:pt x="143" y="1102"/>
                    <a:pt x="122" y="1102"/>
                  </a:cubicBezTo>
                  <a:cubicBezTo>
                    <a:pt x="101" y="1102"/>
                    <a:pt x="79" y="1101"/>
                    <a:pt x="62" y="1102"/>
                  </a:cubicBezTo>
                  <a:cubicBezTo>
                    <a:pt x="29" y="1105"/>
                    <a:pt x="12" y="1110"/>
                    <a:pt x="11" y="1111"/>
                  </a:cubicBezTo>
                  <a:cubicBezTo>
                    <a:pt x="10" y="1111"/>
                    <a:pt x="9" y="1111"/>
                    <a:pt x="8" y="1111"/>
                  </a:cubicBezTo>
                  <a:cubicBezTo>
                    <a:pt x="5" y="1111"/>
                    <a:pt x="2" y="1109"/>
                    <a:pt x="1" y="1106"/>
                  </a:cubicBezTo>
                  <a:cubicBezTo>
                    <a:pt x="0" y="1102"/>
                    <a:pt x="2" y="1097"/>
                    <a:pt x="6" y="1096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3" name="Freeform 284"/>
            <p:cNvSpPr>
              <a:spLocks/>
            </p:cNvSpPr>
            <p:nvPr/>
          </p:nvSpPr>
          <p:spPr bwMode="auto">
            <a:xfrm>
              <a:off x="15581313" y="7548563"/>
              <a:ext cx="1243013" cy="400050"/>
            </a:xfrm>
            <a:custGeom>
              <a:avLst/>
              <a:gdLst>
                <a:gd name="T0" fmla="*/ 415 w 450"/>
                <a:gd name="T1" fmla="*/ 117 h 145"/>
                <a:gd name="T2" fmla="*/ 251 w 450"/>
                <a:gd name="T3" fmla="*/ 112 h 145"/>
                <a:gd name="T4" fmla="*/ 214 w 450"/>
                <a:gd name="T5" fmla="*/ 114 h 145"/>
                <a:gd name="T6" fmla="*/ 35 w 450"/>
                <a:gd name="T7" fmla="*/ 92 h 145"/>
                <a:gd name="T8" fmla="*/ 24 w 450"/>
                <a:gd name="T9" fmla="*/ 74 h 145"/>
                <a:gd name="T10" fmla="*/ 2 w 450"/>
                <a:gd name="T11" fmla="*/ 13 h 145"/>
                <a:gd name="T12" fmla="*/ 2 w 450"/>
                <a:gd name="T13" fmla="*/ 0 h 145"/>
                <a:gd name="T14" fmla="*/ 0 w 450"/>
                <a:gd name="T15" fmla="*/ 6 h 145"/>
                <a:gd name="T16" fmla="*/ 28 w 450"/>
                <a:gd name="T17" fmla="*/ 99 h 145"/>
                <a:gd name="T18" fmla="*/ 215 w 450"/>
                <a:gd name="T19" fmla="*/ 130 h 145"/>
                <a:gd name="T20" fmla="*/ 251 w 450"/>
                <a:gd name="T21" fmla="*/ 128 h 145"/>
                <a:gd name="T22" fmla="*/ 412 w 450"/>
                <a:gd name="T23" fmla="*/ 132 h 145"/>
                <a:gd name="T24" fmla="*/ 434 w 450"/>
                <a:gd name="T25" fmla="*/ 142 h 145"/>
                <a:gd name="T26" fmla="*/ 441 w 450"/>
                <a:gd name="T27" fmla="*/ 145 h 145"/>
                <a:gd name="T28" fmla="*/ 445 w 450"/>
                <a:gd name="T29" fmla="*/ 144 h 145"/>
                <a:gd name="T30" fmla="*/ 448 w 450"/>
                <a:gd name="T31" fmla="*/ 134 h 145"/>
                <a:gd name="T32" fmla="*/ 415 w 450"/>
                <a:gd name="T33" fmla="*/ 1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145">
                  <a:moveTo>
                    <a:pt x="415" y="117"/>
                  </a:moveTo>
                  <a:cubicBezTo>
                    <a:pt x="400" y="113"/>
                    <a:pt x="272" y="112"/>
                    <a:pt x="251" y="112"/>
                  </a:cubicBezTo>
                  <a:cubicBezTo>
                    <a:pt x="241" y="113"/>
                    <a:pt x="229" y="113"/>
                    <a:pt x="214" y="114"/>
                  </a:cubicBezTo>
                  <a:cubicBezTo>
                    <a:pt x="157" y="118"/>
                    <a:pt x="61" y="123"/>
                    <a:pt x="35" y="92"/>
                  </a:cubicBezTo>
                  <a:cubicBezTo>
                    <a:pt x="30" y="87"/>
                    <a:pt x="27" y="81"/>
                    <a:pt x="24" y="74"/>
                  </a:cubicBezTo>
                  <a:cubicBezTo>
                    <a:pt x="10" y="58"/>
                    <a:pt x="2" y="36"/>
                    <a:pt x="2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ubicBezTo>
                    <a:pt x="0" y="9"/>
                    <a:pt x="0" y="66"/>
                    <a:pt x="28" y="99"/>
                  </a:cubicBezTo>
                  <a:cubicBezTo>
                    <a:pt x="60" y="136"/>
                    <a:pt x="151" y="133"/>
                    <a:pt x="215" y="130"/>
                  </a:cubicBezTo>
                  <a:cubicBezTo>
                    <a:pt x="229" y="129"/>
                    <a:pt x="242" y="128"/>
                    <a:pt x="251" y="128"/>
                  </a:cubicBezTo>
                  <a:cubicBezTo>
                    <a:pt x="279" y="128"/>
                    <a:pt x="400" y="129"/>
                    <a:pt x="412" y="132"/>
                  </a:cubicBezTo>
                  <a:cubicBezTo>
                    <a:pt x="424" y="135"/>
                    <a:pt x="431" y="137"/>
                    <a:pt x="434" y="142"/>
                  </a:cubicBezTo>
                  <a:cubicBezTo>
                    <a:pt x="436" y="144"/>
                    <a:pt x="438" y="145"/>
                    <a:pt x="441" y="145"/>
                  </a:cubicBezTo>
                  <a:cubicBezTo>
                    <a:pt x="442" y="145"/>
                    <a:pt x="444" y="145"/>
                    <a:pt x="445" y="144"/>
                  </a:cubicBezTo>
                  <a:cubicBezTo>
                    <a:pt x="449" y="142"/>
                    <a:pt x="450" y="137"/>
                    <a:pt x="448" y="134"/>
                  </a:cubicBezTo>
                  <a:cubicBezTo>
                    <a:pt x="441" y="123"/>
                    <a:pt x="429" y="120"/>
                    <a:pt x="415" y="117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4" name="Freeform 285"/>
            <p:cNvSpPr>
              <a:spLocks/>
            </p:cNvSpPr>
            <p:nvPr/>
          </p:nvSpPr>
          <p:spPr bwMode="auto">
            <a:xfrm>
              <a:off x="15670213" y="4760913"/>
              <a:ext cx="1535113" cy="212725"/>
            </a:xfrm>
            <a:custGeom>
              <a:avLst/>
              <a:gdLst>
                <a:gd name="T0" fmla="*/ 4 w 556"/>
                <a:gd name="T1" fmla="*/ 69 h 77"/>
                <a:gd name="T2" fmla="*/ 74 w 556"/>
                <a:gd name="T3" fmla="*/ 40 h 77"/>
                <a:gd name="T4" fmla="*/ 102 w 556"/>
                <a:gd name="T5" fmla="*/ 41 h 77"/>
                <a:gd name="T6" fmla="*/ 215 w 556"/>
                <a:gd name="T7" fmla="*/ 41 h 77"/>
                <a:gd name="T8" fmla="*/ 279 w 556"/>
                <a:gd name="T9" fmla="*/ 26 h 77"/>
                <a:gd name="T10" fmla="*/ 282 w 556"/>
                <a:gd name="T11" fmla="*/ 6 h 77"/>
                <a:gd name="T12" fmla="*/ 292 w 556"/>
                <a:gd name="T13" fmla="*/ 1 h 77"/>
                <a:gd name="T14" fmla="*/ 297 w 556"/>
                <a:gd name="T15" fmla="*/ 11 h 77"/>
                <a:gd name="T16" fmla="*/ 298 w 556"/>
                <a:gd name="T17" fmla="*/ 33 h 77"/>
                <a:gd name="T18" fmla="*/ 310 w 556"/>
                <a:gd name="T19" fmla="*/ 39 h 77"/>
                <a:gd name="T20" fmla="*/ 548 w 556"/>
                <a:gd name="T21" fmla="*/ 37 h 77"/>
                <a:gd name="T22" fmla="*/ 548 w 556"/>
                <a:gd name="T23" fmla="*/ 37 h 77"/>
                <a:gd name="T24" fmla="*/ 556 w 556"/>
                <a:gd name="T25" fmla="*/ 45 h 77"/>
                <a:gd name="T26" fmla="*/ 549 w 556"/>
                <a:gd name="T27" fmla="*/ 53 h 77"/>
                <a:gd name="T28" fmla="*/ 302 w 556"/>
                <a:gd name="T29" fmla="*/ 53 h 77"/>
                <a:gd name="T30" fmla="*/ 247 w 556"/>
                <a:gd name="T31" fmla="*/ 53 h 77"/>
                <a:gd name="T32" fmla="*/ 64 w 556"/>
                <a:gd name="T33" fmla="*/ 53 h 77"/>
                <a:gd name="T34" fmla="*/ 1 w 556"/>
                <a:gd name="T35" fmla="*/ 77 h 77"/>
                <a:gd name="T36" fmla="*/ 4 w 556"/>
                <a:gd name="T37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6" h="77">
                  <a:moveTo>
                    <a:pt x="4" y="69"/>
                  </a:moveTo>
                  <a:cubicBezTo>
                    <a:pt x="27" y="50"/>
                    <a:pt x="50" y="41"/>
                    <a:pt x="74" y="40"/>
                  </a:cubicBezTo>
                  <a:cubicBezTo>
                    <a:pt x="79" y="40"/>
                    <a:pt x="89" y="40"/>
                    <a:pt x="102" y="41"/>
                  </a:cubicBezTo>
                  <a:cubicBezTo>
                    <a:pt x="132" y="42"/>
                    <a:pt x="177" y="43"/>
                    <a:pt x="215" y="41"/>
                  </a:cubicBezTo>
                  <a:cubicBezTo>
                    <a:pt x="268" y="38"/>
                    <a:pt x="278" y="29"/>
                    <a:pt x="279" y="26"/>
                  </a:cubicBezTo>
                  <a:cubicBezTo>
                    <a:pt x="279" y="19"/>
                    <a:pt x="280" y="12"/>
                    <a:pt x="282" y="6"/>
                  </a:cubicBezTo>
                  <a:cubicBezTo>
                    <a:pt x="284" y="2"/>
                    <a:pt x="288" y="0"/>
                    <a:pt x="292" y="1"/>
                  </a:cubicBezTo>
                  <a:cubicBezTo>
                    <a:pt x="296" y="3"/>
                    <a:pt x="298" y="7"/>
                    <a:pt x="297" y="11"/>
                  </a:cubicBezTo>
                  <a:cubicBezTo>
                    <a:pt x="294" y="18"/>
                    <a:pt x="294" y="28"/>
                    <a:pt x="298" y="33"/>
                  </a:cubicBezTo>
                  <a:cubicBezTo>
                    <a:pt x="300" y="37"/>
                    <a:pt x="304" y="39"/>
                    <a:pt x="310" y="39"/>
                  </a:cubicBezTo>
                  <a:cubicBezTo>
                    <a:pt x="334" y="39"/>
                    <a:pt x="546" y="37"/>
                    <a:pt x="548" y="37"/>
                  </a:cubicBezTo>
                  <a:cubicBezTo>
                    <a:pt x="548" y="37"/>
                    <a:pt x="548" y="37"/>
                    <a:pt x="548" y="37"/>
                  </a:cubicBezTo>
                  <a:cubicBezTo>
                    <a:pt x="553" y="37"/>
                    <a:pt x="556" y="41"/>
                    <a:pt x="556" y="45"/>
                  </a:cubicBezTo>
                  <a:cubicBezTo>
                    <a:pt x="556" y="49"/>
                    <a:pt x="553" y="53"/>
                    <a:pt x="549" y="53"/>
                  </a:cubicBezTo>
                  <a:cubicBezTo>
                    <a:pt x="546" y="53"/>
                    <a:pt x="304" y="54"/>
                    <a:pt x="302" y="53"/>
                  </a:cubicBezTo>
                  <a:cubicBezTo>
                    <a:pt x="281" y="53"/>
                    <a:pt x="253" y="53"/>
                    <a:pt x="247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40" y="53"/>
                    <a:pt x="18" y="62"/>
                    <a:pt x="1" y="77"/>
                  </a:cubicBezTo>
                  <a:cubicBezTo>
                    <a:pt x="0" y="74"/>
                    <a:pt x="1" y="71"/>
                    <a:pt x="4" y="69"/>
                  </a:cubicBezTo>
                  <a:close/>
                </a:path>
              </a:pathLst>
            </a:custGeom>
            <a:solidFill>
              <a:srgbClr val="C98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5" name="Freeform 286"/>
            <p:cNvSpPr>
              <a:spLocks/>
            </p:cNvSpPr>
            <p:nvPr/>
          </p:nvSpPr>
          <p:spPr bwMode="auto">
            <a:xfrm>
              <a:off x="17492663" y="5029201"/>
              <a:ext cx="160338" cy="563563"/>
            </a:xfrm>
            <a:custGeom>
              <a:avLst/>
              <a:gdLst>
                <a:gd name="T0" fmla="*/ 0 w 58"/>
                <a:gd name="T1" fmla="*/ 0 h 204"/>
                <a:gd name="T2" fmla="*/ 7 w 58"/>
                <a:gd name="T3" fmla="*/ 62 h 204"/>
                <a:gd name="T4" fmla="*/ 37 w 58"/>
                <a:gd name="T5" fmla="*/ 191 h 204"/>
                <a:gd name="T6" fmla="*/ 58 w 58"/>
                <a:gd name="T7" fmla="*/ 204 h 204"/>
                <a:gd name="T8" fmla="*/ 40 w 58"/>
                <a:gd name="T9" fmla="*/ 125 h 204"/>
                <a:gd name="T10" fmla="*/ 0 w 58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04">
                  <a:moveTo>
                    <a:pt x="0" y="0"/>
                  </a:moveTo>
                  <a:cubicBezTo>
                    <a:pt x="6" y="20"/>
                    <a:pt x="6" y="43"/>
                    <a:pt x="7" y="62"/>
                  </a:cubicBezTo>
                  <a:cubicBezTo>
                    <a:pt x="8" y="97"/>
                    <a:pt x="18" y="164"/>
                    <a:pt x="37" y="191"/>
                  </a:cubicBezTo>
                  <a:cubicBezTo>
                    <a:pt x="43" y="196"/>
                    <a:pt x="51" y="201"/>
                    <a:pt x="58" y="204"/>
                  </a:cubicBezTo>
                  <a:cubicBezTo>
                    <a:pt x="55" y="190"/>
                    <a:pt x="49" y="166"/>
                    <a:pt x="40" y="125"/>
                  </a:cubicBezTo>
                  <a:cubicBezTo>
                    <a:pt x="28" y="63"/>
                    <a:pt x="15" y="25"/>
                    <a:pt x="0" y="0"/>
                  </a:cubicBezTo>
                </a:path>
              </a:pathLst>
            </a:custGeom>
            <a:solidFill>
              <a:srgbClr val="F8C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6" name="Freeform 287"/>
            <p:cNvSpPr>
              <a:spLocks noEditPoints="1"/>
            </p:cNvSpPr>
            <p:nvPr/>
          </p:nvSpPr>
          <p:spPr bwMode="auto">
            <a:xfrm>
              <a:off x="17740313" y="7264401"/>
              <a:ext cx="100013" cy="115888"/>
            </a:xfrm>
            <a:custGeom>
              <a:avLst/>
              <a:gdLst>
                <a:gd name="T0" fmla="*/ 0 w 36"/>
                <a:gd name="T1" fmla="*/ 39 h 42"/>
                <a:gd name="T2" fmla="*/ 2 w 36"/>
                <a:gd name="T3" fmla="*/ 40 h 42"/>
                <a:gd name="T4" fmla="*/ 4 w 36"/>
                <a:gd name="T5" fmla="*/ 40 h 42"/>
                <a:gd name="T6" fmla="*/ 5 w 36"/>
                <a:gd name="T7" fmla="*/ 40 h 42"/>
                <a:gd name="T8" fmla="*/ 3 w 36"/>
                <a:gd name="T9" fmla="*/ 39 h 42"/>
                <a:gd name="T10" fmla="*/ 0 w 36"/>
                <a:gd name="T11" fmla="*/ 39 h 42"/>
                <a:gd name="T12" fmla="*/ 32 w 36"/>
                <a:gd name="T13" fmla="*/ 0 h 42"/>
                <a:gd name="T14" fmla="*/ 31 w 36"/>
                <a:gd name="T15" fmla="*/ 4 h 42"/>
                <a:gd name="T16" fmla="*/ 25 w 36"/>
                <a:gd name="T17" fmla="*/ 11 h 42"/>
                <a:gd name="T18" fmla="*/ 22 w 36"/>
                <a:gd name="T19" fmla="*/ 14 h 42"/>
                <a:gd name="T20" fmla="*/ 21 w 36"/>
                <a:gd name="T21" fmla="*/ 18 h 42"/>
                <a:gd name="T22" fmla="*/ 21 w 36"/>
                <a:gd name="T23" fmla="*/ 30 h 42"/>
                <a:gd name="T24" fmla="*/ 12 w 36"/>
                <a:gd name="T25" fmla="*/ 39 h 42"/>
                <a:gd name="T26" fmla="*/ 8 w 36"/>
                <a:gd name="T27" fmla="*/ 40 h 42"/>
                <a:gd name="T28" fmla="*/ 6 w 36"/>
                <a:gd name="T29" fmla="*/ 40 h 42"/>
                <a:gd name="T30" fmla="*/ 11 w 36"/>
                <a:gd name="T31" fmla="*/ 41 h 42"/>
                <a:gd name="T32" fmla="*/ 21 w 36"/>
                <a:gd name="T33" fmla="*/ 42 h 42"/>
                <a:gd name="T34" fmla="*/ 36 w 36"/>
                <a:gd name="T35" fmla="*/ 0 h 42"/>
                <a:gd name="T36" fmla="*/ 32 w 36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2">
                  <a:moveTo>
                    <a:pt x="0" y="39"/>
                  </a:moveTo>
                  <a:cubicBezTo>
                    <a:pt x="1" y="39"/>
                    <a:pt x="1" y="39"/>
                    <a:pt x="2" y="40"/>
                  </a:cubicBezTo>
                  <a:cubicBezTo>
                    <a:pt x="3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3" y="39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moveTo>
                    <a:pt x="32" y="0"/>
                  </a:moveTo>
                  <a:cubicBezTo>
                    <a:pt x="32" y="1"/>
                    <a:pt x="31" y="3"/>
                    <a:pt x="31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24" y="12"/>
                    <a:pt x="23" y="13"/>
                    <a:pt x="22" y="14"/>
                  </a:cubicBezTo>
                  <a:cubicBezTo>
                    <a:pt x="21" y="15"/>
                    <a:pt x="22" y="16"/>
                    <a:pt x="21" y="18"/>
                  </a:cubicBezTo>
                  <a:cubicBezTo>
                    <a:pt x="21" y="22"/>
                    <a:pt x="22" y="26"/>
                    <a:pt x="21" y="30"/>
                  </a:cubicBezTo>
                  <a:cubicBezTo>
                    <a:pt x="20" y="35"/>
                    <a:pt x="16" y="38"/>
                    <a:pt x="12" y="39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7" y="40"/>
                    <a:pt x="7" y="40"/>
                    <a:pt x="6" y="40"/>
                  </a:cubicBezTo>
                  <a:cubicBezTo>
                    <a:pt x="8" y="40"/>
                    <a:pt x="10" y="40"/>
                    <a:pt x="11" y="41"/>
                  </a:cubicBezTo>
                  <a:cubicBezTo>
                    <a:pt x="14" y="42"/>
                    <a:pt x="18" y="42"/>
                    <a:pt x="21" y="42"/>
                  </a:cubicBezTo>
                  <a:cubicBezTo>
                    <a:pt x="27" y="33"/>
                    <a:pt x="36" y="0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F5C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7" name="Freeform 288"/>
            <p:cNvSpPr>
              <a:spLocks noEditPoints="1"/>
            </p:cNvSpPr>
            <p:nvPr/>
          </p:nvSpPr>
          <p:spPr bwMode="auto">
            <a:xfrm>
              <a:off x="15727363" y="5627688"/>
              <a:ext cx="2101850" cy="2354263"/>
            </a:xfrm>
            <a:custGeom>
              <a:avLst/>
              <a:gdLst>
                <a:gd name="T0" fmla="*/ 49 w 761"/>
                <a:gd name="T1" fmla="*/ 838 h 852"/>
                <a:gd name="T2" fmla="*/ 302 w 761"/>
                <a:gd name="T3" fmla="*/ 848 h 852"/>
                <a:gd name="T4" fmla="*/ 350 w 761"/>
                <a:gd name="T5" fmla="*/ 846 h 852"/>
                <a:gd name="T6" fmla="*/ 382 w 761"/>
                <a:gd name="T7" fmla="*/ 838 h 852"/>
                <a:gd name="T8" fmla="*/ 359 w 761"/>
                <a:gd name="T9" fmla="*/ 827 h 852"/>
                <a:gd name="T10" fmla="*/ 198 w 761"/>
                <a:gd name="T11" fmla="*/ 823 h 852"/>
                <a:gd name="T12" fmla="*/ 105 w 761"/>
                <a:gd name="T13" fmla="*/ 827 h 852"/>
                <a:gd name="T14" fmla="*/ 647 w 761"/>
                <a:gd name="T15" fmla="*/ 758 h 852"/>
                <a:gd name="T16" fmla="*/ 622 w 761"/>
                <a:gd name="T17" fmla="*/ 789 h 852"/>
                <a:gd name="T18" fmla="*/ 532 w 761"/>
                <a:gd name="T19" fmla="*/ 825 h 852"/>
                <a:gd name="T20" fmla="*/ 471 w 761"/>
                <a:gd name="T21" fmla="*/ 825 h 852"/>
                <a:gd name="T22" fmla="*/ 397 w 761"/>
                <a:gd name="T23" fmla="*/ 832 h 852"/>
                <a:gd name="T24" fmla="*/ 451 w 761"/>
                <a:gd name="T25" fmla="*/ 838 h 852"/>
                <a:gd name="T26" fmla="*/ 490 w 761"/>
                <a:gd name="T27" fmla="*/ 840 h 852"/>
                <a:gd name="T28" fmla="*/ 626 w 761"/>
                <a:gd name="T29" fmla="*/ 818 h 852"/>
                <a:gd name="T30" fmla="*/ 647 w 761"/>
                <a:gd name="T31" fmla="*/ 758 h 852"/>
                <a:gd name="T32" fmla="*/ 664 w 761"/>
                <a:gd name="T33" fmla="*/ 707 h 852"/>
                <a:gd name="T34" fmla="*/ 666 w 761"/>
                <a:gd name="T35" fmla="*/ 729 h 852"/>
                <a:gd name="T36" fmla="*/ 702 w 761"/>
                <a:gd name="T37" fmla="*/ 665 h 852"/>
                <a:gd name="T38" fmla="*/ 671 w 761"/>
                <a:gd name="T39" fmla="*/ 601 h 852"/>
                <a:gd name="T40" fmla="*/ 686 w 761"/>
                <a:gd name="T41" fmla="*/ 1 h 852"/>
                <a:gd name="T42" fmla="*/ 664 w 761"/>
                <a:gd name="T43" fmla="*/ 319 h 852"/>
                <a:gd name="T44" fmla="*/ 672 w 761"/>
                <a:gd name="T45" fmla="*/ 556 h 852"/>
                <a:gd name="T46" fmla="*/ 732 w 761"/>
                <a:gd name="T47" fmla="*/ 631 h 852"/>
                <a:gd name="T48" fmla="*/ 733 w 761"/>
                <a:gd name="T49" fmla="*/ 632 h 852"/>
                <a:gd name="T50" fmla="*/ 740 w 761"/>
                <a:gd name="T51" fmla="*/ 633 h 852"/>
                <a:gd name="T52" fmla="*/ 737 w 761"/>
                <a:gd name="T53" fmla="*/ 632 h 852"/>
                <a:gd name="T54" fmla="*/ 750 w 761"/>
                <a:gd name="T55" fmla="*/ 622 h 852"/>
                <a:gd name="T56" fmla="*/ 751 w 761"/>
                <a:gd name="T57" fmla="*/ 606 h 852"/>
                <a:gd name="T58" fmla="*/ 760 w 761"/>
                <a:gd name="T59" fmla="*/ 596 h 852"/>
                <a:gd name="T60" fmla="*/ 711 w 761"/>
                <a:gd name="T61" fmla="*/ 545 h 852"/>
                <a:gd name="T62" fmla="*/ 703 w 761"/>
                <a:gd name="T63" fmla="*/ 7 h 852"/>
                <a:gd name="T64" fmla="*/ 687 w 761"/>
                <a:gd name="T65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1" h="852">
                  <a:moveTo>
                    <a:pt x="0" y="811"/>
                  </a:moveTo>
                  <a:cubicBezTo>
                    <a:pt x="15" y="825"/>
                    <a:pt x="35" y="837"/>
                    <a:pt x="49" y="838"/>
                  </a:cubicBezTo>
                  <a:cubicBezTo>
                    <a:pt x="68" y="840"/>
                    <a:pt x="254" y="840"/>
                    <a:pt x="281" y="846"/>
                  </a:cubicBezTo>
                  <a:cubicBezTo>
                    <a:pt x="286" y="847"/>
                    <a:pt x="294" y="848"/>
                    <a:pt x="302" y="848"/>
                  </a:cubicBezTo>
                  <a:cubicBezTo>
                    <a:pt x="309" y="848"/>
                    <a:pt x="318" y="847"/>
                    <a:pt x="326" y="847"/>
                  </a:cubicBezTo>
                  <a:cubicBezTo>
                    <a:pt x="334" y="847"/>
                    <a:pt x="342" y="846"/>
                    <a:pt x="350" y="846"/>
                  </a:cubicBezTo>
                  <a:cubicBezTo>
                    <a:pt x="365" y="846"/>
                    <a:pt x="378" y="848"/>
                    <a:pt x="386" y="852"/>
                  </a:cubicBezTo>
                  <a:cubicBezTo>
                    <a:pt x="385" y="847"/>
                    <a:pt x="383" y="843"/>
                    <a:pt x="382" y="838"/>
                  </a:cubicBezTo>
                  <a:cubicBezTo>
                    <a:pt x="382" y="838"/>
                    <a:pt x="381" y="837"/>
                    <a:pt x="381" y="837"/>
                  </a:cubicBezTo>
                  <a:cubicBezTo>
                    <a:pt x="378" y="832"/>
                    <a:pt x="371" y="830"/>
                    <a:pt x="359" y="827"/>
                  </a:cubicBezTo>
                  <a:cubicBezTo>
                    <a:pt x="348" y="824"/>
                    <a:pt x="253" y="823"/>
                    <a:pt x="212" y="823"/>
                  </a:cubicBezTo>
                  <a:cubicBezTo>
                    <a:pt x="206" y="823"/>
                    <a:pt x="201" y="823"/>
                    <a:pt x="198" y="823"/>
                  </a:cubicBezTo>
                  <a:cubicBezTo>
                    <a:pt x="189" y="823"/>
                    <a:pt x="176" y="824"/>
                    <a:pt x="162" y="825"/>
                  </a:cubicBezTo>
                  <a:cubicBezTo>
                    <a:pt x="145" y="826"/>
                    <a:pt x="125" y="827"/>
                    <a:pt x="105" y="827"/>
                  </a:cubicBezTo>
                  <a:cubicBezTo>
                    <a:pt x="67" y="827"/>
                    <a:pt x="27" y="823"/>
                    <a:pt x="0" y="811"/>
                  </a:cubicBezTo>
                  <a:moveTo>
                    <a:pt x="647" y="758"/>
                  </a:moveTo>
                  <a:cubicBezTo>
                    <a:pt x="640" y="765"/>
                    <a:pt x="633" y="774"/>
                    <a:pt x="628" y="781"/>
                  </a:cubicBezTo>
                  <a:cubicBezTo>
                    <a:pt x="625" y="784"/>
                    <a:pt x="623" y="787"/>
                    <a:pt x="622" y="789"/>
                  </a:cubicBezTo>
                  <a:cubicBezTo>
                    <a:pt x="613" y="800"/>
                    <a:pt x="581" y="822"/>
                    <a:pt x="555" y="825"/>
                  </a:cubicBezTo>
                  <a:cubicBezTo>
                    <a:pt x="549" y="825"/>
                    <a:pt x="541" y="825"/>
                    <a:pt x="532" y="825"/>
                  </a:cubicBezTo>
                  <a:cubicBezTo>
                    <a:pt x="523" y="825"/>
                    <a:pt x="513" y="825"/>
                    <a:pt x="503" y="825"/>
                  </a:cubicBezTo>
                  <a:cubicBezTo>
                    <a:pt x="492" y="825"/>
                    <a:pt x="481" y="825"/>
                    <a:pt x="471" y="825"/>
                  </a:cubicBezTo>
                  <a:cubicBezTo>
                    <a:pt x="461" y="825"/>
                    <a:pt x="451" y="825"/>
                    <a:pt x="443" y="825"/>
                  </a:cubicBezTo>
                  <a:cubicBezTo>
                    <a:pt x="420" y="827"/>
                    <a:pt x="404" y="830"/>
                    <a:pt x="397" y="832"/>
                  </a:cubicBezTo>
                  <a:cubicBezTo>
                    <a:pt x="398" y="839"/>
                    <a:pt x="400" y="845"/>
                    <a:pt x="402" y="851"/>
                  </a:cubicBezTo>
                  <a:cubicBezTo>
                    <a:pt x="414" y="846"/>
                    <a:pt x="434" y="839"/>
                    <a:pt x="451" y="838"/>
                  </a:cubicBezTo>
                  <a:cubicBezTo>
                    <a:pt x="452" y="838"/>
                    <a:pt x="453" y="838"/>
                    <a:pt x="454" y="838"/>
                  </a:cubicBezTo>
                  <a:cubicBezTo>
                    <a:pt x="462" y="838"/>
                    <a:pt x="475" y="839"/>
                    <a:pt x="490" y="840"/>
                  </a:cubicBezTo>
                  <a:cubicBezTo>
                    <a:pt x="505" y="842"/>
                    <a:pt x="523" y="843"/>
                    <a:pt x="541" y="843"/>
                  </a:cubicBezTo>
                  <a:cubicBezTo>
                    <a:pt x="577" y="843"/>
                    <a:pt x="613" y="838"/>
                    <a:pt x="626" y="818"/>
                  </a:cubicBezTo>
                  <a:cubicBezTo>
                    <a:pt x="641" y="795"/>
                    <a:pt x="649" y="780"/>
                    <a:pt x="655" y="771"/>
                  </a:cubicBezTo>
                  <a:cubicBezTo>
                    <a:pt x="652" y="766"/>
                    <a:pt x="649" y="762"/>
                    <a:pt x="647" y="758"/>
                  </a:cubicBezTo>
                  <a:moveTo>
                    <a:pt x="671" y="601"/>
                  </a:moveTo>
                  <a:cubicBezTo>
                    <a:pt x="669" y="615"/>
                    <a:pt x="666" y="645"/>
                    <a:pt x="664" y="707"/>
                  </a:cubicBezTo>
                  <a:cubicBezTo>
                    <a:pt x="664" y="715"/>
                    <a:pt x="664" y="721"/>
                    <a:pt x="665" y="725"/>
                  </a:cubicBezTo>
                  <a:cubicBezTo>
                    <a:pt x="665" y="726"/>
                    <a:pt x="665" y="727"/>
                    <a:pt x="666" y="729"/>
                  </a:cubicBezTo>
                  <a:cubicBezTo>
                    <a:pt x="667" y="733"/>
                    <a:pt x="669" y="737"/>
                    <a:pt x="671" y="741"/>
                  </a:cubicBezTo>
                  <a:cubicBezTo>
                    <a:pt x="678" y="720"/>
                    <a:pt x="685" y="681"/>
                    <a:pt x="702" y="665"/>
                  </a:cubicBezTo>
                  <a:cubicBezTo>
                    <a:pt x="711" y="655"/>
                    <a:pt x="720" y="650"/>
                    <a:pt x="730" y="647"/>
                  </a:cubicBezTo>
                  <a:cubicBezTo>
                    <a:pt x="699" y="641"/>
                    <a:pt x="681" y="621"/>
                    <a:pt x="671" y="601"/>
                  </a:cubicBezTo>
                  <a:moveTo>
                    <a:pt x="687" y="0"/>
                  </a:moveTo>
                  <a:cubicBezTo>
                    <a:pt x="687" y="0"/>
                    <a:pt x="686" y="1"/>
                    <a:pt x="686" y="1"/>
                  </a:cubicBezTo>
                  <a:cubicBezTo>
                    <a:pt x="677" y="7"/>
                    <a:pt x="666" y="41"/>
                    <a:pt x="661" y="100"/>
                  </a:cubicBezTo>
                  <a:cubicBezTo>
                    <a:pt x="657" y="153"/>
                    <a:pt x="660" y="286"/>
                    <a:pt x="664" y="319"/>
                  </a:cubicBezTo>
                  <a:cubicBezTo>
                    <a:pt x="668" y="353"/>
                    <a:pt x="670" y="474"/>
                    <a:pt x="669" y="506"/>
                  </a:cubicBezTo>
                  <a:cubicBezTo>
                    <a:pt x="669" y="521"/>
                    <a:pt x="670" y="541"/>
                    <a:pt x="672" y="556"/>
                  </a:cubicBezTo>
                  <a:cubicBezTo>
                    <a:pt x="677" y="579"/>
                    <a:pt x="687" y="620"/>
                    <a:pt x="729" y="631"/>
                  </a:cubicBezTo>
                  <a:cubicBezTo>
                    <a:pt x="730" y="631"/>
                    <a:pt x="731" y="631"/>
                    <a:pt x="732" y="631"/>
                  </a:cubicBezTo>
                  <a:cubicBezTo>
                    <a:pt x="732" y="631"/>
                    <a:pt x="733" y="632"/>
                    <a:pt x="734" y="632"/>
                  </a:cubicBezTo>
                  <a:cubicBezTo>
                    <a:pt x="734" y="632"/>
                    <a:pt x="734" y="632"/>
                    <a:pt x="733" y="632"/>
                  </a:cubicBezTo>
                  <a:cubicBezTo>
                    <a:pt x="733" y="632"/>
                    <a:pt x="732" y="632"/>
                    <a:pt x="731" y="632"/>
                  </a:cubicBezTo>
                  <a:cubicBezTo>
                    <a:pt x="734" y="632"/>
                    <a:pt x="737" y="633"/>
                    <a:pt x="740" y="633"/>
                  </a:cubicBezTo>
                  <a:cubicBezTo>
                    <a:pt x="739" y="632"/>
                    <a:pt x="737" y="632"/>
                    <a:pt x="735" y="632"/>
                  </a:cubicBezTo>
                  <a:cubicBezTo>
                    <a:pt x="736" y="632"/>
                    <a:pt x="736" y="632"/>
                    <a:pt x="737" y="632"/>
                  </a:cubicBezTo>
                  <a:cubicBezTo>
                    <a:pt x="738" y="632"/>
                    <a:pt x="739" y="632"/>
                    <a:pt x="741" y="631"/>
                  </a:cubicBezTo>
                  <a:cubicBezTo>
                    <a:pt x="745" y="630"/>
                    <a:pt x="749" y="627"/>
                    <a:pt x="750" y="622"/>
                  </a:cubicBezTo>
                  <a:cubicBezTo>
                    <a:pt x="751" y="618"/>
                    <a:pt x="750" y="614"/>
                    <a:pt x="750" y="610"/>
                  </a:cubicBezTo>
                  <a:cubicBezTo>
                    <a:pt x="751" y="608"/>
                    <a:pt x="750" y="607"/>
                    <a:pt x="751" y="606"/>
                  </a:cubicBezTo>
                  <a:cubicBezTo>
                    <a:pt x="752" y="605"/>
                    <a:pt x="753" y="604"/>
                    <a:pt x="754" y="603"/>
                  </a:cubicBezTo>
                  <a:cubicBezTo>
                    <a:pt x="757" y="601"/>
                    <a:pt x="759" y="599"/>
                    <a:pt x="760" y="596"/>
                  </a:cubicBezTo>
                  <a:cubicBezTo>
                    <a:pt x="760" y="595"/>
                    <a:pt x="761" y="593"/>
                    <a:pt x="761" y="592"/>
                  </a:cubicBezTo>
                  <a:cubicBezTo>
                    <a:pt x="738" y="591"/>
                    <a:pt x="724" y="576"/>
                    <a:pt x="711" y="545"/>
                  </a:cubicBezTo>
                  <a:cubicBezTo>
                    <a:pt x="697" y="512"/>
                    <a:pt x="686" y="452"/>
                    <a:pt x="684" y="313"/>
                  </a:cubicBezTo>
                  <a:cubicBezTo>
                    <a:pt x="683" y="175"/>
                    <a:pt x="681" y="30"/>
                    <a:pt x="703" y="7"/>
                  </a:cubicBezTo>
                  <a:cubicBezTo>
                    <a:pt x="703" y="7"/>
                    <a:pt x="703" y="7"/>
                    <a:pt x="702" y="6"/>
                  </a:cubicBezTo>
                  <a:cubicBezTo>
                    <a:pt x="697" y="4"/>
                    <a:pt x="692" y="2"/>
                    <a:pt x="687" y="0"/>
                  </a:cubicBezTo>
                </a:path>
              </a:pathLst>
            </a:custGeom>
            <a:solidFill>
              <a:srgbClr val="F8C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8" name="Freeform 289"/>
            <p:cNvSpPr>
              <a:spLocks/>
            </p:cNvSpPr>
            <p:nvPr/>
          </p:nvSpPr>
          <p:spPr bwMode="auto">
            <a:xfrm>
              <a:off x="16783050" y="7927976"/>
              <a:ext cx="55563" cy="63500"/>
            </a:xfrm>
            <a:custGeom>
              <a:avLst/>
              <a:gdLst>
                <a:gd name="T0" fmla="*/ 15 w 20"/>
                <a:gd name="T1" fmla="*/ 0 h 23"/>
                <a:gd name="T2" fmla="*/ 14 w 20"/>
                <a:gd name="T3" fmla="*/ 1 h 23"/>
                <a:gd name="T4" fmla="*/ 10 w 20"/>
                <a:gd name="T5" fmla="*/ 7 h 23"/>
                <a:gd name="T6" fmla="*/ 6 w 20"/>
                <a:gd name="T7" fmla="*/ 8 h 23"/>
                <a:gd name="T8" fmla="*/ 0 w 20"/>
                <a:gd name="T9" fmla="*/ 6 h 23"/>
                <a:gd name="T10" fmla="*/ 4 w 20"/>
                <a:gd name="T11" fmla="*/ 20 h 23"/>
                <a:gd name="T12" fmla="*/ 9 w 20"/>
                <a:gd name="T13" fmla="*/ 23 h 23"/>
                <a:gd name="T14" fmla="*/ 20 w 20"/>
                <a:gd name="T15" fmla="*/ 19 h 23"/>
                <a:gd name="T16" fmla="*/ 15 w 20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3">
                  <a:moveTo>
                    <a:pt x="15" y="0"/>
                  </a:moveTo>
                  <a:cubicBezTo>
                    <a:pt x="14" y="0"/>
                    <a:pt x="14" y="0"/>
                    <a:pt x="14" y="1"/>
                  </a:cubicBezTo>
                  <a:cubicBezTo>
                    <a:pt x="14" y="3"/>
                    <a:pt x="12" y="6"/>
                    <a:pt x="10" y="7"/>
                  </a:cubicBezTo>
                  <a:cubicBezTo>
                    <a:pt x="9" y="8"/>
                    <a:pt x="7" y="8"/>
                    <a:pt x="6" y="8"/>
                  </a:cubicBezTo>
                  <a:cubicBezTo>
                    <a:pt x="4" y="8"/>
                    <a:pt x="2" y="8"/>
                    <a:pt x="0" y="6"/>
                  </a:cubicBezTo>
                  <a:cubicBezTo>
                    <a:pt x="1" y="11"/>
                    <a:pt x="3" y="15"/>
                    <a:pt x="4" y="20"/>
                  </a:cubicBezTo>
                  <a:cubicBezTo>
                    <a:pt x="6" y="21"/>
                    <a:pt x="8" y="22"/>
                    <a:pt x="9" y="23"/>
                  </a:cubicBezTo>
                  <a:cubicBezTo>
                    <a:pt x="9" y="23"/>
                    <a:pt x="13" y="21"/>
                    <a:pt x="20" y="19"/>
                  </a:cubicBezTo>
                  <a:cubicBezTo>
                    <a:pt x="18" y="13"/>
                    <a:pt x="16" y="7"/>
                    <a:pt x="15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19" name="Freeform 290"/>
            <p:cNvSpPr>
              <a:spLocks/>
            </p:cNvSpPr>
            <p:nvPr/>
          </p:nvSpPr>
          <p:spPr bwMode="auto">
            <a:xfrm>
              <a:off x="17514888" y="7631113"/>
              <a:ext cx="66675" cy="127000"/>
            </a:xfrm>
            <a:custGeom>
              <a:avLst/>
              <a:gdLst>
                <a:gd name="T0" fmla="*/ 18 w 24"/>
                <a:gd name="T1" fmla="*/ 0 h 46"/>
                <a:gd name="T2" fmla="*/ 18 w 24"/>
                <a:gd name="T3" fmla="*/ 9 h 46"/>
                <a:gd name="T4" fmla="*/ 19 w 24"/>
                <a:gd name="T5" fmla="*/ 10 h 46"/>
                <a:gd name="T6" fmla="*/ 18 w 24"/>
                <a:gd name="T7" fmla="*/ 20 h 46"/>
                <a:gd name="T8" fmla="*/ 18 w 24"/>
                <a:gd name="T9" fmla="*/ 21 h 46"/>
                <a:gd name="T10" fmla="*/ 13 w 24"/>
                <a:gd name="T11" fmla="*/ 25 h 46"/>
                <a:gd name="T12" fmla="*/ 11 w 24"/>
                <a:gd name="T13" fmla="*/ 26 h 46"/>
                <a:gd name="T14" fmla="*/ 0 w 24"/>
                <a:gd name="T15" fmla="*/ 33 h 46"/>
                <a:gd name="T16" fmla="*/ 8 w 24"/>
                <a:gd name="T17" fmla="*/ 46 h 46"/>
                <a:gd name="T18" fmla="*/ 18 w 24"/>
                <a:gd name="T19" fmla="*/ 31 h 46"/>
                <a:gd name="T20" fmla="*/ 24 w 24"/>
                <a:gd name="T21" fmla="*/ 16 h 46"/>
                <a:gd name="T22" fmla="*/ 19 w 24"/>
                <a:gd name="T23" fmla="*/ 4 h 46"/>
                <a:gd name="T24" fmla="*/ 18 w 24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6">
                  <a:moveTo>
                    <a:pt x="18" y="0"/>
                  </a:moveTo>
                  <a:cubicBezTo>
                    <a:pt x="18" y="5"/>
                    <a:pt x="18" y="7"/>
                    <a:pt x="18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22" y="13"/>
                    <a:pt x="22" y="18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6"/>
                    <a:pt x="11" y="26"/>
                  </a:cubicBezTo>
                  <a:cubicBezTo>
                    <a:pt x="8" y="27"/>
                    <a:pt x="4" y="30"/>
                    <a:pt x="0" y="33"/>
                  </a:cubicBezTo>
                  <a:cubicBezTo>
                    <a:pt x="2" y="37"/>
                    <a:pt x="5" y="41"/>
                    <a:pt x="8" y="46"/>
                  </a:cubicBezTo>
                  <a:cubicBezTo>
                    <a:pt x="12" y="38"/>
                    <a:pt x="15" y="34"/>
                    <a:pt x="18" y="31"/>
                  </a:cubicBezTo>
                  <a:cubicBezTo>
                    <a:pt x="20" y="30"/>
                    <a:pt x="22" y="24"/>
                    <a:pt x="24" y="16"/>
                  </a:cubicBezTo>
                  <a:cubicBezTo>
                    <a:pt x="22" y="12"/>
                    <a:pt x="20" y="8"/>
                    <a:pt x="19" y="4"/>
                  </a:cubicBezTo>
                  <a:cubicBezTo>
                    <a:pt x="18" y="2"/>
                    <a:pt x="18" y="1"/>
                    <a:pt x="18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0" name="Freeform 291"/>
            <p:cNvSpPr>
              <a:spLocks/>
            </p:cNvSpPr>
            <p:nvPr/>
          </p:nvSpPr>
          <p:spPr bwMode="auto">
            <a:xfrm>
              <a:off x="17581563" y="7164388"/>
              <a:ext cx="277813" cy="252413"/>
            </a:xfrm>
            <a:custGeom>
              <a:avLst/>
              <a:gdLst>
                <a:gd name="T0" fmla="*/ 1 w 101"/>
                <a:gd name="T1" fmla="*/ 0 h 91"/>
                <a:gd name="T2" fmla="*/ 3 w 101"/>
                <a:gd name="T3" fmla="*/ 17 h 91"/>
                <a:gd name="T4" fmla="*/ 4 w 101"/>
                <a:gd name="T5" fmla="*/ 17 h 91"/>
                <a:gd name="T6" fmla="*/ 3 w 101"/>
                <a:gd name="T7" fmla="*/ 33 h 91"/>
                <a:gd name="T8" fmla="*/ 0 w 101"/>
                <a:gd name="T9" fmla="*/ 45 h 91"/>
                <a:gd name="T10" fmla="*/ 59 w 101"/>
                <a:gd name="T11" fmla="*/ 91 h 91"/>
                <a:gd name="T12" fmla="*/ 91 w 101"/>
                <a:gd name="T13" fmla="*/ 86 h 91"/>
                <a:gd name="T14" fmla="*/ 76 w 101"/>
                <a:gd name="T15" fmla="*/ 81 h 91"/>
                <a:gd name="T16" fmla="*/ 72 w 101"/>
                <a:gd name="T17" fmla="*/ 82 h 91"/>
                <a:gd name="T18" fmla="*/ 64 w 101"/>
                <a:gd name="T19" fmla="*/ 80 h 91"/>
                <a:gd name="T20" fmla="*/ 76 w 101"/>
                <a:gd name="T21" fmla="*/ 81 h 91"/>
                <a:gd name="T22" fmla="*/ 78 w 101"/>
                <a:gd name="T23" fmla="*/ 80 h 91"/>
                <a:gd name="T24" fmla="*/ 79 w 101"/>
                <a:gd name="T25" fmla="*/ 78 h 91"/>
                <a:gd name="T26" fmla="*/ 69 w 101"/>
                <a:gd name="T27" fmla="*/ 77 h 91"/>
                <a:gd name="T28" fmla="*/ 60 w 101"/>
                <a:gd name="T29" fmla="*/ 76 h 91"/>
                <a:gd name="T30" fmla="*/ 58 w 101"/>
                <a:gd name="T31" fmla="*/ 75 h 91"/>
                <a:gd name="T32" fmla="*/ 1 w 101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91">
                  <a:moveTo>
                    <a:pt x="1" y="0"/>
                  </a:moveTo>
                  <a:cubicBezTo>
                    <a:pt x="2" y="7"/>
                    <a:pt x="3" y="13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8" y="21"/>
                    <a:pt x="8" y="26"/>
                    <a:pt x="3" y="33"/>
                  </a:cubicBezTo>
                  <a:cubicBezTo>
                    <a:pt x="3" y="34"/>
                    <a:pt x="2" y="37"/>
                    <a:pt x="0" y="45"/>
                  </a:cubicBezTo>
                  <a:cubicBezTo>
                    <a:pt x="10" y="65"/>
                    <a:pt x="28" y="85"/>
                    <a:pt x="59" y="91"/>
                  </a:cubicBezTo>
                  <a:cubicBezTo>
                    <a:pt x="71" y="87"/>
                    <a:pt x="82" y="87"/>
                    <a:pt x="91" y="86"/>
                  </a:cubicBezTo>
                  <a:cubicBezTo>
                    <a:pt x="101" y="84"/>
                    <a:pt x="87" y="83"/>
                    <a:pt x="76" y="81"/>
                  </a:cubicBezTo>
                  <a:cubicBezTo>
                    <a:pt x="75" y="82"/>
                    <a:pt x="74" y="82"/>
                    <a:pt x="72" y="82"/>
                  </a:cubicBezTo>
                  <a:cubicBezTo>
                    <a:pt x="68" y="82"/>
                    <a:pt x="64" y="80"/>
                    <a:pt x="64" y="80"/>
                  </a:cubicBezTo>
                  <a:cubicBezTo>
                    <a:pt x="64" y="80"/>
                    <a:pt x="70" y="81"/>
                    <a:pt x="76" y="81"/>
                  </a:cubicBezTo>
                  <a:cubicBezTo>
                    <a:pt x="77" y="81"/>
                    <a:pt x="77" y="81"/>
                    <a:pt x="78" y="80"/>
                  </a:cubicBezTo>
                  <a:cubicBezTo>
                    <a:pt x="78" y="80"/>
                    <a:pt x="79" y="79"/>
                    <a:pt x="79" y="78"/>
                  </a:cubicBezTo>
                  <a:cubicBezTo>
                    <a:pt x="76" y="78"/>
                    <a:pt x="72" y="78"/>
                    <a:pt x="69" y="77"/>
                  </a:cubicBezTo>
                  <a:cubicBezTo>
                    <a:pt x="66" y="77"/>
                    <a:pt x="63" y="76"/>
                    <a:pt x="60" y="76"/>
                  </a:cubicBezTo>
                  <a:cubicBezTo>
                    <a:pt x="59" y="75"/>
                    <a:pt x="59" y="75"/>
                    <a:pt x="58" y="75"/>
                  </a:cubicBezTo>
                  <a:cubicBezTo>
                    <a:pt x="16" y="64"/>
                    <a:pt x="6" y="23"/>
                    <a:pt x="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1" name="Freeform 292"/>
            <p:cNvSpPr>
              <a:spLocks/>
            </p:cNvSpPr>
            <p:nvPr/>
          </p:nvSpPr>
          <p:spPr bwMode="auto">
            <a:xfrm>
              <a:off x="16802100" y="4943476"/>
              <a:ext cx="863600" cy="2986088"/>
            </a:xfrm>
            <a:custGeom>
              <a:avLst/>
              <a:gdLst>
                <a:gd name="T0" fmla="*/ 221 w 313"/>
                <a:gd name="T1" fmla="*/ 0 h 1081"/>
                <a:gd name="T2" fmla="*/ 243 w 313"/>
                <a:gd name="T3" fmla="*/ 41 h 1081"/>
                <a:gd name="T4" fmla="*/ 256 w 313"/>
                <a:gd name="T5" fmla="*/ 147 h 1081"/>
                <a:gd name="T6" fmla="*/ 278 w 313"/>
                <a:gd name="T7" fmla="*/ 221 h 1081"/>
                <a:gd name="T8" fmla="*/ 284 w 313"/>
                <a:gd name="T9" fmla="*/ 249 h 1081"/>
                <a:gd name="T10" fmla="*/ 265 w 313"/>
                <a:gd name="T11" fmla="*/ 363 h 1081"/>
                <a:gd name="T12" fmla="*/ 275 w 313"/>
                <a:gd name="T13" fmla="*/ 709 h 1081"/>
                <a:gd name="T14" fmla="*/ 278 w 313"/>
                <a:gd name="T15" fmla="*/ 824 h 1081"/>
                <a:gd name="T16" fmla="*/ 270 w 313"/>
                <a:gd name="T17" fmla="*/ 955 h 1081"/>
                <a:gd name="T18" fmla="*/ 265 w 313"/>
                <a:gd name="T19" fmla="*/ 987 h 1081"/>
                <a:gd name="T20" fmla="*/ 223 w 313"/>
                <a:gd name="T21" fmla="*/ 1033 h 1081"/>
                <a:gd name="T22" fmla="*/ 147 w 313"/>
                <a:gd name="T23" fmla="*/ 1066 h 1081"/>
                <a:gd name="T24" fmla="*/ 75 w 313"/>
                <a:gd name="T25" fmla="*/ 1067 h 1081"/>
                <a:gd name="T26" fmla="*/ 47 w 313"/>
                <a:gd name="T27" fmla="*/ 1066 h 1081"/>
                <a:gd name="T28" fmla="*/ 30 w 313"/>
                <a:gd name="T29" fmla="*/ 1067 h 1081"/>
                <a:gd name="T30" fmla="*/ 1 w 313"/>
                <a:gd name="T31" fmla="*/ 1070 h 1081"/>
                <a:gd name="T32" fmla="*/ 0 w 313"/>
                <a:gd name="T33" fmla="*/ 1070 h 1081"/>
                <a:gd name="T34" fmla="*/ 6 w 313"/>
                <a:gd name="T35" fmla="*/ 1077 h 1081"/>
                <a:gd name="T36" fmla="*/ 7 w 313"/>
                <a:gd name="T37" fmla="*/ 1081 h 1081"/>
                <a:gd name="T38" fmla="*/ 8 w 313"/>
                <a:gd name="T39" fmla="*/ 1080 h 1081"/>
                <a:gd name="T40" fmla="*/ 54 w 313"/>
                <a:gd name="T41" fmla="*/ 1073 h 1081"/>
                <a:gd name="T42" fmla="*/ 82 w 313"/>
                <a:gd name="T43" fmla="*/ 1073 h 1081"/>
                <a:gd name="T44" fmla="*/ 114 w 313"/>
                <a:gd name="T45" fmla="*/ 1073 h 1081"/>
                <a:gd name="T46" fmla="*/ 143 w 313"/>
                <a:gd name="T47" fmla="*/ 1073 h 1081"/>
                <a:gd name="T48" fmla="*/ 166 w 313"/>
                <a:gd name="T49" fmla="*/ 1073 h 1081"/>
                <a:gd name="T50" fmla="*/ 233 w 313"/>
                <a:gd name="T51" fmla="*/ 1037 h 1081"/>
                <a:gd name="T52" fmla="*/ 239 w 313"/>
                <a:gd name="T53" fmla="*/ 1029 h 1081"/>
                <a:gd name="T54" fmla="*/ 258 w 313"/>
                <a:gd name="T55" fmla="*/ 1006 h 1081"/>
                <a:gd name="T56" fmla="*/ 269 w 313"/>
                <a:gd name="T57" fmla="*/ 999 h 1081"/>
                <a:gd name="T58" fmla="*/ 271 w 313"/>
                <a:gd name="T59" fmla="*/ 998 h 1081"/>
                <a:gd name="T60" fmla="*/ 276 w 313"/>
                <a:gd name="T61" fmla="*/ 994 h 1081"/>
                <a:gd name="T62" fmla="*/ 276 w 313"/>
                <a:gd name="T63" fmla="*/ 993 h 1081"/>
                <a:gd name="T64" fmla="*/ 277 w 313"/>
                <a:gd name="T65" fmla="*/ 983 h 1081"/>
                <a:gd name="T66" fmla="*/ 276 w 313"/>
                <a:gd name="T67" fmla="*/ 982 h 1081"/>
                <a:gd name="T68" fmla="*/ 276 w 313"/>
                <a:gd name="T69" fmla="*/ 973 h 1081"/>
                <a:gd name="T70" fmla="*/ 275 w 313"/>
                <a:gd name="T71" fmla="*/ 955 h 1081"/>
                <a:gd name="T72" fmla="*/ 282 w 313"/>
                <a:gd name="T73" fmla="*/ 849 h 1081"/>
                <a:gd name="T74" fmla="*/ 285 w 313"/>
                <a:gd name="T75" fmla="*/ 837 h 1081"/>
                <a:gd name="T76" fmla="*/ 286 w 313"/>
                <a:gd name="T77" fmla="*/ 821 h 1081"/>
                <a:gd name="T78" fmla="*/ 285 w 313"/>
                <a:gd name="T79" fmla="*/ 821 h 1081"/>
                <a:gd name="T80" fmla="*/ 283 w 313"/>
                <a:gd name="T81" fmla="*/ 804 h 1081"/>
                <a:gd name="T82" fmla="*/ 280 w 313"/>
                <a:gd name="T83" fmla="*/ 754 h 1081"/>
                <a:gd name="T84" fmla="*/ 275 w 313"/>
                <a:gd name="T85" fmla="*/ 567 h 1081"/>
                <a:gd name="T86" fmla="*/ 272 w 313"/>
                <a:gd name="T87" fmla="*/ 348 h 1081"/>
                <a:gd name="T88" fmla="*/ 297 w 313"/>
                <a:gd name="T89" fmla="*/ 249 h 1081"/>
                <a:gd name="T90" fmla="*/ 298 w 313"/>
                <a:gd name="T91" fmla="*/ 248 h 1081"/>
                <a:gd name="T92" fmla="*/ 313 w 313"/>
                <a:gd name="T93" fmla="*/ 254 h 1081"/>
                <a:gd name="T94" fmla="*/ 308 w 313"/>
                <a:gd name="T95" fmla="*/ 235 h 1081"/>
                <a:gd name="T96" fmla="*/ 287 w 313"/>
                <a:gd name="T97" fmla="*/ 222 h 1081"/>
                <a:gd name="T98" fmla="*/ 257 w 313"/>
                <a:gd name="T99" fmla="*/ 93 h 1081"/>
                <a:gd name="T100" fmla="*/ 250 w 313"/>
                <a:gd name="T101" fmla="*/ 31 h 1081"/>
                <a:gd name="T102" fmla="*/ 221 w 313"/>
                <a:gd name="T10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3" h="1081">
                  <a:moveTo>
                    <a:pt x="221" y="0"/>
                  </a:moveTo>
                  <a:cubicBezTo>
                    <a:pt x="221" y="0"/>
                    <a:pt x="238" y="19"/>
                    <a:pt x="243" y="41"/>
                  </a:cubicBezTo>
                  <a:cubicBezTo>
                    <a:pt x="248" y="63"/>
                    <a:pt x="253" y="126"/>
                    <a:pt x="256" y="147"/>
                  </a:cubicBezTo>
                  <a:cubicBezTo>
                    <a:pt x="259" y="167"/>
                    <a:pt x="268" y="205"/>
                    <a:pt x="278" y="221"/>
                  </a:cubicBezTo>
                  <a:cubicBezTo>
                    <a:pt x="287" y="237"/>
                    <a:pt x="284" y="249"/>
                    <a:pt x="284" y="249"/>
                  </a:cubicBezTo>
                  <a:cubicBezTo>
                    <a:pt x="284" y="249"/>
                    <a:pt x="265" y="315"/>
                    <a:pt x="265" y="363"/>
                  </a:cubicBezTo>
                  <a:cubicBezTo>
                    <a:pt x="265" y="410"/>
                    <a:pt x="272" y="673"/>
                    <a:pt x="275" y="709"/>
                  </a:cubicBezTo>
                  <a:cubicBezTo>
                    <a:pt x="278" y="746"/>
                    <a:pt x="279" y="809"/>
                    <a:pt x="278" y="824"/>
                  </a:cubicBezTo>
                  <a:cubicBezTo>
                    <a:pt x="276" y="839"/>
                    <a:pt x="267" y="932"/>
                    <a:pt x="270" y="955"/>
                  </a:cubicBezTo>
                  <a:cubicBezTo>
                    <a:pt x="273" y="979"/>
                    <a:pt x="270" y="980"/>
                    <a:pt x="265" y="987"/>
                  </a:cubicBezTo>
                  <a:cubicBezTo>
                    <a:pt x="261" y="995"/>
                    <a:pt x="235" y="1017"/>
                    <a:pt x="223" y="1033"/>
                  </a:cubicBezTo>
                  <a:cubicBezTo>
                    <a:pt x="210" y="1048"/>
                    <a:pt x="175" y="1066"/>
                    <a:pt x="147" y="1066"/>
                  </a:cubicBezTo>
                  <a:cubicBezTo>
                    <a:pt x="119" y="1066"/>
                    <a:pt x="75" y="1067"/>
                    <a:pt x="75" y="1067"/>
                  </a:cubicBezTo>
                  <a:cubicBezTo>
                    <a:pt x="75" y="1067"/>
                    <a:pt x="61" y="1066"/>
                    <a:pt x="47" y="1066"/>
                  </a:cubicBezTo>
                  <a:cubicBezTo>
                    <a:pt x="41" y="1066"/>
                    <a:pt x="35" y="1066"/>
                    <a:pt x="30" y="1067"/>
                  </a:cubicBezTo>
                  <a:cubicBezTo>
                    <a:pt x="24" y="1069"/>
                    <a:pt x="13" y="1070"/>
                    <a:pt x="1" y="1070"/>
                  </a:cubicBezTo>
                  <a:cubicBezTo>
                    <a:pt x="1" y="1070"/>
                    <a:pt x="0" y="1070"/>
                    <a:pt x="0" y="1070"/>
                  </a:cubicBezTo>
                  <a:cubicBezTo>
                    <a:pt x="2" y="1072"/>
                    <a:pt x="4" y="1074"/>
                    <a:pt x="6" y="1077"/>
                  </a:cubicBezTo>
                  <a:cubicBezTo>
                    <a:pt x="6" y="1078"/>
                    <a:pt x="7" y="1079"/>
                    <a:pt x="7" y="1081"/>
                  </a:cubicBezTo>
                  <a:cubicBezTo>
                    <a:pt x="7" y="1080"/>
                    <a:pt x="7" y="1080"/>
                    <a:pt x="8" y="1080"/>
                  </a:cubicBezTo>
                  <a:cubicBezTo>
                    <a:pt x="15" y="1078"/>
                    <a:pt x="31" y="1075"/>
                    <a:pt x="54" y="1073"/>
                  </a:cubicBezTo>
                  <a:cubicBezTo>
                    <a:pt x="62" y="1073"/>
                    <a:pt x="72" y="1073"/>
                    <a:pt x="82" y="1073"/>
                  </a:cubicBezTo>
                  <a:cubicBezTo>
                    <a:pt x="92" y="1073"/>
                    <a:pt x="103" y="1073"/>
                    <a:pt x="114" y="1073"/>
                  </a:cubicBezTo>
                  <a:cubicBezTo>
                    <a:pt x="124" y="1073"/>
                    <a:pt x="134" y="1073"/>
                    <a:pt x="143" y="1073"/>
                  </a:cubicBezTo>
                  <a:cubicBezTo>
                    <a:pt x="152" y="1073"/>
                    <a:pt x="160" y="1073"/>
                    <a:pt x="166" y="1073"/>
                  </a:cubicBezTo>
                  <a:cubicBezTo>
                    <a:pt x="192" y="1070"/>
                    <a:pt x="224" y="1048"/>
                    <a:pt x="233" y="1037"/>
                  </a:cubicBezTo>
                  <a:cubicBezTo>
                    <a:pt x="234" y="1035"/>
                    <a:pt x="236" y="1032"/>
                    <a:pt x="239" y="1029"/>
                  </a:cubicBezTo>
                  <a:cubicBezTo>
                    <a:pt x="244" y="1022"/>
                    <a:pt x="251" y="1013"/>
                    <a:pt x="258" y="1006"/>
                  </a:cubicBezTo>
                  <a:cubicBezTo>
                    <a:pt x="262" y="1003"/>
                    <a:pt x="266" y="1000"/>
                    <a:pt x="269" y="999"/>
                  </a:cubicBezTo>
                  <a:cubicBezTo>
                    <a:pt x="270" y="999"/>
                    <a:pt x="270" y="998"/>
                    <a:pt x="271" y="998"/>
                  </a:cubicBezTo>
                  <a:cubicBezTo>
                    <a:pt x="276" y="994"/>
                    <a:pt x="276" y="994"/>
                    <a:pt x="276" y="994"/>
                  </a:cubicBezTo>
                  <a:cubicBezTo>
                    <a:pt x="276" y="993"/>
                    <a:pt x="276" y="993"/>
                    <a:pt x="276" y="993"/>
                  </a:cubicBezTo>
                  <a:cubicBezTo>
                    <a:pt x="280" y="991"/>
                    <a:pt x="280" y="986"/>
                    <a:pt x="277" y="983"/>
                  </a:cubicBezTo>
                  <a:cubicBezTo>
                    <a:pt x="277" y="982"/>
                    <a:pt x="277" y="982"/>
                    <a:pt x="276" y="982"/>
                  </a:cubicBezTo>
                  <a:cubicBezTo>
                    <a:pt x="276" y="980"/>
                    <a:pt x="276" y="978"/>
                    <a:pt x="276" y="973"/>
                  </a:cubicBezTo>
                  <a:cubicBezTo>
                    <a:pt x="275" y="969"/>
                    <a:pt x="275" y="963"/>
                    <a:pt x="275" y="955"/>
                  </a:cubicBezTo>
                  <a:cubicBezTo>
                    <a:pt x="277" y="893"/>
                    <a:pt x="280" y="863"/>
                    <a:pt x="282" y="849"/>
                  </a:cubicBezTo>
                  <a:cubicBezTo>
                    <a:pt x="284" y="841"/>
                    <a:pt x="285" y="838"/>
                    <a:pt x="285" y="837"/>
                  </a:cubicBezTo>
                  <a:cubicBezTo>
                    <a:pt x="290" y="830"/>
                    <a:pt x="290" y="825"/>
                    <a:pt x="286" y="821"/>
                  </a:cubicBezTo>
                  <a:cubicBezTo>
                    <a:pt x="285" y="821"/>
                    <a:pt x="285" y="821"/>
                    <a:pt x="285" y="821"/>
                  </a:cubicBezTo>
                  <a:cubicBezTo>
                    <a:pt x="285" y="817"/>
                    <a:pt x="284" y="811"/>
                    <a:pt x="283" y="804"/>
                  </a:cubicBezTo>
                  <a:cubicBezTo>
                    <a:pt x="281" y="789"/>
                    <a:pt x="280" y="769"/>
                    <a:pt x="280" y="754"/>
                  </a:cubicBezTo>
                  <a:cubicBezTo>
                    <a:pt x="281" y="722"/>
                    <a:pt x="279" y="601"/>
                    <a:pt x="275" y="567"/>
                  </a:cubicBezTo>
                  <a:cubicBezTo>
                    <a:pt x="271" y="534"/>
                    <a:pt x="268" y="401"/>
                    <a:pt x="272" y="348"/>
                  </a:cubicBezTo>
                  <a:cubicBezTo>
                    <a:pt x="277" y="289"/>
                    <a:pt x="288" y="255"/>
                    <a:pt x="297" y="249"/>
                  </a:cubicBezTo>
                  <a:cubicBezTo>
                    <a:pt x="297" y="249"/>
                    <a:pt x="298" y="248"/>
                    <a:pt x="298" y="248"/>
                  </a:cubicBezTo>
                  <a:cubicBezTo>
                    <a:pt x="303" y="250"/>
                    <a:pt x="308" y="252"/>
                    <a:pt x="313" y="254"/>
                  </a:cubicBezTo>
                  <a:cubicBezTo>
                    <a:pt x="313" y="252"/>
                    <a:pt x="311" y="247"/>
                    <a:pt x="308" y="235"/>
                  </a:cubicBezTo>
                  <a:cubicBezTo>
                    <a:pt x="301" y="232"/>
                    <a:pt x="293" y="227"/>
                    <a:pt x="287" y="222"/>
                  </a:cubicBezTo>
                  <a:cubicBezTo>
                    <a:pt x="268" y="195"/>
                    <a:pt x="258" y="128"/>
                    <a:pt x="257" y="93"/>
                  </a:cubicBezTo>
                  <a:cubicBezTo>
                    <a:pt x="256" y="74"/>
                    <a:pt x="256" y="51"/>
                    <a:pt x="250" y="31"/>
                  </a:cubicBezTo>
                  <a:cubicBezTo>
                    <a:pt x="241" y="17"/>
                    <a:pt x="232" y="7"/>
                    <a:pt x="22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2" name="Freeform 293"/>
            <p:cNvSpPr>
              <a:spLocks/>
            </p:cNvSpPr>
            <p:nvPr/>
          </p:nvSpPr>
          <p:spPr bwMode="auto">
            <a:xfrm>
              <a:off x="15678150" y="7802563"/>
              <a:ext cx="36513" cy="28575"/>
            </a:xfrm>
            <a:custGeom>
              <a:avLst/>
              <a:gdLst>
                <a:gd name="T0" fmla="*/ 0 w 13"/>
                <a:gd name="T1" fmla="*/ 0 h 10"/>
                <a:gd name="T2" fmla="*/ 13 w 13"/>
                <a:gd name="T3" fmla="*/ 10 h 10"/>
                <a:gd name="T4" fmla="*/ 0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cubicBezTo>
                    <a:pt x="3" y="4"/>
                    <a:pt x="8" y="8"/>
                    <a:pt x="13" y="10"/>
                  </a:cubicBezTo>
                  <a:cubicBezTo>
                    <a:pt x="8" y="6"/>
                    <a:pt x="2" y="1"/>
                    <a:pt x="0" y="0"/>
                  </a:cubicBezTo>
                </a:path>
              </a:pathLst>
            </a:custGeom>
            <a:solidFill>
              <a:srgbClr val="A2A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3" name="Freeform 294"/>
            <p:cNvSpPr>
              <a:spLocks/>
            </p:cNvSpPr>
            <p:nvPr/>
          </p:nvSpPr>
          <p:spPr bwMode="auto">
            <a:xfrm>
              <a:off x="15673388" y="7802563"/>
              <a:ext cx="1147763" cy="146050"/>
            </a:xfrm>
            <a:custGeom>
              <a:avLst/>
              <a:gdLst>
                <a:gd name="T0" fmla="*/ 1 w 416"/>
                <a:gd name="T1" fmla="*/ 0 h 53"/>
                <a:gd name="T2" fmla="*/ 4 w 416"/>
                <a:gd name="T3" fmla="*/ 7 h 53"/>
                <a:gd name="T4" fmla="*/ 20 w 416"/>
                <a:gd name="T5" fmla="*/ 24 h 53"/>
                <a:gd name="T6" fmla="*/ 125 w 416"/>
                <a:gd name="T7" fmla="*/ 40 h 53"/>
                <a:gd name="T8" fmla="*/ 182 w 416"/>
                <a:gd name="T9" fmla="*/ 38 h 53"/>
                <a:gd name="T10" fmla="*/ 218 w 416"/>
                <a:gd name="T11" fmla="*/ 36 h 53"/>
                <a:gd name="T12" fmla="*/ 232 w 416"/>
                <a:gd name="T13" fmla="*/ 36 h 53"/>
                <a:gd name="T14" fmla="*/ 379 w 416"/>
                <a:gd name="T15" fmla="*/ 40 h 53"/>
                <a:gd name="T16" fmla="*/ 401 w 416"/>
                <a:gd name="T17" fmla="*/ 50 h 53"/>
                <a:gd name="T18" fmla="*/ 402 w 416"/>
                <a:gd name="T19" fmla="*/ 51 h 53"/>
                <a:gd name="T20" fmla="*/ 408 w 416"/>
                <a:gd name="T21" fmla="*/ 53 h 53"/>
                <a:gd name="T22" fmla="*/ 412 w 416"/>
                <a:gd name="T23" fmla="*/ 52 h 53"/>
                <a:gd name="T24" fmla="*/ 416 w 416"/>
                <a:gd name="T25" fmla="*/ 46 h 53"/>
                <a:gd name="T26" fmla="*/ 415 w 416"/>
                <a:gd name="T27" fmla="*/ 42 h 53"/>
                <a:gd name="T28" fmla="*/ 409 w 416"/>
                <a:gd name="T29" fmla="*/ 35 h 53"/>
                <a:gd name="T30" fmla="*/ 370 w 416"/>
                <a:gd name="T31" fmla="*/ 31 h 53"/>
                <a:gd name="T32" fmla="*/ 340 w 416"/>
                <a:gd name="T33" fmla="*/ 28 h 53"/>
                <a:gd name="T34" fmla="*/ 301 w 416"/>
                <a:gd name="T35" fmla="*/ 30 h 53"/>
                <a:gd name="T36" fmla="*/ 265 w 416"/>
                <a:gd name="T37" fmla="*/ 31 h 53"/>
                <a:gd name="T38" fmla="*/ 257 w 416"/>
                <a:gd name="T39" fmla="*/ 31 h 53"/>
                <a:gd name="T40" fmla="*/ 246 w 416"/>
                <a:gd name="T41" fmla="*/ 30 h 53"/>
                <a:gd name="T42" fmla="*/ 177 w 416"/>
                <a:gd name="T43" fmla="*/ 32 h 53"/>
                <a:gd name="T44" fmla="*/ 105 w 416"/>
                <a:gd name="T45" fmla="*/ 35 h 53"/>
                <a:gd name="T46" fmla="*/ 86 w 416"/>
                <a:gd name="T47" fmla="*/ 34 h 53"/>
                <a:gd name="T48" fmla="*/ 32 w 416"/>
                <a:gd name="T49" fmla="*/ 22 h 53"/>
                <a:gd name="T50" fmla="*/ 15 w 416"/>
                <a:gd name="T51" fmla="*/ 10 h 53"/>
                <a:gd name="T52" fmla="*/ 2 w 416"/>
                <a:gd name="T53" fmla="*/ 0 h 53"/>
                <a:gd name="T54" fmla="*/ 1 w 416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6" h="53">
                  <a:moveTo>
                    <a:pt x="1" y="0"/>
                  </a:moveTo>
                  <a:cubicBezTo>
                    <a:pt x="0" y="0"/>
                    <a:pt x="1" y="2"/>
                    <a:pt x="4" y="7"/>
                  </a:cubicBezTo>
                  <a:cubicBezTo>
                    <a:pt x="8" y="13"/>
                    <a:pt x="14" y="19"/>
                    <a:pt x="20" y="24"/>
                  </a:cubicBezTo>
                  <a:cubicBezTo>
                    <a:pt x="47" y="36"/>
                    <a:pt x="87" y="40"/>
                    <a:pt x="125" y="40"/>
                  </a:cubicBezTo>
                  <a:cubicBezTo>
                    <a:pt x="145" y="40"/>
                    <a:pt x="165" y="39"/>
                    <a:pt x="182" y="38"/>
                  </a:cubicBezTo>
                  <a:cubicBezTo>
                    <a:pt x="196" y="37"/>
                    <a:pt x="209" y="36"/>
                    <a:pt x="218" y="36"/>
                  </a:cubicBezTo>
                  <a:cubicBezTo>
                    <a:pt x="221" y="36"/>
                    <a:pt x="226" y="36"/>
                    <a:pt x="232" y="36"/>
                  </a:cubicBezTo>
                  <a:cubicBezTo>
                    <a:pt x="273" y="36"/>
                    <a:pt x="368" y="37"/>
                    <a:pt x="379" y="40"/>
                  </a:cubicBezTo>
                  <a:cubicBezTo>
                    <a:pt x="391" y="43"/>
                    <a:pt x="398" y="45"/>
                    <a:pt x="401" y="50"/>
                  </a:cubicBezTo>
                  <a:cubicBezTo>
                    <a:pt x="401" y="50"/>
                    <a:pt x="402" y="51"/>
                    <a:pt x="402" y="51"/>
                  </a:cubicBezTo>
                  <a:cubicBezTo>
                    <a:pt x="404" y="53"/>
                    <a:pt x="406" y="53"/>
                    <a:pt x="408" y="53"/>
                  </a:cubicBezTo>
                  <a:cubicBezTo>
                    <a:pt x="409" y="53"/>
                    <a:pt x="411" y="53"/>
                    <a:pt x="412" y="52"/>
                  </a:cubicBezTo>
                  <a:cubicBezTo>
                    <a:pt x="414" y="51"/>
                    <a:pt x="416" y="48"/>
                    <a:pt x="416" y="46"/>
                  </a:cubicBezTo>
                  <a:cubicBezTo>
                    <a:pt x="416" y="44"/>
                    <a:pt x="415" y="43"/>
                    <a:pt x="415" y="42"/>
                  </a:cubicBezTo>
                  <a:cubicBezTo>
                    <a:pt x="413" y="39"/>
                    <a:pt x="411" y="37"/>
                    <a:pt x="409" y="35"/>
                  </a:cubicBezTo>
                  <a:cubicBezTo>
                    <a:pt x="397" y="35"/>
                    <a:pt x="383" y="34"/>
                    <a:pt x="370" y="31"/>
                  </a:cubicBezTo>
                  <a:cubicBezTo>
                    <a:pt x="362" y="29"/>
                    <a:pt x="352" y="28"/>
                    <a:pt x="340" y="28"/>
                  </a:cubicBezTo>
                  <a:cubicBezTo>
                    <a:pt x="328" y="28"/>
                    <a:pt x="314" y="29"/>
                    <a:pt x="301" y="30"/>
                  </a:cubicBezTo>
                  <a:cubicBezTo>
                    <a:pt x="288" y="30"/>
                    <a:pt x="276" y="31"/>
                    <a:pt x="265" y="31"/>
                  </a:cubicBezTo>
                  <a:cubicBezTo>
                    <a:pt x="262" y="31"/>
                    <a:pt x="259" y="31"/>
                    <a:pt x="257" y="31"/>
                  </a:cubicBezTo>
                  <a:cubicBezTo>
                    <a:pt x="254" y="30"/>
                    <a:pt x="251" y="30"/>
                    <a:pt x="246" y="30"/>
                  </a:cubicBezTo>
                  <a:cubicBezTo>
                    <a:pt x="230" y="30"/>
                    <a:pt x="204" y="31"/>
                    <a:pt x="177" y="32"/>
                  </a:cubicBezTo>
                  <a:cubicBezTo>
                    <a:pt x="150" y="34"/>
                    <a:pt x="123" y="35"/>
                    <a:pt x="105" y="35"/>
                  </a:cubicBezTo>
                  <a:cubicBezTo>
                    <a:pt x="96" y="35"/>
                    <a:pt x="90" y="34"/>
                    <a:pt x="86" y="34"/>
                  </a:cubicBezTo>
                  <a:cubicBezTo>
                    <a:pt x="66" y="31"/>
                    <a:pt x="42" y="25"/>
                    <a:pt x="32" y="22"/>
                  </a:cubicBezTo>
                  <a:cubicBezTo>
                    <a:pt x="28" y="20"/>
                    <a:pt x="21" y="15"/>
                    <a:pt x="15" y="10"/>
                  </a:cubicBezTo>
                  <a:cubicBezTo>
                    <a:pt x="10" y="8"/>
                    <a:pt x="5" y="4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4" name="Freeform 295"/>
            <p:cNvSpPr>
              <a:spLocks/>
            </p:cNvSpPr>
            <p:nvPr/>
          </p:nvSpPr>
          <p:spPr bwMode="auto">
            <a:xfrm>
              <a:off x="16062325" y="9671051"/>
              <a:ext cx="477838" cy="325438"/>
            </a:xfrm>
            <a:custGeom>
              <a:avLst/>
              <a:gdLst>
                <a:gd name="T0" fmla="*/ 133 w 173"/>
                <a:gd name="T1" fmla="*/ 118 h 118"/>
                <a:gd name="T2" fmla="*/ 102 w 173"/>
                <a:gd name="T3" fmla="*/ 110 h 118"/>
                <a:gd name="T4" fmla="*/ 1 w 173"/>
                <a:gd name="T5" fmla="*/ 8 h 118"/>
                <a:gd name="T6" fmla="*/ 9 w 173"/>
                <a:gd name="T7" fmla="*/ 0 h 118"/>
                <a:gd name="T8" fmla="*/ 17 w 173"/>
                <a:gd name="T9" fmla="*/ 8 h 118"/>
                <a:gd name="T10" fmla="*/ 109 w 173"/>
                <a:gd name="T11" fmla="*/ 96 h 118"/>
                <a:gd name="T12" fmla="*/ 159 w 173"/>
                <a:gd name="T13" fmla="*/ 93 h 118"/>
                <a:gd name="T14" fmla="*/ 170 w 173"/>
                <a:gd name="T15" fmla="*/ 93 h 118"/>
                <a:gd name="T16" fmla="*/ 170 w 173"/>
                <a:gd name="T17" fmla="*/ 104 h 118"/>
                <a:gd name="T18" fmla="*/ 133 w 173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8">
                  <a:moveTo>
                    <a:pt x="133" y="118"/>
                  </a:moveTo>
                  <a:cubicBezTo>
                    <a:pt x="123" y="118"/>
                    <a:pt x="112" y="115"/>
                    <a:pt x="102" y="110"/>
                  </a:cubicBezTo>
                  <a:cubicBezTo>
                    <a:pt x="68" y="94"/>
                    <a:pt x="0" y="31"/>
                    <a:pt x="1" y="8"/>
                  </a:cubicBezTo>
                  <a:cubicBezTo>
                    <a:pt x="2" y="3"/>
                    <a:pt x="5" y="0"/>
                    <a:pt x="9" y="0"/>
                  </a:cubicBezTo>
                  <a:cubicBezTo>
                    <a:pt x="14" y="0"/>
                    <a:pt x="17" y="4"/>
                    <a:pt x="17" y="8"/>
                  </a:cubicBezTo>
                  <a:cubicBezTo>
                    <a:pt x="17" y="20"/>
                    <a:pt x="73" y="79"/>
                    <a:pt x="109" y="96"/>
                  </a:cubicBezTo>
                  <a:cubicBezTo>
                    <a:pt x="130" y="107"/>
                    <a:pt x="149" y="102"/>
                    <a:pt x="159" y="93"/>
                  </a:cubicBezTo>
                  <a:cubicBezTo>
                    <a:pt x="162" y="90"/>
                    <a:pt x="167" y="90"/>
                    <a:pt x="170" y="93"/>
                  </a:cubicBezTo>
                  <a:cubicBezTo>
                    <a:pt x="173" y="96"/>
                    <a:pt x="173" y="101"/>
                    <a:pt x="170" y="104"/>
                  </a:cubicBezTo>
                  <a:cubicBezTo>
                    <a:pt x="160" y="113"/>
                    <a:pt x="147" y="118"/>
                    <a:pt x="133" y="118"/>
                  </a:cubicBezTo>
                  <a:close/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5" name="Freeform 296"/>
            <p:cNvSpPr>
              <a:spLocks noEditPoints="1"/>
            </p:cNvSpPr>
            <p:nvPr/>
          </p:nvSpPr>
          <p:spPr bwMode="auto">
            <a:xfrm>
              <a:off x="16275050" y="5167313"/>
              <a:ext cx="217488" cy="234950"/>
            </a:xfrm>
            <a:custGeom>
              <a:avLst/>
              <a:gdLst>
                <a:gd name="T0" fmla="*/ 0 w 79"/>
                <a:gd name="T1" fmla="*/ 43 h 85"/>
                <a:gd name="T2" fmla="*/ 3 w 79"/>
                <a:gd name="T3" fmla="*/ 25 h 85"/>
                <a:gd name="T4" fmla="*/ 11 w 79"/>
                <a:gd name="T5" fmla="*/ 12 h 85"/>
                <a:gd name="T6" fmla="*/ 23 w 79"/>
                <a:gd name="T7" fmla="*/ 3 h 85"/>
                <a:gd name="T8" fmla="*/ 39 w 79"/>
                <a:gd name="T9" fmla="*/ 0 h 85"/>
                <a:gd name="T10" fmla="*/ 55 w 79"/>
                <a:gd name="T11" fmla="*/ 3 h 85"/>
                <a:gd name="T12" fmla="*/ 68 w 79"/>
                <a:gd name="T13" fmla="*/ 12 h 85"/>
                <a:gd name="T14" fmla="*/ 76 w 79"/>
                <a:gd name="T15" fmla="*/ 25 h 85"/>
                <a:gd name="T16" fmla="*/ 79 w 79"/>
                <a:gd name="T17" fmla="*/ 43 h 85"/>
                <a:gd name="T18" fmla="*/ 76 w 79"/>
                <a:gd name="T19" fmla="*/ 60 h 85"/>
                <a:gd name="T20" fmla="*/ 68 w 79"/>
                <a:gd name="T21" fmla="*/ 73 h 85"/>
                <a:gd name="T22" fmla="*/ 56 w 79"/>
                <a:gd name="T23" fmla="*/ 82 h 85"/>
                <a:gd name="T24" fmla="*/ 39 w 79"/>
                <a:gd name="T25" fmla="*/ 85 h 85"/>
                <a:gd name="T26" fmla="*/ 23 w 79"/>
                <a:gd name="T27" fmla="*/ 82 h 85"/>
                <a:gd name="T28" fmla="*/ 11 w 79"/>
                <a:gd name="T29" fmla="*/ 73 h 85"/>
                <a:gd name="T30" fmla="*/ 3 w 79"/>
                <a:gd name="T31" fmla="*/ 60 h 85"/>
                <a:gd name="T32" fmla="*/ 0 w 79"/>
                <a:gd name="T33" fmla="*/ 43 h 85"/>
                <a:gd name="T34" fmla="*/ 20 w 79"/>
                <a:gd name="T35" fmla="*/ 43 h 85"/>
                <a:gd name="T36" fmla="*/ 21 w 79"/>
                <a:gd name="T37" fmla="*/ 53 h 85"/>
                <a:gd name="T38" fmla="*/ 25 w 79"/>
                <a:gd name="T39" fmla="*/ 61 h 85"/>
                <a:gd name="T40" fmla="*/ 31 w 79"/>
                <a:gd name="T41" fmla="*/ 66 h 85"/>
                <a:gd name="T42" fmla="*/ 39 w 79"/>
                <a:gd name="T43" fmla="*/ 68 h 85"/>
                <a:gd name="T44" fmla="*/ 47 w 79"/>
                <a:gd name="T45" fmla="*/ 66 h 85"/>
                <a:gd name="T46" fmla="*/ 54 w 79"/>
                <a:gd name="T47" fmla="*/ 61 h 85"/>
                <a:gd name="T48" fmla="*/ 58 w 79"/>
                <a:gd name="T49" fmla="*/ 53 h 85"/>
                <a:gd name="T50" fmla="*/ 59 w 79"/>
                <a:gd name="T51" fmla="*/ 43 h 85"/>
                <a:gd name="T52" fmla="*/ 58 w 79"/>
                <a:gd name="T53" fmla="*/ 32 h 85"/>
                <a:gd name="T54" fmla="*/ 54 w 79"/>
                <a:gd name="T55" fmla="*/ 24 h 85"/>
                <a:gd name="T56" fmla="*/ 47 w 79"/>
                <a:gd name="T57" fmla="*/ 19 h 85"/>
                <a:gd name="T58" fmla="*/ 39 w 79"/>
                <a:gd name="T59" fmla="*/ 17 h 85"/>
                <a:gd name="T60" fmla="*/ 31 w 79"/>
                <a:gd name="T61" fmla="*/ 19 h 85"/>
                <a:gd name="T62" fmla="*/ 25 w 79"/>
                <a:gd name="T63" fmla="*/ 24 h 85"/>
                <a:gd name="T64" fmla="*/ 21 w 79"/>
                <a:gd name="T65" fmla="*/ 32 h 85"/>
                <a:gd name="T66" fmla="*/ 20 w 79"/>
                <a:gd name="T67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85">
                  <a:moveTo>
                    <a:pt x="0" y="43"/>
                  </a:moveTo>
                  <a:cubicBezTo>
                    <a:pt x="0" y="36"/>
                    <a:pt x="1" y="30"/>
                    <a:pt x="3" y="25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8" y="5"/>
                    <a:pt x="23" y="3"/>
                  </a:cubicBezTo>
                  <a:cubicBezTo>
                    <a:pt x="28" y="1"/>
                    <a:pt x="33" y="0"/>
                    <a:pt x="39" y="0"/>
                  </a:cubicBezTo>
                  <a:cubicBezTo>
                    <a:pt x="45" y="0"/>
                    <a:pt x="51" y="1"/>
                    <a:pt x="55" y="3"/>
                  </a:cubicBezTo>
                  <a:cubicBezTo>
                    <a:pt x="60" y="5"/>
                    <a:pt x="64" y="8"/>
                    <a:pt x="68" y="12"/>
                  </a:cubicBezTo>
                  <a:cubicBezTo>
                    <a:pt x="72" y="15"/>
                    <a:pt x="74" y="20"/>
                    <a:pt x="76" y="25"/>
                  </a:cubicBezTo>
                  <a:cubicBezTo>
                    <a:pt x="78" y="30"/>
                    <a:pt x="79" y="36"/>
                    <a:pt x="79" y="43"/>
                  </a:cubicBezTo>
                  <a:cubicBezTo>
                    <a:pt x="79" y="49"/>
                    <a:pt x="78" y="55"/>
                    <a:pt x="76" y="60"/>
                  </a:cubicBezTo>
                  <a:cubicBezTo>
                    <a:pt x="74" y="65"/>
                    <a:pt x="72" y="70"/>
                    <a:pt x="68" y="73"/>
                  </a:cubicBezTo>
                  <a:cubicBezTo>
                    <a:pt x="65" y="77"/>
                    <a:pt x="60" y="80"/>
                    <a:pt x="56" y="82"/>
                  </a:cubicBezTo>
                  <a:cubicBezTo>
                    <a:pt x="51" y="84"/>
                    <a:pt x="45" y="85"/>
                    <a:pt x="39" y="85"/>
                  </a:cubicBezTo>
                  <a:cubicBezTo>
                    <a:pt x="33" y="85"/>
                    <a:pt x="28" y="84"/>
                    <a:pt x="23" y="82"/>
                  </a:cubicBezTo>
                  <a:cubicBezTo>
                    <a:pt x="18" y="80"/>
                    <a:pt x="14" y="77"/>
                    <a:pt x="11" y="73"/>
                  </a:cubicBezTo>
                  <a:cubicBezTo>
                    <a:pt x="7" y="70"/>
                    <a:pt x="4" y="65"/>
                    <a:pt x="3" y="60"/>
                  </a:cubicBezTo>
                  <a:cubicBezTo>
                    <a:pt x="1" y="55"/>
                    <a:pt x="0" y="49"/>
                    <a:pt x="0" y="43"/>
                  </a:cubicBezTo>
                  <a:close/>
                  <a:moveTo>
                    <a:pt x="20" y="43"/>
                  </a:moveTo>
                  <a:cubicBezTo>
                    <a:pt x="20" y="47"/>
                    <a:pt x="20" y="50"/>
                    <a:pt x="21" y="53"/>
                  </a:cubicBezTo>
                  <a:cubicBezTo>
                    <a:pt x="22" y="56"/>
                    <a:pt x="23" y="59"/>
                    <a:pt x="25" y="61"/>
                  </a:cubicBezTo>
                  <a:cubicBezTo>
                    <a:pt x="27" y="63"/>
                    <a:pt x="29" y="65"/>
                    <a:pt x="31" y="66"/>
                  </a:cubicBezTo>
                  <a:cubicBezTo>
                    <a:pt x="34" y="67"/>
                    <a:pt x="36" y="68"/>
                    <a:pt x="39" y="68"/>
                  </a:cubicBezTo>
                  <a:cubicBezTo>
                    <a:pt x="42" y="68"/>
                    <a:pt x="45" y="67"/>
                    <a:pt x="47" y="66"/>
                  </a:cubicBezTo>
                  <a:cubicBezTo>
                    <a:pt x="50" y="65"/>
                    <a:pt x="52" y="63"/>
                    <a:pt x="54" y="61"/>
                  </a:cubicBezTo>
                  <a:cubicBezTo>
                    <a:pt x="55" y="59"/>
                    <a:pt x="57" y="56"/>
                    <a:pt x="58" y="53"/>
                  </a:cubicBezTo>
                  <a:cubicBezTo>
                    <a:pt x="58" y="50"/>
                    <a:pt x="59" y="47"/>
                    <a:pt x="59" y="43"/>
                  </a:cubicBezTo>
                  <a:cubicBezTo>
                    <a:pt x="59" y="39"/>
                    <a:pt x="58" y="35"/>
                    <a:pt x="58" y="32"/>
                  </a:cubicBezTo>
                  <a:cubicBezTo>
                    <a:pt x="57" y="29"/>
                    <a:pt x="55" y="26"/>
                    <a:pt x="54" y="24"/>
                  </a:cubicBezTo>
                  <a:cubicBezTo>
                    <a:pt x="52" y="22"/>
                    <a:pt x="50" y="20"/>
                    <a:pt x="47" y="19"/>
                  </a:cubicBezTo>
                  <a:cubicBezTo>
                    <a:pt x="45" y="18"/>
                    <a:pt x="42" y="17"/>
                    <a:pt x="39" y="17"/>
                  </a:cubicBezTo>
                  <a:cubicBezTo>
                    <a:pt x="36" y="17"/>
                    <a:pt x="34" y="18"/>
                    <a:pt x="31" y="19"/>
                  </a:cubicBezTo>
                  <a:cubicBezTo>
                    <a:pt x="29" y="20"/>
                    <a:pt x="27" y="22"/>
                    <a:pt x="25" y="24"/>
                  </a:cubicBezTo>
                  <a:cubicBezTo>
                    <a:pt x="23" y="26"/>
                    <a:pt x="22" y="29"/>
                    <a:pt x="21" y="32"/>
                  </a:cubicBezTo>
                  <a:cubicBezTo>
                    <a:pt x="20" y="35"/>
                    <a:pt x="20" y="39"/>
                    <a:pt x="20" y="43"/>
                  </a:cubicBezTo>
                  <a:close/>
                </a:path>
              </a:pathLst>
            </a:custGeom>
            <a:solidFill>
              <a:srgbClr val="63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6" name="Freeform 297"/>
            <p:cNvSpPr>
              <a:spLocks/>
            </p:cNvSpPr>
            <p:nvPr/>
          </p:nvSpPr>
          <p:spPr bwMode="auto">
            <a:xfrm>
              <a:off x="16521113" y="5168901"/>
              <a:ext cx="195263" cy="230188"/>
            </a:xfrm>
            <a:custGeom>
              <a:avLst/>
              <a:gdLst>
                <a:gd name="T0" fmla="*/ 19 w 71"/>
                <a:gd name="T1" fmla="*/ 33 h 83"/>
                <a:gd name="T2" fmla="*/ 19 w 71"/>
                <a:gd name="T3" fmla="*/ 70 h 83"/>
                <a:gd name="T4" fmla="*/ 10 w 71"/>
                <a:gd name="T5" fmla="*/ 83 h 83"/>
                <a:gd name="T6" fmla="*/ 0 w 71"/>
                <a:gd name="T7" fmla="*/ 70 h 83"/>
                <a:gd name="T8" fmla="*/ 0 w 71"/>
                <a:gd name="T9" fmla="*/ 12 h 83"/>
                <a:gd name="T10" fmla="*/ 2 w 71"/>
                <a:gd name="T11" fmla="*/ 3 h 83"/>
                <a:gd name="T12" fmla="*/ 9 w 71"/>
                <a:gd name="T13" fmla="*/ 0 h 83"/>
                <a:gd name="T14" fmla="*/ 14 w 71"/>
                <a:gd name="T15" fmla="*/ 2 h 83"/>
                <a:gd name="T16" fmla="*/ 19 w 71"/>
                <a:gd name="T17" fmla="*/ 6 h 83"/>
                <a:gd name="T18" fmla="*/ 53 w 71"/>
                <a:gd name="T19" fmla="*/ 51 h 83"/>
                <a:gd name="T20" fmla="*/ 53 w 71"/>
                <a:gd name="T21" fmla="*/ 13 h 83"/>
                <a:gd name="T22" fmla="*/ 62 w 71"/>
                <a:gd name="T23" fmla="*/ 0 h 83"/>
                <a:gd name="T24" fmla="*/ 71 w 71"/>
                <a:gd name="T25" fmla="*/ 13 h 83"/>
                <a:gd name="T26" fmla="*/ 71 w 71"/>
                <a:gd name="T27" fmla="*/ 72 h 83"/>
                <a:gd name="T28" fmla="*/ 69 w 71"/>
                <a:gd name="T29" fmla="*/ 80 h 83"/>
                <a:gd name="T30" fmla="*/ 63 w 71"/>
                <a:gd name="T31" fmla="*/ 83 h 83"/>
                <a:gd name="T32" fmla="*/ 57 w 71"/>
                <a:gd name="T33" fmla="*/ 82 h 83"/>
                <a:gd name="T34" fmla="*/ 52 w 71"/>
                <a:gd name="T35" fmla="*/ 77 h 83"/>
                <a:gd name="T36" fmla="*/ 19 w 71"/>
                <a:gd name="T37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83">
                  <a:moveTo>
                    <a:pt x="19" y="33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19" y="79"/>
                    <a:pt x="16" y="83"/>
                    <a:pt x="10" y="83"/>
                  </a:cubicBezTo>
                  <a:cubicBezTo>
                    <a:pt x="3" y="83"/>
                    <a:pt x="0" y="79"/>
                    <a:pt x="0" y="7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6" y="3"/>
                    <a:pt x="17" y="4"/>
                    <a:pt x="19" y="6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4"/>
                    <a:pt x="56" y="0"/>
                    <a:pt x="62" y="0"/>
                  </a:cubicBezTo>
                  <a:cubicBezTo>
                    <a:pt x="68" y="0"/>
                    <a:pt x="71" y="4"/>
                    <a:pt x="71" y="13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6"/>
                    <a:pt x="70" y="79"/>
                    <a:pt x="69" y="80"/>
                  </a:cubicBezTo>
                  <a:cubicBezTo>
                    <a:pt x="68" y="82"/>
                    <a:pt x="66" y="83"/>
                    <a:pt x="63" y="83"/>
                  </a:cubicBezTo>
                  <a:cubicBezTo>
                    <a:pt x="61" y="83"/>
                    <a:pt x="59" y="83"/>
                    <a:pt x="57" y="82"/>
                  </a:cubicBezTo>
                  <a:cubicBezTo>
                    <a:pt x="55" y="81"/>
                    <a:pt x="54" y="79"/>
                    <a:pt x="52" y="77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rgbClr val="63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7" name="Freeform 298"/>
            <p:cNvSpPr>
              <a:spLocks/>
            </p:cNvSpPr>
            <p:nvPr/>
          </p:nvSpPr>
          <p:spPr bwMode="auto">
            <a:xfrm>
              <a:off x="16246475" y="7427913"/>
              <a:ext cx="219075" cy="153988"/>
            </a:xfrm>
            <a:custGeom>
              <a:avLst/>
              <a:gdLst>
                <a:gd name="T0" fmla="*/ 77 w 79"/>
                <a:gd name="T1" fmla="*/ 0 h 56"/>
                <a:gd name="T2" fmla="*/ 56 w 79"/>
                <a:gd name="T3" fmla="*/ 0 h 56"/>
                <a:gd name="T4" fmla="*/ 57 w 79"/>
                <a:gd name="T5" fmla="*/ 3 h 56"/>
                <a:gd name="T6" fmla="*/ 59 w 79"/>
                <a:gd name="T7" fmla="*/ 14 h 56"/>
                <a:gd name="T8" fmla="*/ 57 w 79"/>
                <a:gd name="T9" fmla="*/ 24 h 56"/>
                <a:gd name="T10" fmla="*/ 53 w 79"/>
                <a:gd name="T11" fmla="*/ 32 h 56"/>
                <a:gd name="T12" fmla="*/ 47 w 79"/>
                <a:gd name="T13" fmla="*/ 37 h 56"/>
                <a:gd name="T14" fmla="*/ 39 w 79"/>
                <a:gd name="T15" fmla="*/ 38 h 56"/>
                <a:gd name="T16" fmla="*/ 31 w 79"/>
                <a:gd name="T17" fmla="*/ 37 h 56"/>
                <a:gd name="T18" fmla="*/ 25 w 79"/>
                <a:gd name="T19" fmla="*/ 32 h 56"/>
                <a:gd name="T20" fmla="*/ 21 w 79"/>
                <a:gd name="T21" fmla="*/ 24 h 56"/>
                <a:gd name="T22" fmla="*/ 19 w 79"/>
                <a:gd name="T23" fmla="*/ 14 h 56"/>
                <a:gd name="T24" fmla="*/ 21 w 79"/>
                <a:gd name="T25" fmla="*/ 3 h 56"/>
                <a:gd name="T26" fmla="*/ 22 w 79"/>
                <a:gd name="T27" fmla="*/ 0 h 56"/>
                <a:gd name="T28" fmla="*/ 1 w 79"/>
                <a:gd name="T29" fmla="*/ 0 h 56"/>
                <a:gd name="T30" fmla="*/ 0 w 79"/>
                <a:gd name="T31" fmla="*/ 13 h 56"/>
                <a:gd name="T32" fmla="*/ 2 w 79"/>
                <a:gd name="T33" fmla="*/ 31 h 56"/>
                <a:gd name="T34" fmla="*/ 10 w 79"/>
                <a:gd name="T35" fmla="*/ 44 h 56"/>
                <a:gd name="T36" fmla="*/ 23 w 79"/>
                <a:gd name="T37" fmla="*/ 53 h 56"/>
                <a:gd name="T38" fmla="*/ 39 w 79"/>
                <a:gd name="T39" fmla="*/ 56 h 56"/>
                <a:gd name="T40" fmla="*/ 55 w 79"/>
                <a:gd name="T41" fmla="*/ 53 h 56"/>
                <a:gd name="T42" fmla="*/ 68 w 79"/>
                <a:gd name="T43" fmla="*/ 44 h 56"/>
                <a:gd name="T44" fmla="*/ 76 w 79"/>
                <a:gd name="T45" fmla="*/ 31 h 56"/>
                <a:gd name="T46" fmla="*/ 79 w 79"/>
                <a:gd name="T47" fmla="*/ 13 h 56"/>
                <a:gd name="T48" fmla="*/ 77 w 79"/>
                <a:gd name="T4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56">
                  <a:moveTo>
                    <a:pt x="7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7" y="2"/>
                    <a:pt x="57" y="3"/>
                  </a:cubicBezTo>
                  <a:cubicBezTo>
                    <a:pt x="58" y="6"/>
                    <a:pt x="59" y="10"/>
                    <a:pt x="59" y="14"/>
                  </a:cubicBezTo>
                  <a:cubicBezTo>
                    <a:pt x="59" y="17"/>
                    <a:pt x="58" y="21"/>
                    <a:pt x="57" y="24"/>
                  </a:cubicBezTo>
                  <a:cubicBezTo>
                    <a:pt x="56" y="27"/>
                    <a:pt x="55" y="30"/>
                    <a:pt x="53" y="32"/>
                  </a:cubicBezTo>
                  <a:cubicBezTo>
                    <a:pt x="52" y="34"/>
                    <a:pt x="49" y="36"/>
                    <a:pt x="47" y="37"/>
                  </a:cubicBezTo>
                  <a:cubicBezTo>
                    <a:pt x="45" y="38"/>
                    <a:pt x="42" y="38"/>
                    <a:pt x="39" y="38"/>
                  </a:cubicBezTo>
                  <a:cubicBezTo>
                    <a:pt x="36" y="38"/>
                    <a:pt x="34" y="38"/>
                    <a:pt x="31" y="37"/>
                  </a:cubicBezTo>
                  <a:cubicBezTo>
                    <a:pt x="29" y="36"/>
                    <a:pt x="27" y="34"/>
                    <a:pt x="25" y="32"/>
                  </a:cubicBezTo>
                  <a:cubicBezTo>
                    <a:pt x="23" y="30"/>
                    <a:pt x="22" y="27"/>
                    <a:pt x="21" y="24"/>
                  </a:cubicBezTo>
                  <a:cubicBezTo>
                    <a:pt x="20" y="21"/>
                    <a:pt x="19" y="17"/>
                    <a:pt x="19" y="14"/>
                  </a:cubicBezTo>
                  <a:cubicBezTo>
                    <a:pt x="19" y="10"/>
                    <a:pt x="20" y="6"/>
                    <a:pt x="21" y="3"/>
                  </a:cubicBezTo>
                  <a:cubicBezTo>
                    <a:pt x="21" y="2"/>
                    <a:pt x="22" y="1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9"/>
                    <a:pt x="0" y="13"/>
                  </a:cubicBezTo>
                  <a:cubicBezTo>
                    <a:pt x="0" y="20"/>
                    <a:pt x="0" y="25"/>
                    <a:pt x="2" y="31"/>
                  </a:cubicBezTo>
                  <a:cubicBezTo>
                    <a:pt x="4" y="36"/>
                    <a:pt x="7" y="41"/>
                    <a:pt x="10" y="44"/>
                  </a:cubicBezTo>
                  <a:cubicBezTo>
                    <a:pt x="14" y="48"/>
                    <a:pt x="18" y="51"/>
                    <a:pt x="23" y="53"/>
                  </a:cubicBezTo>
                  <a:cubicBezTo>
                    <a:pt x="28" y="55"/>
                    <a:pt x="33" y="56"/>
                    <a:pt x="39" y="56"/>
                  </a:cubicBezTo>
                  <a:cubicBezTo>
                    <a:pt x="45" y="56"/>
                    <a:pt x="51" y="55"/>
                    <a:pt x="55" y="53"/>
                  </a:cubicBezTo>
                  <a:cubicBezTo>
                    <a:pt x="60" y="51"/>
                    <a:pt x="64" y="48"/>
                    <a:pt x="68" y="44"/>
                  </a:cubicBezTo>
                  <a:cubicBezTo>
                    <a:pt x="71" y="41"/>
                    <a:pt x="74" y="36"/>
                    <a:pt x="76" y="31"/>
                  </a:cubicBezTo>
                  <a:cubicBezTo>
                    <a:pt x="78" y="25"/>
                    <a:pt x="79" y="20"/>
                    <a:pt x="79" y="13"/>
                  </a:cubicBezTo>
                  <a:cubicBezTo>
                    <a:pt x="79" y="9"/>
                    <a:pt x="78" y="4"/>
                    <a:pt x="77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8" name="Freeform 299"/>
            <p:cNvSpPr>
              <a:spLocks/>
            </p:cNvSpPr>
            <p:nvPr/>
          </p:nvSpPr>
          <p:spPr bwMode="auto">
            <a:xfrm>
              <a:off x="16249650" y="7346951"/>
              <a:ext cx="209550" cy="80963"/>
            </a:xfrm>
            <a:custGeom>
              <a:avLst/>
              <a:gdLst>
                <a:gd name="T0" fmla="*/ 38 w 76"/>
                <a:gd name="T1" fmla="*/ 0 h 29"/>
                <a:gd name="T2" fmla="*/ 22 w 76"/>
                <a:gd name="T3" fmla="*/ 3 h 29"/>
                <a:gd name="T4" fmla="*/ 10 w 76"/>
                <a:gd name="T5" fmla="*/ 11 h 29"/>
                <a:gd name="T6" fmla="*/ 1 w 76"/>
                <a:gd name="T7" fmla="*/ 25 h 29"/>
                <a:gd name="T8" fmla="*/ 0 w 76"/>
                <a:gd name="T9" fmla="*/ 29 h 29"/>
                <a:gd name="T10" fmla="*/ 21 w 76"/>
                <a:gd name="T11" fmla="*/ 29 h 29"/>
                <a:gd name="T12" fmla="*/ 24 w 76"/>
                <a:gd name="T13" fmla="*/ 24 h 29"/>
                <a:gd name="T14" fmla="*/ 30 w 76"/>
                <a:gd name="T15" fmla="*/ 19 h 29"/>
                <a:gd name="T16" fmla="*/ 38 w 76"/>
                <a:gd name="T17" fmla="*/ 17 h 29"/>
                <a:gd name="T18" fmla="*/ 46 w 76"/>
                <a:gd name="T19" fmla="*/ 19 h 29"/>
                <a:gd name="T20" fmla="*/ 52 w 76"/>
                <a:gd name="T21" fmla="*/ 24 h 29"/>
                <a:gd name="T22" fmla="*/ 55 w 76"/>
                <a:gd name="T23" fmla="*/ 29 h 29"/>
                <a:gd name="T24" fmla="*/ 76 w 76"/>
                <a:gd name="T25" fmla="*/ 29 h 29"/>
                <a:gd name="T26" fmla="*/ 75 w 76"/>
                <a:gd name="T27" fmla="*/ 25 h 29"/>
                <a:gd name="T28" fmla="*/ 67 w 76"/>
                <a:gd name="T29" fmla="*/ 11 h 29"/>
                <a:gd name="T30" fmla="*/ 54 w 76"/>
                <a:gd name="T31" fmla="*/ 3 h 29"/>
                <a:gd name="T32" fmla="*/ 38 w 76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9">
                  <a:moveTo>
                    <a:pt x="38" y="0"/>
                  </a:moveTo>
                  <a:cubicBezTo>
                    <a:pt x="32" y="0"/>
                    <a:pt x="27" y="1"/>
                    <a:pt x="22" y="3"/>
                  </a:cubicBezTo>
                  <a:cubicBezTo>
                    <a:pt x="17" y="5"/>
                    <a:pt x="13" y="8"/>
                    <a:pt x="10" y="11"/>
                  </a:cubicBezTo>
                  <a:cubicBezTo>
                    <a:pt x="6" y="15"/>
                    <a:pt x="3" y="20"/>
                    <a:pt x="1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7"/>
                    <a:pt x="23" y="25"/>
                    <a:pt x="24" y="24"/>
                  </a:cubicBezTo>
                  <a:cubicBezTo>
                    <a:pt x="26" y="22"/>
                    <a:pt x="28" y="20"/>
                    <a:pt x="30" y="19"/>
                  </a:cubicBezTo>
                  <a:cubicBezTo>
                    <a:pt x="33" y="18"/>
                    <a:pt x="35" y="17"/>
                    <a:pt x="38" y="17"/>
                  </a:cubicBezTo>
                  <a:cubicBezTo>
                    <a:pt x="41" y="17"/>
                    <a:pt x="44" y="18"/>
                    <a:pt x="46" y="19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54" y="25"/>
                    <a:pt x="55" y="27"/>
                    <a:pt x="55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5" y="26"/>
                    <a:pt x="75" y="25"/>
                  </a:cubicBezTo>
                  <a:cubicBezTo>
                    <a:pt x="73" y="20"/>
                    <a:pt x="70" y="15"/>
                    <a:pt x="67" y="11"/>
                  </a:cubicBezTo>
                  <a:cubicBezTo>
                    <a:pt x="63" y="8"/>
                    <a:pt x="59" y="5"/>
                    <a:pt x="54" y="3"/>
                  </a:cubicBezTo>
                  <a:cubicBezTo>
                    <a:pt x="49" y="1"/>
                    <a:pt x="44" y="0"/>
                    <a:pt x="38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29" name="Freeform 300"/>
            <p:cNvSpPr>
              <a:spLocks/>
            </p:cNvSpPr>
            <p:nvPr/>
          </p:nvSpPr>
          <p:spPr bwMode="auto">
            <a:xfrm>
              <a:off x="16492538" y="7427913"/>
              <a:ext cx="123825" cy="150813"/>
            </a:xfrm>
            <a:custGeom>
              <a:avLst/>
              <a:gdLst>
                <a:gd name="T0" fmla="*/ 19 w 45"/>
                <a:gd name="T1" fmla="*/ 0 h 55"/>
                <a:gd name="T2" fmla="*/ 0 w 45"/>
                <a:gd name="T3" fmla="*/ 0 h 55"/>
                <a:gd name="T4" fmla="*/ 0 w 45"/>
                <a:gd name="T5" fmla="*/ 42 h 55"/>
                <a:gd name="T6" fmla="*/ 9 w 45"/>
                <a:gd name="T7" fmla="*/ 55 h 55"/>
                <a:gd name="T8" fmla="*/ 19 w 45"/>
                <a:gd name="T9" fmla="*/ 42 h 55"/>
                <a:gd name="T10" fmla="*/ 19 w 45"/>
                <a:gd name="T11" fmla="*/ 22 h 55"/>
                <a:gd name="T12" fmla="*/ 31 w 45"/>
                <a:gd name="T13" fmla="*/ 22 h 55"/>
                <a:gd name="T14" fmla="*/ 45 w 45"/>
                <a:gd name="T15" fmla="*/ 13 h 55"/>
                <a:gd name="T16" fmla="*/ 31 w 45"/>
                <a:gd name="T17" fmla="*/ 4 h 55"/>
                <a:gd name="T18" fmla="*/ 19 w 45"/>
                <a:gd name="T19" fmla="*/ 4 h 55"/>
                <a:gd name="T20" fmla="*/ 19 w 45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5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3" y="55"/>
                    <a:pt x="9" y="55"/>
                  </a:cubicBezTo>
                  <a:cubicBezTo>
                    <a:pt x="15" y="55"/>
                    <a:pt x="19" y="50"/>
                    <a:pt x="19" y="4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0" y="22"/>
                    <a:pt x="45" y="19"/>
                    <a:pt x="45" y="13"/>
                  </a:cubicBezTo>
                  <a:cubicBezTo>
                    <a:pt x="45" y="7"/>
                    <a:pt x="40" y="4"/>
                    <a:pt x="3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30" name="Freeform 301"/>
            <p:cNvSpPr>
              <a:spLocks/>
            </p:cNvSpPr>
            <p:nvPr/>
          </p:nvSpPr>
          <p:spPr bwMode="auto">
            <a:xfrm>
              <a:off x="16492538" y="7353301"/>
              <a:ext cx="130175" cy="74613"/>
            </a:xfrm>
            <a:custGeom>
              <a:avLst/>
              <a:gdLst>
                <a:gd name="T0" fmla="*/ 34 w 47"/>
                <a:gd name="T1" fmla="*/ 0 h 27"/>
                <a:gd name="T2" fmla="*/ 13 w 47"/>
                <a:gd name="T3" fmla="*/ 0 h 27"/>
                <a:gd name="T4" fmla="*/ 7 w 47"/>
                <a:gd name="T5" fmla="*/ 1 h 27"/>
                <a:gd name="T6" fmla="*/ 3 w 47"/>
                <a:gd name="T7" fmla="*/ 3 h 27"/>
                <a:gd name="T8" fmla="*/ 1 w 47"/>
                <a:gd name="T9" fmla="*/ 7 h 27"/>
                <a:gd name="T10" fmla="*/ 0 w 47"/>
                <a:gd name="T11" fmla="*/ 13 h 27"/>
                <a:gd name="T12" fmla="*/ 0 w 47"/>
                <a:gd name="T13" fmla="*/ 27 h 27"/>
                <a:gd name="T14" fmla="*/ 19 w 47"/>
                <a:gd name="T15" fmla="*/ 27 h 27"/>
                <a:gd name="T16" fmla="*/ 19 w 47"/>
                <a:gd name="T17" fmla="*/ 17 h 27"/>
                <a:gd name="T18" fmla="*/ 34 w 47"/>
                <a:gd name="T19" fmla="*/ 17 h 27"/>
                <a:gd name="T20" fmla="*/ 47 w 47"/>
                <a:gd name="T21" fmla="*/ 9 h 27"/>
                <a:gd name="T22" fmla="*/ 34 w 47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7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0"/>
                    <a:pt x="7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2" y="17"/>
                    <a:pt x="47" y="14"/>
                    <a:pt x="47" y="9"/>
                  </a:cubicBezTo>
                  <a:cubicBezTo>
                    <a:pt x="47" y="3"/>
                    <a:pt x="42" y="0"/>
                    <a:pt x="34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31" name="Freeform 302"/>
            <p:cNvSpPr>
              <a:spLocks/>
            </p:cNvSpPr>
            <p:nvPr/>
          </p:nvSpPr>
          <p:spPr bwMode="auto">
            <a:xfrm>
              <a:off x="16648113" y="7427913"/>
              <a:ext cx="120650" cy="150813"/>
            </a:xfrm>
            <a:custGeom>
              <a:avLst/>
              <a:gdLst>
                <a:gd name="T0" fmla="*/ 18 w 44"/>
                <a:gd name="T1" fmla="*/ 0 h 55"/>
                <a:gd name="T2" fmla="*/ 0 w 44"/>
                <a:gd name="T3" fmla="*/ 0 h 55"/>
                <a:gd name="T4" fmla="*/ 0 w 44"/>
                <a:gd name="T5" fmla="*/ 42 h 55"/>
                <a:gd name="T6" fmla="*/ 9 w 44"/>
                <a:gd name="T7" fmla="*/ 55 h 55"/>
                <a:gd name="T8" fmla="*/ 18 w 44"/>
                <a:gd name="T9" fmla="*/ 42 h 55"/>
                <a:gd name="T10" fmla="*/ 18 w 44"/>
                <a:gd name="T11" fmla="*/ 22 h 55"/>
                <a:gd name="T12" fmla="*/ 31 w 44"/>
                <a:gd name="T13" fmla="*/ 22 h 55"/>
                <a:gd name="T14" fmla="*/ 44 w 44"/>
                <a:gd name="T15" fmla="*/ 13 h 55"/>
                <a:gd name="T16" fmla="*/ 31 w 44"/>
                <a:gd name="T17" fmla="*/ 4 h 55"/>
                <a:gd name="T18" fmla="*/ 18 w 44"/>
                <a:gd name="T19" fmla="*/ 4 h 55"/>
                <a:gd name="T20" fmla="*/ 18 w 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3" y="55"/>
                    <a:pt x="9" y="55"/>
                  </a:cubicBezTo>
                  <a:cubicBezTo>
                    <a:pt x="15" y="55"/>
                    <a:pt x="18" y="50"/>
                    <a:pt x="18" y="4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0" y="22"/>
                    <a:pt x="44" y="19"/>
                    <a:pt x="44" y="13"/>
                  </a:cubicBezTo>
                  <a:cubicBezTo>
                    <a:pt x="44" y="7"/>
                    <a:pt x="40" y="4"/>
                    <a:pt x="31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32" name="Freeform 303"/>
            <p:cNvSpPr>
              <a:spLocks/>
            </p:cNvSpPr>
            <p:nvPr/>
          </p:nvSpPr>
          <p:spPr bwMode="auto">
            <a:xfrm>
              <a:off x="16648113" y="7353301"/>
              <a:ext cx="127000" cy="74613"/>
            </a:xfrm>
            <a:custGeom>
              <a:avLst/>
              <a:gdLst>
                <a:gd name="T0" fmla="*/ 33 w 46"/>
                <a:gd name="T1" fmla="*/ 0 h 27"/>
                <a:gd name="T2" fmla="*/ 12 w 46"/>
                <a:gd name="T3" fmla="*/ 0 h 27"/>
                <a:gd name="T4" fmla="*/ 6 w 46"/>
                <a:gd name="T5" fmla="*/ 1 h 27"/>
                <a:gd name="T6" fmla="*/ 2 w 46"/>
                <a:gd name="T7" fmla="*/ 3 h 27"/>
                <a:gd name="T8" fmla="*/ 0 w 46"/>
                <a:gd name="T9" fmla="*/ 7 h 27"/>
                <a:gd name="T10" fmla="*/ 0 w 46"/>
                <a:gd name="T11" fmla="*/ 13 h 27"/>
                <a:gd name="T12" fmla="*/ 0 w 46"/>
                <a:gd name="T13" fmla="*/ 27 h 27"/>
                <a:gd name="T14" fmla="*/ 18 w 46"/>
                <a:gd name="T15" fmla="*/ 27 h 27"/>
                <a:gd name="T16" fmla="*/ 18 w 46"/>
                <a:gd name="T17" fmla="*/ 17 h 27"/>
                <a:gd name="T18" fmla="*/ 33 w 46"/>
                <a:gd name="T19" fmla="*/ 17 h 27"/>
                <a:gd name="T20" fmla="*/ 46 w 46"/>
                <a:gd name="T21" fmla="*/ 9 h 27"/>
                <a:gd name="T22" fmla="*/ 33 w 46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7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2" y="17"/>
                    <a:pt x="46" y="14"/>
                    <a:pt x="46" y="9"/>
                  </a:cubicBezTo>
                  <a:cubicBezTo>
                    <a:pt x="46" y="3"/>
                    <a:pt x="42" y="0"/>
                    <a:pt x="33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781DCCA5-484B-4EF3-A913-4FD5D07F666E}"/>
              </a:ext>
            </a:extLst>
          </p:cNvPr>
          <p:cNvSpPr txBox="1"/>
          <p:nvPr/>
        </p:nvSpPr>
        <p:spPr>
          <a:xfrm>
            <a:off x="761686" y="3884249"/>
            <a:ext cx="10630319" cy="105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/>
            <a:r>
              <a:rPr lang="en-US" sz="6000" dirty="0">
                <a:latin typeface="Montserrat"/>
              </a:rPr>
              <a:t>Insert title here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80D7320-06AB-4463-8928-39BC1FDA0483}"/>
              </a:ext>
            </a:extLst>
          </p:cNvPr>
          <p:cNvSpPr txBox="1"/>
          <p:nvPr/>
        </p:nvSpPr>
        <p:spPr>
          <a:xfrm>
            <a:off x="1394818" y="5272294"/>
            <a:ext cx="9997187" cy="410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>
              <a:lnSpc>
                <a:spcPct val="110000"/>
              </a:lnSpc>
            </a:pPr>
            <a:r>
              <a:rPr lang="en-US" sz="4000" dirty="0"/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443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C65F15-9419-4F76-BA33-4C65AC4995F8}"/>
              </a:ext>
            </a:extLst>
          </p:cNvPr>
          <p:cNvGrpSpPr/>
          <p:nvPr/>
        </p:nvGrpSpPr>
        <p:grpSpPr>
          <a:xfrm>
            <a:off x="522108" y="2384238"/>
            <a:ext cx="11479417" cy="9344183"/>
            <a:chOff x="7556387" y="2333145"/>
            <a:chExt cx="7796612" cy="63464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1256935" y="7029299"/>
              <a:ext cx="1854820" cy="1650246"/>
            </a:xfrm>
            <a:custGeom>
              <a:avLst/>
              <a:gdLst>
                <a:gd name="T0" fmla="*/ 0 w 234"/>
                <a:gd name="T1" fmla="*/ 25 h 208"/>
                <a:gd name="T2" fmla="*/ 75 w 234"/>
                <a:gd name="T3" fmla="*/ 80 h 208"/>
                <a:gd name="T4" fmla="*/ 85 w 234"/>
                <a:gd name="T5" fmla="*/ 110 h 208"/>
                <a:gd name="T6" fmla="*/ 128 w 234"/>
                <a:gd name="T7" fmla="*/ 144 h 208"/>
                <a:gd name="T8" fmla="*/ 193 w 234"/>
                <a:gd name="T9" fmla="*/ 208 h 208"/>
                <a:gd name="T10" fmla="*/ 234 w 234"/>
                <a:gd name="T11" fmla="*/ 197 h 208"/>
                <a:gd name="T12" fmla="*/ 216 w 234"/>
                <a:gd name="T13" fmla="*/ 127 h 208"/>
                <a:gd name="T14" fmla="*/ 73 w 234"/>
                <a:gd name="T15" fmla="*/ 0 h 208"/>
                <a:gd name="T16" fmla="*/ 0 w 234"/>
                <a:gd name="T17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208">
                  <a:moveTo>
                    <a:pt x="0" y="25"/>
                  </a:moveTo>
                  <a:cubicBezTo>
                    <a:pt x="0" y="25"/>
                    <a:pt x="36" y="79"/>
                    <a:pt x="75" y="80"/>
                  </a:cubicBezTo>
                  <a:cubicBezTo>
                    <a:pt x="85" y="88"/>
                    <a:pt x="85" y="97"/>
                    <a:pt x="85" y="110"/>
                  </a:cubicBezTo>
                  <a:cubicBezTo>
                    <a:pt x="85" y="124"/>
                    <a:pt x="103" y="150"/>
                    <a:pt x="128" y="144"/>
                  </a:cubicBezTo>
                  <a:cubicBezTo>
                    <a:pt x="145" y="150"/>
                    <a:pt x="180" y="176"/>
                    <a:pt x="193" y="208"/>
                  </a:cubicBezTo>
                  <a:cubicBezTo>
                    <a:pt x="193" y="208"/>
                    <a:pt x="227" y="208"/>
                    <a:pt x="234" y="197"/>
                  </a:cubicBezTo>
                  <a:cubicBezTo>
                    <a:pt x="231" y="167"/>
                    <a:pt x="216" y="127"/>
                    <a:pt x="216" y="127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75179" y="5815481"/>
              <a:ext cx="2854968" cy="2459458"/>
            </a:xfrm>
            <a:custGeom>
              <a:avLst/>
              <a:gdLst>
                <a:gd name="T0" fmla="*/ 357 w 360"/>
                <a:gd name="T1" fmla="*/ 150 h 310"/>
                <a:gd name="T2" fmla="*/ 271 w 360"/>
                <a:gd name="T3" fmla="*/ 275 h 310"/>
                <a:gd name="T4" fmla="*/ 78 w 360"/>
                <a:gd name="T5" fmla="*/ 263 h 310"/>
                <a:gd name="T6" fmla="*/ 24 w 360"/>
                <a:gd name="T7" fmla="*/ 197 h 310"/>
                <a:gd name="T8" fmla="*/ 0 w 360"/>
                <a:gd name="T9" fmla="*/ 168 h 310"/>
                <a:gd name="T10" fmla="*/ 357 w 360"/>
                <a:gd name="T11" fmla="*/ 15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" h="310">
                  <a:moveTo>
                    <a:pt x="357" y="150"/>
                  </a:moveTo>
                  <a:cubicBezTo>
                    <a:pt x="357" y="150"/>
                    <a:pt x="360" y="237"/>
                    <a:pt x="271" y="275"/>
                  </a:cubicBezTo>
                  <a:cubicBezTo>
                    <a:pt x="233" y="286"/>
                    <a:pt x="152" y="310"/>
                    <a:pt x="78" y="263"/>
                  </a:cubicBezTo>
                  <a:cubicBezTo>
                    <a:pt x="31" y="218"/>
                    <a:pt x="24" y="197"/>
                    <a:pt x="24" y="19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226" y="0"/>
                    <a:pt x="357" y="150"/>
                  </a:cubicBezTo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556387" y="2333145"/>
              <a:ext cx="7796612" cy="5523550"/>
            </a:xfrm>
            <a:custGeom>
              <a:avLst/>
              <a:gdLst>
                <a:gd name="T0" fmla="*/ 356 w 984"/>
                <a:gd name="T1" fmla="*/ 38 h 696"/>
                <a:gd name="T2" fmla="*/ 475 w 984"/>
                <a:gd name="T3" fmla="*/ 23 h 696"/>
                <a:gd name="T4" fmla="*/ 700 w 984"/>
                <a:gd name="T5" fmla="*/ 60 h 696"/>
                <a:gd name="T6" fmla="*/ 768 w 984"/>
                <a:gd name="T7" fmla="*/ 96 h 696"/>
                <a:gd name="T8" fmla="*/ 876 w 984"/>
                <a:gd name="T9" fmla="*/ 204 h 696"/>
                <a:gd name="T10" fmla="*/ 946 w 984"/>
                <a:gd name="T11" fmla="*/ 369 h 696"/>
                <a:gd name="T12" fmla="*/ 972 w 984"/>
                <a:gd name="T13" fmla="*/ 520 h 696"/>
                <a:gd name="T14" fmla="*/ 925 w 984"/>
                <a:gd name="T15" fmla="*/ 592 h 696"/>
                <a:gd name="T16" fmla="*/ 838 w 984"/>
                <a:gd name="T17" fmla="*/ 556 h 696"/>
                <a:gd name="T18" fmla="*/ 707 w 984"/>
                <a:gd name="T19" fmla="*/ 566 h 696"/>
                <a:gd name="T20" fmla="*/ 592 w 984"/>
                <a:gd name="T21" fmla="*/ 583 h 696"/>
                <a:gd name="T22" fmla="*/ 467 w 984"/>
                <a:gd name="T23" fmla="*/ 617 h 696"/>
                <a:gd name="T24" fmla="*/ 477 w 984"/>
                <a:gd name="T25" fmla="*/ 622 h 696"/>
                <a:gd name="T26" fmla="*/ 323 w 984"/>
                <a:gd name="T27" fmla="*/ 660 h 696"/>
                <a:gd name="T28" fmla="*/ 189 w 984"/>
                <a:gd name="T29" fmla="*/ 554 h 696"/>
                <a:gd name="T30" fmla="*/ 132 w 984"/>
                <a:gd name="T31" fmla="*/ 554 h 696"/>
                <a:gd name="T32" fmla="*/ 36 w 984"/>
                <a:gd name="T33" fmla="*/ 475 h 696"/>
                <a:gd name="T34" fmla="*/ 23 w 984"/>
                <a:gd name="T35" fmla="*/ 429 h 696"/>
                <a:gd name="T36" fmla="*/ 25 w 984"/>
                <a:gd name="T37" fmla="*/ 323 h 696"/>
                <a:gd name="T38" fmla="*/ 40 w 984"/>
                <a:gd name="T39" fmla="*/ 267 h 696"/>
                <a:gd name="T40" fmla="*/ 40 w 984"/>
                <a:gd name="T41" fmla="*/ 242 h 696"/>
                <a:gd name="T42" fmla="*/ 91 w 984"/>
                <a:gd name="T43" fmla="*/ 180 h 696"/>
                <a:gd name="T44" fmla="*/ 132 w 984"/>
                <a:gd name="T45" fmla="*/ 146 h 696"/>
                <a:gd name="T46" fmla="*/ 193 w 984"/>
                <a:gd name="T47" fmla="*/ 93 h 696"/>
                <a:gd name="T48" fmla="*/ 252 w 984"/>
                <a:gd name="T49" fmla="*/ 62 h 696"/>
                <a:gd name="T50" fmla="*/ 348 w 984"/>
                <a:gd name="T51" fmla="*/ 42 h 696"/>
                <a:gd name="T52" fmla="*/ 356 w 984"/>
                <a:gd name="T53" fmla="*/ 3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4" h="696">
                  <a:moveTo>
                    <a:pt x="356" y="38"/>
                  </a:moveTo>
                  <a:cubicBezTo>
                    <a:pt x="409" y="11"/>
                    <a:pt x="426" y="17"/>
                    <a:pt x="475" y="23"/>
                  </a:cubicBezTo>
                  <a:cubicBezTo>
                    <a:pt x="596" y="0"/>
                    <a:pt x="617" y="26"/>
                    <a:pt x="700" y="60"/>
                  </a:cubicBezTo>
                  <a:cubicBezTo>
                    <a:pt x="730" y="62"/>
                    <a:pt x="742" y="74"/>
                    <a:pt x="768" y="96"/>
                  </a:cubicBezTo>
                  <a:cubicBezTo>
                    <a:pt x="802" y="100"/>
                    <a:pt x="851" y="168"/>
                    <a:pt x="876" y="204"/>
                  </a:cubicBezTo>
                  <a:cubicBezTo>
                    <a:pt x="931" y="259"/>
                    <a:pt x="942" y="333"/>
                    <a:pt x="946" y="369"/>
                  </a:cubicBezTo>
                  <a:cubicBezTo>
                    <a:pt x="984" y="433"/>
                    <a:pt x="980" y="494"/>
                    <a:pt x="972" y="520"/>
                  </a:cubicBezTo>
                  <a:cubicBezTo>
                    <a:pt x="963" y="539"/>
                    <a:pt x="942" y="567"/>
                    <a:pt x="925" y="592"/>
                  </a:cubicBezTo>
                  <a:cubicBezTo>
                    <a:pt x="900" y="619"/>
                    <a:pt x="887" y="596"/>
                    <a:pt x="838" y="556"/>
                  </a:cubicBezTo>
                  <a:cubicBezTo>
                    <a:pt x="811" y="586"/>
                    <a:pt x="740" y="569"/>
                    <a:pt x="707" y="566"/>
                  </a:cubicBezTo>
                  <a:cubicBezTo>
                    <a:pt x="681" y="603"/>
                    <a:pt x="602" y="594"/>
                    <a:pt x="592" y="583"/>
                  </a:cubicBezTo>
                  <a:cubicBezTo>
                    <a:pt x="558" y="617"/>
                    <a:pt x="467" y="617"/>
                    <a:pt x="467" y="617"/>
                  </a:cubicBezTo>
                  <a:cubicBezTo>
                    <a:pt x="467" y="617"/>
                    <a:pt x="467" y="617"/>
                    <a:pt x="477" y="622"/>
                  </a:cubicBezTo>
                  <a:cubicBezTo>
                    <a:pt x="422" y="696"/>
                    <a:pt x="354" y="679"/>
                    <a:pt x="323" y="660"/>
                  </a:cubicBezTo>
                  <a:cubicBezTo>
                    <a:pt x="204" y="660"/>
                    <a:pt x="189" y="554"/>
                    <a:pt x="189" y="554"/>
                  </a:cubicBezTo>
                  <a:cubicBezTo>
                    <a:pt x="189" y="554"/>
                    <a:pt x="189" y="554"/>
                    <a:pt x="132" y="554"/>
                  </a:cubicBezTo>
                  <a:cubicBezTo>
                    <a:pt x="77" y="552"/>
                    <a:pt x="36" y="475"/>
                    <a:pt x="36" y="475"/>
                  </a:cubicBezTo>
                  <a:cubicBezTo>
                    <a:pt x="36" y="475"/>
                    <a:pt x="28" y="446"/>
                    <a:pt x="23" y="429"/>
                  </a:cubicBezTo>
                  <a:cubicBezTo>
                    <a:pt x="0" y="384"/>
                    <a:pt x="19" y="350"/>
                    <a:pt x="25" y="323"/>
                  </a:cubicBezTo>
                  <a:cubicBezTo>
                    <a:pt x="21" y="287"/>
                    <a:pt x="40" y="267"/>
                    <a:pt x="40" y="267"/>
                  </a:cubicBezTo>
                  <a:cubicBezTo>
                    <a:pt x="40" y="242"/>
                    <a:pt x="40" y="242"/>
                    <a:pt x="40" y="242"/>
                  </a:cubicBezTo>
                  <a:cubicBezTo>
                    <a:pt x="40" y="242"/>
                    <a:pt x="81" y="195"/>
                    <a:pt x="91" y="180"/>
                  </a:cubicBezTo>
                  <a:cubicBezTo>
                    <a:pt x="100" y="164"/>
                    <a:pt x="132" y="146"/>
                    <a:pt x="132" y="14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3" y="93"/>
                    <a:pt x="208" y="87"/>
                    <a:pt x="252" y="62"/>
                  </a:cubicBezTo>
                  <a:cubicBezTo>
                    <a:pt x="318" y="28"/>
                    <a:pt x="348" y="42"/>
                    <a:pt x="348" y="42"/>
                  </a:cubicBezTo>
                  <a:cubicBezTo>
                    <a:pt x="356" y="38"/>
                    <a:pt x="356" y="38"/>
                    <a:pt x="356" y="38"/>
                  </a:cubicBezTo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50800">
              <a:solidFill>
                <a:schemeClr val="tx1"/>
              </a:solidFill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9529408" y="4047037"/>
              <a:ext cx="3595990" cy="2759502"/>
            </a:xfrm>
            <a:custGeom>
              <a:avLst/>
              <a:gdLst>
                <a:gd name="T0" fmla="*/ 451 w 454"/>
                <a:gd name="T1" fmla="*/ 0 h 348"/>
                <a:gd name="T2" fmla="*/ 448 w 454"/>
                <a:gd name="T3" fmla="*/ 3 h 348"/>
                <a:gd name="T4" fmla="*/ 432 w 454"/>
                <a:gd name="T5" fmla="*/ 37 h 348"/>
                <a:gd name="T6" fmla="*/ 423 w 454"/>
                <a:gd name="T7" fmla="*/ 86 h 348"/>
                <a:gd name="T8" fmla="*/ 423 w 454"/>
                <a:gd name="T9" fmla="*/ 87 h 348"/>
                <a:gd name="T10" fmla="*/ 423 w 454"/>
                <a:gd name="T11" fmla="*/ 88 h 348"/>
                <a:gd name="T12" fmla="*/ 392 w 454"/>
                <a:gd name="T13" fmla="*/ 132 h 348"/>
                <a:gd name="T14" fmla="*/ 333 w 454"/>
                <a:gd name="T15" fmla="*/ 147 h 348"/>
                <a:gd name="T16" fmla="*/ 333 w 454"/>
                <a:gd name="T17" fmla="*/ 147 h 348"/>
                <a:gd name="T18" fmla="*/ 293 w 454"/>
                <a:gd name="T19" fmla="*/ 153 h 348"/>
                <a:gd name="T20" fmla="*/ 267 w 454"/>
                <a:gd name="T21" fmla="*/ 127 h 348"/>
                <a:gd name="T22" fmla="*/ 265 w 454"/>
                <a:gd name="T23" fmla="*/ 127 h 348"/>
                <a:gd name="T24" fmla="*/ 263 w 454"/>
                <a:gd name="T25" fmla="*/ 128 h 348"/>
                <a:gd name="T26" fmla="*/ 264 w 454"/>
                <a:gd name="T27" fmla="*/ 132 h 348"/>
                <a:gd name="T28" fmla="*/ 287 w 454"/>
                <a:gd name="T29" fmla="*/ 155 h 348"/>
                <a:gd name="T30" fmla="*/ 225 w 454"/>
                <a:gd name="T31" fmla="*/ 181 h 348"/>
                <a:gd name="T32" fmla="*/ 168 w 454"/>
                <a:gd name="T33" fmla="*/ 223 h 348"/>
                <a:gd name="T34" fmla="*/ 121 w 454"/>
                <a:gd name="T35" fmla="*/ 260 h 348"/>
                <a:gd name="T36" fmla="*/ 89 w 454"/>
                <a:gd name="T37" fmla="*/ 286 h 348"/>
                <a:gd name="T38" fmla="*/ 82 w 454"/>
                <a:gd name="T39" fmla="*/ 287 h 348"/>
                <a:gd name="T40" fmla="*/ 82 w 454"/>
                <a:gd name="T41" fmla="*/ 287 h 348"/>
                <a:gd name="T42" fmla="*/ 53 w 454"/>
                <a:gd name="T43" fmla="*/ 283 h 348"/>
                <a:gd name="T44" fmla="*/ 49 w 454"/>
                <a:gd name="T45" fmla="*/ 283 h 348"/>
                <a:gd name="T46" fmla="*/ 15 w 454"/>
                <a:gd name="T47" fmla="*/ 300 h 348"/>
                <a:gd name="T48" fmla="*/ 1 w 454"/>
                <a:gd name="T49" fmla="*/ 343 h 348"/>
                <a:gd name="T50" fmla="*/ 1 w 454"/>
                <a:gd name="T51" fmla="*/ 347 h 348"/>
                <a:gd name="T52" fmla="*/ 3 w 454"/>
                <a:gd name="T53" fmla="*/ 348 h 348"/>
                <a:gd name="T54" fmla="*/ 5 w 454"/>
                <a:gd name="T55" fmla="*/ 347 h 348"/>
                <a:gd name="T56" fmla="*/ 19 w 454"/>
                <a:gd name="T57" fmla="*/ 303 h 348"/>
                <a:gd name="T58" fmla="*/ 49 w 454"/>
                <a:gd name="T59" fmla="*/ 289 h 348"/>
                <a:gd name="T60" fmla="*/ 53 w 454"/>
                <a:gd name="T61" fmla="*/ 289 h 348"/>
                <a:gd name="T62" fmla="*/ 53 w 454"/>
                <a:gd name="T63" fmla="*/ 289 h 348"/>
                <a:gd name="T64" fmla="*/ 82 w 454"/>
                <a:gd name="T65" fmla="*/ 292 h 348"/>
                <a:gd name="T66" fmla="*/ 90 w 454"/>
                <a:gd name="T67" fmla="*/ 292 h 348"/>
                <a:gd name="T68" fmla="*/ 125 w 454"/>
                <a:gd name="T69" fmla="*/ 264 h 348"/>
                <a:gd name="T70" fmla="*/ 172 w 454"/>
                <a:gd name="T71" fmla="*/ 228 h 348"/>
                <a:gd name="T72" fmla="*/ 227 w 454"/>
                <a:gd name="T73" fmla="*/ 186 h 348"/>
                <a:gd name="T74" fmla="*/ 332 w 454"/>
                <a:gd name="T75" fmla="*/ 152 h 348"/>
                <a:gd name="T76" fmla="*/ 333 w 454"/>
                <a:gd name="T77" fmla="*/ 152 h 348"/>
                <a:gd name="T78" fmla="*/ 428 w 454"/>
                <a:gd name="T79" fmla="*/ 88 h 348"/>
                <a:gd name="T80" fmla="*/ 428 w 454"/>
                <a:gd name="T81" fmla="*/ 87 h 348"/>
                <a:gd name="T82" fmla="*/ 428 w 454"/>
                <a:gd name="T83" fmla="*/ 86 h 348"/>
                <a:gd name="T84" fmla="*/ 437 w 454"/>
                <a:gd name="T85" fmla="*/ 40 h 348"/>
                <a:gd name="T86" fmla="*/ 454 w 454"/>
                <a:gd name="T87" fmla="*/ 3 h 348"/>
                <a:gd name="T88" fmla="*/ 451 w 454"/>
                <a:gd name="T89" fmla="*/ 0 h 348"/>
                <a:gd name="T90" fmla="*/ 451 w 454"/>
                <a:gd name="T9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348">
                  <a:moveTo>
                    <a:pt x="451" y="0"/>
                  </a:moveTo>
                  <a:cubicBezTo>
                    <a:pt x="449" y="0"/>
                    <a:pt x="448" y="1"/>
                    <a:pt x="448" y="3"/>
                  </a:cubicBezTo>
                  <a:cubicBezTo>
                    <a:pt x="448" y="17"/>
                    <a:pt x="439" y="23"/>
                    <a:pt x="432" y="37"/>
                  </a:cubicBezTo>
                  <a:cubicBezTo>
                    <a:pt x="425" y="52"/>
                    <a:pt x="423" y="70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23" y="108"/>
                    <a:pt x="410" y="123"/>
                    <a:pt x="392" y="132"/>
                  </a:cubicBezTo>
                  <a:cubicBezTo>
                    <a:pt x="374" y="142"/>
                    <a:pt x="351" y="147"/>
                    <a:pt x="333" y="147"/>
                  </a:cubicBezTo>
                  <a:cubicBezTo>
                    <a:pt x="333" y="147"/>
                    <a:pt x="333" y="147"/>
                    <a:pt x="333" y="147"/>
                  </a:cubicBezTo>
                  <a:cubicBezTo>
                    <a:pt x="319" y="147"/>
                    <a:pt x="306" y="149"/>
                    <a:pt x="293" y="153"/>
                  </a:cubicBezTo>
                  <a:cubicBezTo>
                    <a:pt x="284" y="145"/>
                    <a:pt x="278" y="134"/>
                    <a:pt x="267" y="127"/>
                  </a:cubicBezTo>
                  <a:cubicBezTo>
                    <a:pt x="266" y="127"/>
                    <a:pt x="266" y="127"/>
                    <a:pt x="265" y="127"/>
                  </a:cubicBezTo>
                  <a:cubicBezTo>
                    <a:pt x="264" y="127"/>
                    <a:pt x="263" y="127"/>
                    <a:pt x="263" y="128"/>
                  </a:cubicBezTo>
                  <a:cubicBezTo>
                    <a:pt x="262" y="130"/>
                    <a:pt x="262" y="131"/>
                    <a:pt x="264" y="132"/>
                  </a:cubicBezTo>
                  <a:cubicBezTo>
                    <a:pt x="273" y="138"/>
                    <a:pt x="278" y="147"/>
                    <a:pt x="287" y="155"/>
                  </a:cubicBezTo>
                  <a:cubicBezTo>
                    <a:pt x="265" y="162"/>
                    <a:pt x="245" y="172"/>
                    <a:pt x="225" y="181"/>
                  </a:cubicBezTo>
                  <a:cubicBezTo>
                    <a:pt x="201" y="190"/>
                    <a:pt x="187" y="207"/>
                    <a:pt x="168" y="223"/>
                  </a:cubicBezTo>
                  <a:cubicBezTo>
                    <a:pt x="153" y="236"/>
                    <a:pt x="136" y="246"/>
                    <a:pt x="121" y="260"/>
                  </a:cubicBezTo>
                  <a:cubicBezTo>
                    <a:pt x="109" y="271"/>
                    <a:pt x="104" y="283"/>
                    <a:pt x="89" y="286"/>
                  </a:cubicBezTo>
                  <a:cubicBezTo>
                    <a:pt x="87" y="287"/>
                    <a:pt x="84" y="287"/>
                    <a:pt x="82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73" y="287"/>
                    <a:pt x="63" y="283"/>
                    <a:pt x="53" y="283"/>
                  </a:cubicBezTo>
                  <a:cubicBezTo>
                    <a:pt x="51" y="283"/>
                    <a:pt x="50" y="283"/>
                    <a:pt x="49" y="283"/>
                  </a:cubicBezTo>
                  <a:cubicBezTo>
                    <a:pt x="37" y="284"/>
                    <a:pt x="23" y="289"/>
                    <a:pt x="15" y="300"/>
                  </a:cubicBezTo>
                  <a:cubicBezTo>
                    <a:pt x="5" y="314"/>
                    <a:pt x="9" y="334"/>
                    <a:pt x="1" y="343"/>
                  </a:cubicBezTo>
                  <a:cubicBezTo>
                    <a:pt x="0" y="345"/>
                    <a:pt x="0" y="346"/>
                    <a:pt x="1" y="347"/>
                  </a:cubicBezTo>
                  <a:cubicBezTo>
                    <a:pt x="2" y="348"/>
                    <a:pt x="2" y="348"/>
                    <a:pt x="3" y="348"/>
                  </a:cubicBezTo>
                  <a:cubicBezTo>
                    <a:pt x="4" y="348"/>
                    <a:pt x="5" y="348"/>
                    <a:pt x="5" y="347"/>
                  </a:cubicBezTo>
                  <a:cubicBezTo>
                    <a:pt x="15" y="334"/>
                    <a:pt x="11" y="314"/>
                    <a:pt x="19" y="303"/>
                  </a:cubicBezTo>
                  <a:cubicBezTo>
                    <a:pt x="26" y="295"/>
                    <a:pt x="39" y="290"/>
                    <a:pt x="49" y="289"/>
                  </a:cubicBezTo>
                  <a:cubicBezTo>
                    <a:pt x="50" y="289"/>
                    <a:pt x="52" y="289"/>
                    <a:pt x="53" y="289"/>
                  </a:cubicBezTo>
                  <a:cubicBezTo>
                    <a:pt x="53" y="289"/>
                    <a:pt x="53" y="289"/>
                    <a:pt x="53" y="289"/>
                  </a:cubicBezTo>
                  <a:cubicBezTo>
                    <a:pt x="62" y="289"/>
                    <a:pt x="72" y="292"/>
                    <a:pt x="82" y="292"/>
                  </a:cubicBezTo>
                  <a:cubicBezTo>
                    <a:pt x="85" y="292"/>
                    <a:pt x="87" y="292"/>
                    <a:pt x="90" y="292"/>
                  </a:cubicBezTo>
                  <a:cubicBezTo>
                    <a:pt x="108" y="288"/>
                    <a:pt x="114" y="274"/>
                    <a:pt x="125" y="264"/>
                  </a:cubicBezTo>
                  <a:cubicBezTo>
                    <a:pt x="139" y="251"/>
                    <a:pt x="156" y="241"/>
                    <a:pt x="172" y="228"/>
                  </a:cubicBezTo>
                  <a:cubicBezTo>
                    <a:pt x="191" y="211"/>
                    <a:pt x="205" y="195"/>
                    <a:pt x="227" y="186"/>
                  </a:cubicBezTo>
                  <a:cubicBezTo>
                    <a:pt x="262" y="171"/>
                    <a:pt x="295" y="152"/>
                    <a:pt x="332" y="152"/>
                  </a:cubicBezTo>
                  <a:cubicBezTo>
                    <a:pt x="333" y="152"/>
                    <a:pt x="333" y="152"/>
                    <a:pt x="333" y="152"/>
                  </a:cubicBezTo>
                  <a:cubicBezTo>
                    <a:pt x="370" y="152"/>
                    <a:pt x="428" y="134"/>
                    <a:pt x="428" y="88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28" y="86"/>
                    <a:pt x="428" y="86"/>
                    <a:pt x="428" y="86"/>
                  </a:cubicBezTo>
                  <a:cubicBezTo>
                    <a:pt x="428" y="71"/>
                    <a:pt x="431" y="53"/>
                    <a:pt x="437" y="40"/>
                  </a:cubicBezTo>
                  <a:cubicBezTo>
                    <a:pt x="443" y="27"/>
                    <a:pt x="453" y="20"/>
                    <a:pt x="454" y="3"/>
                  </a:cubicBezTo>
                  <a:cubicBezTo>
                    <a:pt x="454" y="1"/>
                    <a:pt x="452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001907" y="2492261"/>
              <a:ext cx="5664476" cy="4291546"/>
            </a:xfrm>
            <a:custGeom>
              <a:avLst/>
              <a:gdLst>
                <a:gd name="T0" fmla="*/ 411 w 715"/>
                <a:gd name="T1" fmla="*/ 15 h 541"/>
                <a:gd name="T2" fmla="*/ 294 w 715"/>
                <a:gd name="T3" fmla="*/ 25 h 541"/>
                <a:gd name="T4" fmla="*/ 292 w 715"/>
                <a:gd name="T5" fmla="*/ 30 h 541"/>
                <a:gd name="T6" fmla="*/ 239 w 715"/>
                <a:gd name="T7" fmla="*/ 83 h 541"/>
                <a:gd name="T8" fmla="*/ 239 w 715"/>
                <a:gd name="T9" fmla="*/ 89 h 541"/>
                <a:gd name="T10" fmla="*/ 306 w 715"/>
                <a:gd name="T11" fmla="*/ 130 h 541"/>
                <a:gd name="T12" fmla="*/ 323 w 715"/>
                <a:gd name="T13" fmla="*/ 48 h 541"/>
                <a:gd name="T14" fmla="*/ 413 w 715"/>
                <a:gd name="T15" fmla="*/ 30 h 541"/>
                <a:gd name="T16" fmla="*/ 363 w 715"/>
                <a:gd name="T17" fmla="*/ 99 h 541"/>
                <a:gd name="T18" fmla="*/ 287 w 715"/>
                <a:gd name="T19" fmla="*/ 287 h 541"/>
                <a:gd name="T20" fmla="*/ 263 w 715"/>
                <a:gd name="T21" fmla="*/ 368 h 541"/>
                <a:gd name="T22" fmla="*/ 132 w 715"/>
                <a:gd name="T23" fmla="*/ 296 h 541"/>
                <a:gd name="T24" fmla="*/ 112 w 715"/>
                <a:gd name="T25" fmla="*/ 175 h 541"/>
                <a:gd name="T26" fmla="*/ 117 w 715"/>
                <a:gd name="T27" fmla="*/ 273 h 541"/>
                <a:gd name="T28" fmla="*/ 92 w 715"/>
                <a:gd name="T29" fmla="*/ 309 h 541"/>
                <a:gd name="T30" fmla="*/ 76 w 715"/>
                <a:gd name="T31" fmla="*/ 210 h 541"/>
                <a:gd name="T32" fmla="*/ 110 w 715"/>
                <a:gd name="T33" fmla="*/ 149 h 541"/>
                <a:gd name="T34" fmla="*/ 109 w 715"/>
                <a:gd name="T35" fmla="*/ 144 h 541"/>
                <a:gd name="T36" fmla="*/ 29 w 715"/>
                <a:gd name="T37" fmla="*/ 199 h 541"/>
                <a:gd name="T38" fmla="*/ 5 w 715"/>
                <a:gd name="T39" fmla="*/ 230 h 541"/>
                <a:gd name="T40" fmla="*/ 70 w 715"/>
                <a:gd name="T41" fmla="*/ 206 h 541"/>
                <a:gd name="T42" fmla="*/ 41 w 715"/>
                <a:gd name="T43" fmla="*/ 276 h 541"/>
                <a:gd name="T44" fmla="*/ 20 w 715"/>
                <a:gd name="T45" fmla="*/ 280 h 541"/>
                <a:gd name="T46" fmla="*/ 55 w 715"/>
                <a:gd name="T47" fmla="*/ 291 h 541"/>
                <a:gd name="T48" fmla="*/ 60 w 715"/>
                <a:gd name="T49" fmla="*/ 285 h 541"/>
                <a:gd name="T50" fmla="*/ 57 w 715"/>
                <a:gd name="T51" fmla="*/ 424 h 541"/>
                <a:gd name="T52" fmla="*/ 88 w 715"/>
                <a:gd name="T53" fmla="*/ 315 h 541"/>
                <a:gd name="T54" fmla="*/ 131 w 715"/>
                <a:gd name="T55" fmla="*/ 314 h 541"/>
                <a:gd name="T56" fmla="*/ 143 w 715"/>
                <a:gd name="T57" fmla="*/ 402 h 541"/>
                <a:gd name="T58" fmla="*/ 59 w 715"/>
                <a:gd name="T59" fmla="*/ 449 h 541"/>
                <a:gd name="T60" fmla="*/ 11 w 715"/>
                <a:gd name="T61" fmla="*/ 443 h 541"/>
                <a:gd name="T62" fmla="*/ 93 w 715"/>
                <a:gd name="T63" fmla="*/ 485 h 541"/>
                <a:gd name="T64" fmla="*/ 154 w 715"/>
                <a:gd name="T65" fmla="*/ 456 h 541"/>
                <a:gd name="T66" fmla="*/ 141 w 715"/>
                <a:gd name="T67" fmla="*/ 538 h 541"/>
                <a:gd name="T68" fmla="*/ 265 w 715"/>
                <a:gd name="T69" fmla="*/ 374 h 541"/>
                <a:gd name="T70" fmla="*/ 303 w 715"/>
                <a:gd name="T71" fmla="*/ 394 h 541"/>
                <a:gd name="T72" fmla="*/ 287 w 715"/>
                <a:gd name="T73" fmla="*/ 463 h 541"/>
                <a:gd name="T74" fmla="*/ 428 w 715"/>
                <a:gd name="T75" fmla="*/ 283 h 541"/>
                <a:gd name="T76" fmla="*/ 435 w 715"/>
                <a:gd name="T77" fmla="*/ 306 h 541"/>
                <a:gd name="T78" fmla="*/ 559 w 715"/>
                <a:gd name="T79" fmla="*/ 194 h 541"/>
                <a:gd name="T80" fmla="*/ 582 w 715"/>
                <a:gd name="T81" fmla="*/ 135 h 541"/>
                <a:gd name="T82" fmla="*/ 691 w 715"/>
                <a:gd name="T83" fmla="*/ 218 h 541"/>
                <a:gd name="T84" fmla="*/ 680 w 715"/>
                <a:gd name="T85" fmla="*/ 161 h 541"/>
                <a:gd name="T86" fmla="*/ 712 w 715"/>
                <a:gd name="T87" fmla="*/ 87 h 541"/>
                <a:gd name="T88" fmla="*/ 628 w 715"/>
                <a:gd name="T89" fmla="*/ 144 h 541"/>
                <a:gd name="T90" fmla="*/ 561 w 715"/>
                <a:gd name="T91" fmla="*/ 139 h 541"/>
                <a:gd name="T92" fmla="*/ 628 w 715"/>
                <a:gd name="T93" fmla="*/ 68 h 541"/>
                <a:gd name="T94" fmla="*/ 634 w 715"/>
                <a:gd name="T95" fmla="*/ 96 h 541"/>
                <a:gd name="T96" fmla="*/ 594 w 715"/>
                <a:gd name="T97" fmla="*/ 44 h 541"/>
                <a:gd name="T98" fmla="*/ 556 w 715"/>
                <a:gd name="T99" fmla="*/ 173 h 541"/>
                <a:gd name="T100" fmla="*/ 377 w 715"/>
                <a:gd name="T101" fmla="*/ 296 h 541"/>
                <a:gd name="T102" fmla="*/ 444 w 715"/>
                <a:gd name="T103" fmla="*/ 105 h 541"/>
                <a:gd name="T104" fmla="*/ 582 w 715"/>
                <a:gd name="T105" fmla="*/ 25 h 541"/>
                <a:gd name="T106" fmla="*/ 439 w 715"/>
                <a:gd name="T107" fmla="*/ 78 h 541"/>
                <a:gd name="T108" fmla="*/ 346 w 715"/>
                <a:gd name="T109" fmla="*/ 229 h 541"/>
                <a:gd name="T110" fmla="*/ 333 w 715"/>
                <a:gd name="T111" fmla="*/ 348 h 541"/>
                <a:gd name="T112" fmla="*/ 286 w 715"/>
                <a:gd name="T113" fmla="*/ 319 h 541"/>
                <a:gd name="T114" fmla="*/ 296 w 715"/>
                <a:gd name="T115" fmla="*/ 184 h 541"/>
                <a:gd name="T116" fmla="*/ 397 w 715"/>
                <a:gd name="T117" fmla="*/ 58 h 541"/>
                <a:gd name="T118" fmla="*/ 456 w 715"/>
                <a:gd name="T119" fmla="*/ 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5" h="541">
                  <a:moveTo>
                    <a:pt x="453" y="0"/>
                  </a:moveTo>
                  <a:cubicBezTo>
                    <a:pt x="453" y="0"/>
                    <a:pt x="453" y="0"/>
                    <a:pt x="453" y="0"/>
                  </a:cubicBezTo>
                  <a:cubicBezTo>
                    <a:pt x="440" y="2"/>
                    <a:pt x="430" y="16"/>
                    <a:pt x="423" y="23"/>
                  </a:cubicBezTo>
                  <a:cubicBezTo>
                    <a:pt x="421" y="24"/>
                    <a:pt x="420" y="25"/>
                    <a:pt x="419" y="27"/>
                  </a:cubicBezTo>
                  <a:cubicBezTo>
                    <a:pt x="418" y="21"/>
                    <a:pt x="415" y="17"/>
                    <a:pt x="411" y="15"/>
                  </a:cubicBezTo>
                  <a:cubicBezTo>
                    <a:pt x="406" y="12"/>
                    <a:pt x="399" y="11"/>
                    <a:pt x="392" y="11"/>
                  </a:cubicBezTo>
                  <a:cubicBezTo>
                    <a:pt x="369" y="11"/>
                    <a:pt x="339" y="22"/>
                    <a:pt x="330" y="30"/>
                  </a:cubicBezTo>
                  <a:cubicBezTo>
                    <a:pt x="327" y="34"/>
                    <a:pt x="324" y="37"/>
                    <a:pt x="321" y="40"/>
                  </a:cubicBezTo>
                  <a:cubicBezTo>
                    <a:pt x="315" y="31"/>
                    <a:pt x="309" y="25"/>
                    <a:pt x="294" y="25"/>
                  </a:cubicBezTo>
                  <a:cubicBezTo>
                    <a:pt x="294" y="25"/>
                    <a:pt x="294" y="25"/>
                    <a:pt x="294" y="25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5"/>
                    <a:pt x="292" y="25"/>
                    <a:pt x="291" y="26"/>
                  </a:cubicBezTo>
                  <a:cubicBezTo>
                    <a:pt x="290" y="27"/>
                    <a:pt x="291" y="29"/>
                    <a:pt x="292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307" y="30"/>
                    <a:pt x="310" y="35"/>
                    <a:pt x="318" y="45"/>
                  </a:cubicBezTo>
                  <a:cubicBezTo>
                    <a:pt x="303" y="67"/>
                    <a:pt x="301" y="92"/>
                    <a:pt x="301" y="120"/>
                  </a:cubicBezTo>
                  <a:cubicBezTo>
                    <a:pt x="288" y="101"/>
                    <a:pt x="262" y="83"/>
                    <a:pt x="239" y="83"/>
                  </a:cubicBezTo>
                  <a:cubicBezTo>
                    <a:pt x="233" y="83"/>
                    <a:pt x="228" y="84"/>
                    <a:pt x="223" y="86"/>
                  </a:cubicBezTo>
                  <a:cubicBezTo>
                    <a:pt x="221" y="87"/>
                    <a:pt x="221" y="89"/>
                    <a:pt x="221" y="90"/>
                  </a:cubicBezTo>
                  <a:cubicBezTo>
                    <a:pt x="222" y="91"/>
                    <a:pt x="223" y="92"/>
                    <a:pt x="224" y="92"/>
                  </a:cubicBezTo>
                  <a:cubicBezTo>
                    <a:pt x="224" y="92"/>
                    <a:pt x="225" y="92"/>
                    <a:pt x="225" y="91"/>
                  </a:cubicBezTo>
                  <a:cubicBezTo>
                    <a:pt x="229" y="89"/>
                    <a:pt x="234" y="89"/>
                    <a:pt x="239" y="89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63" y="89"/>
                    <a:pt x="293" y="113"/>
                    <a:pt x="301" y="132"/>
                  </a:cubicBezTo>
                  <a:cubicBezTo>
                    <a:pt x="302" y="133"/>
                    <a:pt x="303" y="134"/>
                    <a:pt x="304" y="134"/>
                  </a:cubicBezTo>
                  <a:cubicBezTo>
                    <a:pt x="305" y="134"/>
                    <a:pt x="305" y="134"/>
                    <a:pt x="305" y="134"/>
                  </a:cubicBezTo>
                  <a:cubicBezTo>
                    <a:pt x="306" y="133"/>
                    <a:pt x="307" y="132"/>
                    <a:pt x="306" y="130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6" y="130"/>
                    <a:pt x="306" y="129"/>
                    <a:pt x="306" y="129"/>
                  </a:cubicBezTo>
                  <a:cubicBezTo>
                    <a:pt x="306" y="128"/>
                    <a:pt x="307" y="128"/>
                    <a:pt x="307" y="127"/>
                  </a:cubicBezTo>
                  <a:cubicBezTo>
                    <a:pt x="307" y="96"/>
                    <a:pt x="308" y="70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4" y="47"/>
                    <a:pt x="324" y="46"/>
                    <a:pt x="324" y="46"/>
                  </a:cubicBezTo>
                  <a:cubicBezTo>
                    <a:pt x="327" y="42"/>
                    <a:pt x="330" y="38"/>
                    <a:pt x="334" y="34"/>
                  </a:cubicBezTo>
                  <a:cubicBezTo>
                    <a:pt x="340" y="28"/>
                    <a:pt x="370" y="17"/>
                    <a:pt x="391" y="17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405" y="17"/>
                    <a:pt x="413" y="20"/>
                    <a:pt x="413" y="30"/>
                  </a:cubicBezTo>
                  <a:cubicBezTo>
                    <a:pt x="413" y="30"/>
                    <a:pt x="413" y="31"/>
                    <a:pt x="413" y="32"/>
                  </a:cubicBezTo>
                  <a:cubicBezTo>
                    <a:pt x="406" y="39"/>
                    <a:pt x="398" y="46"/>
                    <a:pt x="392" y="54"/>
                  </a:cubicBezTo>
                  <a:cubicBezTo>
                    <a:pt x="388" y="61"/>
                    <a:pt x="385" y="69"/>
                    <a:pt x="380" y="75"/>
                  </a:cubicBezTo>
                  <a:cubicBezTo>
                    <a:pt x="377" y="79"/>
                    <a:pt x="372" y="84"/>
                    <a:pt x="368" y="89"/>
                  </a:cubicBezTo>
                  <a:cubicBezTo>
                    <a:pt x="365" y="94"/>
                    <a:pt x="365" y="97"/>
                    <a:pt x="363" y="99"/>
                  </a:cubicBezTo>
                  <a:cubicBezTo>
                    <a:pt x="359" y="103"/>
                    <a:pt x="352" y="104"/>
                    <a:pt x="346" y="107"/>
                  </a:cubicBezTo>
                  <a:cubicBezTo>
                    <a:pt x="316" y="121"/>
                    <a:pt x="304" y="156"/>
                    <a:pt x="291" y="182"/>
                  </a:cubicBezTo>
                  <a:cubicBezTo>
                    <a:pt x="284" y="195"/>
                    <a:pt x="282" y="208"/>
                    <a:pt x="282" y="222"/>
                  </a:cubicBezTo>
                  <a:cubicBezTo>
                    <a:pt x="282" y="234"/>
                    <a:pt x="284" y="247"/>
                    <a:pt x="284" y="259"/>
                  </a:cubicBezTo>
                  <a:cubicBezTo>
                    <a:pt x="285" y="269"/>
                    <a:pt x="286" y="278"/>
                    <a:pt x="287" y="287"/>
                  </a:cubicBezTo>
                  <a:cubicBezTo>
                    <a:pt x="288" y="290"/>
                    <a:pt x="288" y="292"/>
                    <a:pt x="288" y="295"/>
                  </a:cubicBezTo>
                  <a:cubicBezTo>
                    <a:pt x="288" y="303"/>
                    <a:pt x="285" y="309"/>
                    <a:pt x="281" y="317"/>
                  </a:cubicBezTo>
                  <a:cubicBezTo>
                    <a:pt x="276" y="325"/>
                    <a:pt x="272" y="333"/>
                    <a:pt x="267" y="341"/>
                  </a:cubicBezTo>
                  <a:cubicBezTo>
                    <a:pt x="263" y="348"/>
                    <a:pt x="263" y="356"/>
                    <a:pt x="263" y="363"/>
                  </a:cubicBezTo>
                  <a:cubicBezTo>
                    <a:pt x="263" y="365"/>
                    <a:pt x="263" y="367"/>
                    <a:pt x="263" y="368"/>
                  </a:cubicBezTo>
                  <a:cubicBezTo>
                    <a:pt x="257" y="370"/>
                    <a:pt x="252" y="373"/>
                    <a:pt x="247" y="376"/>
                  </a:cubicBezTo>
                  <a:cubicBezTo>
                    <a:pt x="237" y="383"/>
                    <a:pt x="227" y="390"/>
                    <a:pt x="218" y="397"/>
                  </a:cubicBezTo>
                  <a:cubicBezTo>
                    <a:pt x="193" y="369"/>
                    <a:pt x="150" y="344"/>
                    <a:pt x="136" y="311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33" y="305"/>
                    <a:pt x="132" y="301"/>
                    <a:pt x="132" y="296"/>
                  </a:cubicBezTo>
                  <a:cubicBezTo>
                    <a:pt x="130" y="283"/>
                    <a:pt x="130" y="279"/>
                    <a:pt x="121" y="269"/>
                  </a:cubicBezTo>
                  <a:cubicBezTo>
                    <a:pt x="113" y="260"/>
                    <a:pt x="104" y="252"/>
                    <a:pt x="102" y="242"/>
                  </a:cubicBezTo>
                  <a:cubicBezTo>
                    <a:pt x="101" y="237"/>
                    <a:pt x="100" y="232"/>
                    <a:pt x="100" y="226"/>
                  </a:cubicBezTo>
                  <a:cubicBezTo>
                    <a:pt x="100" y="209"/>
                    <a:pt x="105" y="189"/>
                    <a:pt x="113" y="179"/>
                  </a:cubicBezTo>
                  <a:cubicBezTo>
                    <a:pt x="114" y="178"/>
                    <a:pt x="114" y="176"/>
                    <a:pt x="112" y="175"/>
                  </a:cubicBezTo>
                  <a:cubicBezTo>
                    <a:pt x="112" y="175"/>
                    <a:pt x="111" y="175"/>
                    <a:pt x="111" y="175"/>
                  </a:cubicBezTo>
                  <a:cubicBezTo>
                    <a:pt x="110" y="175"/>
                    <a:pt x="109" y="175"/>
                    <a:pt x="108" y="176"/>
                  </a:cubicBezTo>
                  <a:cubicBezTo>
                    <a:pt x="99" y="188"/>
                    <a:pt x="94" y="208"/>
                    <a:pt x="94" y="226"/>
                  </a:cubicBezTo>
                  <a:cubicBezTo>
                    <a:pt x="94" y="232"/>
                    <a:pt x="95" y="238"/>
                    <a:pt x="96" y="243"/>
                  </a:cubicBezTo>
                  <a:cubicBezTo>
                    <a:pt x="100" y="256"/>
                    <a:pt x="110" y="264"/>
                    <a:pt x="117" y="273"/>
                  </a:cubicBezTo>
                  <a:cubicBezTo>
                    <a:pt x="125" y="283"/>
                    <a:pt x="124" y="283"/>
                    <a:pt x="126" y="296"/>
                  </a:cubicBezTo>
                  <a:cubicBezTo>
                    <a:pt x="127" y="301"/>
                    <a:pt x="128" y="305"/>
                    <a:pt x="129" y="309"/>
                  </a:cubicBezTo>
                  <a:cubicBezTo>
                    <a:pt x="122" y="309"/>
                    <a:pt x="116" y="308"/>
                    <a:pt x="109" y="308"/>
                  </a:cubicBezTo>
                  <a:cubicBezTo>
                    <a:pt x="109" y="308"/>
                    <a:pt x="109" y="308"/>
                    <a:pt x="109" y="308"/>
                  </a:cubicBezTo>
                  <a:cubicBezTo>
                    <a:pt x="103" y="308"/>
                    <a:pt x="98" y="309"/>
                    <a:pt x="92" y="309"/>
                  </a:cubicBezTo>
                  <a:cubicBezTo>
                    <a:pt x="88" y="297"/>
                    <a:pt x="72" y="284"/>
                    <a:pt x="63" y="280"/>
                  </a:cubicBezTo>
                  <a:cubicBezTo>
                    <a:pt x="61" y="279"/>
                    <a:pt x="60" y="279"/>
                    <a:pt x="59" y="278"/>
                  </a:cubicBezTo>
                  <a:cubicBezTo>
                    <a:pt x="59" y="277"/>
                    <a:pt x="59" y="276"/>
                    <a:pt x="59" y="275"/>
                  </a:cubicBezTo>
                  <a:cubicBezTo>
                    <a:pt x="59" y="263"/>
                    <a:pt x="61" y="252"/>
                    <a:pt x="66" y="239"/>
                  </a:cubicBezTo>
                  <a:cubicBezTo>
                    <a:pt x="68" y="230"/>
                    <a:pt x="74" y="220"/>
                    <a:pt x="76" y="210"/>
                  </a:cubicBezTo>
                  <a:cubicBezTo>
                    <a:pt x="76" y="209"/>
                    <a:pt x="76" y="208"/>
                    <a:pt x="76" y="206"/>
                  </a:cubicBezTo>
                  <a:cubicBezTo>
                    <a:pt x="76" y="198"/>
                    <a:pt x="73" y="189"/>
                    <a:pt x="73" y="182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73" y="161"/>
                    <a:pt x="90" y="155"/>
                    <a:pt x="110" y="149"/>
                  </a:cubicBezTo>
                  <a:cubicBezTo>
                    <a:pt x="130" y="144"/>
                    <a:pt x="144" y="143"/>
                    <a:pt x="155" y="123"/>
                  </a:cubicBezTo>
                  <a:cubicBezTo>
                    <a:pt x="156" y="121"/>
                    <a:pt x="155" y="120"/>
                    <a:pt x="154" y="119"/>
                  </a:cubicBezTo>
                  <a:cubicBezTo>
                    <a:pt x="154" y="119"/>
                    <a:pt x="153" y="118"/>
                    <a:pt x="153" y="118"/>
                  </a:cubicBezTo>
                  <a:cubicBezTo>
                    <a:pt x="152" y="118"/>
                    <a:pt x="151" y="119"/>
                    <a:pt x="150" y="120"/>
                  </a:cubicBezTo>
                  <a:cubicBezTo>
                    <a:pt x="140" y="139"/>
                    <a:pt x="130" y="138"/>
                    <a:pt x="109" y="144"/>
                  </a:cubicBezTo>
                  <a:cubicBezTo>
                    <a:pt x="89" y="149"/>
                    <a:pt x="67" y="157"/>
                    <a:pt x="67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49" y="183"/>
                    <a:pt x="42" y="188"/>
                    <a:pt x="29" y="199"/>
                  </a:cubicBezTo>
                  <a:cubicBezTo>
                    <a:pt x="21" y="207"/>
                    <a:pt x="0" y="212"/>
                    <a:pt x="0" y="23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2"/>
                    <a:pt x="1" y="233"/>
                    <a:pt x="2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4" y="233"/>
                    <a:pt x="5" y="231"/>
                    <a:pt x="5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217"/>
                    <a:pt x="22" y="212"/>
                    <a:pt x="33" y="203"/>
                  </a:cubicBezTo>
                  <a:cubicBezTo>
                    <a:pt x="46" y="192"/>
                    <a:pt x="50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9" y="195"/>
                    <a:pt x="70" y="201"/>
                    <a:pt x="70" y="206"/>
                  </a:cubicBezTo>
                  <a:cubicBezTo>
                    <a:pt x="70" y="207"/>
                    <a:pt x="70" y="209"/>
                    <a:pt x="70" y="210"/>
                  </a:cubicBezTo>
                  <a:cubicBezTo>
                    <a:pt x="69" y="218"/>
                    <a:pt x="63" y="227"/>
                    <a:pt x="60" y="237"/>
                  </a:cubicBezTo>
                  <a:cubicBezTo>
                    <a:pt x="56" y="251"/>
                    <a:pt x="53" y="262"/>
                    <a:pt x="53" y="275"/>
                  </a:cubicBezTo>
                  <a:cubicBezTo>
                    <a:pt x="53" y="275"/>
                    <a:pt x="53" y="276"/>
                    <a:pt x="53" y="277"/>
                  </a:cubicBezTo>
                  <a:cubicBezTo>
                    <a:pt x="49" y="276"/>
                    <a:pt x="45" y="276"/>
                    <a:pt x="41" y="276"/>
                  </a:cubicBezTo>
                  <a:cubicBezTo>
                    <a:pt x="39" y="276"/>
                    <a:pt x="37" y="276"/>
                    <a:pt x="36" y="276"/>
                  </a:cubicBezTo>
                  <a:cubicBezTo>
                    <a:pt x="31" y="276"/>
                    <a:pt x="26" y="276"/>
                    <a:pt x="22" y="275"/>
                  </a:cubicBezTo>
                  <a:cubicBezTo>
                    <a:pt x="21" y="275"/>
                    <a:pt x="21" y="275"/>
                    <a:pt x="21" y="275"/>
                  </a:cubicBezTo>
                  <a:cubicBezTo>
                    <a:pt x="20" y="275"/>
                    <a:pt x="19" y="276"/>
                    <a:pt x="18" y="277"/>
                  </a:cubicBezTo>
                  <a:cubicBezTo>
                    <a:pt x="18" y="279"/>
                    <a:pt x="19" y="280"/>
                    <a:pt x="20" y="280"/>
                  </a:cubicBezTo>
                  <a:cubicBezTo>
                    <a:pt x="25" y="282"/>
                    <a:pt x="31" y="282"/>
                    <a:pt x="36" y="282"/>
                  </a:cubicBezTo>
                  <a:cubicBezTo>
                    <a:pt x="37" y="282"/>
                    <a:pt x="39" y="282"/>
                    <a:pt x="41" y="282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5" y="282"/>
                    <a:pt x="50" y="282"/>
                    <a:pt x="54" y="283"/>
                  </a:cubicBezTo>
                  <a:cubicBezTo>
                    <a:pt x="54" y="285"/>
                    <a:pt x="54" y="288"/>
                    <a:pt x="55" y="291"/>
                  </a:cubicBezTo>
                  <a:cubicBezTo>
                    <a:pt x="55" y="292"/>
                    <a:pt x="56" y="293"/>
                    <a:pt x="57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9" y="293"/>
                    <a:pt x="60" y="291"/>
                    <a:pt x="60" y="290"/>
                  </a:cubicBezTo>
                  <a:cubicBezTo>
                    <a:pt x="60" y="288"/>
                    <a:pt x="60" y="286"/>
                    <a:pt x="59" y="285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8" y="288"/>
                    <a:pt x="82" y="301"/>
                    <a:pt x="87" y="310"/>
                  </a:cubicBezTo>
                  <a:cubicBezTo>
                    <a:pt x="73" y="312"/>
                    <a:pt x="60" y="318"/>
                    <a:pt x="49" y="331"/>
                  </a:cubicBezTo>
                  <a:cubicBezTo>
                    <a:pt x="42" y="340"/>
                    <a:pt x="38" y="359"/>
                    <a:pt x="37" y="378"/>
                  </a:cubicBezTo>
                  <a:cubicBezTo>
                    <a:pt x="38" y="397"/>
                    <a:pt x="42" y="417"/>
                    <a:pt x="56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9" y="424"/>
                    <a:pt x="60" y="424"/>
                    <a:pt x="60" y="423"/>
                  </a:cubicBezTo>
                  <a:cubicBezTo>
                    <a:pt x="61" y="421"/>
                    <a:pt x="60" y="419"/>
                    <a:pt x="59" y="419"/>
                  </a:cubicBezTo>
                  <a:cubicBezTo>
                    <a:pt x="48" y="415"/>
                    <a:pt x="43" y="397"/>
                    <a:pt x="43" y="378"/>
                  </a:cubicBezTo>
                  <a:cubicBezTo>
                    <a:pt x="43" y="360"/>
                    <a:pt x="47" y="342"/>
                    <a:pt x="54" y="334"/>
                  </a:cubicBezTo>
                  <a:cubicBezTo>
                    <a:pt x="63" y="322"/>
                    <a:pt x="75" y="317"/>
                    <a:pt x="88" y="315"/>
                  </a:cubicBezTo>
                  <a:cubicBezTo>
                    <a:pt x="89" y="316"/>
                    <a:pt x="90" y="317"/>
                    <a:pt x="91" y="317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3" y="317"/>
                    <a:pt x="94" y="316"/>
                    <a:pt x="94" y="315"/>
                  </a:cubicBezTo>
                  <a:cubicBezTo>
                    <a:pt x="99" y="314"/>
                    <a:pt x="104" y="314"/>
                    <a:pt x="109" y="314"/>
                  </a:cubicBezTo>
                  <a:cubicBezTo>
                    <a:pt x="117" y="314"/>
                    <a:pt x="124" y="314"/>
                    <a:pt x="131" y="314"/>
                  </a:cubicBezTo>
                  <a:cubicBezTo>
                    <a:pt x="147" y="349"/>
                    <a:pt x="190" y="374"/>
                    <a:pt x="213" y="400"/>
                  </a:cubicBezTo>
                  <a:cubicBezTo>
                    <a:pt x="209" y="403"/>
                    <a:pt x="204" y="407"/>
                    <a:pt x="200" y="410"/>
                  </a:cubicBezTo>
                  <a:cubicBezTo>
                    <a:pt x="183" y="403"/>
                    <a:pt x="163" y="406"/>
                    <a:pt x="147" y="399"/>
                  </a:cubicBezTo>
                  <a:cubicBezTo>
                    <a:pt x="143" y="398"/>
                    <a:pt x="143" y="398"/>
                    <a:pt x="143" y="398"/>
                  </a:cubicBezTo>
                  <a:cubicBezTo>
                    <a:pt x="143" y="402"/>
                    <a:pt x="143" y="402"/>
                    <a:pt x="143" y="402"/>
                  </a:cubicBezTo>
                  <a:cubicBezTo>
                    <a:pt x="142" y="419"/>
                    <a:pt x="136" y="441"/>
                    <a:pt x="128" y="455"/>
                  </a:cubicBezTo>
                  <a:cubicBezTo>
                    <a:pt x="120" y="471"/>
                    <a:pt x="113" y="478"/>
                    <a:pt x="95" y="479"/>
                  </a:cubicBezTo>
                  <a:cubicBezTo>
                    <a:pt x="94" y="479"/>
                    <a:pt x="94" y="479"/>
                    <a:pt x="93" y="479"/>
                  </a:cubicBezTo>
                  <a:cubicBezTo>
                    <a:pt x="83" y="479"/>
                    <a:pt x="79" y="476"/>
                    <a:pt x="75" y="470"/>
                  </a:cubicBezTo>
                  <a:cubicBezTo>
                    <a:pt x="70" y="465"/>
                    <a:pt x="66" y="457"/>
                    <a:pt x="59" y="449"/>
                  </a:cubicBezTo>
                  <a:cubicBezTo>
                    <a:pt x="49" y="438"/>
                    <a:pt x="37" y="437"/>
                    <a:pt x="25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0" y="437"/>
                    <a:pt x="16" y="437"/>
                    <a:pt x="11" y="437"/>
                  </a:cubicBezTo>
                  <a:cubicBezTo>
                    <a:pt x="10" y="437"/>
                    <a:pt x="8" y="438"/>
                    <a:pt x="8" y="440"/>
                  </a:cubicBezTo>
                  <a:cubicBezTo>
                    <a:pt x="8" y="441"/>
                    <a:pt x="10" y="443"/>
                    <a:pt x="11" y="443"/>
                  </a:cubicBezTo>
                  <a:cubicBezTo>
                    <a:pt x="16" y="443"/>
                    <a:pt x="20" y="442"/>
                    <a:pt x="24" y="442"/>
                  </a:cubicBezTo>
                  <a:cubicBezTo>
                    <a:pt x="36" y="442"/>
                    <a:pt x="46" y="444"/>
                    <a:pt x="55" y="453"/>
                  </a:cubicBezTo>
                  <a:cubicBezTo>
                    <a:pt x="62" y="460"/>
                    <a:pt x="65" y="467"/>
                    <a:pt x="70" y="474"/>
                  </a:cubicBezTo>
                  <a:cubicBezTo>
                    <a:pt x="75" y="480"/>
                    <a:pt x="82" y="485"/>
                    <a:pt x="93" y="485"/>
                  </a:cubicBezTo>
                  <a:cubicBezTo>
                    <a:pt x="93" y="485"/>
                    <a:pt x="93" y="485"/>
                    <a:pt x="93" y="485"/>
                  </a:cubicBezTo>
                  <a:cubicBezTo>
                    <a:pt x="94" y="485"/>
                    <a:pt x="95" y="485"/>
                    <a:pt x="95" y="485"/>
                  </a:cubicBezTo>
                  <a:cubicBezTo>
                    <a:pt x="115" y="484"/>
                    <a:pt x="125" y="474"/>
                    <a:pt x="133" y="458"/>
                  </a:cubicBezTo>
                  <a:cubicBezTo>
                    <a:pt x="141" y="444"/>
                    <a:pt x="147" y="423"/>
                    <a:pt x="148" y="406"/>
                  </a:cubicBezTo>
                  <a:cubicBezTo>
                    <a:pt x="164" y="411"/>
                    <a:pt x="181" y="410"/>
                    <a:pt x="195" y="414"/>
                  </a:cubicBezTo>
                  <a:cubicBezTo>
                    <a:pt x="181" y="427"/>
                    <a:pt x="167" y="440"/>
                    <a:pt x="154" y="456"/>
                  </a:cubicBezTo>
                  <a:cubicBezTo>
                    <a:pt x="135" y="479"/>
                    <a:pt x="135" y="509"/>
                    <a:pt x="135" y="536"/>
                  </a:cubicBezTo>
                  <a:cubicBezTo>
                    <a:pt x="135" y="537"/>
                    <a:pt x="135" y="538"/>
                    <a:pt x="135" y="538"/>
                  </a:cubicBezTo>
                  <a:cubicBezTo>
                    <a:pt x="135" y="540"/>
                    <a:pt x="136" y="541"/>
                    <a:pt x="138" y="541"/>
                  </a:cubicBezTo>
                  <a:cubicBezTo>
                    <a:pt x="140" y="541"/>
                    <a:pt x="141" y="540"/>
                    <a:pt x="141" y="538"/>
                  </a:cubicBezTo>
                  <a:cubicBezTo>
                    <a:pt x="141" y="538"/>
                    <a:pt x="141" y="538"/>
                    <a:pt x="141" y="538"/>
                  </a:cubicBezTo>
                  <a:cubicBezTo>
                    <a:pt x="141" y="538"/>
                    <a:pt x="141" y="537"/>
                    <a:pt x="141" y="536"/>
                  </a:cubicBezTo>
                  <a:cubicBezTo>
                    <a:pt x="141" y="509"/>
                    <a:pt x="141" y="481"/>
                    <a:pt x="158" y="459"/>
                  </a:cubicBezTo>
                  <a:cubicBezTo>
                    <a:pt x="185" y="427"/>
                    <a:pt x="216" y="404"/>
                    <a:pt x="250" y="381"/>
                  </a:cubicBezTo>
                  <a:cubicBezTo>
                    <a:pt x="255" y="378"/>
                    <a:pt x="260" y="376"/>
                    <a:pt x="264" y="374"/>
                  </a:cubicBezTo>
                  <a:cubicBezTo>
                    <a:pt x="265" y="374"/>
                    <a:pt x="265" y="374"/>
                    <a:pt x="265" y="374"/>
                  </a:cubicBezTo>
                  <a:cubicBezTo>
                    <a:pt x="267" y="374"/>
                    <a:pt x="268" y="373"/>
                    <a:pt x="268" y="372"/>
                  </a:cubicBezTo>
                  <a:cubicBezTo>
                    <a:pt x="286" y="366"/>
                    <a:pt x="305" y="365"/>
                    <a:pt x="324" y="358"/>
                  </a:cubicBezTo>
                  <a:cubicBezTo>
                    <a:pt x="328" y="357"/>
                    <a:pt x="331" y="355"/>
                    <a:pt x="334" y="353"/>
                  </a:cubicBezTo>
                  <a:cubicBezTo>
                    <a:pt x="335" y="355"/>
                    <a:pt x="335" y="357"/>
                    <a:pt x="335" y="359"/>
                  </a:cubicBezTo>
                  <a:cubicBezTo>
                    <a:pt x="336" y="374"/>
                    <a:pt x="317" y="380"/>
                    <a:pt x="303" y="394"/>
                  </a:cubicBezTo>
                  <a:cubicBezTo>
                    <a:pt x="282" y="416"/>
                    <a:pt x="281" y="435"/>
                    <a:pt x="281" y="463"/>
                  </a:cubicBezTo>
                  <a:cubicBezTo>
                    <a:pt x="281" y="464"/>
                    <a:pt x="281" y="464"/>
                    <a:pt x="281" y="465"/>
                  </a:cubicBezTo>
                  <a:cubicBezTo>
                    <a:pt x="281" y="467"/>
                    <a:pt x="283" y="468"/>
                    <a:pt x="284" y="468"/>
                  </a:cubicBezTo>
                  <a:cubicBezTo>
                    <a:pt x="286" y="468"/>
                    <a:pt x="287" y="467"/>
                    <a:pt x="287" y="465"/>
                  </a:cubicBezTo>
                  <a:cubicBezTo>
                    <a:pt x="287" y="464"/>
                    <a:pt x="287" y="464"/>
                    <a:pt x="287" y="463"/>
                  </a:cubicBezTo>
                  <a:cubicBezTo>
                    <a:pt x="287" y="434"/>
                    <a:pt x="287" y="419"/>
                    <a:pt x="307" y="398"/>
                  </a:cubicBezTo>
                  <a:cubicBezTo>
                    <a:pt x="319" y="385"/>
                    <a:pt x="340" y="379"/>
                    <a:pt x="341" y="359"/>
                  </a:cubicBezTo>
                  <a:cubicBezTo>
                    <a:pt x="341" y="356"/>
                    <a:pt x="340" y="353"/>
                    <a:pt x="339" y="350"/>
                  </a:cubicBezTo>
                  <a:cubicBezTo>
                    <a:pt x="364" y="332"/>
                    <a:pt x="371" y="300"/>
                    <a:pt x="395" y="290"/>
                  </a:cubicBezTo>
                  <a:cubicBezTo>
                    <a:pt x="403" y="286"/>
                    <a:pt x="417" y="284"/>
                    <a:pt x="428" y="283"/>
                  </a:cubicBezTo>
                  <a:cubicBezTo>
                    <a:pt x="428" y="287"/>
                    <a:pt x="428" y="291"/>
                    <a:pt x="428" y="295"/>
                  </a:cubicBezTo>
                  <a:cubicBezTo>
                    <a:pt x="428" y="299"/>
                    <a:pt x="428" y="304"/>
                    <a:pt x="430" y="308"/>
                  </a:cubicBezTo>
                  <a:cubicBezTo>
                    <a:pt x="430" y="309"/>
                    <a:pt x="431" y="310"/>
                    <a:pt x="433" y="310"/>
                  </a:cubicBezTo>
                  <a:cubicBezTo>
                    <a:pt x="434" y="310"/>
                    <a:pt x="434" y="310"/>
                    <a:pt x="434" y="310"/>
                  </a:cubicBezTo>
                  <a:cubicBezTo>
                    <a:pt x="435" y="309"/>
                    <a:pt x="436" y="308"/>
                    <a:pt x="435" y="306"/>
                  </a:cubicBezTo>
                  <a:cubicBezTo>
                    <a:pt x="434" y="303"/>
                    <a:pt x="433" y="299"/>
                    <a:pt x="433" y="295"/>
                  </a:cubicBezTo>
                  <a:cubicBezTo>
                    <a:pt x="433" y="291"/>
                    <a:pt x="434" y="287"/>
                    <a:pt x="434" y="283"/>
                  </a:cubicBezTo>
                  <a:cubicBezTo>
                    <a:pt x="435" y="282"/>
                    <a:pt x="437" y="282"/>
                    <a:pt x="438" y="282"/>
                  </a:cubicBezTo>
                  <a:cubicBezTo>
                    <a:pt x="464" y="280"/>
                    <a:pt x="491" y="268"/>
                    <a:pt x="512" y="253"/>
                  </a:cubicBezTo>
                  <a:cubicBezTo>
                    <a:pt x="530" y="240"/>
                    <a:pt x="554" y="216"/>
                    <a:pt x="559" y="194"/>
                  </a:cubicBezTo>
                  <a:cubicBezTo>
                    <a:pt x="561" y="187"/>
                    <a:pt x="561" y="180"/>
                    <a:pt x="561" y="173"/>
                  </a:cubicBezTo>
                  <a:cubicBezTo>
                    <a:pt x="561" y="165"/>
                    <a:pt x="561" y="158"/>
                    <a:pt x="561" y="151"/>
                  </a:cubicBezTo>
                  <a:cubicBezTo>
                    <a:pt x="561" y="151"/>
                    <a:pt x="561" y="151"/>
                    <a:pt x="561" y="151"/>
                  </a:cubicBezTo>
                  <a:cubicBezTo>
                    <a:pt x="561" y="151"/>
                    <a:pt x="561" y="151"/>
                    <a:pt x="561" y="151"/>
                  </a:cubicBezTo>
                  <a:cubicBezTo>
                    <a:pt x="569" y="139"/>
                    <a:pt x="569" y="136"/>
                    <a:pt x="582" y="135"/>
                  </a:cubicBezTo>
                  <a:cubicBezTo>
                    <a:pt x="583" y="135"/>
                    <a:pt x="584" y="135"/>
                    <a:pt x="585" y="135"/>
                  </a:cubicBezTo>
                  <a:cubicBezTo>
                    <a:pt x="602" y="136"/>
                    <a:pt x="610" y="142"/>
                    <a:pt x="625" y="149"/>
                  </a:cubicBezTo>
                  <a:cubicBezTo>
                    <a:pt x="643" y="156"/>
                    <a:pt x="663" y="154"/>
                    <a:pt x="676" y="165"/>
                  </a:cubicBezTo>
                  <a:cubicBezTo>
                    <a:pt x="688" y="174"/>
                    <a:pt x="685" y="198"/>
                    <a:pt x="688" y="216"/>
                  </a:cubicBezTo>
                  <a:cubicBezTo>
                    <a:pt x="688" y="217"/>
                    <a:pt x="690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3" y="218"/>
                    <a:pt x="694" y="216"/>
                    <a:pt x="694" y="215"/>
                  </a:cubicBezTo>
                  <a:cubicBezTo>
                    <a:pt x="690" y="199"/>
                    <a:pt x="694" y="174"/>
                    <a:pt x="680" y="161"/>
                  </a:cubicBezTo>
                  <a:cubicBezTo>
                    <a:pt x="680" y="161"/>
                    <a:pt x="680" y="161"/>
                    <a:pt x="680" y="161"/>
                  </a:cubicBezTo>
                  <a:cubicBezTo>
                    <a:pt x="680" y="161"/>
                    <a:pt x="680" y="161"/>
                    <a:pt x="680" y="161"/>
                  </a:cubicBezTo>
                  <a:cubicBezTo>
                    <a:pt x="680" y="155"/>
                    <a:pt x="680" y="150"/>
                    <a:pt x="680" y="146"/>
                  </a:cubicBezTo>
                  <a:cubicBezTo>
                    <a:pt x="680" y="136"/>
                    <a:pt x="681" y="128"/>
                    <a:pt x="688" y="121"/>
                  </a:cubicBezTo>
                  <a:cubicBezTo>
                    <a:pt x="696" y="112"/>
                    <a:pt x="714" y="109"/>
                    <a:pt x="715" y="90"/>
                  </a:cubicBezTo>
                  <a:cubicBezTo>
                    <a:pt x="715" y="89"/>
                    <a:pt x="714" y="88"/>
                    <a:pt x="713" y="87"/>
                  </a:cubicBezTo>
                  <a:cubicBezTo>
                    <a:pt x="713" y="87"/>
                    <a:pt x="712" y="87"/>
                    <a:pt x="712" y="87"/>
                  </a:cubicBezTo>
                  <a:cubicBezTo>
                    <a:pt x="711" y="87"/>
                    <a:pt x="710" y="89"/>
                    <a:pt x="710" y="90"/>
                  </a:cubicBezTo>
                  <a:cubicBezTo>
                    <a:pt x="709" y="103"/>
                    <a:pt x="695" y="106"/>
                    <a:pt x="684" y="117"/>
                  </a:cubicBezTo>
                  <a:cubicBezTo>
                    <a:pt x="676" y="126"/>
                    <a:pt x="674" y="136"/>
                    <a:pt x="674" y="146"/>
                  </a:cubicBezTo>
                  <a:cubicBezTo>
                    <a:pt x="674" y="149"/>
                    <a:pt x="674" y="153"/>
                    <a:pt x="675" y="157"/>
                  </a:cubicBezTo>
                  <a:cubicBezTo>
                    <a:pt x="660" y="148"/>
                    <a:pt x="641" y="150"/>
                    <a:pt x="628" y="144"/>
                  </a:cubicBezTo>
                  <a:cubicBezTo>
                    <a:pt x="613" y="137"/>
                    <a:pt x="604" y="131"/>
                    <a:pt x="586" y="130"/>
                  </a:cubicBezTo>
                  <a:cubicBezTo>
                    <a:pt x="584" y="130"/>
                    <a:pt x="583" y="130"/>
                    <a:pt x="582" y="130"/>
                  </a:cubicBezTo>
                  <a:cubicBezTo>
                    <a:pt x="582" y="130"/>
                    <a:pt x="582" y="130"/>
                    <a:pt x="581" y="130"/>
                  </a:cubicBezTo>
                  <a:cubicBezTo>
                    <a:pt x="571" y="130"/>
                    <a:pt x="566" y="134"/>
                    <a:pt x="561" y="141"/>
                  </a:cubicBezTo>
                  <a:cubicBezTo>
                    <a:pt x="561" y="140"/>
                    <a:pt x="561" y="140"/>
                    <a:pt x="561" y="139"/>
                  </a:cubicBezTo>
                  <a:cubicBezTo>
                    <a:pt x="561" y="106"/>
                    <a:pt x="563" y="57"/>
                    <a:pt x="596" y="49"/>
                  </a:cubicBezTo>
                  <a:cubicBezTo>
                    <a:pt x="598" y="49"/>
                    <a:pt x="601" y="48"/>
                    <a:pt x="604" y="48"/>
                  </a:cubicBezTo>
                  <a:cubicBezTo>
                    <a:pt x="604" y="48"/>
                    <a:pt x="604" y="48"/>
                    <a:pt x="604" y="48"/>
                  </a:cubicBezTo>
                  <a:cubicBezTo>
                    <a:pt x="612" y="48"/>
                    <a:pt x="622" y="51"/>
                    <a:pt x="625" y="55"/>
                  </a:cubicBezTo>
                  <a:cubicBezTo>
                    <a:pt x="627" y="58"/>
                    <a:pt x="628" y="63"/>
                    <a:pt x="628" y="68"/>
                  </a:cubicBezTo>
                  <a:cubicBezTo>
                    <a:pt x="628" y="74"/>
                    <a:pt x="627" y="81"/>
                    <a:pt x="627" y="87"/>
                  </a:cubicBezTo>
                  <a:cubicBezTo>
                    <a:pt x="627" y="91"/>
                    <a:pt x="627" y="95"/>
                    <a:pt x="629" y="99"/>
                  </a:cubicBezTo>
                  <a:cubicBezTo>
                    <a:pt x="629" y="100"/>
                    <a:pt x="630" y="100"/>
                    <a:pt x="631" y="100"/>
                  </a:cubicBezTo>
                  <a:cubicBezTo>
                    <a:pt x="632" y="100"/>
                    <a:pt x="632" y="100"/>
                    <a:pt x="632" y="100"/>
                  </a:cubicBezTo>
                  <a:cubicBezTo>
                    <a:pt x="634" y="100"/>
                    <a:pt x="634" y="98"/>
                    <a:pt x="634" y="96"/>
                  </a:cubicBezTo>
                  <a:cubicBezTo>
                    <a:pt x="633" y="94"/>
                    <a:pt x="632" y="91"/>
                    <a:pt x="632" y="87"/>
                  </a:cubicBezTo>
                  <a:cubicBezTo>
                    <a:pt x="632" y="82"/>
                    <a:pt x="633" y="75"/>
                    <a:pt x="633" y="68"/>
                  </a:cubicBezTo>
                  <a:cubicBezTo>
                    <a:pt x="633" y="62"/>
                    <a:pt x="632" y="56"/>
                    <a:pt x="629" y="52"/>
                  </a:cubicBezTo>
                  <a:cubicBezTo>
                    <a:pt x="624" y="45"/>
                    <a:pt x="613" y="43"/>
                    <a:pt x="604" y="43"/>
                  </a:cubicBezTo>
                  <a:cubicBezTo>
                    <a:pt x="600" y="43"/>
                    <a:pt x="597" y="43"/>
                    <a:pt x="594" y="44"/>
                  </a:cubicBezTo>
                  <a:cubicBezTo>
                    <a:pt x="556" y="54"/>
                    <a:pt x="556" y="106"/>
                    <a:pt x="555" y="139"/>
                  </a:cubicBezTo>
                  <a:cubicBezTo>
                    <a:pt x="555" y="143"/>
                    <a:pt x="555" y="146"/>
                    <a:pt x="555" y="150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5" y="151"/>
                    <a:pt x="555" y="152"/>
                    <a:pt x="555" y="153"/>
                  </a:cubicBezTo>
                  <a:cubicBezTo>
                    <a:pt x="556" y="160"/>
                    <a:pt x="556" y="166"/>
                    <a:pt x="556" y="173"/>
                  </a:cubicBezTo>
                  <a:cubicBezTo>
                    <a:pt x="556" y="179"/>
                    <a:pt x="555" y="186"/>
                    <a:pt x="554" y="192"/>
                  </a:cubicBezTo>
                  <a:cubicBezTo>
                    <a:pt x="550" y="212"/>
                    <a:pt x="526" y="236"/>
                    <a:pt x="509" y="248"/>
                  </a:cubicBezTo>
                  <a:cubicBezTo>
                    <a:pt x="489" y="263"/>
                    <a:pt x="462" y="275"/>
                    <a:pt x="438" y="277"/>
                  </a:cubicBezTo>
                  <a:cubicBezTo>
                    <a:pt x="425" y="278"/>
                    <a:pt x="405" y="279"/>
                    <a:pt x="393" y="285"/>
                  </a:cubicBezTo>
                  <a:cubicBezTo>
                    <a:pt x="387" y="287"/>
                    <a:pt x="382" y="291"/>
                    <a:pt x="377" y="296"/>
                  </a:cubicBezTo>
                  <a:cubicBezTo>
                    <a:pt x="357" y="285"/>
                    <a:pt x="351" y="257"/>
                    <a:pt x="351" y="229"/>
                  </a:cubicBezTo>
                  <a:cubicBezTo>
                    <a:pt x="351" y="212"/>
                    <a:pt x="353" y="195"/>
                    <a:pt x="355" y="183"/>
                  </a:cubicBezTo>
                  <a:cubicBezTo>
                    <a:pt x="359" y="156"/>
                    <a:pt x="372" y="138"/>
                    <a:pt x="394" y="121"/>
                  </a:cubicBezTo>
                  <a:cubicBezTo>
                    <a:pt x="409" y="108"/>
                    <a:pt x="422" y="106"/>
                    <a:pt x="442" y="105"/>
                  </a:cubicBezTo>
                  <a:cubicBezTo>
                    <a:pt x="444" y="105"/>
                    <a:pt x="444" y="105"/>
                    <a:pt x="444" y="105"/>
                  </a:cubicBezTo>
                  <a:cubicBezTo>
                    <a:pt x="444" y="103"/>
                    <a:pt x="444" y="103"/>
                    <a:pt x="444" y="103"/>
                  </a:cubicBezTo>
                  <a:cubicBezTo>
                    <a:pt x="445" y="99"/>
                    <a:pt x="445" y="96"/>
                    <a:pt x="445" y="93"/>
                  </a:cubicBezTo>
                  <a:cubicBezTo>
                    <a:pt x="445" y="88"/>
                    <a:pt x="445" y="83"/>
                    <a:pt x="445" y="78"/>
                  </a:cubicBezTo>
                  <a:cubicBezTo>
                    <a:pt x="445" y="55"/>
                    <a:pt x="447" y="38"/>
                    <a:pt x="475" y="32"/>
                  </a:cubicBezTo>
                  <a:cubicBezTo>
                    <a:pt x="510" y="26"/>
                    <a:pt x="546" y="25"/>
                    <a:pt x="582" y="25"/>
                  </a:cubicBezTo>
                  <a:cubicBezTo>
                    <a:pt x="583" y="25"/>
                    <a:pt x="584" y="25"/>
                    <a:pt x="586" y="25"/>
                  </a:cubicBezTo>
                  <a:cubicBezTo>
                    <a:pt x="587" y="25"/>
                    <a:pt x="588" y="24"/>
                    <a:pt x="588" y="23"/>
                  </a:cubicBezTo>
                  <a:cubicBezTo>
                    <a:pt x="588" y="21"/>
                    <a:pt x="587" y="20"/>
                    <a:pt x="586" y="20"/>
                  </a:cubicBezTo>
                  <a:cubicBezTo>
                    <a:pt x="548" y="20"/>
                    <a:pt x="510" y="20"/>
                    <a:pt x="474" y="27"/>
                  </a:cubicBezTo>
                  <a:cubicBezTo>
                    <a:pt x="442" y="32"/>
                    <a:pt x="439" y="56"/>
                    <a:pt x="439" y="78"/>
                  </a:cubicBezTo>
                  <a:cubicBezTo>
                    <a:pt x="439" y="83"/>
                    <a:pt x="439" y="88"/>
                    <a:pt x="439" y="93"/>
                  </a:cubicBezTo>
                  <a:cubicBezTo>
                    <a:pt x="439" y="95"/>
                    <a:pt x="439" y="97"/>
                    <a:pt x="439" y="100"/>
                  </a:cubicBezTo>
                  <a:cubicBezTo>
                    <a:pt x="420" y="101"/>
                    <a:pt x="406" y="103"/>
                    <a:pt x="390" y="116"/>
                  </a:cubicBezTo>
                  <a:cubicBezTo>
                    <a:pt x="368" y="134"/>
                    <a:pt x="354" y="154"/>
                    <a:pt x="350" y="182"/>
                  </a:cubicBezTo>
                  <a:cubicBezTo>
                    <a:pt x="348" y="194"/>
                    <a:pt x="346" y="211"/>
                    <a:pt x="346" y="229"/>
                  </a:cubicBezTo>
                  <a:cubicBezTo>
                    <a:pt x="346" y="257"/>
                    <a:pt x="351" y="287"/>
                    <a:pt x="373" y="300"/>
                  </a:cubicBezTo>
                  <a:cubicBezTo>
                    <a:pt x="360" y="315"/>
                    <a:pt x="352" y="334"/>
                    <a:pt x="337" y="346"/>
                  </a:cubicBezTo>
                  <a:cubicBezTo>
                    <a:pt x="336" y="345"/>
                    <a:pt x="336" y="345"/>
                    <a:pt x="336" y="345"/>
                  </a:cubicBezTo>
                  <a:cubicBezTo>
                    <a:pt x="336" y="345"/>
                    <a:pt x="335" y="345"/>
                    <a:pt x="335" y="346"/>
                  </a:cubicBezTo>
                  <a:cubicBezTo>
                    <a:pt x="334" y="346"/>
                    <a:pt x="333" y="347"/>
                    <a:pt x="333" y="348"/>
                  </a:cubicBezTo>
                  <a:cubicBezTo>
                    <a:pt x="330" y="350"/>
                    <a:pt x="326" y="352"/>
                    <a:pt x="322" y="353"/>
                  </a:cubicBezTo>
                  <a:cubicBezTo>
                    <a:pt x="305" y="359"/>
                    <a:pt x="286" y="360"/>
                    <a:pt x="268" y="366"/>
                  </a:cubicBezTo>
                  <a:cubicBezTo>
                    <a:pt x="268" y="365"/>
                    <a:pt x="268" y="364"/>
                    <a:pt x="268" y="363"/>
                  </a:cubicBezTo>
                  <a:cubicBezTo>
                    <a:pt x="268" y="356"/>
                    <a:pt x="269" y="349"/>
                    <a:pt x="272" y="344"/>
                  </a:cubicBezTo>
                  <a:cubicBezTo>
                    <a:pt x="276" y="336"/>
                    <a:pt x="281" y="328"/>
                    <a:pt x="286" y="319"/>
                  </a:cubicBezTo>
                  <a:cubicBezTo>
                    <a:pt x="291" y="311"/>
                    <a:pt x="293" y="304"/>
                    <a:pt x="293" y="295"/>
                  </a:cubicBezTo>
                  <a:cubicBezTo>
                    <a:pt x="293" y="292"/>
                    <a:pt x="293" y="289"/>
                    <a:pt x="293" y="286"/>
                  </a:cubicBezTo>
                  <a:cubicBezTo>
                    <a:pt x="291" y="277"/>
                    <a:pt x="291" y="269"/>
                    <a:pt x="290" y="259"/>
                  </a:cubicBezTo>
                  <a:cubicBezTo>
                    <a:pt x="289" y="246"/>
                    <a:pt x="288" y="234"/>
                    <a:pt x="288" y="222"/>
                  </a:cubicBezTo>
                  <a:cubicBezTo>
                    <a:pt x="288" y="209"/>
                    <a:pt x="290" y="196"/>
                    <a:pt x="296" y="184"/>
                  </a:cubicBezTo>
                  <a:cubicBezTo>
                    <a:pt x="309" y="158"/>
                    <a:pt x="322" y="125"/>
                    <a:pt x="348" y="112"/>
                  </a:cubicBezTo>
                  <a:cubicBezTo>
                    <a:pt x="353" y="110"/>
                    <a:pt x="361" y="109"/>
                    <a:pt x="367" y="103"/>
                  </a:cubicBezTo>
                  <a:cubicBezTo>
                    <a:pt x="371" y="99"/>
                    <a:pt x="371" y="96"/>
                    <a:pt x="373" y="92"/>
                  </a:cubicBezTo>
                  <a:cubicBezTo>
                    <a:pt x="375" y="88"/>
                    <a:pt x="381" y="84"/>
                    <a:pt x="385" y="78"/>
                  </a:cubicBezTo>
                  <a:cubicBezTo>
                    <a:pt x="390" y="71"/>
                    <a:pt x="393" y="64"/>
                    <a:pt x="397" y="58"/>
                  </a:cubicBezTo>
                  <a:cubicBezTo>
                    <a:pt x="402" y="50"/>
                    <a:pt x="409" y="43"/>
                    <a:pt x="416" y="37"/>
                  </a:cubicBezTo>
                  <a:cubicBezTo>
                    <a:pt x="417" y="36"/>
                    <a:pt x="418" y="36"/>
                    <a:pt x="418" y="35"/>
                  </a:cubicBezTo>
                  <a:cubicBezTo>
                    <a:pt x="421" y="32"/>
                    <a:pt x="424" y="29"/>
                    <a:pt x="427" y="27"/>
                  </a:cubicBezTo>
                  <a:cubicBezTo>
                    <a:pt x="434" y="19"/>
                    <a:pt x="445" y="6"/>
                    <a:pt x="453" y="6"/>
                  </a:cubicBezTo>
                  <a:cubicBezTo>
                    <a:pt x="455" y="6"/>
                    <a:pt x="456" y="4"/>
                    <a:pt x="456" y="3"/>
                  </a:cubicBezTo>
                  <a:cubicBezTo>
                    <a:pt x="456" y="1"/>
                    <a:pt x="454" y="0"/>
                    <a:pt x="45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1779739" y="5324498"/>
              <a:ext cx="2291248" cy="1382024"/>
            </a:xfrm>
            <a:custGeom>
              <a:avLst/>
              <a:gdLst>
                <a:gd name="T0" fmla="*/ 150 w 289"/>
                <a:gd name="T1" fmla="*/ 0 h 174"/>
                <a:gd name="T2" fmla="*/ 127 w 289"/>
                <a:gd name="T3" fmla="*/ 74 h 174"/>
                <a:gd name="T4" fmla="*/ 86 w 289"/>
                <a:gd name="T5" fmla="*/ 75 h 174"/>
                <a:gd name="T6" fmla="*/ 63 w 289"/>
                <a:gd name="T7" fmla="*/ 76 h 174"/>
                <a:gd name="T8" fmla="*/ 28 w 289"/>
                <a:gd name="T9" fmla="*/ 18 h 174"/>
                <a:gd name="T10" fmla="*/ 26 w 289"/>
                <a:gd name="T11" fmla="*/ 23 h 174"/>
                <a:gd name="T12" fmla="*/ 33 w 289"/>
                <a:gd name="T13" fmla="*/ 95 h 174"/>
                <a:gd name="T14" fmla="*/ 5 w 289"/>
                <a:gd name="T15" fmla="*/ 85 h 174"/>
                <a:gd name="T16" fmla="*/ 1 w 289"/>
                <a:gd name="T17" fmla="*/ 85 h 174"/>
                <a:gd name="T18" fmla="*/ 31 w 289"/>
                <a:gd name="T19" fmla="*/ 101 h 174"/>
                <a:gd name="T20" fmla="*/ 30 w 289"/>
                <a:gd name="T21" fmla="*/ 145 h 174"/>
                <a:gd name="T22" fmla="*/ 37 w 289"/>
                <a:gd name="T23" fmla="*/ 100 h 174"/>
                <a:gd name="T24" fmla="*/ 38 w 289"/>
                <a:gd name="T25" fmla="*/ 98 h 174"/>
                <a:gd name="T26" fmla="*/ 60 w 289"/>
                <a:gd name="T27" fmla="*/ 83 h 174"/>
                <a:gd name="T28" fmla="*/ 71 w 289"/>
                <a:gd name="T29" fmla="*/ 81 h 174"/>
                <a:gd name="T30" fmla="*/ 158 w 289"/>
                <a:gd name="T31" fmla="*/ 93 h 174"/>
                <a:gd name="T32" fmla="*/ 210 w 289"/>
                <a:gd name="T33" fmla="*/ 99 h 174"/>
                <a:gd name="T34" fmla="*/ 212 w 289"/>
                <a:gd name="T35" fmla="*/ 100 h 174"/>
                <a:gd name="T36" fmla="*/ 233 w 289"/>
                <a:gd name="T37" fmla="*/ 122 h 174"/>
                <a:gd name="T38" fmla="*/ 232 w 289"/>
                <a:gd name="T39" fmla="*/ 144 h 174"/>
                <a:gd name="T40" fmla="*/ 255 w 289"/>
                <a:gd name="T41" fmla="*/ 174 h 174"/>
                <a:gd name="T42" fmla="*/ 288 w 289"/>
                <a:gd name="T43" fmla="*/ 157 h 174"/>
                <a:gd name="T44" fmla="*/ 286 w 289"/>
                <a:gd name="T45" fmla="*/ 152 h 174"/>
                <a:gd name="T46" fmla="*/ 255 w 289"/>
                <a:gd name="T47" fmla="*/ 168 h 174"/>
                <a:gd name="T48" fmla="*/ 246 w 289"/>
                <a:gd name="T49" fmla="*/ 166 h 174"/>
                <a:gd name="T50" fmla="*/ 238 w 289"/>
                <a:gd name="T51" fmla="*/ 126 h 174"/>
                <a:gd name="T52" fmla="*/ 223 w 289"/>
                <a:gd name="T53" fmla="*/ 97 h 174"/>
                <a:gd name="T54" fmla="*/ 243 w 289"/>
                <a:gd name="T55" fmla="*/ 77 h 174"/>
                <a:gd name="T56" fmla="*/ 240 w 289"/>
                <a:gd name="T57" fmla="*/ 71 h 174"/>
                <a:gd name="T58" fmla="*/ 237 w 289"/>
                <a:gd name="T59" fmla="*/ 75 h 174"/>
                <a:gd name="T60" fmla="*/ 229 w 289"/>
                <a:gd name="T61" fmla="*/ 89 h 174"/>
                <a:gd name="T62" fmla="*/ 207 w 289"/>
                <a:gd name="T63" fmla="*/ 93 h 174"/>
                <a:gd name="T64" fmla="*/ 132 w 289"/>
                <a:gd name="T65" fmla="*/ 80 h 174"/>
                <a:gd name="T66" fmla="*/ 131 w 289"/>
                <a:gd name="T67" fmla="*/ 47 h 174"/>
                <a:gd name="T68" fmla="*/ 154 w 289"/>
                <a:gd name="T69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74">
                  <a:moveTo>
                    <a:pt x="151" y="0"/>
                  </a:moveTo>
                  <a:cubicBezTo>
                    <a:pt x="151" y="0"/>
                    <a:pt x="150" y="0"/>
                    <a:pt x="150" y="0"/>
                  </a:cubicBezTo>
                  <a:cubicBezTo>
                    <a:pt x="129" y="14"/>
                    <a:pt x="125" y="30"/>
                    <a:pt x="126" y="47"/>
                  </a:cubicBezTo>
                  <a:cubicBezTo>
                    <a:pt x="126" y="55"/>
                    <a:pt x="127" y="64"/>
                    <a:pt x="127" y="74"/>
                  </a:cubicBezTo>
                  <a:cubicBezTo>
                    <a:pt x="127" y="75"/>
                    <a:pt x="126" y="77"/>
                    <a:pt x="126" y="79"/>
                  </a:cubicBezTo>
                  <a:cubicBezTo>
                    <a:pt x="113" y="76"/>
                    <a:pt x="100" y="75"/>
                    <a:pt x="86" y="75"/>
                  </a:cubicBezTo>
                  <a:cubicBezTo>
                    <a:pt x="81" y="75"/>
                    <a:pt x="76" y="75"/>
                    <a:pt x="71" y="75"/>
                  </a:cubicBezTo>
                  <a:cubicBezTo>
                    <a:pt x="68" y="75"/>
                    <a:pt x="66" y="76"/>
                    <a:pt x="63" y="76"/>
                  </a:cubicBezTo>
                  <a:cubicBezTo>
                    <a:pt x="62" y="49"/>
                    <a:pt x="48" y="38"/>
                    <a:pt x="30" y="19"/>
                  </a:cubicBezTo>
                  <a:cubicBezTo>
                    <a:pt x="30" y="18"/>
                    <a:pt x="29" y="18"/>
                    <a:pt x="28" y="18"/>
                  </a:cubicBezTo>
                  <a:cubicBezTo>
                    <a:pt x="28" y="18"/>
                    <a:pt x="27" y="18"/>
                    <a:pt x="26" y="19"/>
                  </a:cubicBezTo>
                  <a:cubicBezTo>
                    <a:pt x="25" y="20"/>
                    <a:pt x="25" y="22"/>
                    <a:pt x="26" y="23"/>
                  </a:cubicBezTo>
                  <a:cubicBezTo>
                    <a:pt x="45" y="43"/>
                    <a:pt x="57" y="51"/>
                    <a:pt x="58" y="77"/>
                  </a:cubicBezTo>
                  <a:cubicBezTo>
                    <a:pt x="45" y="80"/>
                    <a:pt x="37" y="87"/>
                    <a:pt x="33" y="95"/>
                  </a:cubicBezTo>
                  <a:cubicBezTo>
                    <a:pt x="33" y="95"/>
                    <a:pt x="32" y="95"/>
                    <a:pt x="32" y="95"/>
                  </a:cubicBezTo>
                  <a:cubicBezTo>
                    <a:pt x="20" y="95"/>
                    <a:pt x="14" y="94"/>
                    <a:pt x="5" y="85"/>
                  </a:cubicBezTo>
                  <a:cubicBezTo>
                    <a:pt x="5" y="84"/>
                    <a:pt x="4" y="84"/>
                    <a:pt x="3" y="84"/>
                  </a:cubicBezTo>
                  <a:cubicBezTo>
                    <a:pt x="2" y="84"/>
                    <a:pt x="2" y="84"/>
                    <a:pt x="1" y="85"/>
                  </a:cubicBezTo>
                  <a:cubicBezTo>
                    <a:pt x="0" y="86"/>
                    <a:pt x="0" y="88"/>
                    <a:pt x="1" y="89"/>
                  </a:cubicBezTo>
                  <a:cubicBezTo>
                    <a:pt x="10" y="98"/>
                    <a:pt x="19" y="101"/>
                    <a:pt x="31" y="101"/>
                  </a:cubicBezTo>
                  <a:cubicBezTo>
                    <a:pt x="27" y="112"/>
                    <a:pt x="27" y="126"/>
                    <a:pt x="27" y="142"/>
                  </a:cubicBezTo>
                  <a:cubicBezTo>
                    <a:pt x="27" y="143"/>
                    <a:pt x="29" y="145"/>
                    <a:pt x="30" y="145"/>
                  </a:cubicBezTo>
                  <a:cubicBezTo>
                    <a:pt x="32" y="145"/>
                    <a:pt x="33" y="143"/>
                    <a:pt x="33" y="142"/>
                  </a:cubicBezTo>
                  <a:cubicBezTo>
                    <a:pt x="33" y="125"/>
                    <a:pt x="33" y="110"/>
                    <a:pt x="37" y="100"/>
                  </a:cubicBezTo>
                  <a:cubicBezTo>
                    <a:pt x="38" y="100"/>
                    <a:pt x="38" y="99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42" y="91"/>
                    <a:pt x="48" y="85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1" y="83"/>
                    <a:pt x="62" y="82"/>
                    <a:pt x="62" y="82"/>
                  </a:cubicBezTo>
                  <a:cubicBezTo>
                    <a:pt x="65" y="82"/>
                    <a:pt x="68" y="81"/>
                    <a:pt x="71" y="81"/>
                  </a:cubicBezTo>
                  <a:cubicBezTo>
                    <a:pt x="76" y="81"/>
                    <a:pt x="81" y="80"/>
                    <a:pt x="86" y="80"/>
                  </a:cubicBezTo>
                  <a:cubicBezTo>
                    <a:pt x="111" y="80"/>
                    <a:pt x="134" y="85"/>
                    <a:pt x="158" y="93"/>
                  </a:cubicBezTo>
                  <a:cubicBezTo>
                    <a:pt x="173" y="99"/>
                    <a:pt x="192" y="97"/>
                    <a:pt x="206" y="98"/>
                  </a:cubicBezTo>
                  <a:cubicBezTo>
                    <a:pt x="208" y="99"/>
                    <a:pt x="209" y="99"/>
                    <a:pt x="210" y="99"/>
                  </a:cubicBezTo>
                  <a:cubicBezTo>
                    <a:pt x="210" y="99"/>
                    <a:pt x="211" y="100"/>
                    <a:pt x="212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3" y="100"/>
                    <a:pt x="213" y="100"/>
                    <a:pt x="213" y="100"/>
                  </a:cubicBezTo>
                  <a:cubicBezTo>
                    <a:pt x="224" y="102"/>
                    <a:pt x="231" y="107"/>
                    <a:pt x="233" y="122"/>
                  </a:cubicBezTo>
                  <a:cubicBezTo>
                    <a:pt x="233" y="123"/>
                    <a:pt x="233" y="124"/>
                    <a:pt x="233" y="126"/>
                  </a:cubicBezTo>
                  <a:cubicBezTo>
                    <a:pt x="233" y="131"/>
                    <a:pt x="232" y="138"/>
                    <a:pt x="232" y="144"/>
                  </a:cubicBezTo>
                  <a:cubicBezTo>
                    <a:pt x="232" y="154"/>
                    <a:pt x="234" y="164"/>
                    <a:pt x="243" y="170"/>
                  </a:cubicBezTo>
                  <a:cubicBezTo>
                    <a:pt x="247" y="173"/>
                    <a:pt x="251" y="174"/>
                    <a:pt x="255" y="174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8" y="173"/>
                    <a:pt x="282" y="165"/>
                    <a:pt x="288" y="157"/>
                  </a:cubicBezTo>
                  <a:cubicBezTo>
                    <a:pt x="289" y="156"/>
                    <a:pt x="289" y="154"/>
                    <a:pt x="287" y="153"/>
                  </a:cubicBezTo>
                  <a:cubicBezTo>
                    <a:pt x="287" y="152"/>
                    <a:pt x="286" y="152"/>
                    <a:pt x="286" y="152"/>
                  </a:cubicBezTo>
                  <a:cubicBezTo>
                    <a:pt x="285" y="152"/>
                    <a:pt x="284" y="153"/>
                    <a:pt x="284" y="153"/>
                  </a:cubicBezTo>
                  <a:cubicBezTo>
                    <a:pt x="279" y="160"/>
                    <a:pt x="266" y="168"/>
                    <a:pt x="255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2" y="168"/>
                    <a:pt x="249" y="167"/>
                    <a:pt x="246" y="166"/>
                  </a:cubicBezTo>
                  <a:cubicBezTo>
                    <a:pt x="239" y="161"/>
                    <a:pt x="238" y="154"/>
                    <a:pt x="238" y="144"/>
                  </a:cubicBezTo>
                  <a:cubicBezTo>
                    <a:pt x="238" y="138"/>
                    <a:pt x="238" y="132"/>
                    <a:pt x="238" y="126"/>
                  </a:cubicBezTo>
                  <a:cubicBezTo>
                    <a:pt x="238" y="124"/>
                    <a:pt x="238" y="123"/>
                    <a:pt x="238" y="121"/>
                  </a:cubicBezTo>
                  <a:cubicBezTo>
                    <a:pt x="237" y="108"/>
                    <a:pt x="231" y="101"/>
                    <a:pt x="223" y="97"/>
                  </a:cubicBezTo>
                  <a:cubicBezTo>
                    <a:pt x="226" y="96"/>
                    <a:pt x="228" y="95"/>
                    <a:pt x="231" y="94"/>
                  </a:cubicBezTo>
                  <a:cubicBezTo>
                    <a:pt x="237" y="91"/>
                    <a:pt x="243" y="86"/>
                    <a:pt x="243" y="77"/>
                  </a:cubicBezTo>
                  <a:cubicBezTo>
                    <a:pt x="243" y="76"/>
                    <a:pt x="242" y="75"/>
                    <a:pt x="242" y="74"/>
                  </a:cubicBezTo>
                  <a:cubicBezTo>
                    <a:pt x="242" y="73"/>
                    <a:pt x="241" y="71"/>
                    <a:pt x="240" y="71"/>
                  </a:cubicBezTo>
                  <a:cubicBezTo>
                    <a:pt x="240" y="71"/>
                    <a:pt x="239" y="71"/>
                    <a:pt x="239" y="71"/>
                  </a:cubicBezTo>
                  <a:cubicBezTo>
                    <a:pt x="238" y="72"/>
                    <a:pt x="237" y="73"/>
                    <a:pt x="237" y="75"/>
                  </a:cubicBezTo>
                  <a:cubicBezTo>
                    <a:pt x="237" y="75"/>
                    <a:pt x="237" y="76"/>
                    <a:pt x="237" y="77"/>
                  </a:cubicBezTo>
                  <a:cubicBezTo>
                    <a:pt x="237" y="83"/>
                    <a:pt x="234" y="86"/>
                    <a:pt x="229" y="89"/>
                  </a:cubicBezTo>
                  <a:cubicBezTo>
                    <a:pt x="224" y="91"/>
                    <a:pt x="218" y="92"/>
                    <a:pt x="213" y="94"/>
                  </a:cubicBezTo>
                  <a:cubicBezTo>
                    <a:pt x="211" y="93"/>
                    <a:pt x="209" y="93"/>
                    <a:pt x="207" y="93"/>
                  </a:cubicBezTo>
                  <a:cubicBezTo>
                    <a:pt x="191" y="91"/>
                    <a:pt x="173" y="93"/>
                    <a:pt x="160" y="88"/>
                  </a:cubicBezTo>
                  <a:cubicBezTo>
                    <a:pt x="151" y="85"/>
                    <a:pt x="141" y="82"/>
                    <a:pt x="132" y="80"/>
                  </a:cubicBezTo>
                  <a:cubicBezTo>
                    <a:pt x="132" y="78"/>
                    <a:pt x="132" y="76"/>
                    <a:pt x="132" y="74"/>
                  </a:cubicBezTo>
                  <a:cubicBezTo>
                    <a:pt x="132" y="64"/>
                    <a:pt x="131" y="55"/>
                    <a:pt x="131" y="47"/>
                  </a:cubicBezTo>
                  <a:cubicBezTo>
                    <a:pt x="131" y="31"/>
                    <a:pt x="134" y="18"/>
                    <a:pt x="153" y="5"/>
                  </a:cubicBezTo>
                  <a:cubicBezTo>
                    <a:pt x="154" y="4"/>
                    <a:pt x="155" y="2"/>
                    <a:pt x="154" y="1"/>
                  </a:cubicBezTo>
                  <a:cubicBezTo>
                    <a:pt x="153" y="0"/>
                    <a:pt x="152" y="0"/>
                    <a:pt x="15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857322" y="5879126"/>
              <a:ext cx="1050158" cy="1009240"/>
            </a:xfrm>
            <a:custGeom>
              <a:avLst/>
              <a:gdLst>
                <a:gd name="T0" fmla="*/ 41 w 133"/>
                <a:gd name="T1" fmla="*/ 0 h 127"/>
                <a:gd name="T2" fmla="*/ 38 w 133"/>
                <a:gd name="T3" fmla="*/ 1 h 127"/>
                <a:gd name="T4" fmla="*/ 29 w 133"/>
                <a:gd name="T5" fmla="*/ 24 h 127"/>
                <a:gd name="T6" fmla="*/ 3 w 133"/>
                <a:gd name="T7" fmla="*/ 6 h 127"/>
                <a:gd name="T8" fmla="*/ 3 w 133"/>
                <a:gd name="T9" fmla="*/ 6 h 127"/>
                <a:gd name="T10" fmla="*/ 0 w 133"/>
                <a:gd name="T11" fmla="*/ 8 h 127"/>
                <a:gd name="T12" fmla="*/ 2 w 133"/>
                <a:gd name="T13" fmla="*/ 11 h 127"/>
                <a:gd name="T14" fmla="*/ 29 w 133"/>
                <a:gd name="T15" fmla="*/ 32 h 127"/>
                <a:gd name="T16" fmla="*/ 30 w 133"/>
                <a:gd name="T17" fmla="*/ 32 h 127"/>
                <a:gd name="T18" fmla="*/ 36 w 133"/>
                <a:gd name="T19" fmla="*/ 47 h 127"/>
                <a:gd name="T20" fmla="*/ 71 w 133"/>
                <a:gd name="T21" fmla="*/ 66 h 127"/>
                <a:gd name="T22" fmla="*/ 129 w 133"/>
                <a:gd name="T23" fmla="*/ 126 h 127"/>
                <a:gd name="T24" fmla="*/ 130 w 133"/>
                <a:gd name="T25" fmla="*/ 127 h 127"/>
                <a:gd name="T26" fmla="*/ 133 w 133"/>
                <a:gd name="T27" fmla="*/ 126 h 127"/>
                <a:gd name="T28" fmla="*/ 132 w 133"/>
                <a:gd name="T29" fmla="*/ 122 h 127"/>
                <a:gd name="T30" fmla="*/ 132 w 133"/>
                <a:gd name="T31" fmla="*/ 122 h 127"/>
                <a:gd name="T32" fmla="*/ 73 w 133"/>
                <a:gd name="T33" fmla="*/ 61 h 127"/>
                <a:gd name="T34" fmla="*/ 40 w 133"/>
                <a:gd name="T35" fmla="*/ 44 h 127"/>
                <a:gd name="T36" fmla="*/ 35 w 133"/>
                <a:gd name="T37" fmla="*/ 27 h 127"/>
                <a:gd name="T38" fmla="*/ 43 w 133"/>
                <a:gd name="T39" fmla="*/ 4 h 127"/>
                <a:gd name="T40" fmla="*/ 42 w 133"/>
                <a:gd name="T41" fmla="*/ 1 h 127"/>
                <a:gd name="T42" fmla="*/ 41 w 133"/>
                <a:gd name="T4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3" h="127">
                  <a:moveTo>
                    <a:pt x="41" y="0"/>
                  </a:moveTo>
                  <a:cubicBezTo>
                    <a:pt x="40" y="0"/>
                    <a:pt x="39" y="1"/>
                    <a:pt x="38" y="1"/>
                  </a:cubicBezTo>
                  <a:cubicBezTo>
                    <a:pt x="34" y="8"/>
                    <a:pt x="30" y="16"/>
                    <a:pt x="29" y="24"/>
                  </a:cubicBezTo>
                  <a:cubicBezTo>
                    <a:pt x="22" y="17"/>
                    <a:pt x="14" y="9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13" y="14"/>
                    <a:pt x="21" y="23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7"/>
                    <a:pt x="32" y="42"/>
                    <a:pt x="36" y="47"/>
                  </a:cubicBezTo>
                  <a:cubicBezTo>
                    <a:pt x="46" y="61"/>
                    <a:pt x="59" y="61"/>
                    <a:pt x="71" y="66"/>
                  </a:cubicBezTo>
                  <a:cubicBezTo>
                    <a:pt x="96" y="76"/>
                    <a:pt x="105" y="111"/>
                    <a:pt x="129" y="126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2" y="126"/>
                    <a:pt x="133" y="126"/>
                  </a:cubicBezTo>
                  <a:cubicBezTo>
                    <a:pt x="133" y="124"/>
                    <a:pt x="133" y="122"/>
                    <a:pt x="132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10" y="109"/>
                    <a:pt x="102" y="73"/>
                    <a:pt x="73" y="61"/>
                  </a:cubicBezTo>
                  <a:cubicBezTo>
                    <a:pt x="59" y="55"/>
                    <a:pt x="49" y="56"/>
                    <a:pt x="40" y="44"/>
                  </a:cubicBezTo>
                  <a:cubicBezTo>
                    <a:pt x="37" y="38"/>
                    <a:pt x="35" y="33"/>
                    <a:pt x="35" y="27"/>
                  </a:cubicBezTo>
                  <a:cubicBezTo>
                    <a:pt x="35" y="20"/>
                    <a:pt x="38" y="12"/>
                    <a:pt x="43" y="4"/>
                  </a:cubicBezTo>
                  <a:cubicBezTo>
                    <a:pt x="44" y="3"/>
                    <a:pt x="43" y="1"/>
                    <a:pt x="42" y="1"/>
                  </a:cubicBezTo>
                  <a:cubicBezTo>
                    <a:pt x="42" y="0"/>
                    <a:pt x="41" y="0"/>
                    <a:pt x="4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4757456" y="5365415"/>
              <a:ext cx="372782" cy="1363838"/>
            </a:xfrm>
            <a:custGeom>
              <a:avLst/>
              <a:gdLst>
                <a:gd name="T0" fmla="*/ 26 w 47"/>
                <a:gd name="T1" fmla="*/ 0 h 172"/>
                <a:gd name="T2" fmla="*/ 23 w 47"/>
                <a:gd name="T3" fmla="*/ 3 h 172"/>
                <a:gd name="T4" fmla="*/ 23 w 47"/>
                <a:gd name="T5" fmla="*/ 3 h 172"/>
                <a:gd name="T6" fmla="*/ 17 w 47"/>
                <a:gd name="T7" fmla="*/ 66 h 172"/>
                <a:gd name="T8" fmla="*/ 16 w 47"/>
                <a:gd name="T9" fmla="*/ 80 h 172"/>
                <a:gd name="T10" fmla="*/ 16 w 47"/>
                <a:gd name="T11" fmla="*/ 81 h 172"/>
                <a:gd name="T12" fmla="*/ 15 w 47"/>
                <a:gd name="T13" fmla="*/ 92 h 172"/>
                <a:gd name="T14" fmla="*/ 1 w 47"/>
                <a:gd name="T15" fmla="*/ 113 h 172"/>
                <a:gd name="T16" fmla="*/ 2 w 47"/>
                <a:gd name="T17" fmla="*/ 117 h 172"/>
                <a:gd name="T18" fmla="*/ 4 w 47"/>
                <a:gd name="T19" fmla="*/ 117 h 172"/>
                <a:gd name="T20" fmla="*/ 6 w 47"/>
                <a:gd name="T21" fmla="*/ 116 h 172"/>
                <a:gd name="T22" fmla="*/ 20 w 47"/>
                <a:gd name="T23" fmla="*/ 94 h 172"/>
                <a:gd name="T24" fmla="*/ 21 w 47"/>
                <a:gd name="T25" fmla="*/ 87 h 172"/>
                <a:gd name="T26" fmla="*/ 39 w 47"/>
                <a:gd name="T27" fmla="*/ 121 h 172"/>
                <a:gd name="T28" fmla="*/ 41 w 47"/>
                <a:gd name="T29" fmla="*/ 137 h 172"/>
                <a:gd name="T30" fmla="*/ 39 w 47"/>
                <a:gd name="T31" fmla="*/ 149 h 172"/>
                <a:gd name="T32" fmla="*/ 28 w 47"/>
                <a:gd name="T33" fmla="*/ 168 h 172"/>
                <a:gd name="T34" fmla="*/ 28 w 47"/>
                <a:gd name="T35" fmla="*/ 169 h 172"/>
                <a:gd name="T36" fmla="*/ 31 w 47"/>
                <a:gd name="T37" fmla="*/ 172 h 172"/>
                <a:gd name="T38" fmla="*/ 31 w 47"/>
                <a:gd name="T39" fmla="*/ 172 h 172"/>
                <a:gd name="T40" fmla="*/ 34 w 47"/>
                <a:gd name="T41" fmla="*/ 169 h 172"/>
                <a:gd name="T42" fmla="*/ 34 w 47"/>
                <a:gd name="T43" fmla="*/ 168 h 172"/>
                <a:gd name="T44" fmla="*/ 44 w 47"/>
                <a:gd name="T45" fmla="*/ 151 h 172"/>
                <a:gd name="T46" fmla="*/ 47 w 47"/>
                <a:gd name="T47" fmla="*/ 137 h 172"/>
                <a:gd name="T48" fmla="*/ 45 w 47"/>
                <a:gd name="T49" fmla="*/ 120 h 172"/>
                <a:gd name="T50" fmla="*/ 22 w 47"/>
                <a:gd name="T51" fmla="*/ 79 h 172"/>
                <a:gd name="T52" fmla="*/ 23 w 47"/>
                <a:gd name="T53" fmla="*/ 67 h 172"/>
                <a:gd name="T54" fmla="*/ 29 w 47"/>
                <a:gd name="T55" fmla="*/ 3 h 172"/>
                <a:gd name="T56" fmla="*/ 29 w 47"/>
                <a:gd name="T57" fmla="*/ 3 h 172"/>
                <a:gd name="T58" fmla="*/ 26 w 47"/>
                <a:gd name="T5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172">
                  <a:moveTo>
                    <a:pt x="26" y="0"/>
                  </a:moveTo>
                  <a:cubicBezTo>
                    <a:pt x="24" y="0"/>
                    <a:pt x="23" y="2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5"/>
                    <a:pt x="20" y="45"/>
                    <a:pt x="17" y="66"/>
                  </a:cubicBezTo>
                  <a:cubicBezTo>
                    <a:pt x="17" y="70"/>
                    <a:pt x="17" y="75"/>
                    <a:pt x="16" y="80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5"/>
                    <a:pt x="16" y="89"/>
                    <a:pt x="15" y="92"/>
                  </a:cubicBezTo>
                  <a:cubicBezTo>
                    <a:pt x="12" y="99"/>
                    <a:pt x="5" y="107"/>
                    <a:pt x="1" y="113"/>
                  </a:cubicBezTo>
                  <a:cubicBezTo>
                    <a:pt x="0" y="114"/>
                    <a:pt x="1" y="116"/>
                    <a:pt x="2" y="117"/>
                  </a:cubicBezTo>
                  <a:cubicBezTo>
                    <a:pt x="3" y="117"/>
                    <a:pt x="3" y="117"/>
                    <a:pt x="4" y="117"/>
                  </a:cubicBezTo>
                  <a:cubicBezTo>
                    <a:pt x="5" y="117"/>
                    <a:pt x="5" y="117"/>
                    <a:pt x="6" y="116"/>
                  </a:cubicBezTo>
                  <a:cubicBezTo>
                    <a:pt x="9" y="110"/>
                    <a:pt x="17" y="102"/>
                    <a:pt x="20" y="94"/>
                  </a:cubicBezTo>
                  <a:cubicBezTo>
                    <a:pt x="21" y="92"/>
                    <a:pt x="21" y="89"/>
                    <a:pt x="21" y="87"/>
                  </a:cubicBezTo>
                  <a:cubicBezTo>
                    <a:pt x="29" y="95"/>
                    <a:pt x="38" y="113"/>
                    <a:pt x="39" y="121"/>
                  </a:cubicBezTo>
                  <a:cubicBezTo>
                    <a:pt x="40" y="126"/>
                    <a:pt x="41" y="131"/>
                    <a:pt x="41" y="137"/>
                  </a:cubicBezTo>
                  <a:cubicBezTo>
                    <a:pt x="41" y="141"/>
                    <a:pt x="41" y="146"/>
                    <a:pt x="39" y="149"/>
                  </a:cubicBezTo>
                  <a:cubicBezTo>
                    <a:pt x="38" y="153"/>
                    <a:pt x="29" y="157"/>
                    <a:pt x="28" y="168"/>
                  </a:cubicBezTo>
                  <a:cubicBezTo>
                    <a:pt x="28" y="168"/>
                    <a:pt x="28" y="169"/>
                    <a:pt x="28" y="169"/>
                  </a:cubicBezTo>
                  <a:cubicBezTo>
                    <a:pt x="28" y="171"/>
                    <a:pt x="30" y="172"/>
                    <a:pt x="31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3" y="172"/>
                    <a:pt x="34" y="170"/>
                    <a:pt x="34" y="169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4" y="161"/>
                    <a:pt x="41" y="158"/>
                    <a:pt x="44" y="151"/>
                  </a:cubicBezTo>
                  <a:cubicBezTo>
                    <a:pt x="46" y="147"/>
                    <a:pt x="47" y="142"/>
                    <a:pt x="47" y="137"/>
                  </a:cubicBezTo>
                  <a:cubicBezTo>
                    <a:pt x="47" y="131"/>
                    <a:pt x="46" y="125"/>
                    <a:pt x="45" y="120"/>
                  </a:cubicBezTo>
                  <a:cubicBezTo>
                    <a:pt x="42" y="109"/>
                    <a:pt x="32" y="87"/>
                    <a:pt x="22" y="79"/>
                  </a:cubicBezTo>
                  <a:cubicBezTo>
                    <a:pt x="22" y="75"/>
                    <a:pt x="22" y="71"/>
                    <a:pt x="23" y="67"/>
                  </a:cubicBezTo>
                  <a:cubicBezTo>
                    <a:pt x="26" y="46"/>
                    <a:pt x="29" y="25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11725186" y="6197355"/>
              <a:ext cx="1763898" cy="754658"/>
            </a:xfrm>
            <a:custGeom>
              <a:avLst/>
              <a:gdLst>
                <a:gd name="T0" fmla="*/ 101 w 223"/>
                <a:gd name="T1" fmla="*/ 0 h 95"/>
                <a:gd name="T2" fmla="*/ 100 w 223"/>
                <a:gd name="T3" fmla="*/ 0 h 95"/>
                <a:gd name="T4" fmla="*/ 98 w 223"/>
                <a:gd name="T5" fmla="*/ 3 h 95"/>
                <a:gd name="T6" fmla="*/ 101 w 223"/>
                <a:gd name="T7" fmla="*/ 31 h 95"/>
                <a:gd name="T8" fmla="*/ 98 w 223"/>
                <a:gd name="T9" fmla="*/ 50 h 95"/>
                <a:gd name="T10" fmla="*/ 79 w 223"/>
                <a:gd name="T11" fmla="*/ 66 h 95"/>
                <a:gd name="T12" fmla="*/ 76 w 223"/>
                <a:gd name="T13" fmla="*/ 83 h 95"/>
                <a:gd name="T14" fmla="*/ 58 w 223"/>
                <a:gd name="T15" fmla="*/ 83 h 95"/>
                <a:gd name="T16" fmla="*/ 23 w 223"/>
                <a:gd name="T17" fmla="*/ 84 h 95"/>
                <a:gd name="T18" fmla="*/ 23 w 223"/>
                <a:gd name="T19" fmla="*/ 84 h 95"/>
                <a:gd name="T20" fmla="*/ 23 w 223"/>
                <a:gd name="T21" fmla="*/ 84 h 95"/>
                <a:gd name="T22" fmla="*/ 4 w 223"/>
                <a:gd name="T23" fmla="*/ 82 h 95"/>
                <a:gd name="T24" fmla="*/ 3 w 223"/>
                <a:gd name="T25" fmla="*/ 81 h 95"/>
                <a:gd name="T26" fmla="*/ 1 w 223"/>
                <a:gd name="T27" fmla="*/ 83 h 95"/>
                <a:gd name="T28" fmla="*/ 2 w 223"/>
                <a:gd name="T29" fmla="*/ 87 h 95"/>
                <a:gd name="T30" fmla="*/ 23 w 223"/>
                <a:gd name="T31" fmla="*/ 90 h 95"/>
                <a:gd name="T32" fmla="*/ 58 w 223"/>
                <a:gd name="T33" fmla="*/ 88 h 95"/>
                <a:gd name="T34" fmla="*/ 58 w 223"/>
                <a:gd name="T35" fmla="*/ 88 h 95"/>
                <a:gd name="T36" fmla="*/ 76 w 223"/>
                <a:gd name="T37" fmla="*/ 89 h 95"/>
                <a:gd name="T38" fmla="*/ 76 w 223"/>
                <a:gd name="T39" fmla="*/ 92 h 95"/>
                <a:gd name="T40" fmla="*/ 76 w 223"/>
                <a:gd name="T41" fmla="*/ 93 h 95"/>
                <a:gd name="T42" fmla="*/ 79 w 223"/>
                <a:gd name="T43" fmla="*/ 95 h 95"/>
                <a:gd name="T44" fmla="*/ 79 w 223"/>
                <a:gd name="T45" fmla="*/ 95 h 95"/>
                <a:gd name="T46" fmla="*/ 81 w 223"/>
                <a:gd name="T47" fmla="*/ 92 h 95"/>
                <a:gd name="T48" fmla="*/ 81 w 223"/>
                <a:gd name="T49" fmla="*/ 92 h 95"/>
                <a:gd name="T50" fmla="*/ 81 w 223"/>
                <a:gd name="T51" fmla="*/ 89 h 95"/>
                <a:gd name="T52" fmla="*/ 87 w 223"/>
                <a:gd name="T53" fmla="*/ 89 h 95"/>
                <a:gd name="T54" fmla="*/ 111 w 223"/>
                <a:gd name="T55" fmla="*/ 87 h 95"/>
                <a:gd name="T56" fmla="*/ 165 w 223"/>
                <a:gd name="T57" fmla="*/ 68 h 95"/>
                <a:gd name="T58" fmla="*/ 222 w 223"/>
                <a:gd name="T59" fmla="*/ 40 h 95"/>
                <a:gd name="T60" fmla="*/ 222 w 223"/>
                <a:gd name="T61" fmla="*/ 36 h 95"/>
                <a:gd name="T62" fmla="*/ 220 w 223"/>
                <a:gd name="T63" fmla="*/ 35 h 95"/>
                <a:gd name="T64" fmla="*/ 218 w 223"/>
                <a:gd name="T65" fmla="*/ 35 h 95"/>
                <a:gd name="T66" fmla="*/ 163 w 223"/>
                <a:gd name="T67" fmla="*/ 63 h 95"/>
                <a:gd name="T68" fmla="*/ 110 w 223"/>
                <a:gd name="T69" fmla="*/ 81 h 95"/>
                <a:gd name="T70" fmla="*/ 87 w 223"/>
                <a:gd name="T71" fmla="*/ 83 h 95"/>
                <a:gd name="T72" fmla="*/ 81 w 223"/>
                <a:gd name="T73" fmla="*/ 83 h 95"/>
                <a:gd name="T74" fmla="*/ 84 w 223"/>
                <a:gd name="T75" fmla="*/ 69 h 95"/>
                <a:gd name="T76" fmla="*/ 103 w 223"/>
                <a:gd name="T77" fmla="*/ 53 h 95"/>
                <a:gd name="T78" fmla="*/ 107 w 223"/>
                <a:gd name="T79" fmla="*/ 31 h 95"/>
                <a:gd name="T80" fmla="*/ 104 w 223"/>
                <a:gd name="T81" fmla="*/ 2 h 95"/>
                <a:gd name="T82" fmla="*/ 101 w 223"/>
                <a:gd name="T8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3" h="95">
                  <a:moveTo>
                    <a:pt x="101" y="0"/>
                  </a:moveTo>
                  <a:cubicBezTo>
                    <a:pt x="101" y="0"/>
                    <a:pt x="101" y="0"/>
                    <a:pt x="100" y="0"/>
                  </a:cubicBezTo>
                  <a:cubicBezTo>
                    <a:pt x="99" y="0"/>
                    <a:pt x="98" y="2"/>
                    <a:pt x="98" y="3"/>
                  </a:cubicBezTo>
                  <a:cubicBezTo>
                    <a:pt x="100" y="9"/>
                    <a:pt x="101" y="21"/>
                    <a:pt x="101" y="31"/>
                  </a:cubicBezTo>
                  <a:cubicBezTo>
                    <a:pt x="101" y="39"/>
                    <a:pt x="100" y="47"/>
                    <a:pt x="98" y="50"/>
                  </a:cubicBezTo>
                  <a:cubicBezTo>
                    <a:pt x="96" y="55"/>
                    <a:pt x="85" y="58"/>
                    <a:pt x="79" y="66"/>
                  </a:cubicBezTo>
                  <a:cubicBezTo>
                    <a:pt x="76" y="72"/>
                    <a:pt x="76" y="77"/>
                    <a:pt x="76" y="83"/>
                  </a:cubicBezTo>
                  <a:cubicBezTo>
                    <a:pt x="70" y="83"/>
                    <a:pt x="64" y="83"/>
                    <a:pt x="58" y="83"/>
                  </a:cubicBezTo>
                  <a:cubicBezTo>
                    <a:pt x="48" y="83"/>
                    <a:pt x="35" y="84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15" y="84"/>
                    <a:pt x="8" y="84"/>
                    <a:pt x="4" y="82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2" y="81"/>
                    <a:pt x="1" y="82"/>
                    <a:pt x="1" y="83"/>
                  </a:cubicBezTo>
                  <a:cubicBezTo>
                    <a:pt x="0" y="84"/>
                    <a:pt x="1" y="86"/>
                    <a:pt x="2" y="87"/>
                  </a:cubicBezTo>
                  <a:cubicBezTo>
                    <a:pt x="8" y="89"/>
                    <a:pt x="15" y="90"/>
                    <a:pt x="23" y="90"/>
                  </a:cubicBezTo>
                  <a:cubicBezTo>
                    <a:pt x="35" y="90"/>
                    <a:pt x="49" y="88"/>
                    <a:pt x="58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63" y="88"/>
                    <a:pt x="70" y="88"/>
                    <a:pt x="76" y="89"/>
                  </a:cubicBezTo>
                  <a:cubicBezTo>
                    <a:pt x="76" y="90"/>
                    <a:pt x="76" y="91"/>
                    <a:pt x="76" y="9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6" y="94"/>
                    <a:pt x="77" y="95"/>
                    <a:pt x="79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80" y="95"/>
                    <a:pt x="82" y="94"/>
                    <a:pt x="81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1"/>
                    <a:pt x="81" y="90"/>
                    <a:pt x="81" y="89"/>
                  </a:cubicBezTo>
                  <a:cubicBezTo>
                    <a:pt x="83" y="89"/>
                    <a:pt x="85" y="89"/>
                    <a:pt x="87" y="89"/>
                  </a:cubicBezTo>
                  <a:cubicBezTo>
                    <a:pt x="95" y="89"/>
                    <a:pt x="103" y="88"/>
                    <a:pt x="111" y="87"/>
                  </a:cubicBezTo>
                  <a:cubicBezTo>
                    <a:pt x="128" y="84"/>
                    <a:pt x="150" y="76"/>
                    <a:pt x="165" y="68"/>
                  </a:cubicBezTo>
                  <a:cubicBezTo>
                    <a:pt x="183" y="60"/>
                    <a:pt x="205" y="54"/>
                    <a:pt x="222" y="40"/>
                  </a:cubicBezTo>
                  <a:cubicBezTo>
                    <a:pt x="223" y="39"/>
                    <a:pt x="223" y="37"/>
                    <a:pt x="222" y="36"/>
                  </a:cubicBezTo>
                  <a:cubicBezTo>
                    <a:pt x="222" y="35"/>
                    <a:pt x="221" y="35"/>
                    <a:pt x="220" y="35"/>
                  </a:cubicBezTo>
                  <a:cubicBezTo>
                    <a:pt x="219" y="35"/>
                    <a:pt x="219" y="35"/>
                    <a:pt x="218" y="35"/>
                  </a:cubicBezTo>
                  <a:cubicBezTo>
                    <a:pt x="202" y="49"/>
                    <a:pt x="182" y="55"/>
                    <a:pt x="163" y="63"/>
                  </a:cubicBezTo>
                  <a:cubicBezTo>
                    <a:pt x="148" y="70"/>
                    <a:pt x="126" y="78"/>
                    <a:pt x="110" y="81"/>
                  </a:cubicBezTo>
                  <a:cubicBezTo>
                    <a:pt x="103" y="83"/>
                    <a:pt x="95" y="83"/>
                    <a:pt x="87" y="83"/>
                  </a:cubicBezTo>
                  <a:cubicBezTo>
                    <a:pt x="85" y="83"/>
                    <a:pt x="83" y="83"/>
                    <a:pt x="81" y="83"/>
                  </a:cubicBezTo>
                  <a:cubicBezTo>
                    <a:pt x="81" y="78"/>
                    <a:pt x="82" y="73"/>
                    <a:pt x="84" y="69"/>
                  </a:cubicBezTo>
                  <a:cubicBezTo>
                    <a:pt x="87" y="63"/>
                    <a:pt x="98" y="61"/>
                    <a:pt x="103" y="53"/>
                  </a:cubicBezTo>
                  <a:cubicBezTo>
                    <a:pt x="106" y="48"/>
                    <a:pt x="107" y="40"/>
                    <a:pt x="107" y="31"/>
                  </a:cubicBezTo>
                  <a:cubicBezTo>
                    <a:pt x="107" y="20"/>
                    <a:pt x="105" y="8"/>
                    <a:pt x="104" y="2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56" tIns="91428" rIns="182856" bIns="91428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 sz="3600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06CD7B-75F7-41DA-9BAD-FB56673C766A}"/>
              </a:ext>
            </a:extLst>
          </p:cNvPr>
          <p:cNvGrpSpPr/>
          <p:nvPr/>
        </p:nvGrpSpPr>
        <p:grpSpPr>
          <a:xfrm>
            <a:off x="4792699" y="2292339"/>
            <a:ext cx="2198432" cy="2198432"/>
            <a:chOff x="13499261" y="5075247"/>
            <a:chExt cx="1493135" cy="14931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03D2A7-46CB-481C-ACCD-6C411A9B9F9E}"/>
                </a:ext>
              </a:extLst>
            </p:cNvPr>
            <p:cNvSpPr/>
            <p:nvPr/>
          </p:nvSpPr>
          <p:spPr>
            <a:xfrm>
              <a:off x="13499261" y="5075247"/>
              <a:ext cx="1493135" cy="1493135"/>
            </a:xfrm>
            <a:prstGeom prst="ellipse">
              <a:avLst/>
            </a:prstGeom>
            <a:solidFill>
              <a:schemeClr val="accent1">
                <a:alpha val="44000"/>
              </a:schemeClr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5CA594-1A42-41B8-BD70-FCEC0A26D148}"/>
                </a:ext>
              </a:extLst>
            </p:cNvPr>
            <p:cNvSpPr/>
            <p:nvPr/>
          </p:nvSpPr>
          <p:spPr>
            <a:xfrm>
              <a:off x="14180109" y="5756095"/>
              <a:ext cx="131439" cy="1314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EDE463-C8F8-4A41-B662-FF262613EAC5}"/>
              </a:ext>
            </a:extLst>
          </p:cNvPr>
          <p:cNvGrpSpPr/>
          <p:nvPr/>
        </p:nvGrpSpPr>
        <p:grpSpPr>
          <a:xfrm>
            <a:off x="7819430" y="4589666"/>
            <a:ext cx="1365054" cy="1365054"/>
            <a:chOff x="13499261" y="5075247"/>
            <a:chExt cx="1493135" cy="149313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2186DEC-DE22-47F5-82B0-EDC32A204AB8}"/>
                </a:ext>
              </a:extLst>
            </p:cNvPr>
            <p:cNvSpPr/>
            <p:nvPr/>
          </p:nvSpPr>
          <p:spPr>
            <a:xfrm>
              <a:off x="13499261" y="5075247"/>
              <a:ext cx="1493135" cy="1493135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E255466-B5E2-476A-85A9-DD0E29291890}"/>
                </a:ext>
              </a:extLst>
            </p:cNvPr>
            <p:cNvSpPr/>
            <p:nvPr/>
          </p:nvSpPr>
          <p:spPr>
            <a:xfrm>
              <a:off x="14180109" y="5756095"/>
              <a:ext cx="131439" cy="1314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53BFE8-F26D-418E-8E33-8F064E289EBA}"/>
              </a:ext>
            </a:extLst>
          </p:cNvPr>
          <p:cNvGrpSpPr/>
          <p:nvPr/>
        </p:nvGrpSpPr>
        <p:grpSpPr>
          <a:xfrm>
            <a:off x="9163674" y="8241697"/>
            <a:ext cx="1365054" cy="1365054"/>
            <a:chOff x="13499261" y="5075247"/>
            <a:chExt cx="1493135" cy="149313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B0D86C-414D-44FC-8038-ADEB5A9EFC06}"/>
                </a:ext>
              </a:extLst>
            </p:cNvPr>
            <p:cNvSpPr/>
            <p:nvPr/>
          </p:nvSpPr>
          <p:spPr>
            <a:xfrm>
              <a:off x="13499261" y="5075247"/>
              <a:ext cx="1493135" cy="1493135"/>
            </a:xfrm>
            <a:prstGeom prst="ellipse">
              <a:avLst/>
            </a:prstGeom>
            <a:solidFill>
              <a:schemeClr val="accent5">
                <a:alpha val="44000"/>
              </a:schemeClr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50B9B3F-315B-4BC0-A518-CFC9A093A429}"/>
                </a:ext>
              </a:extLst>
            </p:cNvPr>
            <p:cNvSpPr/>
            <p:nvPr/>
          </p:nvSpPr>
          <p:spPr>
            <a:xfrm>
              <a:off x="14180109" y="5756095"/>
              <a:ext cx="131439" cy="1314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62F588-0397-4169-A7BA-2D7850CD7BCC}"/>
              </a:ext>
            </a:extLst>
          </p:cNvPr>
          <p:cNvGrpSpPr/>
          <p:nvPr/>
        </p:nvGrpSpPr>
        <p:grpSpPr>
          <a:xfrm>
            <a:off x="4889462" y="5718213"/>
            <a:ext cx="2198432" cy="2198432"/>
            <a:chOff x="13499261" y="5075247"/>
            <a:chExt cx="1493135" cy="149313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07CA3D3-9BED-46BF-B59F-B6AFCAB058BB}"/>
                </a:ext>
              </a:extLst>
            </p:cNvPr>
            <p:cNvSpPr/>
            <p:nvPr/>
          </p:nvSpPr>
          <p:spPr>
            <a:xfrm>
              <a:off x="13499261" y="5075247"/>
              <a:ext cx="1493135" cy="1493135"/>
            </a:xfrm>
            <a:prstGeom prst="ellipse">
              <a:avLst/>
            </a:prstGeom>
            <a:solidFill>
              <a:schemeClr val="bg2">
                <a:alpha val="44000"/>
              </a:schemeClr>
            </a:solidFill>
            <a:ln w="635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79F3BCE-3B82-470F-BB69-F71E28C5DBD0}"/>
                </a:ext>
              </a:extLst>
            </p:cNvPr>
            <p:cNvSpPr/>
            <p:nvPr/>
          </p:nvSpPr>
          <p:spPr>
            <a:xfrm>
              <a:off x="14180109" y="5756095"/>
              <a:ext cx="131439" cy="1314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FD274C6-BFCA-4A53-8302-E1B59364A13C}"/>
              </a:ext>
            </a:extLst>
          </p:cNvPr>
          <p:cNvSpPr txBox="1"/>
          <p:nvPr/>
        </p:nvSpPr>
        <p:spPr>
          <a:xfrm>
            <a:off x="13754702" y="4612647"/>
            <a:ext cx="3346990" cy="14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3200">
                <a:solidFill>
                  <a:srgbClr val="272E3A"/>
                </a:solidFill>
                <a:latin typeface="Open Sans Light"/>
              </a:rPr>
              <a:t>Aenean ac viverra neque</a:t>
            </a:r>
          </a:p>
          <a:p>
            <a:pPr defTabSz="457154"/>
            <a:r>
              <a:rPr lang="en-US" sz="2000">
                <a:solidFill>
                  <a:srgbClr val="272E3A"/>
                </a:solidFill>
                <a:latin typeface="Open Sans Light"/>
              </a:rPr>
              <a:t>453.0</a:t>
            </a:r>
            <a:endParaRPr lang="en-US" sz="320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994147-9B52-4CAF-85E7-E3F86BDB07A2}"/>
              </a:ext>
            </a:extLst>
          </p:cNvPr>
          <p:cNvSpPr txBox="1"/>
          <p:nvPr/>
        </p:nvSpPr>
        <p:spPr>
          <a:xfrm>
            <a:off x="13754702" y="6520556"/>
            <a:ext cx="3346990" cy="14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3200">
                <a:solidFill>
                  <a:srgbClr val="272E3A"/>
                </a:solidFill>
                <a:latin typeface="Open Sans Light"/>
              </a:rPr>
              <a:t>Maecenas ullamcorper</a:t>
            </a:r>
          </a:p>
          <a:p>
            <a:pPr defTabSz="457154"/>
            <a:r>
              <a:rPr lang="en-US" sz="2000">
                <a:solidFill>
                  <a:srgbClr val="272E3A"/>
                </a:solidFill>
                <a:latin typeface="Open Sans Light"/>
              </a:rPr>
              <a:t>985.2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2ADF3-A979-4583-98D9-B0688552F22B}"/>
              </a:ext>
            </a:extLst>
          </p:cNvPr>
          <p:cNvSpPr txBox="1"/>
          <p:nvPr/>
        </p:nvSpPr>
        <p:spPr>
          <a:xfrm>
            <a:off x="13754702" y="2704737"/>
            <a:ext cx="3346990" cy="14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3200">
                <a:solidFill>
                  <a:srgbClr val="272E3A"/>
                </a:solidFill>
                <a:latin typeface="Open Sans Light"/>
              </a:rPr>
              <a:t>bibendum quam dictum</a:t>
            </a:r>
          </a:p>
          <a:p>
            <a:pPr defTabSz="457154"/>
            <a:r>
              <a:rPr lang="en-US" sz="2000">
                <a:solidFill>
                  <a:srgbClr val="272E3A"/>
                </a:solidFill>
                <a:latin typeface="Open Sans Light"/>
              </a:rPr>
              <a:t>556.5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359461-97D9-4908-A027-DA914391395E}"/>
              </a:ext>
            </a:extLst>
          </p:cNvPr>
          <p:cNvSpPr txBox="1"/>
          <p:nvPr/>
        </p:nvSpPr>
        <p:spPr>
          <a:xfrm>
            <a:off x="13754702" y="8428467"/>
            <a:ext cx="3346990" cy="14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3200">
                <a:solidFill>
                  <a:srgbClr val="272E3A"/>
                </a:solidFill>
                <a:latin typeface="Open Sans Light"/>
              </a:rPr>
              <a:t>venenatis ut ac diam</a:t>
            </a:r>
          </a:p>
          <a:p>
            <a:pPr defTabSz="457154"/>
            <a:r>
              <a:rPr lang="en-US" sz="2000">
                <a:solidFill>
                  <a:srgbClr val="272E3A"/>
                </a:solidFill>
                <a:latin typeface="Open Sans Light"/>
              </a:rPr>
              <a:t>265.9</a:t>
            </a:r>
            <a:endParaRPr lang="en-US" sz="3200">
              <a:solidFill>
                <a:srgbClr val="272E3A"/>
              </a:solidFill>
              <a:latin typeface="Open Sans Light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135067-25E8-4421-BD39-2A0EE64A42C1}"/>
              </a:ext>
            </a:extLst>
          </p:cNvPr>
          <p:cNvCxnSpPr>
            <a:cxnSpLocks/>
          </p:cNvCxnSpPr>
          <p:nvPr/>
        </p:nvCxnSpPr>
        <p:spPr>
          <a:xfrm>
            <a:off x="8465348" y="5269152"/>
            <a:ext cx="4520734" cy="0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34A175-7AE2-40C9-B226-9DC090D18E5F}"/>
              </a:ext>
            </a:extLst>
          </p:cNvPr>
          <p:cNvCxnSpPr>
            <a:cxnSpLocks/>
          </p:cNvCxnSpPr>
          <p:nvPr/>
        </p:nvCxnSpPr>
        <p:spPr>
          <a:xfrm flipV="1">
            <a:off x="5892849" y="3364794"/>
            <a:ext cx="709323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0FB4D-1F72-4D19-ACBC-030F9D967BD2}"/>
              </a:ext>
            </a:extLst>
          </p:cNvPr>
          <p:cNvCxnSpPr>
            <a:cxnSpLocks/>
          </p:cNvCxnSpPr>
          <p:nvPr/>
        </p:nvCxnSpPr>
        <p:spPr>
          <a:xfrm flipV="1">
            <a:off x="5960283" y="6779618"/>
            <a:ext cx="7025799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C68BE1-65B3-4E65-87E4-9CE1F6428833}"/>
              </a:ext>
            </a:extLst>
          </p:cNvPr>
          <p:cNvCxnSpPr>
            <a:cxnSpLocks/>
          </p:cNvCxnSpPr>
          <p:nvPr/>
        </p:nvCxnSpPr>
        <p:spPr>
          <a:xfrm flipV="1">
            <a:off x="9799351" y="8910318"/>
            <a:ext cx="3186731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B63393-828E-42FD-8A37-0D5341B3CA3E}"/>
              </a:ext>
            </a:extLst>
          </p:cNvPr>
          <p:cNvSpPr txBox="1"/>
          <p:nvPr/>
        </p:nvSpPr>
        <p:spPr>
          <a:xfrm>
            <a:off x="17893360" y="3618564"/>
            <a:ext cx="1063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4800" dirty="0">
                <a:latin typeface="Montserrat"/>
              </a:rPr>
              <a:t>Insert title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0C9107-D7A9-4DB3-8DFA-9F444D159E24}"/>
              </a:ext>
            </a:extLst>
          </p:cNvPr>
          <p:cNvSpPr txBox="1"/>
          <p:nvPr/>
        </p:nvSpPr>
        <p:spPr>
          <a:xfrm>
            <a:off x="17893361" y="4798031"/>
            <a:ext cx="6127067" cy="43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3200" dirty="0"/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5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  <p:bldP spid="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76D7B7-C4F4-41DE-906F-1DD080280F5C}"/>
              </a:ext>
            </a:extLst>
          </p:cNvPr>
          <p:cNvSpPr/>
          <p:nvPr/>
        </p:nvSpPr>
        <p:spPr>
          <a:xfrm>
            <a:off x="2368385" y="5291054"/>
            <a:ext cx="7379226" cy="4792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E52E9-9316-4415-899A-872A494E6EED}"/>
              </a:ext>
            </a:extLst>
          </p:cNvPr>
          <p:cNvSpPr txBox="1"/>
          <p:nvPr/>
        </p:nvSpPr>
        <p:spPr>
          <a:xfrm flipH="1">
            <a:off x="11972796" y="2746382"/>
            <a:ext cx="4332674" cy="26465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457154"/>
            <a:r>
              <a:rPr lang="en-US" sz="16598" dirty="0">
                <a:solidFill>
                  <a:srgbClr val="272E3A"/>
                </a:solidFill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50%</a:t>
            </a:r>
          </a:p>
        </p:txBody>
      </p:sp>
      <p:sp useBgFill="1">
        <p:nvSpPr>
          <p:cNvPr id="22" name="Freeform 9">
            <a:extLst>
              <a:ext uri="{FF2B5EF4-FFF2-40B4-BE49-F238E27FC236}">
                <a16:creationId xmlns:a16="http://schemas.microsoft.com/office/drawing/2014/main" id="{CC6AD4A6-8211-49E0-9AEC-ECB8B8664C49}"/>
              </a:ext>
            </a:extLst>
          </p:cNvPr>
          <p:cNvSpPr>
            <a:spLocks/>
          </p:cNvSpPr>
          <p:nvPr/>
        </p:nvSpPr>
        <p:spPr bwMode="auto">
          <a:xfrm>
            <a:off x="2179197" y="6446989"/>
            <a:ext cx="7903133" cy="8719003"/>
          </a:xfrm>
          <a:custGeom>
            <a:avLst/>
            <a:gdLst>
              <a:gd name="T0" fmla="*/ 2435 w 2477"/>
              <a:gd name="T1" fmla="*/ 1091 h 2704"/>
              <a:gd name="T2" fmla="*/ 2436 w 2477"/>
              <a:gd name="T3" fmla="*/ 1311 h 2704"/>
              <a:gd name="T4" fmla="*/ 2264 w 2477"/>
              <a:gd name="T5" fmla="*/ 1399 h 2704"/>
              <a:gd name="T6" fmla="*/ 1885 w 2477"/>
              <a:gd name="T7" fmla="*/ 1439 h 2704"/>
              <a:gd name="T8" fmla="*/ 1736 w 2477"/>
              <a:gd name="T9" fmla="*/ 1756 h 2704"/>
              <a:gd name="T10" fmla="*/ 563 w 2477"/>
              <a:gd name="T11" fmla="*/ 1472 h 2704"/>
              <a:gd name="T12" fmla="*/ 464 w 2477"/>
              <a:gd name="T13" fmla="*/ 763 h 2704"/>
              <a:gd name="T14" fmla="*/ 0 w 2477"/>
              <a:gd name="T15" fmla="*/ 0 h 2704"/>
              <a:gd name="T16" fmla="*/ 0 w 2477"/>
              <a:gd name="T17" fmla="*/ 2704 h 2704"/>
              <a:gd name="T18" fmla="*/ 2459 w 2477"/>
              <a:gd name="T19" fmla="*/ 2704 h 2704"/>
              <a:gd name="T20" fmla="*/ 2459 w 2477"/>
              <a:gd name="T21" fmla="*/ 1098 h 2704"/>
              <a:gd name="T22" fmla="*/ 2435 w 2477"/>
              <a:gd name="T23" fmla="*/ 1091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7" h="2704">
                <a:moveTo>
                  <a:pt x="2435" y="1091"/>
                </a:moveTo>
                <a:cubicBezTo>
                  <a:pt x="2452" y="1157"/>
                  <a:pt x="2477" y="1240"/>
                  <a:pt x="2436" y="1311"/>
                </a:cubicBezTo>
                <a:cubicBezTo>
                  <a:pt x="2405" y="1363"/>
                  <a:pt x="2354" y="1394"/>
                  <a:pt x="2264" y="1399"/>
                </a:cubicBezTo>
                <a:cubicBezTo>
                  <a:pt x="2131" y="1405"/>
                  <a:pt x="1971" y="1346"/>
                  <a:pt x="1885" y="1439"/>
                </a:cubicBezTo>
                <a:cubicBezTo>
                  <a:pt x="1803" y="1528"/>
                  <a:pt x="1750" y="1557"/>
                  <a:pt x="1736" y="1756"/>
                </a:cubicBezTo>
                <a:cubicBezTo>
                  <a:pt x="563" y="1472"/>
                  <a:pt x="563" y="1472"/>
                  <a:pt x="563" y="1472"/>
                </a:cubicBezTo>
                <a:cubicBezTo>
                  <a:pt x="665" y="1232"/>
                  <a:pt x="688" y="951"/>
                  <a:pt x="464" y="763"/>
                </a:cubicBezTo>
                <a:cubicBezTo>
                  <a:pt x="181" y="526"/>
                  <a:pt x="33" y="264"/>
                  <a:pt x="0" y="0"/>
                </a:cubicBezTo>
                <a:cubicBezTo>
                  <a:pt x="0" y="2704"/>
                  <a:pt x="0" y="2704"/>
                  <a:pt x="0" y="2704"/>
                </a:cubicBezTo>
                <a:cubicBezTo>
                  <a:pt x="2459" y="2704"/>
                  <a:pt x="2459" y="2704"/>
                  <a:pt x="2459" y="2704"/>
                </a:cubicBezTo>
                <a:cubicBezTo>
                  <a:pt x="2459" y="1098"/>
                  <a:pt x="2459" y="1098"/>
                  <a:pt x="2459" y="1098"/>
                </a:cubicBezTo>
                <a:cubicBezTo>
                  <a:pt x="2447" y="1099"/>
                  <a:pt x="2437" y="1096"/>
                  <a:pt x="2435" y="1091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ECB2CD06-9EC9-42FD-B5B2-9DA778BAC520}"/>
              </a:ext>
            </a:extLst>
          </p:cNvPr>
          <p:cNvSpPr>
            <a:spLocks noEditPoints="1"/>
          </p:cNvSpPr>
          <p:nvPr/>
        </p:nvSpPr>
        <p:spPr bwMode="auto">
          <a:xfrm>
            <a:off x="1761740" y="1981933"/>
            <a:ext cx="9123761" cy="10145979"/>
          </a:xfrm>
          <a:custGeom>
            <a:avLst/>
            <a:gdLst>
              <a:gd name="T0" fmla="*/ 2806 w 2860"/>
              <a:gd name="T1" fmla="*/ 1914 h 3147"/>
              <a:gd name="T2" fmla="*/ 2536 w 2860"/>
              <a:gd name="T3" fmla="*/ 790 h 3147"/>
              <a:gd name="T4" fmla="*/ 398 w 2860"/>
              <a:gd name="T5" fmla="*/ 567 h 3147"/>
              <a:gd name="T6" fmla="*/ 694 w 2860"/>
              <a:gd name="T7" fmla="*/ 2863 h 3147"/>
              <a:gd name="T8" fmla="*/ 2016 w 2860"/>
              <a:gd name="T9" fmla="*/ 2830 h 3147"/>
              <a:gd name="T10" fmla="*/ 2567 w 2860"/>
              <a:gd name="T11" fmla="*/ 2702 h 3147"/>
              <a:gd name="T12" fmla="*/ 2649 w 2860"/>
              <a:gd name="T13" fmla="*/ 2407 h 3147"/>
              <a:gd name="T14" fmla="*/ 2667 w 2860"/>
              <a:gd name="T15" fmla="*/ 2298 h 3147"/>
              <a:gd name="T16" fmla="*/ 2470 w 2860"/>
              <a:gd name="T17" fmla="*/ 1172 h 3147"/>
              <a:gd name="T18" fmla="*/ 2141 w 2860"/>
              <a:gd name="T19" fmla="*/ 1516 h 3147"/>
              <a:gd name="T20" fmla="*/ 2129 w 2860"/>
              <a:gd name="T21" fmla="*/ 1516 h 3147"/>
              <a:gd name="T22" fmla="*/ 2115 w 2860"/>
              <a:gd name="T23" fmla="*/ 1516 h 3147"/>
              <a:gd name="T24" fmla="*/ 1916 w 2860"/>
              <a:gd name="T25" fmla="*/ 1536 h 3147"/>
              <a:gd name="T26" fmla="*/ 1744 w 2860"/>
              <a:gd name="T27" fmla="*/ 1479 h 3147"/>
              <a:gd name="T28" fmla="*/ 1631 w 2860"/>
              <a:gd name="T29" fmla="*/ 1477 h 3147"/>
              <a:gd name="T30" fmla="*/ 1042 w 2860"/>
              <a:gd name="T31" fmla="*/ 1740 h 3147"/>
              <a:gd name="T32" fmla="*/ 1005 w 2860"/>
              <a:gd name="T33" fmla="*/ 1767 h 3147"/>
              <a:gd name="T34" fmla="*/ 1002 w 2860"/>
              <a:gd name="T35" fmla="*/ 1769 h 3147"/>
              <a:gd name="T36" fmla="*/ 979 w 2860"/>
              <a:gd name="T37" fmla="*/ 1781 h 3147"/>
              <a:gd name="T38" fmla="*/ 627 w 2860"/>
              <a:gd name="T39" fmla="*/ 1818 h 3147"/>
              <a:gd name="T40" fmla="*/ 609 w 2860"/>
              <a:gd name="T41" fmla="*/ 1814 h 3147"/>
              <a:gd name="T42" fmla="*/ 601 w 2860"/>
              <a:gd name="T43" fmla="*/ 1812 h 3147"/>
              <a:gd name="T44" fmla="*/ 247 w 2860"/>
              <a:gd name="T45" fmla="*/ 1267 h 3147"/>
              <a:gd name="T46" fmla="*/ 250 w 2860"/>
              <a:gd name="T47" fmla="*/ 1250 h 3147"/>
              <a:gd name="T48" fmla="*/ 252 w 2860"/>
              <a:gd name="T49" fmla="*/ 1241 h 3147"/>
              <a:gd name="T50" fmla="*/ 252 w 2860"/>
              <a:gd name="T51" fmla="*/ 1241 h 3147"/>
              <a:gd name="T52" fmla="*/ 320 w 2860"/>
              <a:gd name="T53" fmla="*/ 921 h 3147"/>
              <a:gd name="T54" fmla="*/ 594 w 2860"/>
              <a:gd name="T55" fmla="*/ 532 h 3147"/>
              <a:gd name="T56" fmla="*/ 627 w 2860"/>
              <a:gd name="T57" fmla="*/ 502 h 3147"/>
              <a:gd name="T58" fmla="*/ 978 w 2860"/>
              <a:gd name="T59" fmla="*/ 338 h 3147"/>
              <a:gd name="T60" fmla="*/ 979 w 2860"/>
              <a:gd name="T61" fmla="*/ 337 h 3147"/>
              <a:gd name="T62" fmla="*/ 1005 w 2860"/>
              <a:gd name="T63" fmla="*/ 327 h 3147"/>
              <a:gd name="T64" fmla="*/ 1102 w 2860"/>
              <a:gd name="T65" fmla="*/ 315 h 3147"/>
              <a:gd name="T66" fmla="*/ 1313 w 2860"/>
              <a:gd name="T67" fmla="*/ 246 h 3147"/>
              <a:gd name="T68" fmla="*/ 1611 w 2860"/>
              <a:gd name="T69" fmla="*/ 231 h 3147"/>
              <a:gd name="T70" fmla="*/ 1736 w 2860"/>
              <a:gd name="T71" fmla="*/ 248 h 3147"/>
              <a:gd name="T72" fmla="*/ 1761 w 2860"/>
              <a:gd name="T73" fmla="*/ 258 h 3147"/>
              <a:gd name="T74" fmla="*/ 1763 w 2860"/>
              <a:gd name="T75" fmla="*/ 258 h 3147"/>
              <a:gd name="T76" fmla="*/ 1946 w 2860"/>
              <a:gd name="T77" fmla="*/ 354 h 3147"/>
              <a:gd name="T78" fmla="*/ 2406 w 2860"/>
              <a:gd name="T79" fmla="*/ 765 h 3147"/>
              <a:gd name="T80" fmla="*/ 2486 w 2860"/>
              <a:gd name="T81" fmla="*/ 872 h 3147"/>
              <a:gd name="T82" fmla="*/ 2488 w 2860"/>
              <a:gd name="T83" fmla="*/ 878 h 3147"/>
              <a:gd name="T84" fmla="*/ 2496 w 2860"/>
              <a:gd name="T85" fmla="*/ 898 h 3147"/>
              <a:gd name="T86" fmla="*/ 2468 w 2860"/>
              <a:gd name="T87" fmla="*/ 1136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0" h="3147">
                <a:moveTo>
                  <a:pt x="2658" y="2094"/>
                </a:moveTo>
                <a:cubicBezTo>
                  <a:pt x="2726" y="2073"/>
                  <a:pt x="2851" y="1998"/>
                  <a:pt x="2806" y="1914"/>
                </a:cubicBezTo>
                <a:cubicBezTo>
                  <a:pt x="2767" y="1840"/>
                  <a:pt x="2523" y="1755"/>
                  <a:pt x="2588" y="1476"/>
                </a:cubicBezTo>
                <a:cubicBezTo>
                  <a:pt x="2651" y="1204"/>
                  <a:pt x="2624" y="975"/>
                  <a:pt x="2536" y="790"/>
                </a:cubicBezTo>
                <a:cubicBezTo>
                  <a:pt x="2491" y="695"/>
                  <a:pt x="2860" y="761"/>
                  <a:pt x="2572" y="495"/>
                </a:cubicBezTo>
                <a:cubicBezTo>
                  <a:pt x="2046" y="10"/>
                  <a:pt x="855" y="0"/>
                  <a:pt x="398" y="567"/>
                </a:cubicBezTo>
                <a:cubicBezTo>
                  <a:pt x="0" y="1062"/>
                  <a:pt x="9" y="1663"/>
                  <a:pt x="595" y="2154"/>
                </a:cubicBezTo>
                <a:cubicBezTo>
                  <a:pt x="819" y="2342"/>
                  <a:pt x="796" y="2623"/>
                  <a:pt x="694" y="2863"/>
                </a:cubicBezTo>
                <a:cubicBezTo>
                  <a:pt x="1867" y="3147"/>
                  <a:pt x="1867" y="3147"/>
                  <a:pt x="1867" y="3147"/>
                </a:cubicBezTo>
                <a:cubicBezTo>
                  <a:pt x="1881" y="2948"/>
                  <a:pt x="1934" y="2919"/>
                  <a:pt x="2016" y="2830"/>
                </a:cubicBezTo>
                <a:cubicBezTo>
                  <a:pt x="2102" y="2737"/>
                  <a:pt x="2262" y="2796"/>
                  <a:pt x="2395" y="2790"/>
                </a:cubicBezTo>
                <a:cubicBezTo>
                  <a:pt x="2485" y="2785"/>
                  <a:pt x="2536" y="2754"/>
                  <a:pt x="2567" y="2702"/>
                </a:cubicBezTo>
                <a:cubicBezTo>
                  <a:pt x="2608" y="2631"/>
                  <a:pt x="2583" y="2548"/>
                  <a:pt x="2566" y="2482"/>
                </a:cubicBezTo>
                <a:cubicBezTo>
                  <a:pt x="2573" y="2498"/>
                  <a:pt x="2672" y="2490"/>
                  <a:pt x="2649" y="2407"/>
                </a:cubicBezTo>
                <a:cubicBezTo>
                  <a:pt x="2638" y="2369"/>
                  <a:pt x="2606" y="2354"/>
                  <a:pt x="2606" y="2354"/>
                </a:cubicBezTo>
                <a:cubicBezTo>
                  <a:pt x="2606" y="2354"/>
                  <a:pt x="2656" y="2348"/>
                  <a:pt x="2667" y="2298"/>
                </a:cubicBezTo>
                <a:cubicBezTo>
                  <a:pt x="2679" y="2235"/>
                  <a:pt x="2555" y="2126"/>
                  <a:pt x="2658" y="2094"/>
                </a:cubicBezTo>
                <a:close/>
                <a:moveTo>
                  <a:pt x="2470" y="1172"/>
                </a:moveTo>
                <a:cubicBezTo>
                  <a:pt x="2470" y="1262"/>
                  <a:pt x="2436" y="1347"/>
                  <a:pt x="2373" y="1412"/>
                </a:cubicBezTo>
                <a:cubicBezTo>
                  <a:pt x="2311" y="1475"/>
                  <a:pt x="2229" y="1512"/>
                  <a:pt x="2141" y="1516"/>
                </a:cubicBezTo>
                <a:cubicBezTo>
                  <a:pt x="2141" y="1517"/>
                  <a:pt x="2141" y="1517"/>
                  <a:pt x="2141" y="1517"/>
                </a:cubicBezTo>
                <a:cubicBezTo>
                  <a:pt x="2129" y="1516"/>
                  <a:pt x="2129" y="1516"/>
                  <a:pt x="2129" y="1516"/>
                </a:cubicBezTo>
                <a:cubicBezTo>
                  <a:pt x="2115" y="1517"/>
                  <a:pt x="2115" y="1517"/>
                  <a:pt x="2115" y="1517"/>
                </a:cubicBezTo>
                <a:cubicBezTo>
                  <a:pt x="2115" y="1516"/>
                  <a:pt x="2115" y="1516"/>
                  <a:pt x="2115" y="1516"/>
                </a:cubicBezTo>
                <a:cubicBezTo>
                  <a:pt x="2091" y="1515"/>
                  <a:pt x="2067" y="1512"/>
                  <a:pt x="2044" y="1506"/>
                </a:cubicBezTo>
                <a:cubicBezTo>
                  <a:pt x="2004" y="1526"/>
                  <a:pt x="1960" y="1536"/>
                  <a:pt x="1916" y="1536"/>
                </a:cubicBezTo>
                <a:cubicBezTo>
                  <a:pt x="1854" y="1536"/>
                  <a:pt x="1795" y="1516"/>
                  <a:pt x="1745" y="1479"/>
                </a:cubicBezTo>
                <a:cubicBezTo>
                  <a:pt x="1744" y="1479"/>
                  <a:pt x="1744" y="1479"/>
                  <a:pt x="1744" y="1479"/>
                </a:cubicBezTo>
                <a:cubicBezTo>
                  <a:pt x="1727" y="1481"/>
                  <a:pt x="1711" y="1482"/>
                  <a:pt x="1695" y="1482"/>
                </a:cubicBezTo>
                <a:cubicBezTo>
                  <a:pt x="1674" y="1482"/>
                  <a:pt x="1652" y="1480"/>
                  <a:pt x="1631" y="1477"/>
                </a:cubicBezTo>
                <a:cubicBezTo>
                  <a:pt x="1525" y="1556"/>
                  <a:pt x="1455" y="1564"/>
                  <a:pt x="1388" y="1573"/>
                </a:cubicBezTo>
                <a:cubicBezTo>
                  <a:pt x="1304" y="1583"/>
                  <a:pt x="1217" y="1593"/>
                  <a:pt x="1042" y="1740"/>
                </a:cubicBezTo>
                <a:cubicBezTo>
                  <a:pt x="1032" y="1748"/>
                  <a:pt x="1021" y="1756"/>
                  <a:pt x="1010" y="1763"/>
                </a:cubicBezTo>
                <a:cubicBezTo>
                  <a:pt x="1005" y="1767"/>
                  <a:pt x="1005" y="1767"/>
                  <a:pt x="1005" y="1767"/>
                </a:cubicBezTo>
                <a:cubicBezTo>
                  <a:pt x="1005" y="1767"/>
                  <a:pt x="1005" y="1767"/>
                  <a:pt x="1005" y="1767"/>
                </a:cubicBezTo>
                <a:cubicBezTo>
                  <a:pt x="1002" y="1769"/>
                  <a:pt x="1002" y="1769"/>
                  <a:pt x="1002" y="1769"/>
                </a:cubicBezTo>
                <a:cubicBezTo>
                  <a:pt x="979" y="1784"/>
                  <a:pt x="979" y="1784"/>
                  <a:pt x="979" y="1784"/>
                </a:cubicBezTo>
                <a:cubicBezTo>
                  <a:pt x="979" y="1781"/>
                  <a:pt x="979" y="1781"/>
                  <a:pt x="979" y="1781"/>
                </a:cubicBezTo>
                <a:cubicBezTo>
                  <a:pt x="892" y="1826"/>
                  <a:pt x="796" y="1826"/>
                  <a:pt x="718" y="1826"/>
                </a:cubicBezTo>
                <a:cubicBezTo>
                  <a:pt x="687" y="1826"/>
                  <a:pt x="657" y="1823"/>
                  <a:pt x="627" y="1818"/>
                </a:cubicBezTo>
                <a:cubicBezTo>
                  <a:pt x="627" y="1818"/>
                  <a:pt x="627" y="1818"/>
                  <a:pt x="627" y="1818"/>
                </a:cubicBezTo>
                <a:cubicBezTo>
                  <a:pt x="609" y="1814"/>
                  <a:pt x="609" y="1814"/>
                  <a:pt x="609" y="1814"/>
                </a:cubicBezTo>
                <a:cubicBezTo>
                  <a:pt x="601" y="1812"/>
                  <a:pt x="601" y="1812"/>
                  <a:pt x="601" y="1812"/>
                </a:cubicBezTo>
                <a:cubicBezTo>
                  <a:pt x="601" y="1812"/>
                  <a:pt x="601" y="1812"/>
                  <a:pt x="601" y="1812"/>
                </a:cubicBezTo>
                <a:cubicBezTo>
                  <a:pt x="388" y="1759"/>
                  <a:pt x="240" y="1568"/>
                  <a:pt x="240" y="1349"/>
                </a:cubicBezTo>
                <a:cubicBezTo>
                  <a:pt x="240" y="1321"/>
                  <a:pt x="242" y="1294"/>
                  <a:pt x="247" y="1267"/>
                </a:cubicBezTo>
                <a:cubicBezTo>
                  <a:pt x="246" y="1267"/>
                  <a:pt x="246" y="1267"/>
                  <a:pt x="246" y="1267"/>
                </a:cubicBezTo>
                <a:cubicBezTo>
                  <a:pt x="250" y="1250"/>
                  <a:pt x="250" y="1250"/>
                  <a:pt x="250" y="1250"/>
                </a:cubicBezTo>
                <a:cubicBezTo>
                  <a:pt x="252" y="1241"/>
                  <a:pt x="252" y="1241"/>
                  <a:pt x="252" y="1241"/>
                </a:cubicBezTo>
                <a:cubicBezTo>
                  <a:pt x="252" y="1241"/>
                  <a:pt x="252" y="1241"/>
                  <a:pt x="252" y="1241"/>
                </a:cubicBezTo>
                <a:cubicBezTo>
                  <a:pt x="252" y="1241"/>
                  <a:pt x="252" y="1241"/>
                  <a:pt x="252" y="1241"/>
                </a:cubicBezTo>
                <a:cubicBezTo>
                  <a:pt x="252" y="1241"/>
                  <a:pt x="252" y="1241"/>
                  <a:pt x="252" y="1241"/>
                </a:cubicBezTo>
                <a:cubicBezTo>
                  <a:pt x="238" y="1205"/>
                  <a:pt x="230" y="1168"/>
                  <a:pt x="230" y="1130"/>
                </a:cubicBezTo>
                <a:cubicBezTo>
                  <a:pt x="230" y="1051"/>
                  <a:pt x="263" y="975"/>
                  <a:pt x="320" y="921"/>
                </a:cubicBezTo>
                <a:cubicBezTo>
                  <a:pt x="328" y="796"/>
                  <a:pt x="403" y="687"/>
                  <a:pt x="516" y="634"/>
                </a:cubicBezTo>
                <a:cubicBezTo>
                  <a:pt x="536" y="596"/>
                  <a:pt x="563" y="562"/>
                  <a:pt x="594" y="532"/>
                </a:cubicBezTo>
                <a:cubicBezTo>
                  <a:pt x="627" y="499"/>
                  <a:pt x="627" y="499"/>
                  <a:pt x="627" y="499"/>
                </a:cubicBezTo>
                <a:cubicBezTo>
                  <a:pt x="627" y="502"/>
                  <a:pt x="627" y="502"/>
                  <a:pt x="627" y="502"/>
                </a:cubicBezTo>
                <a:cubicBezTo>
                  <a:pt x="695" y="449"/>
                  <a:pt x="778" y="416"/>
                  <a:pt x="864" y="410"/>
                </a:cubicBezTo>
                <a:cubicBezTo>
                  <a:pt x="897" y="378"/>
                  <a:pt x="936" y="354"/>
                  <a:pt x="978" y="338"/>
                </a:cubicBezTo>
                <a:cubicBezTo>
                  <a:pt x="979" y="337"/>
                  <a:pt x="979" y="337"/>
                  <a:pt x="979" y="337"/>
                </a:cubicBezTo>
                <a:cubicBezTo>
                  <a:pt x="979" y="337"/>
                  <a:pt x="979" y="337"/>
                  <a:pt x="979" y="337"/>
                </a:cubicBezTo>
                <a:cubicBezTo>
                  <a:pt x="985" y="335"/>
                  <a:pt x="985" y="335"/>
                  <a:pt x="985" y="335"/>
                </a:cubicBezTo>
                <a:cubicBezTo>
                  <a:pt x="1005" y="327"/>
                  <a:pt x="1005" y="327"/>
                  <a:pt x="1005" y="327"/>
                </a:cubicBezTo>
                <a:cubicBezTo>
                  <a:pt x="1005" y="329"/>
                  <a:pt x="1005" y="329"/>
                  <a:pt x="1005" y="329"/>
                </a:cubicBezTo>
                <a:cubicBezTo>
                  <a:pt x="1036" y="319"/>
                  <a:pt x="1069" y="315"/>
                  <a:pt x="1102" y="315"/>
                </a:cubicBezTo>
                <a:cubicBezTo>
                  <a:pt x="1103" y="315"/>
                  <a:pt x="1105" y="315"/>
                  <a:pt x="1107" y="315"/>
                </a:cubicBezTo>
                <a:cubicBezTo>
                  <a:pt x="1167" y="270"/>
                  <a:pt x="1238" y="246"/>
                  <a:pt x="1313" y="246"/>
                </a:cubicBezTo>
                <a:cubicBezTo>
                  <a:pt x="1355" y="246"/>
                  <a:pt x="1396" y="253"/>
                  <a:pt x="1435" y="268"/>
                </a:cubicBezTo>
                <a:cubicBezTo>
                  <a:pt x="1491" y="244"/>
                  <a:pt x="1550" y="231"/>
                  <a:pt x="1611" y="231"/>
                </a:cubicBezTo>
                <a:cubicBezTo>
                  <a:pt x="1654" y="231"/>
                  <a:pt x="1695" y="237"/>
                  <a:pt x="1736" y="249"/>
                </a:cubicBezTo>
                <a:cubicBezTo>
                  <a:pt x="1736" y="248"/>
                  <a:pt x="1736" y="248"/>
                  <a:pt x="1736" y="248"/>
                </a:cubicBezTo>
                <a:cubicBezTo>
                  <a:pt x="1756" y="256"/>
                  <a:pt x="1756" y="256"/>
                  <a:pt x="1756" y="256"/>
                </a:cubicBezTo>
                <a:cubicBezTo>
                  <a:pt x="1761" y="258"/>
                  <a:pt x="1761" y="258"/>
                  <a:pt x="1761" y="258"/>
                </a:cubicBezTo>
                <a:cubicBezTo>
                  <a:pt x="1761" y="258"/>
                  <a:pt x="1761" y="258"/>
                  <a:pt x="1761" y="258"/>
                </a:cubicBezTo>
                <a:cubicBezTo>
                  <a:pt x="1763" y="258"/>
                  <a:pt x="1763" y="258"/>
                  <a:pt x="1763" y="258"/>
                </a:cubicBezTo>
                <a:cubicBezTo>
                  <a:pt x="1820" y="279"/>
                  <a:pt x="1873" y="313"/>
                  <a:pt x="1916" y="356"/>
                </a:cubicBezTo>
                <a:cubicBezTo>
                  <a:pt x="1926" y="355"/>
                  <a:pt x="1936" y="354"/>
                  <a:pt x="1946" y="354"/>
                </a:cubicBezTo>
                <a:cubicBezTo>
                  <a:pt x="2053" y="354"/>
                  <a:pt x="2153" y="415"/>
                  <a:pt x="2202" y="510"/>
                </a:cubicBezTo>
                <a:cubicBezTo>
                  <a:pt x="2308" y="555"/>
                  <a:pt x="2385" y="652"/>
                  <a:pt x="2406" y="765"/>
                </a:cubicBezTo>
                <a:cubicBezTo>
                  <a:pt x="2440" y="794"/>
                  <a:pt x="2467" y="830"/>
                  <a:pt x="2485" y="870"/>
                </a:cubicBezTo>
                <a:cubicBezTo>
                  <a:pt x="2486" y="872"/>
                  <a:pt x="2486" y="872"/>
                  <a:pt x="2486" y="872"/>
                </a:cubicBezTo>
                <a:cubicBezTo>
                  <a:pt x="2486" y="872"/>
                  <a:pt x="2486" y="872"/>
                  <a:pt x="2486" y="872"/>
                </a:cubicBezTo>
                <a:cubicBezTo>
                  <a:pt x="2488" y="878"/>
                  <a:pt x="2488" y="878"/>
                  <a:pt x="2488" y="878"/>
                </a:cubicBezTo>
                <a:cubicBezTo>
                  <a:pt x="2497" y="898"/>
                  <a:pt x="2497" y="898"/>
                  <a:pt x="2497" y="898"/>
                </a:cubicBezTo>
                <a:cubicBezTo>
                  <a:pt x="2496" y="898"/>
                  <a:pt x="2496" y="898"/>
                  <a:pt x="2496" y="898"/>
                </a:cubicBezTo>
                <a:cubicBezTo>
                  <a:pt x="2505" y="927"/>
                  <a:pt x="2510" y="957"/>
                  <a:pt x="2510" y="987"/>
                </a:cubicBezTo>
                <a:cubicBezTo>
                  <a:pt x="2510" y="1040"/>
                  <a:pt x="2496" y="1091"/>
                  <a:pt x="2468" y="1136"/>
                </a:cubicBezTo>
                <a:cubicBezTo>
                  <a:pt x="2470" y="1148"/>
                  <a:pt x="2470" y="1160"/>
                  <a:pt x="2470" y="11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DDB77-577B-449D-A61D-E8F430E20B89}"/>
              </a:ext>
            </a:extLst>
          </p:cNvPr>
          <p:cNvSpPr txBox="1"/>
          <p:nvPr/>
        </p:nvSpPr>
        <p:spPr>
          <a:xfrm>
            <a:off x="12192000" y="5678533"/>
            <a:ext cx="1063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4800" dirty="0">
                <a:latin typeface="Montserrat"/>
              </a:rPr>
              <a:t>Insert 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B8E3A-53B3-4C80-9DF9-D89943C619C0}"/>
              </a:ext>
            </a:extLst>
          </p:cNvPr>
          <p:cNvSpPr txBox="1"/>
          <p:nvPr/>
        </p:nvSpPr>
        <p:spPr>
          <a:xfrm>
            <a:off x="12192001" y="6858000"/>
            <a:ext cx="8813799" cy="276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3200" dirty="0"/>
              <a:t>Lorem Ipsum is simply dummy text of the printing and typesetting industry. 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5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1" grpId="0"/>
          <p:bldP spid="12" grpId="0"/>
          <p:bldP spid="16" grpId="0"/>
          <p:bldP spid="17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BA27A9-65A0-4CE2-A807-E4138C1CD0DA}"/>
              </a:ext>
            </a:extLst>
          </p:cNvPr>
          <p:cNvSpPr/>
          <p:nvPr/>
        </p:nvSpPr>
        <p:spPr>
          <a:xfrm>
            <a:off x="7047583" y="2278976"/>
            <a:ext cx="10285661" cy="6995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5251B-4755-4EE2-BF98-AED6C5525E24}"/>
              </a:ext>
            </a:extLst>
          </p:cNvPr>
          <p:cNvSpPr/>
          <p:nvPr/>
        </p:nvSpPr>
        <p:spPr>
          <a:xfrm>
            <a:off x="7047583" y="5148040"/>
            <a:ext cx="10285661" cy="757659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blurRad="736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9542CB-41CB-4793-885C-DDAD84EE70E9}"/>
              </a:ext>
            </a:extLst>
          </p:cNvPr>
          <p:cNvSpPr/>
          <p:nvPr/>
        </p:nvSpPr>
        <p:spPr>
          <a:xfrm>
            <a:off x="7047583" y="8556404"/>
            <a:ext cx="10285661" cy="5158703"/>
          </a:xfrm>
          <a:prstGeom prst="rect">
            <a:avLst/>
          </a:prstGeom>
          <a:ln>
            <a:noFill/>
          </a:ln>
          <a:effectLst>
            <a:innerShdw blurRad="736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113B4F-927C-4803-86E0-C12E90A4F89B}"/>
              </a:ext>
            </a:extLst>
          </p:cNvPr>
          <p:cNvGrpSpPr/>
          <p:nvPr/>
        </p:nvGrpSpPr>
        <p:grpSpPr>
          <a:xfrm>
            <a:off x="1" y="-154397"/>
            <a:ext cx="24384000" cy="13869504"/>
            <a:chOff x="0" y="-155310"/>
            <a:chExt cx="24387175" cy="13871310"/>
          </a:xfrm>
        </p:grpSpPr>
        <p:sp useBgFill="1">
          <p:nvSpPr>
            <p:cNvPr id="11" name="Freeform 10">
              <a:extLst>
                <a:ext uri="{FF2B5EF4-FFF2-40B4-BE49-F238E27FC236}">
                  <a16:creationId xmlns:a16="http://schemas.microsoft.com/office/drawing/2014/main" id="{69B87296-6C94-4737-83C3-ACFFD5614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3101975"/>
              <a:ext cx="2689225" cy="1498600"/>
            </a:xfrm>
            <a:custGeom>
              <a:avLst/>
              <a:gdLst>
                <a:gd name="T0" fmla="*/ 215 w 856"/>
                <a:gd name="T1" fmla="*/ 189 h 472"/>
                <a:gd name="T2" fmla="*/ 2 w 856"/>
                <a:gd name="T3" fmla="*/ 459 h 472"/>
                <a:gd name="T4" fmla="*/ 0 w 856"/>
                <a:gd name="T5" fmla="*/ 469 h 472"/>
                <a:gd name="T6" fmla="*/ 18 w 856"/>
                <a:gd name="T7" fmla="*/ 471 h 472"/>
                <a:gd name="T8" fmla="*/ 104 w 856"/>
                <a:gd name="T9" fmla="*/ 406 h 472"/>
                <a:gd name="T10" fmla="*/ 150 w 856"/>
                <a:gd name="T11" fmla="*/ 334 h 472"/>
                <a:gd name="T12" fmla="*/ 287 w 856"/>
                <a:gd name="T13" fmla="*/ 173 h 472"/>
                <a:gd name="T14" fmla="*/ 399 w 856"/>
                <a:gd name="T15" fmla="*/ 175 h 472"/>
                <a:gd name="T16" fmla="*/ 393 w 856"/>
                <a:gd name="T17" fmla="*/ 342 h 472"/>
                <a:gd name="T18" fmla="*/ 392 w 856"/>
                <a:gd name="T19" fmla="*/ 345 h 472"/>
                <a:gd name="T20" fmla="*/ 418 w 856"/>
                <a:gd name="T21" fmla="*/ 325 h 472"/>
                <a:gd name="T22" fmla="*/ 458 w 856"/>
                <a:gd name="T23" fmla="*/ 274 h 472"/>
                <a:gd name="T24" fmla="*/ 594 w 856"/>
                <a:gd name="T25" fmla="*/ 174 h 472"/>
                <a:gd name="T26" fmla="*/ 725 w 856"/>
                <a:gd name="T27" fmla="*/ 132 h 472"/>
                <a:gd name="T28" fmla="*/ 856 w 856"/>
                <a:gd name="T29" fmla="*/ 89 h 472"/>
                <a:gd name="T30" fmla="*/ 803 w 856"/>
                <a:gd name="T31" fmla="*/ 88 h 472"/>
                <a:gd name="T32" fmla="*/ 471 w 856"/>
                <a:gd name="T33" fmla="*/ 143 h 472"/>
                <a:gd name="T34" fmla="*/ 430 w 856"/>
                <a:gd name="T35" fmla="*/ 82 h 472"/>
                <a:gd name="T36" fmla="*/ 430 w 856"/>
                <a:gd name="T37" fmla="*/ 0 h 472"/>
                <a:gd name="T38" fmla="*/ 258 w 856"/>
                <a:gd name="T39" fmla="*/ 165 h 472"/>
                <a:gd name="T40" fmla="*/ 215 w 856"/>
                <a:gd name="T41" fmla="*/ 189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6" h="472">
                  <a:moveTo>
                    <a:pt x="215" y="189"/>
                  </a:moveTo>
                  <a:cubicBezTo>
                    <a:pt x="143" y="232"/>
                    <a:pt x="36" y="375"/>
                    <a:pt x="2" y="459"/>
                  </a:cubicBezTo>
                  <a:cubicBezTo>
                    <a:pt x="0" y="465"/>
                    <a:pt x="0" y="468"/>
                    <a:pt x="0" y="469"/>
                  </a:cubicBezTo>
                  <a:cubicBezTo>
                    <a:pt x="1" y="470"/>
                    <a:pt x="7" y="472"/>
                    <a:pt x="18" y="471"/>
                  </a:cubicBezTo>
                  <a:cubicBezTo>
                    <a:pt x="29" y="470"/>
                    <a:pt x="68" y="461"/>
                    <a:pt x="104" y="406"/>
                  </a:cubicBezTo>
                  <a:cubicBezTo>
                    <a:pt x="122" y="379"/>
                    <a:pt x="137" y="355"/>
                    <a:pt x="150" y="334"/>
                  </a:cubicBezTo>
                  <a:cubicBezTo>
                    <a:pt x="200" y="254"/>
                    <a:pt x="230" y="206"/>
                    <a:pt x="287" y="173"/>
                  </a:cubicBezTo>
                  <a:cubicBezTo>
                    <a:pt x="330" y="148"/>
                    <a:pt x="372" y="149"/>
                    <a:pt x="399" y="175"/>
                  </a:cubicBezTo>
                  <a:cubicBezTo>
                    <a:pt x="419" y="194"/>
                    <a:pt x="445" y="241"/>
                    <a:pt x="393" y="342"/>
                  </a:cubicBezTo>
                  <a:cubicBezTo>
                    <a:pt x="392" y="343"/>
                    <a:pt x="392" y="344"/>
                    <a:pt x="392" y="345"/>
                  </a:cubicBezTo>
                  <a:cubicBezTo>
                    <a:pt x="400" y="340"/>
                    <a:pt x="409" y="333"/>
                    <a:pt x="418" y="325"/>
                  </a:cubicBezTo>
                  <a:cubicBezTo>
                    <a:pt x="434" y="310"/>
                    <a:pt x="446" y="292"/>
                    <a:pt x="458" y="274"/>
                  </a:cubicBezTo>
                  <a:cubicBezTo>
                    <a:pt x="485" y="234"/>
                    <a:pt x="518" y="185"/>
                    <a:pt x="594" y="174"/>
                  </a:cubicBezTo>
                  <a:cubicBezTo>
                    <a:pt x="632" y="168"/>
                    <a:pt x="679" y="150"/>
                    <a:pt x="725" y="132"/>
                  </a:cubicBezTo>
                  <a:cubicBezTo>
                    <a:pt x="769" y="115"/>
                    <a:pt x="814" y="98"/>
                    <a:pt x="856" y="89"/>
                  </a:cubicBezTo>
                  <a:cubicBezTo>
                    <a:pt x="843" y="83"/>
                    <a:pt x="825" y="80"/>
                    <a:pt x="803" y="88"/>
                  </a:cubicBezTo>
                  <a:cubicBezTo>
                    <a:pt x="649" y="148"/>
                    <a:pt x="534" y="180"/>
                    <a:pt x="471" y="143"/>
                  </a:cubicBezTo>
                  <a:cubicBezTo>
                    <a:pt x="448" y="130"/>
                    <a:pt x="434" y="108"/>
                    <a:pt x="430" y="82"/>
                  </a:cubicBezTo>
                  <a:cubicBezTo>
                    <a:pt x="426" y="58"/>
                    <a:pt x="426" y="30"/>
                    <a:pt x="430" y="0"/>
                  </a:cubicBezTo>
                  <a:cubicBezTo>
                    <a:pt x="399" y="88"/>
                    <a:pt x="325" y="129"/>
                    <a:pt x="258" y="165"/>
                  </a:cubicBezTo>
                  <a:cubicBezTo>
                    <a:pt x="243" y="173"/>
                    <a:pt x="229" y="181"/>
                    <a:pt x="215" y="189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 useBgFill="1">
          <p:nvSpPr>
            <p:cNvPr id="10" name="Freeform 9">
              <a:extLst>
                <a:ext uri="{FF2B5EF4-FFF2-40B4-BE49-F238E27FC236}">
                  <a16:creationId xmlns:a16="http://schemas.microsoft.com/office/drawing/2014/main" id="{A0B533D8-8F84-4FD4-A1F1-914360341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760" y="2554733"/>
              <a:ext cx="4111624" cy="2533441"/>
            </a:xfrm>
            <a:custGeom>
              <a:avLst/>
              <a:gdLst>
                <a:gd name="T0" fmla="*/ 1158 w 1295"/>
                <a:gd name="T1" fmla="*/ 256 h 789"/>
                <a:gd name="T2" fmla="*/ 1132 w 1295"/>
                <a:gd name="T3" fmla="*/ 200 h 789"/>
                <a:gd name="T4" fmla="*/ 1225 w 1295"/>
                <a:gd name="T5" fmla="*/ 92 h 789"/>
                <a:gd name="T6" fmla="*/ 1261 w 1295"/>
                <a:gd name="T7" fmla="*/ 40 h 789"/>
                <a:gd name="T8" fmla="*/ 1259 w 1295"/>
                <a:gd name="T9" fmla="*/ 15 h 789"/>
                <a:gd name="T10" fmla="*/ 1195 w 1295"/>
                <a:gd name="T11" fmla="*/ 14 h 789"/>
                <a:gd name="T12" fmla="*/ 1174 w 1295"/>
                <a:gd name="T13" fmla="*/ 33 h 789"/>
                <a:gd name="T14" fmla="*/ 999 w 1295"/>
                <a:gd name="T15" fmla="*/ 110 h 789"/>
                <a:gd name="T16" fmla="*/ 877 w 1295"/>
                <a:gd name="T17" fmla="*/ 66 h 789"/>
                <a:gd name="T18" fmla="*/ 782 w 1295"/>
                <a:gd name="T19" fmla="*/ 34 h 789"/>
                <a:gd name="T20" fmla="*/ 715 w 1295"/>
                <a:gd name="T21" fmla="*/ 62 h 789"/>
                <a:gd name="T22" fmla="*/ 681 w 1295"/>
                <a:gd name="T23" fmla="*/ 200 h 789"/>
                <a:gd name="T24" fmla="*/ 780 w 1295"/>
                <a:gd name="T25" fmla="*/ 191 h 789"/>
                <a:gd name="T26" fmla="*/ 935 w 1295"/>
                <a:gd name="T27" fmla="*/ 139 h 789"/>
                <a:gd name="T28" fmla="*/ 1094 w 1295"/>
                <a:gd name="T29" fmla="*/ 166 h 789"/>
                <a:gd name="T30" fmla="*/ 1123 w 1295"/>
                <a:gd name="T31" fmla="*/ 253 h 789"/>
                <a:gd name="T32" fmla="*/ 1052 w 1295"/>
                <a:gd name="T33" fmla="*/ 306 h 789"/>
                <a:gd name="T34" fmla="*/ 921 w 1295"/>
                <a:gd name="T35" fmla="*/ 348 h 789"/>
                <a:gd name="T36" fmla="*/ 771 w 1295"/>
                <a:gd name="T37" fmla="*/ 394 h 789"/>
                <a:gd name="T38" fmla="*/ 695 w 1295"/>
                <a:gd name="T39" fmla="*/ 456 h 789"/>
                <a:gd name="T40" fmla="*/ 643 w 1295"/>
                <a:gd name="T41" fmla="*/ 522 h 789"/>
                <a:gd name="T42" fmla="*/ 483 w 1295"/>
                <a:gd name="T43" fmla="*/ 562 h 789"/>
                <a:gd name="T44" fmla="*/ 478 w 1295"/>
                <a:gd name="T45" fmla="*/ 435 h 789"/>
                <a:gd name="T46" fmla="*/ 498 w 1295"/>
                <a:gd name="T47" fmla="*/ 381 h 789"/>
                <a:gd name="T48" fmla="*/ 495 w 1295"/>
                <a:gd name="T49" fmla="*/ 383 h 789"/>
                <a:gd name="T50" fmla="*/ 389 w 1295"/>
                <a:gd name="T51" fmla="*/ 514 h 789"/>
                <a:gd name="T52" fmla="*/ 342 w 1295"/>
                <a:gd name="T53" fmla="*/ 587 h 789"/>
                <a:gd name="T54" fmla="*/ 123 w 1295"/>
                <a:gd name="T55" fmla="*/ 681 h 789"/>
                <a:gd name="T56" fmla="*/ 84 w 1295"/>
                <a:gd name="T57" fmla="*/ 559 h 789"/>
                <a:gd name="T58" fmla="*/ 334 w 1295"/>
                <a:gd name="T59" fmla="*/ 246 h 789"/>
                <a:gd name="T60" fmla="*/ 380 w 1295"/>
                <a:gd name="T61" fmla="*/ 220 h 789"/>
                <a:gd name="T62" fmla="*/ 515 w 1295"/>
                <a:gd name="T63" fmla="*/ 87 h 789"/>
                <a:gd name="T64" fmla="*/ 442 w 1295"/>
                <a:gd name="T65" fmla="*/ 115 h 789"/>
                <a:gd name="T66" fmla="*/ 364 w 1295"/>
                <a:gd name="T67" fmla="*/ 146 h 789"/>
                <a:gd name="T68" fmla="*/ 126 w 1295"/>
                <a:gd name="T69" fmla="*/ 426 h 789"/>
                <a:gd name="T70" fmla="*/ 75 w 1295"/>
                <a:gd name="T71" fmla="*/ 543 h 789"/>
                <a:gd name="T72" fmla="*/ 9 w 1295"/>
                <a:gd name="T73" fmla="*/ 708 h 789"/>
                <a:gd name="T74" fmla="*/ 16 w 1295"/>
                <a:gd name="T75" fmla="*/ 778 h 789"/>
                <a:gd name="T76" fmla="*/ 51 w 1295"/>
                <a:gd name="T77" fmla="*/ 786 h 789"/>
                <a:gd name="T78" fmla="*/ 139 w 1295"/>
                <a:gd name="T79" fmla="*/ 754 h 789"/>
                <a:gd name="T80" fmla="*/ 446 w 1295"/>
                <a:gd name="T81" fmla="*/ 659 h 789"/>
                <a:gd name="T82" fmla="*/ 711 w 1295"/>
                <a:gd name="T83" fmla="*/ 484 h 789"/>
                <a:gd name="T84" fmla="*/ 739 w 1295"/>
                <a:gd name="T85" fmla="*/ 456 h 789"/>
                <a:gd name="T86" fmla="*/ 1142 w 1295"/>
                <a:gd name="T87" fmla="*/ 316 h 789"/>
                <a:gd name="T88" fmla="*/ 1295 w 1295"/>
                <a:gd name="T89" fmla="*/ 271 h 789"/>
                <a:gd name="T90" fmla="*/ 1158 w 1295"/>
                <a:gd name="T91" fmla="*/ 256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5" h="789">
                  <a:moveTo>
                    <a:pt x="1158" y="256"/>
                  </a:moveTo>
                  <a:cubicBezTo>
                    <a:pt x="1140" y="242"/>
                    <a:pt x="1130" y="222"/>
                    <a:pt x="1132" y="200"/>
                  </a:cubicBezTo>
                  <a:cubicBezTo>
                    <a:pt x="1133" y="165"/>
                    <a:pt x="1163" y="130"/>
                    <a:pt x="1225" y="92"/>
                  </a:cubicBezTo>
                  <a:cubicBezTo>
                    <a:pt x="1242" y="81"/>
                    <a:pt x="1256" y="61"/>
                    <a:pt x="1261" y="40"/>
                  </a:cubicBezTo>
                  <a:cubicBezTo>
                    <a:pt x="1263" y="27"/>
                    <a:pt x="1262" y="19"/>
                    <a:pt x="1259" y="15"/>
                  </a:cubicBezTo>
                  <a:cubicBezTo>
                    <a:pt x="1250" y="0"/>
                    <a:pt x="1218" y="3"/>
                    <a:pt x="1195" y="14"/>
                  </a:cubicBezTo>
                  <a:cubicBezTo>
                    <a:pt x="1191" y="16"/>
                    <a:pt x="1182" y="26"/>
                    <a:pt x="1174" y="33"/>
                  </a:cubicBezTo>
                  <a:cubicBezTo>
                    <a:pt x="1145" y="64"/>
                    <a:pt x="1095" y="116"/>
                    <a:pt x="999" y="110"/>
                  </a:cubicBezTo>
                  <a:cubicBezTo>
                    <a:pt x="935" y="106"/>
                    <a:pt x="903" y="84"/>
                    <a:pt x="877" y="66"/>
                  </a:cubicBezTo>
                  <a:cubicBezTo>
                    <a:pt x="852" y="49"/>
                    <a:pt x="833" y="35"/>
                    <a:pt x="782" y="34"/>
                  </a:cubicBezTo>
                  <a:cubicBezTo>
                    <a:pt x="754" y="33"/>
                    <a:pt x="732" y="42"/>
                    <a:pt x="715" y="62"/>
                  </a:cubicBezTo>
                  <a:cubicBezTo>
                    <a:pt x="683" y="98"/>
                    <a:pt x="675" y="158"/>
                    <a:pt x="681" y="200"/>
                  </a:cubicBezTo>
                  <a:cubicBezTo>
                    <a:pt x="687" y="203"/>
                    <a:pt x="711" y="208"/>
                    <a:pt x="780" y="191"/>
                  </a:cubicBezTo>
                  <a:cubicBezTo>
                    <a:pt x="831" y="178"/>
                    <a:pt x="885" y="158"/>
                    <a:pt x="935" y="139"/>
                  </a:cubicBezTo>
                  <a:cubicBezTo>
                    <a:pt x="1002" y="113"/>
                    <a:pt x="1063" y="137"/>
                    <a:pt x="1094" y="166"/>
                  </a:cubicBezTo>
                  <a:cubicBezTo>
                    <a:pt x="1121" y="191"/>
                    <a:pt x="1132" y="224"/>
                    <a:pt x="1123" y="253"/>
                  </a:cubicBezTo>
                  <a:cubicBezTo>
                    <a:pt x="1118" y="266"/>
                    <a:pt x="1103" y="298"/>
                    <a:pt x="1052" y="306"/>
                  </a:cubicBezTo>
                  <a:cubicBezTo>
                    <a:pt x="1014" y="311"/>
                    <a:pt x="967" y="330"/>
                    <a:pt x="921" y="348"/>
                  </a:cubicBezTo>
                  <a:cubicBezTo>
                    <a:pt x="870" y="367"/>
                    <a:pt x="818" y="387"/>
                    <a:pt x="771" y="394"/>
                  </a:cubicBezTo>
                  <a:cubicBezTo>
                    <a:pt x="735" y="400"/>
                    <a:pt x="721" y="418"/>
                    <a:pt x="695" y="456"/>
                  </a:cubicBezTo>
                  <a:cubicBezTo>
                    <a:pt x="681" y="477"/>
                    <a:pt x="666" y="500"/>
                    <a:pt x="643" y="522"/>
                  </a:cubicBezTo>
                  <a:cubicBezTo>
                    <a:pt x="596" y="566"/>
                    <a:pt x="526" y="594"/>
                    <a:pt x="483" y="562"/>
                  </a:cubicBezTo>
                  <a:cubicBezTo>
                    <a:pt x="460" y="545"/>
                    <a:pt x="440" y="508"/>
                    <a:pt x="478" y="435"/>
                  </a:cubicBezTo>
                  <a:cubicBezTo>
                    <a:pt x="492" y="409"/>
                    <a:pt x="496" y="392"/>
                    <a:pt x="498" y="381"/>
                  </a:cubicBezTo>
                  <a:cubicBezTo>
                    <a:pt x="497" y="381"/>
                    <a:pt x="496" y="382"/>
                    <a:pt x="495" y="383"/>
                  </a:cubicBezTo>
                  <a:cubicBezTo>
                    <a:pt x="459" y="404"/>
                    <a:pt x="438" y="436"/>
                    <a:pt x="389" y="514"/>
                  </a:cubicBezTo>
                  <a:cubicBezTo>
                    <a:pt x="375" y="535"/>
                    <a:pt x="360" y="559"/>
                    <a:pt x="342" y="587"/>
                  </a:cubicBezTo>
                  <a:cubicBezTo>
                    <a:pt x="277" y="688"/>
                    <a:pt x="180" y="710"/>
                    <a:pt x="123" y="681"/>
                  </a:cubicBezTo>
                  <a:cubicBezTo>
                    <a:pt x="79" y="658"/>
                    <a:pt x="64" y="609"/>
                    <a:pt x="84" y="559"/>
                  </a:cubicBezTo>
                  <a:cubicBezTo>
                    <a:pt x="120" y="470"/>
                    <a:pt x="235" y="305"/>
                    <a:pt x="334" y="246"/>
                  </a:cubicBezTo>
                  <a:cubicBezTo>
                    <a:pt x="349" y="237"/>
                    <a:pt x="365" y="229"/>
                    <a:pt x="380" y="220"/>
                  </a:cubicBezTo>
                  <a:cubicBezTo>
                    <a:pt x="454" y="180"/>
                    <a:pt x="501" y="152"/>
                    <a:pt x="515" y="87"/>
                  </a:cubicBezTo>
                  <a:cubicBezTo>
                    <a:pt x="495" y="93"/>
                    <a:pt x="464" y="106"/>
                    <a:pt x="442" y="115"/>
                  </a:cubicBezTo>
                  <a:cubicBezTo>
                    <a:pt x="416" y="126"/>
                    <a:pt x="390" y="137"/>
                    <a:pt x="364" y="146"/>
                  </a:cubicBezTo>
                  <a:cubicBezTo>
                    <a:pt x="274" y="177"/>
                    <a:pt x="157" y="337"/>
                    <a:pt x="126" y="426"/>
                  </a:cubicBezTo>
                  <a:cubicBezTo>
                    <a:pt x="112" y="464"/>
                    <a:pt x="94" y="503"/>
                    <a:pt x="75" y="543"/>
                  </a:cubicBezTo>
                  <a:cubicBezTo>
                    <a:pt x="51" y="597"/>
                    <a:pt x="25" y="652"/>
                    <a:pt x="9" y="708"/>
                  </a:cubicBezTo>
                  <a:cubicBezTo>
                    <a:pt x="0" y="739"/>
                    <a:pt x="3" y="765"/>
                    <a:pt x="16" y="778"/>
                  </a:cubicBezTo>
                  <a:cubicBezTo>
                    <a:pt x="24" y="786"/>
                    <a:pt x="37" y="789"/>
                    <a:pt x="51" y="786"/>
                  </a:cubicBezTo>
                  <a:cubicBezTo>
                    <a:pt x="68" y="781"/>
                    <a:pt x="101" y="769"/>
                    <a:pt x="139" y="754"/>
                  </a:cubicBezTo>
                  <a:cubicBezTo>
                    <a:pt x="224" y="722"/>
                    <a:pt x="340" y="678"/>
                    <a:pt x="446" y="659"/>
                  </a:cubicBezTo>
                  <a:cubicBezTo>
                    <a:pt x="565" y="636"/>
                    <a:pt x="646" y="552"/>
                    <a:pt x="711" y="484"/>
                  </a:cubicBezTo>
                  <a:cubicBezTo>
                    <a:pt x="721" y="474"/>
                    <a:pt x="730" y="465"/>
                    <a:pt x="739" y="456"/>
                  </a:cubicBezTo>
                  <a:cubicBezTo>
                    <a:pt x="819" y="376"/>
                    <a:pt x="1047" y="312"/>
                    <a:pt x="1142" y="316"/>
                  </a:cubicBezTo>
                  <a:cubicBezTo>
                    <a:pt x="1180" y="318"/>
                    <a:pt x="1237" y="296"/>
                    <a:pt x="1295" y="271"/>
                  </a:cubicBezTo>
                  <a:cubicBezTo>
                    <a:pt x="1218" y="294"/>
                    <a:pt x="1173" y="268"/>
                    <a:pt x="1158" y="256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 useBgFill="1">
          <p:nvSpPr>
            <p:cNvPr id="12" name="Freeform 11">
              <a:extLst>
                <a:ext uri="{FF2B5EF4-FFF2-40B4-BE49-F238E27FC236}">
                  <a16:creationId xmlns:a16="http://schemas.microsoft.com/office/drawing/2014/main" id="{A319DEDC-C785-47D2-A9AA-CDE6E5C3D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-155310"/>
              <a:ext cx="24387175" cy="13871310"/>
            </a:xfrm>
            <a:custGeom>
              <a:avLst/>
              <a:gdLst>
                <a:gd name="T0" fmla="*/ 5139 w 7680"/>
                <a:gd name="T1" fmla="*/ 2732 h 4320"/>
                <a:gd name="T2" fmla="*/ 4538 w 7680"/>
                <a:gd name="T3" fmla="*/ 2912 h 4320"/>
                <a:gd name="T4" fmla="*/ 4293 w 7680"/>
                <a:gd name="T5" fmla="*/ 3492 h 4320"/>
                <a:gd name="T6" fmla="*/ 4377 w 7680"/>
                <a:gd name="T7" fmla="*/ 3009 h 4320"/>
                <a:gd name="T8" fmla="*/ 4702 w 7680"/>
                <a:gd name="T9" fmla="*/ 3028 h 4320"/>
                <a:gd name="T10" fmla="*/ 5135 w 7680"/>
                <a:gd name="T11" fmla="*/ 1876 h 4320"/>
                <a:gd name="T12" fmla="*/ 4368 w 7680"/>
                <a:gd name="T13" fmla="*/ 1036 h 4320"/>
                <a:gd name="T14" fmla="*/ 4262 w 7680"/>
                <a:gd name="T15" fmla="*/ 1050 h 4320"/>
                <a:gd name="T16" fmla="*/ 4332 w 7680"/>
                <a:gd name="T17" fmla="*/ 1276 h 4320"/>
                <a:gd name="T18" fmla="*/ 4078 w 7680"/>
                <a:gd name="T19" fmla="*/ 1229 h 4320"/>
                <a:gd name="T20" fmla="*/ 3822 w 7680"/>
                <a:gd name="T21" fmla="*/ 1509 h 4320"/>
                <a:gd name="T22" fmla="*/ 3521 w 7680"/>
                <a:gd name="T23" fmla="*/ 1573 h 4320"/>
                <a:gd name="T24" fmla="*/ 3207 w 7680"/>
                <a:gd name="T25" fmla="*/ 1838 h 4320"/>
                <a:gd name="T26" fmla="*/ 3154 w 7680"/>
                <a:gd name="T27" fmla="*/ 1913 h 4320"/>
                <a:gd name="T28" fmla="*/ 2451 w 7680"/>
                <a:gd name="T29" fmla="*/ 1853 h 4320"/>
                <a:gd name="T30" fmla="*/ 3383 w 7680"/>
                <a:gd name="T31" fmla="*/ 1951 h 4320"/>
                <a:gd name="T32" fmla="*/ 4933 w 7680"/>
                <a:gd name="T33" fmla="*/ 1491 h 4320"/>
                <a:gd name="T34" fmla="*/ 5066 w 7680"/>
                <a:gd name="T35" fmla="*/ 1814 h 4320"/>
                <a:gd name="T36" fmla="*/ 3937 w 7680"/>
                <a:gd name="T37" fmla="*/ 1881 h 4320"/>
                <a:gd name="T38" fmla="*/ 4823 w 7680"/>
                <a:gd name="T39" fmla="*/ 2359 h 4320"/>
                <a:gd name="T40" fmla="*/ 4597 w 7680"/>
                <a:gd name="T41" fmla="*/ 2403 h 4320"/>
                <a:gd name="T42" fmla="*/ 4135 w 7680"/>
                <a:gd name="T43" fmla="*/ 2286 h 4320"/>
                <a:gd name="T44" fmla="*/ 4299 w 7680"/>
                <a:gd name="T45" fmla="*/ 2482 h 4320"/>
                <a:gd name="T46" fmla="*/ 3882 w 7680"/>
                <a:gd name="T47" fmla="*/ 2081 h 4320"/>
                <a:gd name="T48" fmla="*/ 3122 w 7680"/>
                <a:gd name="T49" fmla="*/ 2417 h 4320"/>
                <a:gd name="T50" fmla="*/ 3360 w 7680"/>
                <a:gd name="T51" fmla="*/ 2630 h 4320"/>
                <a:gd name="T52" fmla="*/ 3674 w 7680"/>
                <a:gd name="T53" fmla="*/ 2123 h 4320"/>
                <a:gd name="T54" fmla="*/ 3731 w 7680"/>
                <a:gd name="T55" fmla="*/ 2760 h 4320"/>
                <a:gd name="T56" fmla="*/ 3966 w 7680"/>
                <a:gd name="T57" fmla="*/ 2964 h 4320"/>
                <a:gd name="T58" fmla="*/ 4078 w 7680"/>
                <a:gd name="T59" fmla="*/ 3396 h 4320"/>
                <a:gd name="T60" fmla="*/ 3676 w 7680"/>
                <a:gd name="T61" fmla="*/ 2665 h 4320"/>
                <a:gd name="T62" fmla="*/ 3789 w 7680"/>
                <a:gd name="T63" fmla="*/ 2232 h 4320"/>
                <a:gd name="T64" fmla="*/ 3435 w 7680"/>
                <a:gd name="T65" fmla="*/ 2677 h 4320"/>
                <a:gd name="T66" fmla="*/ 3179 w 7680"/>
                <a:gd name="T67" fmla="*/ 2484 h 4320"/>
                <a:gd name="T68" fmla="*/ 3964 w 7680"/>
                <a:gd name="T69" fmla="*/ 2048 h 4320"/>
                <a:gd name="T70" fmla="*/ 4299 w 7680"/>
                <a:gd name="T71" fmla="*/ 2394 h 4320"/>
                <a:gd name="T72" fmla="*/ 4208 w 7680"/>
                <a:gd name="T73" fmla="*/ 2365 h 4320"/>
                <a:gd name="T74" fmla="*/ 4685 w 7680"/>
                <a:gd name="T75" fmla="*/ 2335 h 4320"/>
                <a:gd name="T76" fmla="*/ 4835 w 7680"/>
                <a:gd name="T77" fmla="*/ 2528 h 4320"/>
                <a:gd name="T78" fmla="*/ 4899 w 7680"/>
                <a:gd name="T79" fmla="*/ 2121 h 4320"/>
                <a:gd name="T80" fmla="*/ 4383 w 7680"/>
                <a:gd name="T81" fmla="*/ 1873 h 4320"/>
                <a:gd name="T82" fmla="*/ 4616 w 7680"/>
                <a:gd name="T83" fmla="*/ 1855 h 4320"/>
                <a:gd name="T84" fmla="*/ 4456 w 7680"/>
                <a:gd name="T85" fmla="*/ 1667 h 4320"/>
                <a:gd name="T86" fmla="*/ 3041 w 7680"/>
                <a:gd name="T87" fmla="*/ 2196 h 4320"/>
                <a:gd name="T88" fmla="*/ 2617 w 7680"/>
                <a:gd name="T89" fmla="*/ 1938 h 4320"/>
                <a:gd name="T90" fmla="*/ 2901 w 7680"/>
                <a:gd name="T91" fmla="*/ 1899 h 4320"/>
                <a:gd name="T92" fmla="*/ 3410 w 7680"/>
                <a:gd name="T93" fmla="*/ 1781 h 4320"/>
                <a:gd name="T94" fmla="*/ 3690 w 7680"/>
                <a:gd name="T95" fmla="*/ 1603 h 4320"/>
                <a:gd name="T96" fmla="*/ 3943 w 7680"/>
                <a:gd name="T97" fmla="*/ 1361 h 4320"/>
                <a:gd name="T98" fmla="*/ 4213 w 7680"/>
                <a:gd name="T99" fmla="*/ 1561 h 4320"/>
                <a:gd name="T100" fmla="*/ 4496 w 7680"/>
                <a:gd name="T101" fmla="*/ 1390 h 4320"/>
                <a:gd name="T102" fmla="*/ 3573 w 7680"/>
                <a:gd name="T103" fmla="*/ 1248 h 4320"/>
                <a:gd name="T104" fmla="*/ 2429 w 7680"/>
                <a:gd name="T105" fmla="*/ 1350 h 4320"/>
                <a:gd name="T106" fmla="*/ 3361 w 7680"/>
                <a:gd name="T107" fmla="*/ 837 h 4320"/>
                <a:gd name="T108" fmla="*/ 3789 w 7680"/>
                <a:gd name="T109" fmla="*/ 985 h 4320"/>
                <a:gd name="T110" fmla="*/ 4892 w 7680"/>
                <a:gd name="T111" fmla="*/ 1317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0" h="4320">
                  <a:moveTo>
                    <a:pt x="0" y="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7680" y="4320"/>
                    <a:pt x="7680" y="4320"/>
                    <a:pt x="7680" y="4320"/>
                  </a:cubicBezTo>
                  <a:cubicBezTo>
                    <a:pt x="7680" y="0"/>
                    <a:pt x="7680" y="0"/>
                    <a:pt x="7680" y="0"/>
                  </a:cubicBezTo>
                  <a:lnTo>
                    <a:pt x="0" y="0"/>
                  </a:lnTo>
                  <a:close/>
                  <a:moveTo>
                    <a:pt x="5305" y="2454"/>
                  </a:moveTo>
                  <a:cubicBezTo>
                    <a:pt x="5287" y="2485"/>
                    <a:pt x="5278" y="2515"/>
                    <a:pt x="5269" y="2546"/>
                  </a:cubicBezTo>
                  <a:cubicBezTo>
                    <a:pt x="5252" y="2606"/>
                    <a:pt x="5233" y="2674"/>
                    <a:pt x="5139" y="2732"/>
                  </a:cubicBezTo>
                  <a:cubicBezTo>
                    <a:pt x="5029" y="2800"/>
                    <a:pt x="4982" y="2880"/>
                    <a:pt x="4942" y="2988"/>
                  </a:cubicBezTo>
                  <a:cubicBezTo>
                    <a:pt x="4917" y="3056"/>
                    <a:pt x="4856" y="3105"/>
                    <a:pt x="4780" y="3120"/>
                  </a:cubicBezTo>
                  <a:cubicBezTo>
                    <a:pt x="4721" y="3132"/>
                    <a:pt x="4666" y="3120"/>
                    <a:pt x="4637" y="3088"/>
                  </a:cubicBezTo>
                  <a:cubicBezTo>
                    <a:pt x="4614" y="3063"/>
                    <a:pt x="4604" y="3031"/>
                    <a:pt x="4609" y="2999"/>
                  </a:cubicBezTo>
                  <a:cubicBezTo>
                    <a:pt x="4616" y="2957"/>
                    <a:pt x="4648" y="2917"/>
                    <a:pt x="4693" y="2893"/>
                  </a:cubicBezTo>
                  <a:cubicBezTo>
                    <a:pt x="4720" y="2878"/>
                    <a:pt x="4738" y="2860"/>
                    <a:pt x="4744" y="2850"/>
                  </a:cubicBezTo>
                  <a:cubicBezTo>
                    <a:pt x="4709" y="2829"/>
                    <a:pt x="4589" y="2831"/>
                    <a:pt x="4541" y="2861"/>
                  </a:cubicBezTo>
                  <a:cubicBezTo>
                    <a:pt x="4534" y="2866"/>
                    <a:pt x="4536" y="2892"/>
                    <a:pt x="4538" y="2912"/>
                  </a:cubicBezTo>
                  <a:cubicBezTo>
                    <a:pt x="4541" y="2952"/>
                    <a:pt x="4546" y="3012"/>
                    <a:pt x="4495" y="3047"/>
                  </a:cubicBezTo>
                  <a:cubicBezTo>
                    <a:pt x="4449" y="3079"/>
                    <a:pt x="4404" y="3106"/>
                    <a:pt x="4357" y="3095"/>
                  </a:cubicBezTo>
                  <a:cubicBezTo>
                    <a:pt x="4330" y="3089"/>
                    <a:pt x="4308" y="3071"/>
                    <a:pt x="4292" y="3042"/>
                  </a:cubicBezTo>
                  <a:cubicBezTo>
                    <a:pt x="4275" y="3011"/>
                    <a:pt x="4230" y="2997"/>
                    <a:pt x="4196" y="2995"/>
                  </a:cubicBezTo>
                  <a:cubicBezTo>
                    <a:pt x="4192" y="3031"/>
                    <a:pt x="4210" y="3128"/>
                    <a:pt x="4267" y="3214"/>
                  </a:cubicBezTo>
                  <a:cubicBezTo>
                    <a:pt x="4348" y="3339"/>
                    <a:pt x="4341" y="3412"/>
                    <a:pt x="4337" y="3443"/>
                  </a:cubicBezTo>
                  <a:cubicBezTo>
                    <a:pt x="4337" y="3445"/>
                    <a:pt x="4337" y="3447"/>
                    <a:pt x="4337" y="3448"/>
                  </a:cubicBezTo>
                  <a:cubicBezTo>
                    <a:pt x="4337" y="3472"/>
                    <a:pt x="4317" y="3492"/>
                    <a:pt x="4293" y="3492"/>
                  </a:cubicBezTo>
                  <a:cubicBezTo>
                    <a:pt x="4293" y="3492"/>
                    <a:pt x="4292" y="3492"/>
                    <a:pt x="4292" y="3492"/>
                  </a:cubicBezTo>
                  <a:cubicBezTo>
                    <a:pt x="4268" y="3491"/>
                    <a:pt x="4248" y="3471"/>
                    <a:pt x="4249" y="3447"/>
                  </a:cubicBezTo>
                  <a:cubicBezTo>
                    <a:pt x="4249" y="3442"/>
                    <a:pt x="4249" y="3439"/>
                    <a:pt x="4250" y="3434"/>
                  </a:cubicBezTo>
                  <a:cubicBezTo>
                    <a:pt x="4252" y="3413"/>
                    <a:pt x="4257" y="3361"/>
                    <a:pt x="4193" y="3263"/>
                  </a:cubicBezTo>
                  <a:cubicBezTo>
                    <a:pt x="4121" y="3153"/>
                    <a:pt x="4088" y="3007"/>
                    <a:pt x="4119" y="2944"/>
                  </a:cubicBezTo>
                  <a:cubicBezTo>
                    <a:pt x="4130" y="2922"/>
                    <a:pt x="4150" y="2908"/>
                    <a:pt x="4173" y="2907"/>
                  </a:cubicBezTo>
                  <a:cubicBezTo>
                    <a:pt x="4221" y="2903"/>
                    <a:pt x="4324" y="2918"/>
                    <a:pt x="4369" y="2999"/>
                  </a:cubicBezTo>
                  <a:cubicBezTo>
                    <a:pt x="4373" y="3006"/>
                    <a:pt x="4377" y="3009"/>
                    <a:pt x="4377" y="3009"/>
                  </a:cubicBezTo>
                  <a:cubicBezTo>
                    <a:pt x="4382" y="3010"/>
                    <a:pt x="4397" y="3007"/>
                    <a:pt x="4445" y="2974"/>
                  </a:cubicBezTo>
                  <a:cubicBezTo>
                    <a:pt x="4453" y="2969"/>
                    <a:pt x="4452" y="2948"/>
                    <a:pt x="4450" y="2920"/>
                  </a:cubicBezTo>
                  <a:cubicBezTo>
                    <a:pt x="4446" y="2880"/>
                    <a:pt x="4441" y="2820"/>
                    <a:pt x="4494" y="2787"/>
                  </a:cubicBezTo>
                  <a:cubicBezTo>
                    <a:pt x="4564" y="2743"/>
                    <a:pt x="4726" y="2730"/>
                    <a:pt x="4796" y="2778"/>
                  </a:cubicBezTo>
                  <a:cubicBezTo>
                    <a:pt x="4822" y="2796"/>
                    <a:pt x="4835" y="2822"/>
                    <a:pt x="4834" y="2851"/>
                  </a:cubicBezTo>
                  <a:cubicBezTo>
                    <a:pt x="4830" y="2916"/>
                    <a:pt x="4750" y="2962"/>
                    <a:pt x="4734" y="2971"/>
                  </a:cubicBezTo>
                  <a:cubicBezTo>
                    <a:pt x="4715" y="2981"/>
                    <a:pt x="4699" y="2999"/>
                    <a:pt x="4696" y="3013"/>
                  </a:cubicBezTo>
                  <a:cubicBezTo>
                    <a:pt x="4696" y="3017"/>
                    <a:pt x="4695" y="3021"/>
                    <a:pt x="4702" y="3028"/>
                  </a:cubicBezTo>
                  <a:cubicBezTo>
                    <a:pt x="4706" y="3033"/>
                    <a:pt x="4730" y="3040"/>
                    <a:pt x="4763" y="3034"/>
                  </a:cubicBezTo>
                  <a:cubicBezTo>
                    <a:pt x="4780" y="3030"/>
                    <a:pt x="4838" y="3014"/>
                    <a:pt x="4859" y="2957"/>
                  </a:cubicBezTo>
                  <a:cubicBezTo>
                    <a:pt x="4904" y="2835"/>
                    <a:pt x="4961" y="2737"/>
                    <a:pt x="5092" y="2657"/>
                  </a:cubicBezTo>
                  <a:cubicBezTo>
                    <a:pt x="5157" y="2617"/>
                    <a:pt x="5169" y="2577"/>
                    <a:pt x="5184" y="2522"/>
                  </a:cubicBezTo>
                  <a:cubicBezTo>
                    <a:pt x="5194" y="2488"/>
                    <a:pt x="5205" y="2450"/>
                    <a:pt x="5229" y="2409"/>
                  </a:cubicBezTo>
                  <a:cubicBezTo>
                    <a:pt x="5259" y="2359"/>
                    <a:pt x="5251" y="2304"/>
                    <a:pt x="5243" y="2245"/>
                  </a:cubicBezTo>
                  <a:cubicBezTo>
                    <a:pt x="5238" y="2204"/>
                    <a:pt x="5232" y="2166"/>
                    <a:pt x="5240" y="2129"/>
                  </a:cubicBezTo>
                  <a:cubicBezTo>
                    <a:pt x="5252" y="2066"/>
                    <a:pt x="5164" y="1923"/>
                    <a:pt x="5135" y="1876"/>
                  </a:cubicBezTo>
                  <a:cubicBezTo>
                    <a:pt x="5097" y="1815"/>
                    <a:pt x="5082" y="1728"/>
                    <a:pt x="5065" y="1636"/>
                  </a:cubicBezTo>
                  <a:cubicBezTo>
                    <a:pt x="5061" y="1615"/>
                    <a:pt x="5057" y="1592"/>
                    <a:pt x="5053" y="1570"/>
                  </a:cubicBezTo>
                  <a:cubicBezTo>
                    <a:pt x="5040" y="1504"/>
                    <a:pt x="4963" y="1461"/>
                    <a:pt x="4901" y="1426"/>
                  </a:cubicBezTo>
                  <a:cubicBezTo>
                    <a:pt x="4878" y="1413"/>
                    <a:pt x="4856" y="1401"/>
                    <a:pt x="4839" y="1388"/>
                  </a:cubicBezTo>
                  <a:cubicBezTo>
                    <a:pt x="4800" y="1360"/>
                    <a:pt x="4776" y="1325"/>
                    <a:pt x="4745" y="1280"/>
                  </a:cubicBezTo>
                  <a:cubicBezTo>
                    <a:pt x="4722" y="1247"/>
                    <a:pt x="4693" y="1205"/>
                    <a:pt x="4649" y="1154"/>
                  </a:cubicBezTo>
                  <a:cubicBezTo>
                    <a:pt x="4562" y="1054"/>
                    <a:pt x="4444" y="1043"/>
                    <a:pt x="4374" y="1037"/>
                  </a:cubicBezTo>
                  <a:cubicBezTo>
                    <a:pt x="4368" y="1036"/>
                    <a:pt x="4368" y="1036"/>
                    <a:pt x="4368" y="1036"/>
                  </a:cubicBezTo>
                  <a:cubicBezTo>
                    <a:pt x="4268" y="1027"/>
                    <a:pt x="4135" y="924"/>
                    <a:pt x="4130" y="919"/>
                  </a:cubicBezTo>
                  <a:cubicBezTo>
                    <a:pt x="4104" y="899"/>
                    <a:pt x="4026" y="897"/>
                    <a:pt x="3975" y="924"/>
                  </a:cubicBezTo>
                  <a:cubicBezTo>
                    <a:pt x="3957" y="933"/>
                    <a:pt x="3951" y="941"/>
                    <a:pt x="3939" y="958"/>
                  </a:cubicBezTo>
                  <a:cubicBezTo>
                    <a:pt x="3923" y="981"/>
                    <a:pt x="3901" y="1013"/>
                    <a:pt x="3841" y="1057"/>
                  </a:cubicBezTo>
                  <a:cubicBezTo>
                    <a:pt x="3826" y="1067"/>
                    <a:pt x="3811" y="1077"/>
                    <a:pt x="3798" y="1085"/>
                  </a:cubicBezTo>
                  <a:cubicBezTo>
                    <a:pt x="3827" y="1071"/>
                    <a:pt x="3857" y="1059"/>
                    <a:pt x="3886" y="1049"/>
                  </a:cubicBezTo>
                  <a:cubicBezTo>
                    <a:pt x="3986" y="1013"/>
                    <a:pt x="4135" y="1033"/>
                    <a:pt x="4224" y="1045"/>
                  </a:cubicBezTo>
                  <a:cubicBezTo>
                    <a:pt x="4239" y="1047"/>
                    <a:pt x="4253" y="1049"/>
                    <a:pt x="4262" y="1050"/>
                  </a:cubicBezTo>
                  <a:cubicBezTo>
                    <a:pt x="4276" y="1051"/>
                    <a:pt x="4293" y="1050"/>
                    <a:pt x="4311" y="1050"/>
                  </a:cubicBezTo>
                  <a:cubicBezTo>
                    <a:pt x="4370" y="1047"/>
                    <a:pt x="4450" y="1044"/>
                    <a:pt x="4526" y="1103"/>
                  </a:cubicBezTo>
                  <a:cubicBezTo>
                    <a:pt x="4601" y="1162"/>
                    <a:pt x="4739" y="1319"/>
                    <a:pt x="4722" y="1397"/>
                  </a:cubicBezTo>
                  <a:cubicBezTo>
                    <a:pt x="4719" y="1412"/>
                    <a:pt x="4708" y="1435"/>
                    <a:pt x="4677" y="1453"/>
                  </a:cubicBezTo>
                  <a:cubicBezTo>
                    <a:pt x="4626" y="1483"/>
                    <a:pt x="4529" y="1493"/>
                    <a:pt x="4469" y="1474"/>
                  </a:cubicBezTo>
                  <a:cubicBezTo>
                    <a:pt x="4412" y="1456"/>
                    <a:pt x="4400" y="1397"/>
                    <a:pt x="4391" y="1350"/>
                  </a:cubicBezTo>
                  <a:cubicBezTo>
                    <a:pt x="4386" y="1320"/>
                    <a:pt x="4380" y="1290"/>
                    <a:pt x="4366" y="1277"/>
                  </a:cubicBezTo>
                  <a:cubicBezTo>
                    <a:pt x="4355" y="1266"/>
                    <a:pt x="4338" y="1272"/>
                    <a:pt x="4332" y="1276"/>
                  </a:cubicBezTo>
                  <a:cubicBezTo>
                    <a:pt x="4315" y="1284"/>
                    <a:pt x="4303" y="1300"/>
                    <a:pt x="4305" y="1312"/>
                  </a:cubicBezTo>
                  <a:cubicBezTo>
                    <a:pt x="4308" y="1332"/>
                    <a:pt x="4317" y="1349"/>
                    <a:pt x="4330" y="1371"/>
                  </a:cubicBezTo>
                  <a:cubicBezTo>
                    <a:pt x="4346" y="1402"/>
                    <a:pt x="4367" y="1440"/>
                    <a:pt x="4372" y="1495"/>
                  </a:cubicBezTo>
                  <a:cubicBezTo>
                    <a:pt x="4376" y="1549"/>
                    <a:pt x="4357" y="1597"/>
                    <a:pt x="4319" y="1626"/>
                  </a:cubicBezTo>
                  <a:cubicBezTo>
                    <a:pt x="4282" y="1655"/>
                    <a:pt x="4232" y="1662"/>
                    <a:pt x="4183" y="1645"/>
                  </a:cubicBezTo>
                  <a:cubicBezTo>
                    <a:pt x="4098" y="1615"/>
                    <a:pt x="4100" y="1469"/>
                    <a:pt x="4101" y="1352"/>
                  </a:cubicBezTo>
                  <a:cubicBezTo>
                    <a:pt x="4101" y="1327"/>
                    <a:pt x="4101" y="1303"/>
                    <a:pt x="4100" y="1291"/>
                  </a:cubicBezTo>
                  <a:cubicBezTo>
                    <a:pt x="4096" y="1251"/>
                    <a:pt x="4086" y="1235"/>
                    <a:pt x="4078" y="1229"/>
                  </a:cubicBezTo>
                  <a:cubicBezTo>
                    <a:pt x="4070" y="1223"/>
                    <a:pt x="4058" y="1221"/>
                    <a:pt x="4042" y="1223"/>
                  </a:cubicBezTo>
                  <a:cubicBezTo>
                    <a:pt x="4025" y="1225"/>
                    <a:pt x="4013" y="1231"/>
                    <a:pt x="4007" y="1242"/>
                  </a:cubicBezTo>
                  <a:cubicBezTo>
                    <a:pt x="4000" y="1256"/>
                    <a:pt x="3999" y="1277"/>
                    <a:pt x="4007" y="1293"/>
                  </a:cubicBezTo>
                  <a:cubicBezTo>
                    <a:pt x="4010" y="1299"/>
                    <a:pt x="4015" y="1309"/>
                    <a:pt x="4020" y="1319"/>
                  </a:cubicBezTo>
                  <a:cubicBezTo>
                    <a:pt x="4038" y="1353"/>
                    <a:pt x="4063" y="1399"/>
                    <a:pt x="4076" y="1445"/>
                  </a:cubicBezTo>
                  <a:cubicBezTo>
                    <a:pt x="4101" y="1533"/>
                    <a:pt x="4069" y="1574"/>
                    <a:pt x="4037" y="1593"/>
                  </a:cubicBezTo>
                  <a:cubicBezTo>
                    <a:pt x="3991" y="1621"/>
                    <a:pt x="3941" y="1621"/>
                    <a:pt x="3898" y="1593"/>
                  </a:cubicBezTo>
                  <a:cubicBezTo>
                    <a:pt x="3863" y="1571"/>
                    <a:pt x="3838" y="1535"/>
                    <a:pt x="3822" y="1509"/>
                  </a:cubicBezTo>
                  <a:cubicBezTo>
                    <a:pt x="3808" y="1487"/>
                    <a:pt x="3800" y="1458"/>
                    <a:pt x="3791" y="1424"/>
                  </a:cubicBezTo>
                  <a:cubicBezTo>
                    <a:pt x="3780" y="1384"/>
                    <a:pt x="3761" y="1317"/>
                    <a:pt x="3737" y="1314"/>
                  </a:cubicBezTo>
                  <a:cubicBezTo>
                    <a:pt x="3721" y="1313"/>
                    <a:pt x="3708" y="1318"/>
                    <a:pt x="3697" y="1332"/>
                  </a:cubicBezTo>
                  <a:cubicBezTo>
                    <a:pt x="3680" y="1351"/>
                    <a:pt x="3673" y="1381"/>
                    <a:pt x="3680" y="1403"/>
                  </a:cubicBezTo>
                  <a:cubicBezTo>
                    <a:pt x="3684" y="1416"/>
                    <a:pt x="3702" y="1437"/>
                    <a:pt x="3718" y="1455"/>
                  </a:cubicBezTo>
                  <a:cubicBezTo>
                    <a:pt x="3756" y="1498"/>
                    <a:pt x="3820" y="1571"/>
                    <a:pt x="3763" y="1653"/>
                  </a:cubicBezTo>
                  <a:cubicBezTo>
                    <a:pt x="3733" y="1696"/>
                    <a:pt x="3689" y="1714"/>
                    <a:pt x="3641" y="1702"/>
                  </a:cubicBezTo>
                  <a:cubicBezTo>
                    <a:pt x="3584" y="1688"/>
                    <a:pt x="3528" y="1628"/>
                    <a:pt x="3521" y="1573"/>
                  </a:cubicBezTo>
                  <a:cubicBezTo>
                    <a:pt x="3518" y="1541"/>
                    <a:pt x="3482" y="1482"/>
                    <a:pt x="3370" y="1459"/>
                  </a:cubicBezTo>
                  <a:cubicBezTo>
                    <a:pt x="3311" y="1448"/>
                    <a:pt x="3260" y="1487"/>
                    <a:pt x="3246" y="1520"/>
                  </a:cubicBezTo>
                  <a:cubicBezTo>
                    <a:pt x="3236" y="1543"/>
                    <a:pt x="3247" y="1550"/>
                    <a:pt x="3252" y="1554"/>
                  </a:cubicBezTo>
                  <a:cubicBezTo>
                    <a:pt x="3276" y="1571"/>
                    <a:pt x="3304" y="1574"/>
                    <a:pt x="3336" y="1577"/>
                  </a:cubicBezTo>
                  <a:cubicBezTo>
                    <a:pt x="3386" y="1582"/>
                    <a:pt x="3456" y="1589"/>
                    <a:pt x="3492" y="1674"/>
                  </a:cubicBezTo>
                  <a:cubicBezTo>
                    <a:pt x="3515" y="1729"/>
                    <a:pt x="3512" y="1783"/>
                    <a:pt x="3484" y="1828"/>
                  </a:cubicBezTo>
                  <a:cubicBezTo>
                    <a:pt x="3455" y="1875"/>
                    <a:pt x="3398" y="1907"/>
                    <a:pt x="3339" y="1910"/>
                  </a:cubicBezTo>
                  <a:cubicBezTo>
                    <a:pt x="3282" y="1912"/>
                    <a:pt x="3245" y="1876"/>
                    <a:pt x="3207" y="1838"/>
                  </a:cubicBezTo>
                  <a:cubicBezTo>
                    <a:pt x="3176" y="1809"/>
                    <a:pt x="3142" y="1775"/>
                    <a:pt x="3090" y="1750"/>
                  </a:cubicBezTo>
                  <a:cubicBezTo>
                    <a:pt x="2978" y="1695"/>
                    <a:pt x="2846" y="1714"/>
                    <a:pt x="2758" y="1726"/>
                  </a:cubicBezTo>
                  <a:cubicBezTo>
                    <a:pt x="2726" y="1730"/>
                    <a:pt x="2699" y="1748"/>
                    <a:pt x="2688" y="1773"/>
                  </a:cubicBezTo>
                  <a:cubicBezTo>
                    <a:pt x="2679" y="1793"/>
                    <a:pt x="2682" y="1816"/>
                    <a:pt x="2697" y="1837"/>
                  </a:cubicBezTo>
                  <a:cubicBezTo>
                    <a:pt x="2709" y="1855"/>
                    <a:pt x="2724" y="1865"/>
                    <a:pt x="2743" y="1868"/>
                  </a:cubicBezTo>
                  <a:cubicBezTo>
                    <a:pt x="2773" y="1872"/>
                    <a:pt x="2813" y="1858"/>
                    <a:pt x="2844" y="1832"/>
                  </a:cubicBezTo>
                  <a:cubicBezTo>
                    <a:pt x="2920" y="1768"/>
                    <a:pt x="3041" y="1787"/>
                    <a:pt x="3100" y="1821"/>
                  </a:cubicBezTo>
                  <a:cubicBezTo>
                    <a:pt x="3133" y="1840"/>
                    <a:pt x="3153" y="1874"/>
                    <a:pt x="3154" y="1913"/>
                  </a:cubicBezTo>
                  <a:cubicBezTo>
                    <a:pt x="3155" y="1956"/>
                    <a:pt x="3130" y="1998"/>
                    <a:pt x="3088" y="2023"/>
                  </a:cubicBezTo>
                  <a:cubicBezTo>
                    <a:pt x="3060" y="2041"/>
                    <a:pt x="3023" y="2060"/>
                    <a:pt x="2983" y="2080"/>
                  </a:cubicBezTo>
                  <a:cubicBezTo>
                    <a:pt x="2939" y="2103"/>
                    <a:pt x="2894" y="2126"/>
                    <a:pt x="2854" y="2150"/>
                  </a:cubicBezTo>
                  <a:cubicBezTo>
                    <a:pt x="2761" y="2206"/>
                    <a:pt x="2702" y="2166"/>
                    <a:pt x="2655" y="2134"/>
                  </a:cubicBezTo>
                  <a:cubicBezTo>
                    <a:pt x="2649" y="2129"/>
                    <a:pt x="2643" y="2125"/>
                    <a:pt x="2636" y="2121"/>
                  </a:cubicBezTo>
                  <a:cubicBezTo>
                    <a:pt x="2593" y="2093"/>
                    <a:pt x="2566" y="2036"/>
                    <a:pt x="2538" y="1975"/>
                  </a:cubicBezTo>
                  <a:cubicBezTo>
                    <a:pt x="2523" y="1944"/>
                    <a:pt x="2507" y="1911"/>
                    <a:pt x="2491" y="1887"/>
                  </a:cubicBezTo>
                  <a:cubicBezTo>
                    <a:pt x="2472" y="1859"/>
                    <a:pt x="2455" y="1853"/>
                    <a:pt x="2451" y="1853"/>
                  </a:cubicBezTo>
                  <a:cubicBezTo>
                    <a:pt x="2449" y="1854"/>
                    <a:pt x="2440" y="1862"/>
                    <a:pt x="2434" y="1886"/>
                  </a:cubicBezTo>
                  <a:cubicBezTo>
                    <a:pt x="2416" y="1959"/>
                    <a:pt x="2453" y="2057"/>
                    <a:pt x="2516" y="2106"/>
                  </a:cubicBezTo>
                  <a:cubicBezTo>
                    <a:pt x="2537" y="2121"/>
                    <a:pt x="2557" y="2140"/>
                    <a:pt x="2579" y="2159"/>
                  </a:cubicBezTo>
                  <a:cubicBezTo>
                    <a:pt x="2640" y="2213"/>
                    <a:pt x="2709" y="2275"/>
                    <a:pt x="2782" y="2277"/>
                  </a:cubicBezTo>
                  <a:cubicBezTo>
                    <a:pt x="2849" y="2279"/>
                    <a:pt x="2893" y="2228"/>
                    <a:pt x="2935" y="2180"/>
                  </a:cubicBezTo>
                  <a:cubicBezTo>
                    <a:pt x="2951" y="2162"/>
                    <a:pt x="2966" y="2144"/>
                    <a:pt x="2982" y="2130"/>
                  </a:cubicBezTo>
                  <a:cubicBezTo>
                    <a:pt x="3027" y="2090"/>
                    <a:pt x="3125" y="2053"/>
                    <a:pt x="3238" y="2009"/>
                  </a:cubicBezTo>
                  <a:cubicBezTo>
                    <a:pt x="3288" y="1990"/>
                    <a:pt x="3339" y="1971"/>
                    <a:pt x="3383" y="1951"/>
                  </a:cubicBezTo>
                  <a:cubicBezTo>
                    <a:pt x="3530" y="1888"/>
                    <a:pt x="3647" y="1817"/>
                    <a:pt x="3682" y="1770"/>
                  </a:cubicBezTo>
                  <a:cubicBezTo>
                    <a:pt x="3736" y="1696"/>
                    <a:pt x="3889" y="1625"/>
                    <a:pt x="3984" y="1628"/>
                  </a:cubicBezTo>
                  <a:cubicBezTo>
                    <a:pt x="4040" y="1630"/>
                    <a:pt x="4102" y="1655"/>
                    <a:pt x="4161" y="1679"/>
                  </a:cubicBezTo>
                  <a:cubicBezTo>
                    <a:pt x="4201" y="1696"/>
                    <a:pt x="4239" y="1711"/>
                    <a:pt x="4271" y="1718"/>
                  </a:cubicBezTo>
                  <a:cubicBezTo>
                    <a:pt x="4306" y="1726"/>
                    <a:pt x="4355" y="1657"/>
                    <a:pt x="4384" y="1615"/>
                  </a:cubicBezTo>
                  <a:cubicBezTo>
                    <a:pt x="4400" y="1594"/>
                    <a:pt x="4413" y="1575"/>
                    <a:pt x="4426" y="1562"/>
                  </a:cubicBezTo>
                  <a:cubicBezTo>
                    <a:pt x="4490" y="1498"/>
                    <a:pt x="4744" y="1451"/>
                    <a:pt x="4795" y="1442"/>
                  </a:cubicBezTo>
                  <a:cubicBezTo>
                    <a:pt x="4850" y="1433"/>
                    <a:pt x="4901" y="1450"/>
                    <a:pt x="4933" y="1491"/>
                  </a:cubicBezTo>
                  <a:cubicBezTo>
                    <a:pt x="4964" y="1529"/>
                    <a:pt x="4973" y="1582"/>
                    <a:pt x="4955" y="1624"/>
                  </a:cubicBezTo>
                  <a:cubicBezTo>
                    <a:pt x="4941" y="1659"/>
                    <a:pt x="4911" y="1681"/>
                    <a:pt x="4873" y="1685"/>
                  </a:cubicBezTo>
                  <a:cubicBezTo>
                    <a:pt x="4792" y="1693"/>
                    <a:pt x="4631" y="1729"/>
                    <a:pt x="4586" y="1745"/>
                  </a:cubicBezTo>
                  <a:cubicBezTo>
                    <a:pt x="4590" y="1750"/>
                    <a:pt x="4603" y="1762"/>
                    <a:pt x="4634" y="1769"/>
                  </a:cubicBezTo>
                  <a:cubicBezTo>
                    <a:pt x="4719" y="1787"/>
                    <a:pt x="4782" y="1754"/>
                    <a:pt x="4828" y="1729"/>
                  </a:cubicBezTo>
                  <a:cubicBezTo>
                    <a:pt x="4829" y="1728"/>
                    <a:pt x="4829" y="1728"/>
                    <a:pt x="4829" y="1728"/>
                  </a:cubicBezTo>
                  <a:cubicBezTo>
                    <a:pt x="4868" y="1708"/>
                    <a:pt x="4928" y="1693"/>
                    <a:pt x="4981" y="1715"/>
                  </a:cubicBezTo>
                  <a:cubicBezTo>
                    <a:pt x="5009" y="1727"/>
                    <a:pt x="5047" y="1753"/>
                    <a:pt x="5066" y="1814"/>
                  </a:cubicBezTo>
                  <a:cubicBezTo>
                    <a:pt x="5081" y="1863"/>
                    <a:pt x="5080" y="1903"/>
                    <a:pt x="5062" y="1934"/>
                  </a:cubicBezTo>
                  <a:cubicBezTo>
                    <a:pt x="5035" y="1983"/>
                    <a:pt x="4979" y="1998"/>
                    <a:pt x="4934" y="2009"/>
                  </a:cubicBezTo>
                  <a:cubicBezTo>
                    <a:pt x="4883" y="2023"/>
                    <a:pt x="4702" y="2061"/>
                    <a:pt x="4511" y="2003"/>
                  </a:cubicBezTo>
                  <a:cubicBezTo>
                    <a:pt x="4461" y="1987"/>
                    <a:pt x="4409" y="1972"/>
                    <a:pt x="4358" y="1958"/>
                  </a:cubicBezTo>
                  <a:cubicBezTo>
                    <a:pt x="4235" y="1922"/>
                    <a:pt x="4119" y="1889"/>
                    <a:pt x="4035" y="1852"/>
                  </a:cubicBezTo>
                  <a:cubicBezTo>
                    <a:pt x="3998" y="1836"/>
                    <a:pt x="3971" y="1848"/>
                    <a:pt x="3958" y="1857"/>
                  </a:cubicBezTo>
                  <a:cubicBezTo>
                    <a:pt x="3945" y="1865"/>
                    <a:pt x="3939" y="1875"/>
                    <a:pt x="3937" y="1880"/>
                  </a:cubicBezTo>
                  <a:cubicBezTo>
                    <a:pt x="3937" y="1881"/>
                    <a:pt x="3937" y="1881"/>
                    <a:pt x="3937" y="1881"/>
                  </a:cubicBezTo>
                  <a:cubicBezTo>
                    <a:pt x="3946" y="1884"/>
                    <a:pt x="3956" y="1887"/>
                    <a:pt x="3966" y="1891"/>
                  </a:cubicBezTo>
                  <a:cubicBezTo>
                    <a:pt x="4043" y="1918"/>
                    <a:pt x="4138" y="1952"/>
                    <a:pt x="4221" y="1954"/>
                  </a:cubicBezTo>
                  <a:cubicBezTo>
                    <a:pt x="4334" y="1958"/>
                    <a:pt x="4479" y="2013"/>
                    <a:pt x="4580" y="2059"/>
                  </a:cubicBezTo>
                  <a:cubicBezTo>
                    <a:pt x="4679" y="2104"/>
                    <a:pt x="4789" y="2074"/>
                    <a:pt x="4863" y="2040"/>
                  </a:cubicBezTo>
                  <a:cubicBezTo>
                    <a:pt x="4921" y="2014"/>
                    <a:pt x="4993" y="2021"/>
                    <a:pt x="5056" y="2060"/>
                  </a:cubicBezTo>
                  <a:cubicBezTo>
                    <a:pt x="5116" y="2097"/>
                    <a:pt x="5154" y="2157"/>
                    <a:pt x="5156" y="2215"/>
                  </a:cubicBezTo>
                  <a:cubicBezTo>
                    <a:pt x="5157" y="2245"/>
                    <a:pt x="5147" y="2273"/>
                    <a:pt x="5125" y="2295"/>
                  </a:cubicBezTo>
                  <a:cubicBezTo>
                    <a:pt x="5078" y="2342"/>
                    <a:pt x="4979" y="2363"/>
                    <a:pt x="4823" y="2359"/>
                  </a:cubicBezTo>
                  <a:cubicBezTo>
                    <a:pt x="4804" y="2358"/>
                    <a:pt x="4797" y="2365"/>
                    <a:pt x="4793" y="2376"/>
                  </a:cubicBezTo>
                  <a:cubicBezTo>
                    <a:pt x="4783" y="2398"/>
                    <a:pt x="4790" y="2431"/>
                    <a:pt x="4797" y="2444"/>
                  </a:cubicBezTo>
                  <a:cubicBezTo>
                    <a:pt x="4805" y="2443"/>
                    <a:pt x="4814" y="2442"/>
                    <a:pt x="4823" y="2440"/>
                  </a:cubicBezTo>
                  <a:cubicBezTo>
                    <a:pt x="4896" y="2430"/>
                    <a:pt x="4996" y="2417"/>
                    <a:pt x="5036" y="2481"/>
                  </a:cubicBezTo>
                  <a:cubicBezTo>
                    <a:pt x="5056" y="2514"/>
                    <a:pt x="5061" y="2553"/>
                    <a:pt x="5049" y="2592"/>
                  </a:cubicBezTo>
                  <a:cubicBezTo>
                    <a:pt x="5034" y="2644"/>
                    <a:pt x="4991" y="2689"/>
                    <a:pt x="4928" y="2719"/>
                  </a:cubicBezTo>
                  <a:cubicBezTo>
                    <a:pt x="4836" y="2762"/>
                    <a:pt x="4748" y="2755"/>
                    <a:pt x="4661" y="2696"/>
                  </a:cubicBezTo>
                  <a:cubicBezTo>
                    <a:pt x="4600" y="2656"/>
                    <a:pt x="4596" y="2549"/>
                    <a:pt x="4597" y="2403"/>
                  </a:cubicBezTo>
                  <a:cubicBezTo>
                    <a:pt x="4597" y="2379"/>
                    <a:pt x="4597" y="2356"/>
                    <a:pt x="4597" y="2338"/>
                  </a:cubicBezTo>
                  <a:cubicBezTo>
                    <a:pt x="4595" y="2289"/>
                    <a:pt x="4473" y="2255"/>
                    <a:pt x="4407" y="2236"/>
                  </a:cubicBezTo>
                  <a:cubicBezTo>
                    <a:pt x="4395" y="2233"/>
                    <a:pt x="4385" y="2230"/>
                    <a:pt x="4375" y="2227"/>
                  </a:cubicBezTo>
                  <a:cubicBezTo>
                    <a:pt x="4336" y="2216"/>
                    <a:pt x="4299" y="2200"/>
                    <a:pt x="4262" y="2184"/>
                  </a:cubicBezTo>
                  <a:cubicBezTo>
                    <a:pt x="4220" y="2167"/>
                    <a:pt x="4180" y="2150"/>
                    <a:pt x="4152" y="2147"/>
                  </a:cubicBezTo>
                  <a:cubicBezTo>
                    <a:pt x="4150" y="2146"/>
                    <a:pt x="4143" y="2146"/>
                    <a:pt x="4133" y="2155"/>
                  </a:cubicBezTo>
                  <a:cubicBezTo>
                    <a:pt x="4115" y="2174"/>
                    <a:pt x="4103" y="2212"/>
                    <a:pt x="4106" y="2244"/>
                  </a:cubicBezTo>
                  <a:cubicBezTo>
                    <a:pt x="4108" y="2271"/>
                    <a:pt x="4129" y="2283"/>
                    <a:pt x="4135" y="2286"/>
                  </a:cubicBezTo>
                  <a:cubicBezTo>
                    <a:pt x="4147" y="2292"/>
                    <a:pt x="4158" y="2292"/>
                    <a:pt x="4162" y="2290"/>
                  </a:cubicBezTo>
                  <a:cubicBezTo>
                    <a:pt x="4202" y="2265"/>
                    <a:pt x="4279" y="2242"/>
                    <a:pt x="4417" y="2275"/>
                  </a:cubicBezTo>
                  <a:cubicBezTo>
                    <a:pt x="4566" y="2310"/>
                    <a:pt x="4600" y="2590"/>
                    <a:pt x="4600" y="2631"/>
                  </a:cubicBezTo>
                  <a:cubicBezTo>
                    <a:pt x="4600" y="2702"/>
                    <a:pt x="4544" y="2773"/>
                    <a:pt x="4419" y="2773"/>
                  </a:cubicBezTo>
                  <a:cubicBezTo>
                    <a:pt x="4377" y="2773"/>
                    <a:pt x="4342" y="2754"/>
                    <a:pt x="4322" y="2720"/>
                  </a:cubicBezTo>
                  <a:cubicBezTo>
                    <a:pt x="4292" y="2667"/>
                    <a:pt x="4306" y="2586"/>
                    <a:pt x="4327" y="2549"/>
                  </a:cubicBezTo>
                  <a:cubicBezTo>
                    <a:pt x="4332" y="2540"/>
                    <a:pt x="4335" y="2514"/>
                    <a:pt x="4325" y="2496"/>
                  </a:cubicBezTo>
                  <a:cubicBezTo>
                    <a:pt x="4319" y="2486"/>
                    <a:pt x="4312" y="2482"/>
                    <a:pt x="4299" y="2482"/>
                  </a:cubicBezTo>
                  <a:cubicBezTo>
                    <a:pt x="4261" y="2482"/>
                    <a:pt x="4227" y="2501"/>
                    <a:pt x="4217" y="2519"/>
                  </a:cubicBezTo>
                  <a:cubicBezTo>
                    <a:pt x="4213" y="2526"/>
                    <a:pt x="4211" y="2532"/>
                    <a:pt x="4217" y="2543"/>
                  </a:cubicBezTo>
                  <a:cubicBezTo>
                    <a:pt x="4254" y="2607"/>
                    <a:pt x="4309" y="2703"/>
                    <a:pt x="4183" y="2780"/>
                  </a:cubicBezTo>
                  <a:cubicBezTo>
                    <a:pt x="4157" y="2795"/>
                    <a:pt x="4128" y="2797"/>
                    <a:pt x="4100" y="2785"/>
                  </a:cubicBezTo>
                  <a:cubicBezTo>
                    <a:pt x="4057" y="2766"/>
                    <a:pt x="4017" y="2714"/>
                    <a:pt x="3978" y="2624"/>
                  </a:cubicBezTo>
                  <a:cubicBezTo>
                    <a:pt x="3949" y="2560"/>
                    <a:pt x="3928" y="2490"/>
                    <a:pt x="3921" y="2453"/>
                  </a:cubicBezTo>
                  <a:cubicBezTo>
                    <a:pt x="3914" y="2421"/>
                    <a:pt x="3912" y="2372"/>
                    <a:pt x="3910" y="2316"/>
                  </a:cubicBezTo>
                  <a:cubicBezTo>
                    <a:pt x="3906" y="2234"/>
                    <a:pt x="3902" y="2133"/>
                    <a:pt x="3882" y="2081"/>
                  </a:cubicBezTo>
                  <a:cubicBezTo>
                    <a:pt x="3878" y="2073"/>
                    <a:pt x="3867" y="2068"/>
                    <a:pt x="3858" y="2065"/>
                  </a:cubicBezTo>
                  <a:cubicBezTo>
                    <a:pt x="3783" y="2041"/>
                    <a:pt x="3626" y="2081"/>
                    <a:pt x="3570" y="2118"/>
                  </a:cubicBezTo>
                  <a:cubicBezTo>
                    <a:pt x="3499" y="2164"/>
                    <a:pt x="3399" y="2196"/>
                    <a:pt x="3293" y="2230"/>
                  </a:cubicBezTo>
                  <a:cubicBezTo>
                    <a:pt x="3268" y="2238"/>
                    <a:pt x="3241" y="2247"/>
                    <a:pt x="3215" y="2255"/>
                  </a:cubicBezTo>
                  <a:cubicBezTo>
                    <a:pt x="3132" y="2283"/>
                    <a:pt x="3062" y="2334"/>
                    <a:pt x="3040" y="2381"/>
                  </a:cubicBezTo>
                  <a:cubicBezTo>
                    <a:pt x="3032" y="2397"/>
                    <a:pt x="3031" y="2412"/>
                    <a:pt x="3037" y="2425"/>
                  </a:cubicBezTo>
                  <a:cubicBezTo>
                    <a:pt x="3040" y="2434"/>
                    <a:pt x="3047" y="2445"/>
                    <a:pt x="3055" y="2447"/>
                  </a:cubicBezTo>
                  <a:cubicBezTo>
                    <a:pt x="3069" y="2451"/>
                    <a:pt x="3097" y="2438"/>
                    <a:pt x="3122" y="2417"/>
                  </a:cubicBezTo>
                  <a:cubicBezTo>
                    <a:pt x="3126" y="2414"/>
                    <a:pt x="3126" y="2414"/>
                    <a:pt x="3126" y="2414"/>
                  </a:cubicBezTo>
                  <a:cubicBezTo>
                    <a:pt x="3172" y="2375"/>
                    <a:pt x="3268" y="2293"/>
                    <a:pt x="3357" y="2346"/>
                  </a:cubicBezTo>
                  <a:cubicBezTo>
                    <a:pt x="3396" y="2370"/>
                    <a:pt x="3417" y="2410"/>
                    <a:pt x="3412" y="2453"/>
                  </a:cubicBezTo>
                  <a:cubicBezTo>
                    <a:pt x="3406" y="2505"/>
                    <a:pt x="3365" y="2551"/>
                    <a:pt x="3310" y="2569"/>
                  </a:cubicBezTo>
                  <a:cubicBezTo>
                    <a:pt x="3265" y="2583"/>
                    <a:pt x="3226" y="2611"/>
                    <a:pt x="3220" y="2634"/>
                  </a:cubicBezTo>
                  <a:cubicBezTo>
                    <a:pt x="3218" y="2639"/>
                    <a:pt x="3215" y="2652"/>
                    <a:pt x="3235" y="2675"/>
                  </a:cubicBezTo>
                  <a:cubicBezTo>
                    <a:pt x="3253" y="2696"/>
                    <a:pt x="3267" y="2698"/>
                    <a:pt x="3276" y="2697"/>
                  </a:cubicBezTo>
                  <a:cubicBezTo>
                    <a:pt x="3304" y="2695"/>
                    <a:pt x="3341" y="2661"/>
                    <a:pt x="3360" y="2630"/>
                  </a:cubicBezTo>
                  <a:cubicBezTo>
                    <a:pt x="3386" y="2589"/>
                    <a:pt x="3437" y="2576"/>
                    <a:pt x="3483" y="2564"/>
                  </a:cubicBezTo>
                  <a:cubicBezTo>
                    <a:pt x="3508" y="2558"/>
                    <a:pt x="3544" y="2549"/>
                    <a:pt x="3553" y="2537"/>
                  </a:cubicBezTo>
                  <a:cubicBezTo>
                    <a:pt x="3556" y="2533"/>
                    <a:pt x="3560" y="2528"/>
                    <a:pt x="3551" y="2512"/>
                  </a:cubicBezTo>
                  <a:cubicBezTo>
                    <a:pt x="3541" y="2492"/>
                    <a:pt x="3520" y="2470"/>
                    <a:pt x="3502" y="2450"/>
                  </a:cubicBezTo>
                  <a:cubicBezTo>
                    <a:pt x="3501" y="2449"/>
                    <a:pt x="3501" y="2449"/>
                    <a:pt x="3501" y="2449"/>
                  </a:cubicBezTo>
                  <a:cubicBezTo>
                    <a:pt x="3475" y="2421"/>
                    <a:pt x="3461" y="2377"/>
                    <a:pt x="3462" y="2331"/>
                  </a:cubicBezTo>
                  <a:cubicBezTo>
                    <a:pt x="3465" y="2277"/>
                    <a:pt x="3487" y="2226"/>
                    <a:pt x="3524" y="2192"/>
                  </a:cubicBezTo>
                  <a:cubicBezTo>
                    <a:pt x="3561" y="2159"/>
                    <a:pt x="3618" y="2132"/>
                    <a:pt x="3674" y="2123"/>
                  </a:cubicBezTo>
                  <a:cubicBezTo>
                    <a:pt x="3746" y="2111"/>
                    <a:pt x="3809" y="2128"/>
                    <a:pt x="3851" y="2170"/>
                  </a:cubicBezTo>
                  <a:cubicBezTo>
                    <a:pt x="3892" y="2210"/>
                    <a:pt x="3888" y="2251"/>
                    <a:pt x="3878" y="2277"/>
                  </a:cubicBezTo>
                  <a:cubicBezTo>
                    <a:pt x="3868" y="2304"/>
                    <a:pt x="3846" y="2327"/>
                    <a:pt x="3826" y="2349"/>
                  </a:cubicBezTo>
                  <a:cubicBezTo>
                    <a:pt x="3805" y="2371"/>
                    <a:pt x="3783" y="2394"/>
                    <a:pt x="3777" y="2417"/>
                  </a:cubicBezTo>
                  <a:cubicBezTo>
                    <a:pt x="3774" y="2429"/>
                    <a:pt x="3786" y="2441"/>
                    <a:pt x="3825" y="2472"/>
                  </a:cubicBezTo>
                  <a:cubicBezTo>
                    <a:pt x="3867" y="2506"/>
                    <a:pt x="3924" y="2551"/>
                    <a:pt x="3939" y="2629"/>
                  </a:cubicBezTo>
                  <a:cubicBezTo>
                    <a:pt x="3948" y="2675"/>
                    <a:pt x="3941" y="2710"/>
                    <a:pt x="3918" y="2735"/>
                  </a:cubicBezTo>
                  <a:cubicBezTo>
                    <a:pt x="3877" y="2778"/>
                    <a:pt x="3806" y="2769"/>
                    <a:pt x="3731" y="2760"/>
                  </a:cubicBezTo>
                  <a:cubicBezTo>
                    <a:pt x="3711" y="2757"/>
                    <a:pt x="3689" y="2754"/>
                    <a:pt x="3669" y="2753"/>
                  </a:cubicBezTo>
                  <a:cubicBezTo>
                    <a:pt x="3574" y="2745"/>
                    <a:pt x="3544" y="2760"/>
                    <a:pt x="3534" y="2769"/>
                  </a:cubicBezTo>
                  <a:cubicBezTo>
                    <a:pt x="3532" y="2772"/>
                    <a:pt x="3526" y="2777"/>
                    <a:pt x="3527" y="2796"/>
                  </a:cubicBezTo>
                  <a:cubicBezTo>
                    <a:pt x="3527" y="2797"/>
                    <a:pt x="3527" y="2797"/>
                    <a:pt x="3527" y="2797"/>
                  </a:cubicBezTo>
                  <a:cubicBezTo>
                    <a:pt x="3538" y="2805"/>
                    <a:pt x="3586" y="2807"/>
                    <a:pt x="3612" y="2808"/>
                  </a:cubicBezTo>
                  <a:cubicBezTo>
                    <a:pt x="3658" y="2809"/>
                    <a:pt x="3711" y="2811"/>
                    <a:pt x="3756" y="2829"/>
                  </a:cubicBezTo>
                  <a:cubicBezTo>
                    <a:pt x="3848" y="2866"/>
                    <a:pt x="3903" y="2911"/>
                    <a:pt x="3952" y="2952"/>
                  </a:cubicBezTo>
                  <a:cubicBezTo>
                    <a:pt x="3957" y="2956"/>
                    <a:pt x="3962" y="2960"/>
                    <a:pt x="3966" y="2964"/>
                  </a:cubicBezTo>
                  <a:cubicBezTo>
                    <a:pt x="4030" y="3016"/>
                    <a:pt x="4121" y="3178"/>
                    <a:pt x="4164" y="3378"/>
                  </a:cubicBezTo>
                  <a:cubicBezTo>
                    <a:pt x="4164" y="3378"/>
                    <a:pt x="4164" y="3378"/>
                    <a:pt x="4165" y="3379"/>
                  </a:cubicBezTo>
                  <a:cubicBezTo>
                    <a:pt x="4166" y="3386"/>
                    <a:pt x="4169" y="3397"/>
                    <a:pt x="4172" y="3408"/>
                  </a:cubicBezTo>
                  <a:cubicBezTo>
                    <a:pt x="4183" y="3446"/>
                    <a:pt x="4198" y="3500"/>
                    <a:pt x="4191" y="3557"/>
                  </a:cubicBezTo>
                  <a:cubicBezTo>
                    <a:pt x="4178" y="3561"/>
                    <a:pt x="4163" y="3560"/>
                    <a:pt x="4150" y="3557"/>
                  </a:cubicBezTo>
                  <a:cubicBezTo>
                    <a:pt x="4134" y="3553"/>
                    <a:pt x="4112" y="3552"/>
                    <a:pt x="4104" y="3537"/>
                  </a:cubicBezTo>
                  <a:cubicBezTo>
                    <a:pt x="4107" y="3502"/>
                    <a:pt x="4096" y="3465"/>
                    <a:pt x="4087" y="3432"/>
                  </a:cubicBezTo>
                  <a:cubicBezTo>
                    <a:pt x="4084" y="3419"/>
                    <a:pt x="4080" y="3407"/>
                    <a:pt x="4078" y="3396"/>
                  </a:cubicBezTo>
                  <a:cubicBezTo>
                    <a:pt x="4038" y="3216"/>
                    <a:pt x="3955" y="3069"/>
                    <a:pt x="3911" y="3032"/>
                  </a:cubicBezTo>
                  <a:cubicBezTo>
                    <a:pt x="3905" y="3028"/>
                    <a:pt x="3900" y="3024"/>
                    <a:pt x="3895" y="3020"/>
                  </a:cubicBezTo>
                  <a:cubicBezTo>
                    <a:pt x="3850" y="2982"/>
                    <a:pt x="3802" y="2943"/>
                    <a:pt x="3723" y="2911"/>
                  </a:cubicBezTo>
                  <a:cubicBezTo>
                    <a:pt x="3692" y="2899"/>
                    <a:pt x="3650" y="2897"/>
                    <a:pt x="3609" y="2896"/>
                  </a:cubicBezTo>
                  <a:cubicBezTo>
                    <a:pt x="3573" y="2895"/>
                    <a:pt x="3539" y="2893"/>
                    <a:pt x="3510" y="2885"/>
                  </a:cubicBezTo>
                  <a:cubicBezTo>
                    <a:pt x="3451" y="2868"/>
                    <a:pt x="3440" y="2825"/>
                    <a:pt x="3439" y="2801"/>
                  </a:cubicBezTo>
                  <a:cubicBezTo>
                    <a:pt x="3436" y="2753"/>
                    <a:pt x="3456" y="2723"/>
                    <a:pt x="3472" y="2706"/>
                  </a:cubicBezTo>
                  <a:cubicBezTo>
                    <a:pt x="3510" y="2669"/>
                    <a:pt x="3573" y="2656"/>
                    <a:pt x="3676" y="2665"/>
                  </a:cubicBezTo>
                  <a:cubicBezTo>
                    <a:pt x="3699" y="2666"/>
                    <a:pt x="3721" y="2669"/>
                    <a:pt x="3742" y="2672"/>
                  </a:cubicBezTo>
                  <a:cubicBezTo>
                    <a:pt x="3777" y="2676"/>
                    <a:pt x="3842" y="2685"/>
                    <a:pt x="3853" y="2674"/>
                  </a:cubicBezTo>
                  <a:cubicBezTo>
                    <a:pt x="3853" y="2674"/>
                    <a:pt x="3857" y="2668"/>
                    <a:pt x="3852" y="2646"/>
                  </a:cubicBezTo>
                  <a:cubicBezTo>
                    <a:pt x="3844" y="2600"/>
                    <a:pt x="3806" y="2570"/>
                    <a:pt x="3770" y="2541"/>
                  </a:cubicBezTo>
                  <a:cubicBezTo>
                    <a:pt x="3726" y="2507"/>
                    <a:pt x="3672" y="2464"/>
                    <a:pt x="3692" y="2393"/>
                  </a:cubicBezTo>
                  <a:cubicBezTo>
                    <a:pt x="3704" y="2349"/>
                    <a:pt x="3734" y="2317"/>
                    <a:pt x="3761" y="2288"/>
                  </a:cubicBezTo>
                  <a:cubicBezTo>
                    <a:pt x="3774" y="2275"/>
                    <a:pt x="3796" y="2251"/>
                    <a:pt x="3796" y="2243"/>
                  </a:cubicBezTo>
                  <a:cubicBezTo>
                    <a:pt x="3796" y="2242"/>
                    <a:pt x="3795" y="2238"/>
                    <a:pt x="3789" y="2232"/>
                  </a:cubicBezTo>
                  <a:cubicBezTo>
                    <a:pt x="3737" y="2180"/>
                    <a:pt x="3625" y="2219"/>
                    <a:pt x="3584" y="2257"/>
                  </a:cubicBezTo>
                  <a:cubicBezTo>
                    <a:pt x="3564" y="2275"/>
                    <a:pt x="3552" y="2304"/>
                    <a:pt x="3551" y="2334"/>
                  </a:cubicBezTo>
                  <a:cubicBezTo>
                    <a:pt x="3550" y="2357"/>
                    <a:pt x="3556" y="2378"/>
                    <a:pt x="3566" y="2389"/>
                  </a:cubicBezTo>
                  <a:cubicBezTo>
                    <a:pt x="3567" y="2390"/>
                    <a:pt x="3567" y="2390"/>
                    <a:pt x="3567" y="2390"/>
                  </a:cubicBezTo>
                  <a:cubicBezTo>
                    <a:pt x="3589" y="2414"/>
                    <a:pt x="3614" y="2441"/>
                    <a:pt x="3630" y="2471"/>
                  </a:cubicBezTo>
                  <a:cubicBezTo>
                    <a:pt x="3660" y="2530"/>
                    <a:pt x="3638" y="2572"/>
                    <a:pt x="3622" y="2592"/>
                  </a:cubicBezTo>
                  <a:cubicBezTo>
                    <a:pt x="3594" y="2627"/>
                    <a:pt x="3549" y="2638"/>
                    <a:pt x="3504" y="2650"/>
                  </a:cubicBezTo>
                  <a:cubicBezTo>
                    <a:pt x="3479" y="2656"/>
                    <a:pt x="3442" y="2666"/>
                    <a:pt x="3435" y="2677"/>
                  </a:cubicBezTo>
                  <a:cubicBezTo>
                    <a:pt x="3406" y="2724"/>
                    <a:pt x="3348" y="2780"/>
                    <a:pt x="3282" y="2785"/>
                  </a:cubicBezTo>
                  <a:cubicBezTo>
                    <a:pt x="3253" y="2788"/>
                    <a:pt x="3209" y="2780"/>
                    <a:pt x="3168" y="2733"/>
                  </a:cubicBezTo>
                  <a:cubicBezTo>
                    <a:pt x="3126" y="2683"/>
                    <a:pt x="3126" y="2639"/>
                    <a:pt x="3135" y="2610"/>
                  </a:cubicBezTo>
                  <a:cubicBezTo>
                    <a:pt x="3153" y="2547"/>
                    <a:pt x="3223" y="2504"/>
                    <a:pt x="3283" y="2485"/>
                  </a:cubicBezTo>
                  <a:cubicBezTo>
                    <a:pt x="3308" y="2477"/>
                    <a:pt x="3322" y="2458"/>
                    <a:pt x="3324" y="2443"/>
                  </a:cubicBezTo>
                  <a:cubicBezTo>
                    <a:pt x="3325" y="2437"/>
                    <a:pt x="3324" y="2430"/>
                    <a:pt x="3312" y="2422"/>
                  </a:cubicBezTo>
                  <a:cubicBezTo>
                    <a:pt x="3277" y="2401"/>
                    <a:pt x="3213" y="2456"/>
                    <a:pt x="3183" y="2482"/>
                  </a:cubicBezTo>
                  <a:cubicBezTo>
                    <a:pt x="3179" y="2484"/>
                    <a:pt x="3179" y="2484"/>
                    <a:pt x="3179" y="2484"/>
                  </a:cubicBezTo>
                  <a:cubicBezTo>
                    <a:pt x="3156" y="2504"/>
                    <a:pt x="3096" y="2548"/>
                    <a:pt x="3034" y="2533"/>
                  </a:cubicBezTo>
                  <a:cubicBezTo>
                    <a:pt x="3009" y="2527"/>
                    <a:pt x="2976" y="2509"/>
                    <a:pt x="2955" y="2458"/>
                  </a:cubicBezTo>
                  <a:cubicBezTo>
                    <a:pt x="2940" y="2422"/>
                    <a:pt x="2942" y="2383"/>
                    <a:pt x="2960" y="2344"/>
                  </a:cubicBezTo>
                  <a:cubicBezTo>
                    <a:pt x="2992" y="2274"/>
                    <a:pt x="3079" y="2208"/>
                    <a:pt x="3187" y="2172"/>
                  </a:cubicBezTo>
                  <a:cubicBezTo>
                    <a:pt x="3214" y="2163"/>
                    <a:pt x="3241" y="2154"/>
                    <a:pt x="3266" y="2146"/>
                  </a:cubicBezTo>
                  <a:cubicBezTo>
                    <a:pt x="3366" y="2114"/>
                    <a:pt x="3461" y="2083"/>
                    <a:pt x="3522" y="2044"/>
                  </a:cubicBezTo>
                  <a:cubicBezTo>
                    <a:pt x="3596" y="1995"/>
                    <a:pt x="3780" y="1948"/>
                    <a:pt x="3884" y="1981"/>
                  </a:cubicBezTo>
                  <a:cubicBezTo>
                    <a:pt x="3934" y="1996"/>
                    <a:pt x="3955" y="2026"/>
                    <a:pt x="3964" y="2048"/>
                  </a:cubicBezTo>
                  <a:cubicBezTo>
                    <a:pt x="3990" y="2114"/>
                    <a:pt x="3994" y="2219"/>
                    <a:pt x="3998" y="2312"/>
                  </a:cubicBezTo>
                  <a:cubicBezTo>
                    <a:pt x="4000" y="2363"/>
                    <a:pt x="4002" y="2410"/>
                    <a:pt x="4007" y="2435"/>
                  </a:cubicBezTo>
                  <a:cubicBezTo>
                    <a:pt x="4013" y="2464"/>
                    <a:pt x="4034" y="2534"/>
                    <a:pt x="4063" y="2600"/>
                  </a:cubicBezTo>
                  <a:cubicBezTo>
                    <a:pt x="4100" y="2681"/>
                    <a:pt x="4128" y="2703"/>
                    <a:pt x="4136" y="2704"/>
                  </a:cubicBezTo>
                  <a:cubicBezTo>
                    <a:pt x="4136" y="2704"/>
                    <a:pt x="4137" y="2704"/>
                    <a:pt x="4137" y="2704"/>
                  </a:cubicBezTo>
                  <a:cubicBezTo>
                    <a:pt x="4186" y="2674"/>
                    <a:pt x="4183" y="2660"/>
                    <a:pt x="4141" y="2587"/>
                  </a:cubicBezTo>
                  <a:cubicBezTo>
                    <a:pt x="4120" y="2551"/>
                    <a:pt x="4120" y="2510"/>
                    <a:pt x="4140" y="2475"/>
                  </a:cubicBezTo>
                  <a:cubicBezTo>
                    <a:pt x="4168" y="2427"/>
                    <a:pt x="4232" y="2394"/>
                    <a:pt x="4299" y="2394"/>
                  </a:cubicBezTo>
                  <a:cubicBezTo>
                    <a:pt x="4344" y="2394"/>
                    <a:pt x="4380" y="2414"/>
                    <a:pt x="4401" y="2452"/>
                  </a:cubicBezTo>
                  <a:cubicBezTo>
                    <a:pt x="4425" y="2494"/>
                    <a:pt x="4426" y="2554"/>
                    <a:pt x="4404" y="2593"/>
                  </a:cubicBezTo>
                  <a:cubicBezTo>
                    <a:pt x="4395" y="2608"/>
                    <a:pt x="4387" y="2655"/>
                    <a:pt x="4399" y="2676"/>
                  </a:cubicBezTo>
                  <a:cubicBezTo>
                    <a:pt x="4401" y="2680"/>
                    <a:pt x="4404" y="2685"/>
                    <a:pt x="4419" y="2685"/>
                  </a:cubicBezTo>
                  <a:cubicBezTo>
                    <a:pt x="4441" y="2685"/>
                    <a:pt x="4511" y="2681"/>
                    <a:pt x="4511" y="2631"/>
                  </a:cubicBezTo>
                  <a:cubicBezTo>
                    <a:pt x="4511" y="2610"/>
                    <a:pt x="4502" y="2543"/>
                    <a:pt x="4480" y="2478"/>
                  </a:cubicBezTo>
                  <a:cubicBezTo>
                    <a:pt x="4456" y="2411"/>
                    <a:pt x="4426" y="2368"/>
                    <a:pt x="4397" y="2361"/>
                  </a:cubicBezTo>
                  <a:cubicBezTo>
                    <a:pt x="4278" y="2333"/>
                    <a:pt x="4226" y="2354"/>
                    <a:pt x="4208" y="2365"/>
                  </a:cubicBezTo>
                  <a:cubicBezTo>
                    <a:pt x="4176" y="2385"/>
                    <a:pt x="4134" y="2385"/>
                    <a:pt x="4096" y="2365"/>
                  </a:cubicBezTo>
                  <a:cubicBezTo>
                    <a:pt x="4051" y="2343"/>
                    <a:pt x="4022" y="2301"/>
                    <a:pt x="4018" y="2252"/>
                  </a:cubicBezTo>
                  <a:cubicBezTo>
                    <a:pt x="4013" y="2193"/>
                    <a:pt x="4034" y="2129"/>
                    <a:pt x="4071" y="2092"/>
                  </a:cubicBezTo>
                  <a:cubicBezTo>
                    <a:pt x="4097" y="2067"/>
                    <a:pt x="4129" y="2055"/>
                    <a:pt x="4161" y="2059"/>
                  </a:cubicBezTo>
                  <a:cubicBezTo>
                    <a:pt x="4202" y="2063"/>
                    <a:pt x="4248" y="2083"/>
                    <a:pt x="4297" y="2103"/>
                  </a:cubicBezTo>
                  <a:cubicBezTo>
                    <a:pt x="4331" y="2118"/>
                    <a:pt x="4366" y="2132"/>
                    <a:pt x="4400" y="2143"/>
                  </a:cubicBezTo>
                  <a:cubicBezTo>
                    <a:pt x="4410" y="2145"/>
                    <a:pt x="4420" y="2148"/>
                    <a:pt x="4430" y="2151"/>
                  </a:cubicBezTo>
                  <a:cubicBezTo>
                    <a:pt x="4530" y="2179"/>
                    <a:pt x="4681" y="2221"/>
                    <a:pt x="4685" y="2335"/>
                  </a:cubicBezTo>
                  <a:cubicBezTo>
                    <a:pt x="4686" y="2355"/>
                    <a:pt x="4686" y="2379"/>
                    <a:pt x="4685" y="2404"/>
                  </a:cubicBezTo>
                  <a:cubicBezTo>
                    <a:pt x="4685" y="2451"/>
                    <a:pt x="4685" y="2504"/>
                    <a:pt x="4690" y="2549"/>
                  </a:cubicBezTo>
                  <a:cubicBezTo>
                    <a:pt x="4696" y="2612"/>
                    <a:pt x="4710" y="2623"/>
                    <a:pt x="4710" y="2623"/>
                  </a:cubicBezTo>
                  <a:cubicBezTo>
                    <a:pt x="4771" y="2664"/>
                    <a:pt x="4827" y="2668"/>
                    <a:pt x="4891" y="2639"/>
                  </a:cubicBezTo>
                  <a:cubicBezTo>
                    <a:pt x="4930" y="2621"/>
                    <a:pt x="4957" y="2594"/>
                    <a:pt x="4965" y="2567"/>
                  </a:cubicBezTo>
                  <a:cubicBezTo>
                    <a:pt x="4969" y="2552"/>
                    <a:pt x="4968" y="2539"/>
                    <a:pt x="4961" y="2528"/>
                  </a:cubicBezTo>
                  <a:cubicBezTo>
                    <a:pt x="4961" y="2528"/>
                    <a:pt x="4954" y="2521"/>
                    <a:pt x="4921" y="2520"/>
                  </a:cubicBezTo>
                  <a:cubicBezTo>
                    <a:pt x="4894" y="2520"/>
                    <a:pt x="4863" y="2524"/>
                    <a:pt x="4835" y="2528"/>
                  </a:cubicBezTo>
                  <a:cubicBezTo>
                    <a:pt x="4819" y="2530"/>
                    <a:pt x="4804" y="2532"/>
                    <a:pt x="4792" y="2533"/>
                  </a:cubicBezTo>
                  <a:cubicBezTo>
                    <a:pt x="4766" y="2534"/>
                    <a:pt x="4740" y="2520"/>
                    <a:pt x="4723" y="2492"/>
                  </a:cubicBezTo>
                  <a:cubicBezTo>
                    <a:pt x="4698" y="2451"/>
                    <a:pt x="4689" y="2379"/>
                    <a:pt x="4719" y="2327"/>
                  </a:cubicBezTo>
                  <a:cubicBezTo>
                    <a:pt x="4740" y="2289"/>
                    <a:pt x="4778" y="2269"/>
                    <a:pt x="4826" y="2271"/>
                  </a:cubicBezTo>
                  <a:cubicBezTo>
                    <a:pt x="5005" y="2275"/>
                    <a:pt x="5052" y="2243"/>
                    <a:pt x="5062" y="2233"/>
                  </a:cubicBezTo>
                  <a:cubicBezTo>
                    <a:pt x="5067" y="2227"/>
                    <a:pt x="5068" y="2223"/>
                    <a:pt x="5068" y="2218"/>
                  </a:cubicBezTo>
                  <a:cubicBezTo>
                    <a:pt x="5067" y="2189"/>
                    <a:pt x="5044" y="2157"/>
                    <a:pt x="5009" y="2135"/>
                  </a:cubicBezTo>
                  <a:cubicBezTo>
                    <a:pt x="4972" y="2112"/>
                    <a:pt x="4931" y="2107"/>
                    <a:pt x="4899" y="2121"/>
                  </a:cubicBezTo>
                  <a:cubicBezTo>
                    <a:pt x="4808" y="2162"/>
                    <a:pt x="4673" y="2199"/>
                    <a:pt x="4544" y="2140"/>
                  </a:cubicBezTo>
                  <a:cubicBezTo>
                    <a:pt x="4411" y="2079"/>
                    <a:pt x="4295" y="2045"/>
                    <a:pt x="4219" y="2042"/>
                  </a:cubicBezTo>
                  <a:cubicBezTo>
                    <a:pt x="4122" y="2039"/>
                    <a:pt x="4019" y="2003"/>
                    <a:pt x="3937" y="1974"/>
                  </a:cubicBezTo>
                  <a:cubicBezTo>
                    <a:pt x="3927" y="1971"/>
                    <a:pt x="3917" y="1967"/>
                    <a:pt x="3908" y="1964"/>
                  </a:cubicBezTo>
                  <a:cubicBezTo>
                    <a:pt x="3876" y="1953"/>
                    <a:pt x="3854" y="1929"/>
                    <a:pt x="3849" y="1898"/>
                  </a:cubicBezTo>
                  <a:cubicBezTo>
                    <a:pt x="3843" y="1861"/>
                    <a:pt x="3862" y="1820"/>
                    <a:pt x="3899" y="1791"/>
                  </a:cubicBezTo>
                  <a:cubicBezTo>
                    <a:pt x="3947" y="1753"/>
                    <a:pt x="4011" y="1746"/>
                    <a:pt x="4070" y="1771"/>
                  </a:cubicBezTo>
                  <a:cubicBezTo>
                    <a:pt x="4149" y="1805"/>
                    <a:pt x="4262" y="1838"/>
                    <a:pt x="4383" y="1873"/>
                  </a:cubicBezTo>
                  <a:cubicBezTo>
                    <a:pt x="4434" y="1887"/>
                    <a:pt x="4487" y="1903"/>
                    <a:pt x="4537" y="1918"/>
                  </a:cubicBezTo>
                  <a:cubicBezTo>
                    <a:pt x="4706" y="1970"/>
                    <a:pt x="4866" y="1936"/>
                    <a:pt x="4911" y="1924"/>
                  </a:cubicBezTo>
                  <a:cubicBezTo>
                    <a:pt x="4939" y="1917"/>
                    <a:pt x="4977" y="1907"/>
                    <a:pt x="4985" y="1892"/>
                  </a:cubicBezTo>
                  <a:cubicBezTo>
                    <a:pt x="4990" y="1882"/>
                    <a:pt x="4989" y="1864"/>
                    <a:pt x="4982" y="1841"/>
                  </a:cubicBezTo>
                  <a:cubicBezTo>
                    <a:pt x="4974" y="1818"/>
                    <a:pt x="4963" y="1803"/>
                    <a:pt x="4948" y="1797"/>
                  </a:cubicBezTo>
                  <a:cubicBezTo>
                    <a:pt x="4924" y="1787"/>
                    <a:pt x="4892" y="1795"/>
                    <a:pt x="4870" y="1806"/>
                  </a:cubicBezTo>
                  <a:cubicBezTo>
                    <a:pt x="4869" y="1807"/>
                    <a:pt x="4869" y="1807"/>
                    <a:pt x="4869" y="1807"/>
                  </a:cubicBezTo>
                  <a:cubicBezTo>
                    <a:pt x="4818" y="1834"/>
                    <a:pt x="4732" y="1880"/>
                    <a:pt x="4616" y="1855"/>
                  </a:cubicBezTo>
                  <a:cubicBezTo>
                    <a:pt x="4509" y="1832"/>
                    <a:pt x="4497" y="1767"/>
                    <a:pt x="4496" y="1748"/>
                  </a:cubicBezTo>
                  <a:cubicBezTo>
                    <a:pt x="4493" y="1710"/>
                    <a:pt x="4517" y="1676"/>
                    <a:pt x="4553" y="1663"/>
                  </a:cubicBezTo>
                  <a:cubicBezTo>
                    <a:pt x="4601" y="1646"/>
                    <a:pt x="4772" y="1607"/>
                    <a:pt x="4864" y="1597"/>
                  </a:cubicBezTo>
                  <a:cubicBezTo>
                    <a:pt x="4869" y="1596"/>
                    <a:pt x="4872" y="1595"/>
                    <a:pt x="4874" y="1590"/>
                  </a:cubicBezTo>
                  <a:cubicBezTo>
                    <a:pt x="4878" y="1579"/>
                    <a:pt x="4876" y="1560"/>
                    <a:pt x="4864" y="1546"/>
                  </a:cubicBezTo>
                  <a:cubicBezTo>
                    <a:pt x="4852" y="1531"/>
                    <a:pt x="4834" y="1525"/>
                    <a:pt x="4810" y="1529"/>
                  </a:cubicBezTo>
                  <a:cubicBezTo>
                    <a:pt x="4641" y="1559"/>
                    <a:pt x="4511" y="1602"/>
                    <a:pt x="4489" y="1625"/>
                  </a:cubicBezTo>
                  <a:cubicBezTo>
                    <a:pt x="4481" y="1633"/>
                    <a:pt x="4469" y="1649"/>
                    <a:pt x="4456" y="1667"/>
                  </a:cubicBezTo>
                  <a:cubicBezTo>
                    <a:pt x="4416" y="1724"/>
                    <a:pt x="4356" y="1807"/>
                    <a:pt x="4277" y="1807"/>
                  </a:cubicBezTo>
                  <a:cubicBezTo>
                    <a:pt x="4269" y="1807"/>
                    <a:pt x="4260" y="1806"/>
                    <a:pt x="4252" y="1804"/>
                  </a:cubicBezTo>
                  <a:cubicBezTo>
                    <a:pt x="4212" y="1795"/>
                    <a:pt x="4170" y="1778"/>
                    <a:pt x="4128" y="1761"/>
                  </a:cubicBezTo>
                  <a:cubicBezTo>
                    <a:pt x="4076" y="1740"/>
                    <a:pt x="4021" y="1718"/>
                    <a:pt x="3981" y="1717"/>
                  </a:cubicBezTo>
                  <a:cubicBezTo>
                    <a:pt x="3915" y="1714"/>
                    <a:pt x="3789" y="1772"/>
                    <a:pt x="3753" y="1822"/>
                  </a:cubicBezTo>
                  <a:cubicBezTo>
                    <a:pt x="3688" y="1909"/>
                    <a:pt x="3497" y="1998"/>
                    <a:pt x="3418" y="2033"/>
                  </a:cubicBezTo>
                  <a:cubicBezTo>
                    <a:pt x="3372" y="2052"/>
                    <a:pt x="3320" y="2072"/>
                    <a:pt x="3270" y="2092"/>
                  </a:cubicBezTo>
                  <a:cubicBezTo>
                    <a:pt x="3178" y="2127"/>
                    <a:pt x="3073" y="2167"/>
                    <a:pt x="3041" y="2196"/>
                  </a:cubicBezTo>
                  <a:cubicBezTo>
                    <a:pt x="3029" y="2206"/>
                    <a:pt x="3016" y="2222"/>
                    <a:pt x="3002" y="2238"/>
                  </a:cubicBezTo>
                  <a:cubicBezTo>
                    <a:pt x="2954" y="2293"/>
                    <a:pt x="2888" y="2368"/>
                    <a:pt x="2779" y="2365"/>
                  </a:cubicBezTo>
                  <a:cubicBezTo>
                    <a:pt x="2675" y="2362"/>
                    <a:pt x="2589" y="2286"/>
                    <a:pt x="2521" y="2225"/>
                  </a:cubicBezTo>
                  <a:cubicBezTo>
                    <a:pt x="2500" y="2207"/>
                    <a:pt x="2481" y="2189"/>
                    <a:pt x="2463" y="2176"/>
                  </a:cubicBezTo>
                  <a:cubicBezTo>
                    <a:pt x="2371" y="2106"/>
                    <a:pt x="2322" y="1972"/>
                    <a:pt x="2349" y="1864"/>
                  </a:cubicBezTo>
                  <a:cubicBezTo>
                    <a:pt x="2367" y="1789"/>
                    <a:pt x="2411" y="1771"/>
                    <a:pt x="2435" y="1767"/>
                  </a:cubicBezTo>
                  <a:cubicBezTo>
                    <a:pt x="2481" y="1758"/>
                    <a:pt x="2528" y="1784"/>
                    <a:pt x="2564" y="1837"/>
                  </a:cubicBezTo>
                  <a:cubicBezTo>
                    <a:pt x="2584" y="1867"/>
                    <a:pt x="2601" y="1903"/>
                    <a:pt x="2617" y="1938"/>
                  </a:cubicBezTo>
                  <a:cubicBezTo>
                    <a:pt x="2638" y="1982"/>
                    <a:pt x="2662" y="2032"/>
                    <a:pt x="2684" y="2047"/>
                  </a:cubicBezTo>
                  <a:cubicBezTo>
                    <a:pt x="2692" y="2051"/>
                    <a:pt x="2699" y="2056"/>
                    <a:pt x="2705" y="2061"/>
                  </a:cubicBezTo>
                  <a:cubicBezTo>
                    <a:pt x="2748" y="2090"/>
                    <a:pt x="2764" y="2101"/>
                    <a:pt x="2808" y="2074"/>
                  </a:cubicBezTo>
                  <a:cubicBezTo>
                    <a:pt x="2851" y="2049"/>
                    <a:pt x="2900" y="2024"/>
                    <a:pt x="2943" y="2002"/>
                  </a:cubicBezTo>
                  <a:cubicBezTo>
                    <a:pt x="2981" y="1982"/>
                    <a:pt x="3017" y="1964"/>
                    <a:pt x="3042" y="1948"/>
                  </a:cubicBezTo>
                  <a:cubicBezTo>
                    <a:pt x="3057" y="1939"/>
                    <a:pt x="3066" y="1926"/>
                    <a:pt x="3066" y="1914"/>
                  </a:cubicBezTo>
                  <a:cubicBezTo>
                    <a:pt x="3066" y="1909"/>
                    <a:pt x="3064" y="1902"/>
                    <a:pt x="3056" y="1897"/>
                  </a:cubicBezTo>
                  <a:cubicBezTo>
                    <a:pt x="3024" y="1879"/>
                    <a:pt x="2943" y="1864"/>
                    <a:pt x="2901" y="1899"/>
                  </a:cubicBezTo>
                  <a:cubicBezTo>
                    <a:pt x="2850" y="1942"/>
                    <a:pt x="2787" y="1963"/>
                    <a:pt x="2731" y="1955"/>
                  </a:cubicBezTo>
                  <a:cubicBezTo>
                    <a:pt x="2687" y="1949"/>
                    <a:pt x="2650" y="1926"/>
                    <a:pt x="2624" y="1887"/>
                  </a:cubicBezTo>
                  <a:cubicBezTo>
                    <a:pt x="2592" y="1840"/>
                    <a:pt x="2586" y="1785"/>
                    <a:pt x="2608" y="1737"/>
                  </a:cubicBezTo>
                  <a:cubicBezTo>
                    <a:pt x="2631" y="1684"/>
                    <a:pt x="2683" y="1647"/>
                    <a:pt x="2746" y="1638"/>
                  </a:cubicBezTo>
                  <a:cubicBezTo>
                    <a:pt x="2838" y="1625"/>
                    <a:pt x="2992" y="1604"/>
                    <a:pt x="3129" y="1671"/>
                  </a:cubicBezTo>
                  <a:cubicBezTo>
                    <a:pt x="3194" y="1702"/>
                    <a:pt x="3235" y="1743"/>
                    <a:pt x="3268" y="1775"/>
                  </a:cubicBezTo>
                  <a:cubicBezTo>
                    <a:pt x="3300" y="1806"/>
                    <a:pt x="3317" y="1822"/>
                    <a:pt x="3335" y="1821"/>
                  </a:cubicBezTo>
                  <a:cubicBezTo>
                    <a:pt x="3365" y="1820"/>
                    <a:pt x="3395" y="1803"/>
                    <a:pt x="3410" y="1781"/>
                  </a:cubicBezTo>
                  <a:cubicBezTo>
                    <a:pt x="3422" y="1761"/>
                    <a:pt x="3423" y="1737"/>
                    <a:pt x="3411" y="1709"/>
                  </a:cubicBezTo>
                  <a:cubicBezTo>
                    <a:pt x="3396" y="1673"/>
                    <a:pt x="3377" y="1670"/>
                    <a:pt x="3327" y="1665"/>
                  </a:cubicBezTo>
                  <a:cubicBezTo>
                    <a:pt x="3290" y="1661"/>
                    <a:pt x="3245" y="1656"/>
                    <a:pt x="3202" y="1626"/>
                  </a:cubicBezTo>
                  <a:cubicBezTo>
                    <a:pt x="3156" y="1595"/>
                    <a:pt x="3141" y="1541"/>
                    <a:pt x="3165" y="1486"/>
                  </a:cubicBezTo>
                  <a:cubicBezTo>
                    <a:pt x="3195" y="1415"/>
                    <a:pt x="3286" y="1353"/>
                    <a:pt x="3387" y="1373"/>
                  </a:cubicBezTo>
                  <a:cubicBezTo>
                    <a:pt x="3538" y="1403"/>
                    <a:pt x="3601" y="1494"/>
                    <a:pt x="3609" y="1563"/>
                  </a:cubicBezTo>
                  <a:cubicBezTo>
                    <a:pt x="3611" y="1577"/>
                    <a:pt x="3636" y="1610"/>
                    <a:pt x="3663" y="1617"/>
                  </a:cubicBezTo>
                  <a:cubicBezTo>
                    <a:pt x="3670" y="1619"/>
                    <a:pt x="3679" y="1619"/>
                    <a:pt x="3690" y="1603"/>
                  </a:cubicBezTo>
                  <a:cubicBezTo>
                    <a:pt x="3705" y="1582"/>
                    <a:pt x="3697" y="1565"/>
                    <a:pt x="3651" y="1513"/>
                  </a:cubicBezTo>
                  <a:cubicBezTo>
                    <a:pt x="3628" y="1487"/>
                    <a:pt x="3605" y="1460"/>
                    <a:pt x="3596" y="1429"/>
                  </a:cubicBezTo>
                  <a:cubicBezTo>
                    <a:pt x="3581" y="1378"/>
                    <a:pt x="3594" y="1316"/>
                    <a:pt x="3629" y="1275"/>
                  </a:cubicBezTo>
                  <a:cubicBezTo>
                    <a:pt x="3659" y="1239"/>
                    <a:pt x="3702" y="1221"/>
                    <a:pt x="3748" y="1227"/>
                  </a:cubicBezTo>
                  <a:cubicBezTo>
                    <a:pt x="3830" y="1237"/>
                    <a:pt x="3857" y="1331"/>
                    <a:pt x="3876" y="1400"/>
                  </a:cubicBezTo>
                  <a:cubicBezTo>
                    <a:pt x="3882" y="1424"/>
                    <a:pt x="3890" y="1451"/>
                    <a:pt x="3897" y="1462"/>
                  </a:cubicBezTo>
                  <a:cubicBezTo>
                    <a:pt x="3948" y="1544"/>
                    <a:pt x="3974" y="1528"/>
                    <a:pt x="3991" y="1518"/>
                  </a:cubicBezTo>
                  <a:cubicBezTo>
                    <a:pt x="3999" y="1513"/>
                    <a:pt x="4010" y="1488"/>
                    <a:pt x="3943" y="1361"/>
                  </a:cubicBezTo>
                  <a:cubicBezTo>
                    <a:pt x="3936" y="1349"/>
                    <a:pt x="3931" y="1339"/>
                    <a:pt x="3927" y="1330"/>
                  </a:cubicBezTo>
                  <a:cubicBezTo>
                    <a:pt x="3907" y="1288"/>
                    <a:pt x="3909" y="1238"/>
                    <a:pt x="3930" y="1200"/>
                  </a:cubicBezTo>
                  <a:cubicBezTo>
                    <a:pt x="3950" y="1163"/>
                    <a:pt x="3986" y="1140"/>
                    <a:pt x="4031" y="1135"/>
                  </a:cubicBezTo>
                  <a:cubicBezTo>
                    <a:pt x="4072" y="1130"/>
                    <a:pt x="4106" y="1138"/>
                    <a:pt x="4133" y="1160"/>
                  </a:cubicBezTo>
                  <a:cubicBezTo>
                    <a:pt x="4164" y="1184"/>
                    <a:pt x="4182" y="1224"/>
                    <a:pt x="4188" y="1282"/>
                  </a:cubicBezTo>
                  <a:cubicBezTo>
                    <a:pt x="4190" y="1299"/>
                    <a:pt x="4190" y="1323"/>
                    <a:pt x="4189" y="1353"/>
                  </a:cubicBezTo>
                  <a:cubicBezTo>
                    <a:pt x="4189" y="1395"/>
                    <a:pt x="4188" y="1446"/>
                    <a:pt x="4193" y="1490"/>
                  </a:cubicBezTo>
                  <a:cubicBezTo>
                    <a:pt x="4199" y="1547"/>
                    <a:pt x="4211" y="1560"/>
                    <a:pt x="4213" y="1561"/>
                  </a:cubicBezTo>
                  <a:cubicBezTo>
                    <a:pt x="4233" y="1568"/>
                    <a:pt x="4252" y="1567"/>
                    <a:pt x="4265" y="1557"/>
                  </a:cubicBezTo>
                  <a:cubicBezTo>
                    <a:pt x="4279" y="1546"/>
                    <a:pt x="4286" y="1526"/>
                    <a:pt x="4284" y="1502"/>
                  </a:cubicBezTo>
                  <a:cubicBezTo>
                    <a:pt x="4281" y="1466"/>
                    <a:pt x="4268" y="1442"/>
                    <a:pt x="4252" y="1414"/>
                  </a:cubicBezTo>
                  <a:cubicBezTo>
                    <a:pt x="4239" y="1389"/>
                    <a:pt x="4223" y="1361"/>
                    <a:pt x="4218" y="1325"/>
                  </a:cubicBezTo>
                  <a:cubicBezTo>
                    <a:pt x="4210" y="1274"/>
                    <a:pt x="4240" y="1223"/>
                    <a:pt x="4292" y="1197"/>
                  </a:cubicBezTo>
                  <a:cubicBezTo>
                    <a:pt x="4341" y="1172"/>
                    <a:pt x="4393" y="1179"/>
                    <a:pt x="4428" y="1214"/>
                  </a:cubicBezTo>
                  <a:cubicBezTo>
                    <a:pt x="4461" y="1247"/>
                    <a:pt x="4470" y="1293"/>
                    <a:pt x="4478" y="1333"/>
                  </a:cubicBezTo>
                  <a:cubicBezTo>
                    <a:pt x="4481" y="1349"/>
                    <a:pt x="4489" y="1388"/>
                    <a:pt x="4496" y="1390"/>
                  </a:cubicBezTo>
                  <a:cubicBezTo>
                    <a:pt x="4537" y="1403"/>
                    <a:pt x="4613" y="1391"/>
                    <a:pt x="4634" y="1376"/>
                  </a:cubicBezTo>
                  <a:cubicBezTo>
                    <a:pt x="4625" y="1341"/>
                    <a:pt x="4550" y="1234"/>
                    <a:pt x="4471" y="1173"/>
                  </a:cubicBezTo>
                  <a:cubicBezTo>
                    <a:pt x="4421" y="1133"/>
                    <a:pt x="4367" y="1136"/>
                    <a:pt x="4315" y="1138"/>
                  </a:cubicBezTo>
                  <a:cubicBezTo>
                    <a:pt x="4293" y="1139"/>
                    <a:pt x="4273" y="1139"/>
                    <a:pt x="4254" y="1137"/>
                  </a:cubicBezTo>
                  <a:cubicBezTo>
                    <a:pt x="4243" y="1136"/>
                    <a:pt x="4228" y="1134"/>
                    <a:pt x="4212" y="1132"/>
                  </a:cubicBezTo>
                  <a:cubicBezTo>
                    <a:pt x="4136" y="1122"/>
                    <a:pt x="3995" y="1104"/>
                    <a:pt x="3915" y="1132"/>
                  </a:cubicBezTo>
                  <a:cubicBezTo>
                    <a:pt x="3882" y="1144"/>
                    <a:pt x="3845" y="1160"/>
                    <a:pt x="3807" y="1177"/>
                  </a:cubicBezTo>
                  <a:cubicBezTo>
                    <a:pt x="3721" y="1215"/>
                    <a:pt x="3641" y="1251"/>
                    <a:pt x="3573" y="1248"/>
                  </a:cubicBezTo>
                  <a:cubicBezTo>
                    <a:pt x="3498" y="1246"/>
                    <a:pt x="3295" y="1303"/>
                    <a:pt x="3236" y="1362"/>
                  </a:cubicBezTo>
                  <a:cubicBezTo>
                    <a:pt x="3227" y="1370"/>
                    <a:pt x="3218" y="1380"/>
                    <a:pt x="3209" y="1390"/>
                  </a:cubicBezTo>
                  <a:cubicBezTo>
                    <a:pt x="3139" y="1462"/>
                    <a:pt x="3043" y="1562"/>
                    <a:pt x="2896" y="1589"/>
                  </a:cubicBezTo>
                  <a:cubicBezTo>
                    <a:pt x="2798" y="1608"/>
                    <a:pt x="2686" y="1650"/>
                    <a:pt x="2604" y="1681"/>
                  </a:cubicBezTo>
                  <a:cubicBezTo>
                    <a:pt x="2562" y="1697"/>
                    <a:pt x="2529" y="1709"/>
                    <a:pt x="2507" y="1715"/>
                  </a:cubicBezTo>
                  <a:cubicBezTo>
                    <a:pt x="2462" y="1727"/>
                    <a:pt x="2417" y="1715"/>
                    <a:pt x="2387" y="1684"/>
                  </a:cubicBezTo>
                  <a:cubicBezTo>
                    <a:pt x="2366" y="1663"/>
                    <a:pt x="2334" y="1614"/>
                    <a:pt x="2358" y="1528"/>
                  </a:cubicBezTo>
                  <a:cubicBezTo>
                    <a:pt x="2376" y="1465"/>
                    <a:pt x="2403" y="1407"/>
                    <a:pt x="2429" y="1350"/>
                  </a:cubicBezTo>
                  <a:cubicBezTo>
                    <a:pt x="2447" y="1312"/>
                    <a:pt x="2464" y="1275"/>
                    <a:pt x="2476" y="1240"/>
                  </a:cubicBezTo>
                  <a:cubicBezTo>
                    <a:pt x="2510" y="1147"/>
                    <a:pt x="2639" y="951"/>
                    <a:pt x="2769" y="906"/>
                  </a:cubicBezTo>
                  <a:cubicBezTo>
                    <a:pt x="2793" y="898"/>
                    <a:pt x="2818" y="888"/>
                    <a:pt x="2842" y="878"/>
                  </a:cubicBezTo>
                  <a:cubicBezTo>
                    <a:pt x="2915" y="847"/>
                    <a:pt x="2973" y="823"/>
                    <a:pt x="3014" y="856"/>
                  </a:cubicBezTo>
                  <a:cubicBezTo>
                    <a:pt x="3033" y="872"/>
                    <a:pt x="3041" y="896"/>
                    <a:pt x="3039" y="927"/>
                  </a:cubicBezTo>
                  <a:cubicBezTo>
                    <a:pt x="3048" y="898"/>
                    <a:pt x="3062" y="871"/>
                    <a:pt x="3083" y="847"/>
                  </a:cubicBezTo>
                  <a:cubicBezTo>
                    <a:pt x="3117" y="808"/>
                    <a:pt x="3164" y="788"/>
                    <a:pt x="3218" y="790"/>
                  </a:cubicBezTo>
                  <a:cubicBezTo>
                    <a:pt x="3296" y="792"/>
                    <a:pt x="3332" y="817"/>
                    <a:pt x="3361" y="837"/>
                  </a:cubicBezTo>
                  <a:cubicBezTo>
                    <a:pt x="3383" y="852"/>
                    <a:pt x="3399" y="864"/>
                    <a:pt x="3438" y="866"/>
                  </a:cubicBezTo>
                  <a:cubicBezTo>
                    <a:pt x="3494" y="869"/>
                    <a:pt x="3518" y="844"/>
                    <a:pt x="3544" y="816"/>
                  </a:cubicBezTo>
                  <a:cubicBezTo>
                    <a:pt x="3558" y="802"/>
                    <a:pt x="3572" y="788"/>
                    <a:pt x="3590" y="779"/>
                  </a:cubicBezTo>
                  <a:cubicBezTo>
                    <a:pt x="3647" y="750"/>
                    <a:pt x="3728" y="752"/>
                    <a:pt x="3766" y="810"/>
                  </a:cubicBezTo>
                  <a:cubicBezTo>
                    <a:pt x="3783" y="835"/>
                    <a:pt x="3789" y="868"/>
                    <a:pt x="3781" y="903"/>
                  </a:cubicBezTo>
                  <a:cubicBezTo>
                    <a:pt x="3772" y="947"/>
                    <a:pt x="3743" y="987"/>
                    <a:pt x="3706" y="1011"/>
                  </a:cubicBezTo>
                  <a:cubicBezTo>
                    <a:pt x="3689" y="1021"/>
                    <a:pt x="3678" y="1029"/>
                    <a:pt x="3670" y="1036"/>
                  </a:cubicBezTo>
                  <a:cubicBezTo>
                    <a:pt x="3694" y="1036"/>
                    <a:pt x="3733" y="1025"/>
                    <a:pt x="3789" y="985"/>
                  </a:cubicBezTo>
                  <a:cubicBezTo>
                    <a:pt x="3837" y="950"/>
                    <a:pt x="3853" y="928"/>
                    <a:pt x="3867" y="908"/>
                  </a:cubicBezTo>
                  <a:cubicBezTo>
                    <a:pt x="3881" y="887"/>
                    <a:pt x="3896" y="865"/>
                    <a:pt x="3934" y="846"/>
                  </a:cubicBezTo>
                  <a:cubicBezTo>
                    <a:pt x="4005" y="808"/>
                    <a:pt x="4122" y="801"/>
                    <a:pt x="4184" y="850"/>
                  </a:cubicBezTo>
                  <a:cubicBezTo>
                    <a:pt x="4229" y="885"/>
                    <a:pt x="4321" y="943"/>
                    <a:pt x="4376" y="948"/>
                  </a:cubicBezTo>
                  <a:cubicBezTo>
                    <a:pt x="4382" y="949"/>
                    <a:pt x="4382" y="949"/>
                    <a:pt x="4382" y="949"/>
                  </a:cubicBezTo>
                  <a:cubicBezTo>
                    <a:pt x="4454" y="955"/>
                    <a:pt x="4605" y="969"/>
                    <a:pt x="4715" y="1096"/>
                  </a:cubicBezTo>
                  <a:cubicBezTo>
                    <a:pt x="4763" y="1151"/>
                    <a:pt x="4793" y="1195"/>
                    <a:pt x="4818" y="1230"/>
                  </a:cubicBezTo>
                  <a:cubicBezTo>
                    <a:pt x="4846" y="1271"/>
                    <a:pt x="4865" y="1297"/>
                    <a:pt x="4892" y="1317"/>
                  </a:cubicBezTo>
                  <a:cubicBezTo>
                    <a:pt x="4904" y="1327"/>
                    <a:pt x="4923" y="1337"/>
                    <a:pt x="4944" y="1349"/>
                  </a:cubicBezTo>
                  <a:cubicBezTo>
                    <a:pt x="5018" y="1390"/>
                    <a:pt x="5119" y="1447"/>
                    <a:pt x="5140" y="1553"/>
                  </a:cubicBezTo>
                  <a:cubicBezTo>
                    <a:pt x="5144" y="1576"/>
                    <a:pt x="5148" y="1599"/>
                    <a:pt x="5152" y="1621"/>
                  </a:cubicBezTo>
                  <a:cubicBezTo>
                    <a:pt x="5167" y="1704"/>
                    <a:pt x="5181" y="1783"/>
                    <a:pt x="5210" y="1830"/>
                  </a:cubicBezTo>
                  <a:cubicBezTo>
                    <a:pt x="5281" y="1944"/>
                    <a:pt x="5343" y="2061"/>
                    <a:pt x="5326" y="2146"/>
                  </a:cubicBezTo>
                  <a:cubicBezTo>
                    <a:pt x="5322" y="2169"/>
                    <a:pt x="5326" y="2200"/>
                    <a:pt x="5331" y="2233"/>
                  </a:cubicBezTo>
                  <a:cubicBezTo>
                    <a:pt x="5340" y="2297"/>
                    <a:pt x="5351" y="2378"/>
                    <a:pt x="5305" y="2454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D7EF6-4EF7-42F2-83DD-B6E0FD4C92FD}"/>
              </a:ext>
            </a:extLst>
          </p:cNvPr>
          <p:cNvSpPr/>
          <p:nvPr/>
        </p:nvSpPr>
        <p:spPr>
          <a:xfrm>
            <a:off x="830341" y="1850697"/>
            <a:ext cx="6217242" cy="9366993"/>
          </a:xfrm>
          <a:prstGeom prst="rect">
            <a:avLst/>
          </a:prstGeom>
          <a:solidFill>
            <a:schemeClr val="tx1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15F15-365D-46FC-B7FE-85227014C56D}"/>
              </a:ext>
            </a:extLst>
          </p:cNvPr>
          <p:cNvSpPr txBox="1"/>
          <p:nvPr/>
        </p:nvSpPr>
        <p:spPr>
          <a:xfrm>
            <a:off x="1861374" y="5906813"/>
            <a:ext cx="4444253" cy="452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3200">
                <a:solidFill>
                  <a:srgbClr val="272E3A"/>
                </a:solidFill>
                <a:latin typeface="Open Sans Light"/>
              </a:rPr>
              <a:t>Maecenas facilisis facilisis odio id varius. Etiam congue egestas orci at bibendum. </a:t>
            </a:r>
          </a:p>
          <a:p>
            <a:pPr defTabSz="457154"/>
            <a:r>
              <a:rPr lang="en-US" sz="3200">
                <a:solidFill>
                  <a:srgbClr val="272E3A"/>
                </a:solidFill>
                <a:latin typeface="Open Sans Light"/>
              </a:rPr>
              <a:t>Donec eget viverra nisi, non luctus arcu. Sed ipsum leo, volutpat id convallis vitae, mollis ac dui.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720F132-FFC2-4793-B7A5-38A6B708CF56}"/>
              </a:ext>
            </a:extLst>
          </p:cNvPr>
          <p:cNvSpPr txBox="1">
            <a:spLocks/>
          </p:cNvSpPr>
          <p:nvPr/>
        </p:nvSpPr>
        <p:spPr>
          <a:xfrm>
            <a:off x="1861375" y="2637846"/>
            <a:ext cx="4128245" cy="2733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09"/>
            <a:r>
              <a:rPr lang="en-US" sz="59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Great title in here</a:t>
            </a:r>
          </a:p>
          <a:p>
            <a:pPr defTabSz="914309"/>
            <a:r>
              <a:rPr lang="en-US" sz="2800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With smooth animations to enhance your story</a:t>
            </a:r>
          </a:p>
          <a:p>
            <a:pPr defTabSz="914309"/>
            <a:endParaRPr lang="en-US" sz="5999" dirty="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B5F9F0-9BA4-4B05-8F2E-E7E01C022929}"/>
              </a:ext>
            </a:extLst>
          </p:cNvPr>
          <p:cNvSpPr/>
          <p:nvPr/>
        </p:nvSpPr>
        <p:spPr>
          <a:xfrm>
            <a:off x="17897510" y="2012184"/>
            <a:ext cx="161698" cy="1408372"/>
          </a:xfrm>
          <a:prstGeom prst="rect">
            <a:avLst/>
          </a:prstGeom>
          <a:solidFill>
            <a:srgbClr val="27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E82EB-6B23-436C-B39B-999EAB226132}"/>
              </a:ext>
            </a:extLst>
          </p:cNvPr>
          <p:cNvSpPr txBox="1"/>
          <p:nvPr/>
        </p:nvSpPr>
        <p:spPr>
          <a:xfrm>
            <a:off x="18708212" y="1832398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77200-0E1B-4509-B806-7F7FF114EA29}"/>
              </a:ext>
            </a:extLst>
          </p:cNvPr>
          <p:cNvSpPr txBox="1"/>
          <p:nvPr/>
        </p:nvSpPr>
        <p:spPr>
          <a:xfrm>
            <a:off x="18708212" y="2555292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BF852D-6535-4C88-950A-A58D1B3E1DD4}"/>
              </a:ext>
            </a:extLst>
          </p:cNvPr>
          <p:cNvSpPr/>
          <p:nvPr/>
        </p:nvSpPr>
        <p:spPr>
          <a:xfrm>
            <a:off x="17897510" y="4737060"/>
            <a:ext cx="161698" cy="1408372"/>
          </a:xfrm>
          <a:prstGeom prst="rect">
            <a:avLst/>
          </a:prstGeom>
          <a:solidFill>
            <a:srgbClr val="8C1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0B9EE9-C4A1-453F-B542-0B6F925B86EC}"/>
              </a:ext>
            </a:extLst>
          </p:cNvPr>
          <p:cNvSpPr txBox="1"/>
          <p:nvPr/>
        </p:nvSpPr>
        <p:spPr>
          <a:xfrm>
            <a:off x="18708212" y="4557274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0AEDF6-736B-4E25-974E-140BE0702492}"/>
              </a:ext>
            </a:extLst>
          </p:cNvPr>
          <p:cNvSpPr txBox="1"/>
          <p:nvPr/>
        </p:nvSpPr>
        <p:spPr>
          <a:xfrm>
            <a:off x="18708212" y="5280168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F0498E-B43E-4EFD-983B-9618FD1B2CD3}"/>
              </a:ext>
            </a:extLst>
          </p:cNvPr>
          <p:cNvSpPr/>
          <p:nvPr/>
        </p:nvSpPr>
        <p:spPr>
          <a:xfrm>
            <a:off x="17897510" y="7675979"/>
            <a:ext cx="161698" cy="1408372"/>
          </a:xfrm>
          <a:prstGeom prst="rect">
            <a:avLst/>
          </a:prstGeom>
          <a:solidFill>
            <a:srgbClr val="8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Quest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917D1-9B96-4C61-ACF8-7100D63AFCC9}"/>
              </a:ext>
            </a:extLst>
          </p:cNvPr>
          <p:cNvSpPr txBox="1"/>
          <p:nvPr/>
        </p:nvSpPr>
        <p:spPr>
          <a:xfrm>
            <a:off x="18708212" y="7496193"/>
            <a:ext cx="458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 dirty="0">
                <a:latin typeface="Montserrat"/>
              </a:rPr>
              <a:t>Insert 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B7658E-1BC9-4E9D-A73F-DF911CA353A0}"/>
              </a:ext>
            </a:extLst>
          </p:cNvPr>
          <p:cNvSpPr txBox="1"/>
          <p:nvPr/>
        </p:nvSpPr>
        <p:spPr>
          <a:xfrm>
            <a:off x="18708212" y="8219087"/>
            <a:ext cx="4589328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/>
              <a:t>Lorem Ipsum is simply dummy text of the printing and typesetting industry.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7" grpId="0" animBg="1"/>
          <p:bldP spid="16" grpId="0" animBg="1"/>
          <p:bldP spid="19" grpId="0"/>
          <p:bldP spid="20" grpId="0"/>
          <p:bldP spid="21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rapezoid 285">
            <a:extLst>
              <a:ext uri="{FF2B5EF4-FFF2-40B4-BE49-F238E27FC236}">
                <a16:creationId xmlns:a16="http://schemas.microsoft.com/office/drawing/2014/main" id="{54A18945-302C-4A08-8921-ABC16C1DFED8}"/>
              </a:ext>
            </a:extLst>
          </p:cNvPr>
          <p:cNvSpPr/>
          <p:nvPr/>
        </p:nvSpPr>
        <p:spPr>
          <a:xfrm rot="16200000">
            <a:off x="8154985" y="-2059066"/>
            <a:ext cx="16224904" cy="16233127"/>
          </a:xfrm>
          <a:prstGeom prst="trapezoid">
            <a:avLst>
              <a:gd name="adj" fmla="val 47285"/>
            </a:avLst>
          </a:prstGeom>
          <a:solidFill>
            <a:srgbClr val="8C103D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87" name="Trapezoid 286">
            <a:extLst>
              <a:ext uri="{FF2B5EF4-FFF2-40B4-BE49-F238E27FC236}">
                <a16:creationId xmlns:a16="http://schemas.microsoft.com/office/drawing/2014/main" id="{484672FD-E532-4226-8AF2-2300FEA85795}"/>
              </a:ext>
            </a:extLst>
          </p:cNvPr>
          <p:cNvSpPr/>
          <p:nvPr/>
        </p:nvSpPr>
        <p:spPr>
          <a:xfrm rot="16200000">
            <a:off x="9562930" y="-2059066"/>
            <a:ext cx="13409012" cy="16233127"/>
          </a:xfrm>
          <a:prstGeom prst="trapezoid">
            <a:avLst>
              <a:gd name="adj" fmla="val 47285"/>
            </a:avLst>
          </a:prstGeom>
          <a:solidFill>
            <a:srgbClr val="E24956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0341279-B27E-44EE-9FCC-CF3044461C40}"/>
              </a:ext>
            </a:extLst>
          </p:cNvPr>
          <p:cNvGrpSpPr/>
          <p:nvPr/>
        </p:nvGrpSpPr>
        <p:grpSpPr>
          <a:xfrm>
            <a:off x="1709414" y="2744663"/>
            <a:ext cx="7752340" cy="10970445"/>
            <a:chOff x="8316913" y="2744127"/>
            <a:chExt cx="7753349" cy="10971873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6A016C7-A515-42CA-BF3C-7D887A048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913" y="2744127"/>
              <a:ext cx="7753349" cy="8670349"/>
            </a:xfrm>
            <a:custGeom>
              <a:avLst/>
              <a:gdLst>
                <a:gd name="T0" fmla="*/ 1930 w 2221"/>
                <a:gd name="T1" fmla="*/ 965 h 2483"/>
                <a:gd name="T2" fmla="*/ 1927 w 2221"/>
                <a:gd name="T3" fmla="*/ 951 h 2483"/>
                <a:gd name="T4" fmla="*/ 1935 w 2221"/>
                <a:gd name="T5" fmla="*/ 793 h 2483"/>
                <a:gd name="T6" fmla="*/ 1342 w 2221"/>
                <a:gd name="T7" fmla="*/ 41 h 2483"/>
                <a:gd name="T8" fmla="*/ 1206 w 2221"/>
                <a:gd name="T9" fmla="*/ 13 h 2483"/>
                <a:gd name="T10" fmla="*/ 1127 w 2221"/>
                <a:gd name="T11" fmla="*/ 5 h 2483"/>
                <a:gd name="T12" fmla="*/ 79 w 2221"/>
                <a:gd name="T13" fmla="*/ 717 h 2483"/>
                <a:gd name="T14" fmla="*/ 481 w 2221"/>
                <a:gd name="T15" fmla="*/ 1955 h 2483"/>
                <a:gd name="T16" fmla="*/ 465 w 2221"/>
                <a:gd name="T17" fmla="*/ 2214 h 2483"/>
                <a:gd name="T18" fmla="*/ 780 w 2221"/>
                <a:gd name="T19" fmla="*/ 2339 h 2483"/>
                <a:gd name="T20" fmla="*/ 1229 w 2221"/>
                <a:gd name="T21" fmla="*/ 2420 h 2483"/>
                <a:gd name="T22" fmla="*/ 1250 w 2221"/>
                <a:gd name="T23" fmla="*/ 2424 h 2483"/>
                <a:gd name="T24" fmla="*/ 1265 w 2221"/>
                <a:gd name="T25" fmla="*/ 2427 h 2483"/>
                <a:gd name="T26" fmla="*/ 1284 w 2221"/>
                <a:gd name="T27" fmla="*/ 2431 h 2483"/>
                <a:gd name="T28" fmla="*/ 1299 w 2221"/>
                <a:gd name="T29" fmla="*/ 2434 h 2483"/>
                <a:gd name="T30" fmla="*/ 1317 w 2221"/>
                <a:gd name="T31" fmla="*/ 2438 h 2483"/>
                <a:gd name="T32" fmla="*/ 1350 w 2221"/>
                <a:gd name="T33" fmla="*/ 2445 h 2483"/>
                <a:gd name="T34" fmla="*/ 1458 w 2221"/>
                <a:gd name="T35" fmla="*/ 2471 h 2483"/>
                <a:gd name="T36" fmla="*/ 1469 w 2221"/>
                <a:gd name="T37" fmla="*/ 2474 h 2483"/>
                <a:gd name="T38" fmla="*/ 1477 w 2221"/>
                <a:gd name="T39" fmla="*/ 2477 h 2483"/>
                <a:gd name="T40" fmla="*/ 1486 w 2221"/>
                <a:gd name="T41" fmla="*/ 2480 h 2483"/>
                <a:gd name="T42" fmla="*/ 1494 w 2221"/>
                <a:gd name="T43" fmla="*/ 2483 h 2483"/>
                <a:gd name="T44" fmla="*/ 1481 w 2221"/>
                <a:gd name="T45" fmla="*/ 2313 h 2483"/>
                <a:gd name="T46" fmla="*/ 1479 w 2221"/>
                <a:gd name="T47" fmla="*/ 2275 h 2483"/>
                <a:gd name="T48" fmla="*/ 1477 w 2221"/>
                <a:gd name="T49" fmla="*/ 2212 h 2483"/>
                <a:gd name="T50" fmla="*/ 1477 w 2221"/>
                <a:gd name="T51" fmla="*/ 2171 h 2483"/>
                <a:gd name="T52" fmla="*/ 1478 w 2221"/>
                <a:gd name="T53" fmla="*/ 2152 h 2483"/>
                <a:gd name="T54" fmla="*/ 1478 w 2221"/>
                <a:gd name="T55" fmla="*/ 2147 h 2483"/>
                <a:gd name="T56" fmla="*/ 1478 w 2221"/>
                <a:gd name="T57" fmla="*/ 2138 h 2483"/>
                <a:gd name="T58" fmla="*/ 1479 w 2221"/>
                <a:gd name="T59" fmla="*/ 2126 h 2483"/>
                <a:gd name="T60" fmla="*/ 1480 w 2221"/>
                <a:gd name="T61" fmla="*/ 2119 h 2483"/>
                <a:gd name="T62" fmla="*/ 1481 w 2221"/>
                <a:gd name="T63" fmla="*/ 2113 h 2483"/>
                <a:gd name="T64" fmla="*/ 1482 w 2221"/>
                <a:gd name="T65" fmla="*/ 2101 h 2483"/>
                <a:gd name="T66" fmla="*/ 1484 w 2221"/>
                <a:gd name="T67" fmla="*/ 2091 h 2483"/>
                <a:gd name="T68" fmla="*/ 1486 w 2221"/>
                <a:gd name="T69" fmla="*/ 2085 h 2483"/>
                <a:gd name="T70" fmla="*/ 1489 w 2221"/>
                <a:gd name="T71" fmla="*/ 2076 h 2483"/>
                <a:gd name="T72" fmla="*/ 1492 w 2221"/>
                <a:gd name="T73" fmla="*/ 2072 h 2483"/>
                <a:gd name="T74" fmla="*/ 1494 w 2221"/>
                <a:gd name="T75" fmla="*/ 2069 h 2483"/>
                <a:gd name="T76" fmla="*/ 1609 w 2221"/>
                <a:gd name="T77" fmla="*/ 2041 h 2483"/>
                <a:gd name="T78" fmla="*/ 1628 w 2221"/>
                <a:gd name="T79" fmla="*/ 2041 h 2483"/>
                <a:gd name="T80" fmla="*/ 1951 w 2221"/>
                <a:gd name="T81" fmla="*/ 1941 h 2483"/>
                <a:gd name="T82" fmla="*/ 1991 w 2221"/>
                <a:gd name="T83" fmla="*/ 1661 h 2483"/>
                <a:gd name="T84" fmla="*/ 1965 w 2221"/>
                <a:gd name="T85" fmla="*/ 1582 h 2483"/>
                <a:gd name="T86" fmla="*/ 1966 w 2221"/>
                <a:gd name="T87" fmla="*/ 1582 h 2483"/>
                <a:gd name="T88" fmla="*/ 2032 w 2221"/>
                <a:gd name="T89" fmla="*/ 1517 h 2483"/>
                <a:gd name="T90" fmla="*/ 2032 w 2221"/>
                <a:gd name="T91" fmla="*/ 1513 h 2483"/>
                <a:gd name="T92" fmla="*/ 2029 w 2221"/>
                <a:gd name="T93" fmla="*/ 1505 h 2483"/>
                <a:gd name="T94" fmla="*/ 2023 w 2221"/>
                <a:gd name="T95" fmla="*/ 1489 h 2483"/>
                <a:gd name="T96" fmla="*/ 2020 w 2221"/>
                <a:gd name="T97" fmla="*/ 1483 h 2483"/>
                <a:gd name="T98" fmla="*/ 2017 w 2221"/>
                <a:gd name="T99" fmla="*/ 1477 h 2483"/>
                <a:gd name="T100" fmla="*/ 1989 w 2221"/>
                <a:gd name="T101" fmla="*/ 1423 h 2483"/>
                <a:gd name="T102" fmla="*/ 1984 w 2221"/>
                <a:gd name="T103" fmla="*/ 1414 h 2483"/>
                <a:gd name="T104" fmla="*/ 1983 w 2221"/>
                <a:gd name="T105" fmla="*/ 1409 h 2483"/>
                <a:gd name="T106" fmla="*/ 1982 w 2221"/>
                <a:gd name="T107" fmla="*/ 1406 h 2483"/>
                <a:gd name="T108" fmla="*/ 1991 w 2221"/>
                <a:gd name="T109" fmla="*/ 1398 h 2483"/>
                <a:gd name="T110" fmla="*/ 2005 w 2221"/>
                <a:gd name="T111" fmla="*/ 1399 h 2483"/>
                <a:gd name="T112" fmla="*/ 2103 w 2221"/>
                <a:gd name="T113" fmla="*/ 1181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21" h="2483">
                  <a:moveTo>
                    <a:pt x="2103" y="1181"/>
                  </a:moveTo>
                  <a:cubicBezTo>
                    <a:pt x="2074" y="1151"/>
                    <a:pt x="1950" y="1023"/>
                    <a:pt x="1930" y="965"/>
                  </a:cubicBezTo>
                  <a:cubicBezTo>
                    <a:pt x="1930" y="964"/>
                    <a:pt x="1929" y="962"/>
                    <a:pt x="1929" y="961"/>
                  </a:cubicBezTo>
                  <a:cubicBezTo>
                    <a:pt x="1928" y="957"/>
                    <a:pt x="1927" y="954"/>
                    <a:pt x="1927" y="951"/>
                  </a:cubicBezTo>
                  <a:cubicBezTo>
                    <a:pt x="1922" y="918"/>
                    <a:pt x="1925" y="892"/>
                    <a:pt x="1929" y="863"/>
                  </a:cubicBezTo>
                  <a:cubicBezTo>
                    <a:pt x="1931" y="842"/>
                    <a:pt x="1934" y="819"/>
                    <a:pt x="1935" y="793"/>
                  </a:cubicBezTo>
                  <a:cubicBezTo>
                    <a:pt x="1935" y="776"/>
                    <a:pt x="1934" y="757"/>
                    <a:pt x="1931" y="736"/>
                  </a:cubicBezTo>
                  <a:cubicBezTo>
                    <a:pt x="1886" y="360"/>
                    <a:pt x="1691" y="129"/>
                    <a:pt x="1342" y="41"/>
                  </a:cubicBezTo>
                  <a:cubicBezTo>
                    <a:pt x="1297" y="30"/>
                    <a:pt x="1263" y="21"/>
                    <a:pt x="1212" y="14"/>
                  </a:cubicBezTo>
                  <a:cubicBezTo>
                    <a:pt x="1210" y="14"/>
                    <a:pt x="1208" y="14"/>
                    <a:pt x="1206" y="13"/>
                  </a:cubicBezTo>
                  <a:cubicBezTo>
                    <a:pt x="1193" y="12"/>
                    <a:pt x="1179" y="10"/>
                    <a:pt x="1165" y="9"/>
                  </a:cubicBezTo>
                  <a:cubicBezTo>
                    <a:pt x="1152" y="8"/>
                    <a:pt x="1140" y="6"/>
                    <a:pt x="1127" y="5"/>
                  </a:cubicBezTo>
                  <a:cubicBezTo>
                    <a:pt x="1066" y="1"/>
                    <a:pt x="1002" y="0"/>
                    <a:pt x="935" y="1"/>
                  </a:cubicBezTo>
                  <a:cubicBezTo>
                    <a:pt x="619" y="10"/>
                    <a:pt x="154" y="177"/>
                    <a:pt x="79" y="717"/>
                  </a:cubicBezTo>
                  <a:cubicBezTo>
                    <a:pt x="0" y="1286"/>
                    <a:pt x="264" y="1515"/>
                    <a:pt x="333" y="1601"/>
                  </a:cubicBezTo>
                  <a:cubicBezTo>
                    <a:pt x="454" y="1755"/>
                    <a:pt x="481" y="1759"/>
                    <a:pt x="481" y="1955"/>
                  </a:cubicBezTo>
                  <a:cubicBezTo>
                    <a:pt x="481" y="1979"/>
                    <a:pt x="480" y="2002"/>
                    <a:pt x="480" y="2023"/>
                  </a:cubicBezTo>
                  <a:cubicBezTo>
                    <a:pt x="477" y="2107"/>
                    <a:pt x="471" y="2170"/>
                    <a:pt x="465" y="2214"/>
                  </a:cubicBezTo>
                  <a:cubicBezTo>
                    <a:pt x="461" y="2251"/>
                    <a:pt x="457" y="2275"/>
                    <a:pt x="457" y="2287"/>
                  </a:cubicBezTo>
                  <a:cubicBezTo>
                    <a:pt x="457" y="2287"/>
                    <a:pt x="600" y="2309"/>
                    <a:pt x="780" y="2339"/>
                  </a:cubicBezTo>
                  <a:cubicBezTo>
                    <a:pt x="785" y="2340"/>
                    <a:pt x="790" y="2341"/>
                    <a:pt x="795" y="2342"/>
                  </a:cubicBezTo>
                  <a:cubicBezTo>
                    <a:pt x="935" y="2365"/>
                    <a:pt x="1095" y="2393"/>
                    <a:pt x="1229" y="2420"/>
                  </a:cubicBezTo>
                  <a:cubicBezTo>
                    <a:pt x="1230" y="2420"/>
                    <a:pt x="1230" y="2420"/>
                    <a:pt x="1230" y="2420"/>
                  </a:cubicBezTo>
                  <a:cubicBezTo>
                    <a:pt x="1237" y="2421"/>
                    <a:pt x="1244" y="2422"/>
                    <a:pt x="1250" y="2424"/>
                  </a:cubicBezTo>
                  <a:cubicBezTo>
                    <a:pt x="1252" y="2424"/>
                    <a:pt x="1254" y="2424"/>
                    <a:pt x="1255" y="2425"/>
                  </a:cubicBezTo>
                  <a:cubicBezTo>
                    <a:pt x="1258" y="2425"/>
                    <a:pt x="1262" y="2426"/>
                    <a:pt x="1265" y="2427"/>
                  </a:cubicBezTo>
                  <a:cubicBezTo>
                    <a:pt x="1269" y="2428"/>
                    <a:pt x="1273" y="2428"/>
                    <a:pt x="1277" y="2429"/>
                  </a:cubicBezTo>
                  <a:cubicBezTo>
                    <a:pt x="1279" y="2430"/>
                    <a:pt x="1282" y="2430"/>
                    <a:pt x="1284" y="2431"/>
                  </a:cubicBezTo>
                  <a:cubicBezTo>
                    <a:pt x="1287" y="2431"/>
                    <a:pt x="1291" y="2432"/>
                    <a:pt x="1294" y="2433"/>
                  </a:cubicBezTo>
                  <a:cubicBezTo>
                    <a:pt x="1296" y="2433"/>
                    <a:pt x="1297" y="2433"/>
                    <a:pt x="1299" y="2434"/>
                  </a:cubicBezTo>
                  <a:cubicBezTo>
                    <a:pt x="1304" y="2435"/>
                    <a:pt x="1309" y="2436"/>
                    <a:pt x="1314" y="2437"/>
                  </a:cubicBezTo>
                  <a:cubicBezTo>
                    <a:pt x="1315" y="2437"/>
                    <a:pt x="1316" y="2437"/>
                    <a:pt x="1317" y="2438"/>
                  </a:cubicBezTo>
                  <a:cubicBezTo>
                    <a:pt x="1328" y="2440"/>
                    <a:pt x="1339" y="2442"/>
                    <a:pt x="1349" y="2444"/>
                  </a:cubicBezTo>
                  <a:cubicBezTo>
                    <a:pt x="1350" y="2445"/>
                    <a:pt x="1350" y="2445"/>
                    <a:pt x="1350" y="2445"/>
                  </a:cubicBezTo>
                  <a:cubicBezTo>
                    <a:pt x="1371" y="2449"/>
                    <a:pt x="1391" y="2454"/>
                    <a:pt x="1409" y="2458"/>
                  </a:cubicBezTo>
                  <a:cubicBezTo>
                    <a:pt x="1428" y="2463"/>
                    <a:pt x="1444" y="2467"/>
                    <a:pt x="1458" y="2471"/>
                  </a:cubicBezTo>
                  <a:cubicBezTo>
                    <a:pt x="1459" y="2471"/>
                    <a:pt x="1459" y="2472"/>
                    <a:pt x="1459" y="2472"/>
                  </a:cubicBezTo>
                  <a:cubicBezTo>
                    <a:pt x="1463" y="2473"/>
                    <a:pt x="1466" y="2474"/>
                    <a:pt x="1469" y="2474"/>
                  </a:cubicBezTo>
                  <a:cubicBezTo>
                    <a:pt x="1469" y="2475"/>
                    <a:pt x="1469" y="2475"/>
                    <a:pt x="1469" y="2475"/>
                  </a:cubicBezTo>
                  <a:cubicBezTo>
                    <a:pt x="1472" y="2476"/>
                    <a:pt x="1475" y="2476"/>
                    <a:pt x="1477" y="2477"/>
                  </a:cubicBezTo>
                  <a:cubicBezTo>
                    <a:pt x="1478" y="2477"/>
                    <a:pt x="1478" y="2477"/>
                    <a:pt x="1479" y="2478"/>
                  </a:cubicBezTo>
                  <a:cubicBezTo>
                    <a:pt x="1481" y="2478"/>
                    <a:pt x="1484" y="2479"/>
                    <a:pt x="1486" y="2480"/>
                  </a:cubicBezTo>
                  <a:cubicBezTo>
                    <a:pt x="1487" y="2480"/>
                    <a:pt x="1487" y="2480"/>
                    <a:pt x="1487" y="2481"/>
                  </a:cubicBezTo>
                  <a:cubicBezTo>
                    <a:pt x="1490" y="2481"/>
                    <a:pt x="1492" y="2482"/>
                    <a:pt x="1494" y="2483"/>
                  </a:cubicBezTo>
                  <a:cubicBezTo>
                    <a:pt x="1494" y="2483"/>
                    <a:pt x="1492" y="2463"/>
                    <a:pt x="1489" y="2431"/>
                  </a:cubicBezTo>
                  <a:cubicBezTo>
                    <a:pt x="1487" y="2400"/>
                    <a:pt x="1483" y="2358"/>
                    <a:pt x="1481" y="2313"/>
                  </a:cubicBezTo>
                  <a:cubicBezTo>
                    <a:pt x="1481" y="2313"/>
                    <a:pt x="1481" y="2313"/>
                    <a:pt x="1481" y="2313"/>
                  </a:cubicBezTo>
                  <a:cubicBezTo>
                    <a:pt x="1480" y="2300"/>
                    <a:pt x="1479" y="2288"/>
                    <a:pt x="1479" y="2275"/>
                  </a:cubicBezTo>
                  <a:cubicBezTo>
                    <a:pt x="1478" y="2257"/>
                    <a:pt x="1478" y="2239"/>
                    <a:pt x="1477" y="2222"/>
                  </a:cubicBezTo>
                  <a:cubicBezTo>
                    <a:pt x="1477" y="2219"/>
                    <a:pt x="1477" y="2216"/>
                    <a:pt x="1477" y="2212"/>
                  </a:cubicBezTo>
                  <a:cubicBezTo>
                    <a:pt x="1477" y="2202"/>
                    <a:pt x="1477" y="2192"/>
                    <a:pt x="1477" y="2182"/>
                  </a:cubicBezTo>
                  <a:cubicBezTo>
                    <a:pt x="1477" y="2178"/>
                    <a:pt x="1477" y="2175"/>
                    <a:pt x="1477" y="2171"/>
                  </a:cubicBezTo>
                  <a:cubicBezTo>
                    <a:pt x="1477" y="2167"/>
                    <a:pt x="1477" y="2164"/>
                    <a:pt x="1477" y="2160"/>
                  </a:cubicBezTo>
                  <a:cubicBezTo>
                    <a:pt x="1478" y="2158"/>
                    <a:pt x="1478" y="2155"/>
                    <a:pt x="1478" y="2152"/>
                  </a:cubicBezTo>
                  <a:cubicBezTo>
                    <a:pt x="1478" y="2152"/>
                    <a:pt x="1478" y="2151"/>
                    <a:pt x="1478" y="2150"/>
                  </a:cubicBezTo>
                  <a:cubicBezTo>
                    <a:pt x="1478" y="2149"/>
                    <a:pt x="1478" y="2148"/>
                    <a:pt x="1478" y="2147"/>
                  </a:cubicBezTo>
                  <a:cubicBezTo>
                    <a:pt x="1478" y="2145"/>
                    <a:pt x="1478" y="2143"/>
                    <a:pt x="1478" y="2141"/>
                  </a:cubicBezTo>
                  <a:cubicBezTo>
                    <a:pt x="1478" y="2140"/>
                    <a:pt x="1478" y="2139"/>
                    <a:pt x="1478" y="2138"/>
                  </a:cubicBezTo>
                  <a:cubicBezTo>
                    <a:pt x="1479" y="2135"/>
                    <a:pt x="1479" y="2133"/>
                    <a:pt x="1479" y="2130"/>
                  </a:cubicBezTo>
                  <a:cubicBezTo>
                    <a:pt x="1479" y="2129"/>
                    <a:pt x="1479" y="2127"/>
                    <a:pt x="1479" y="2126"/>
                  </a:cubicBezTo>
                  <a:cubicBezTo>
                    <a:pt x="1479" y="2125"/>
                    <a:pt x="1479" y="2124"/>
                    <a:pt x="1480" y="2124"/>
                  </a:cubicBezTo>
                  <a:cubicBezTo>
                    <a:pt x="1480" y="2122"/>
                    <a:pt x="1480" y="2121"/>
                    <a:pt x="1480" y="2119"/>
                  </a:cubicBezTo>
                  <a:cubicBezTo>
                    <a:pt x="1480" y="2118"/>
                    <a:pt x="1480" y="2117"/>
                    <a:pt x="1480" y="2116"/>
                  </a:cubicBezTo>
                  <a:cubicBezTo>
                    <a:pt x="1480" y="2115"/>
                    <a:pt x="1481" y="2114"/>
                    <a:pt x="1481" y="2113"/>
                  </a:cubicBezTo>
                  <a:cubicBezTo>
                    <a:pt x="1481" y="2110"/>
                    <a:pt x="1481" y="2108"/>
                    <a:pt x="1482" y="2105"/>
                  </a:cubicBezTo>
                  <a:cubicBezTo>
                    <a:pt x="1482" y="2104"/>
                    <a:pt x="1482" y="2103"/>
                    <a:pt x="1482" y="2101"/>
                  </a:cubicBezTo>
                  <a:cubicBezTo>
                    <a:pt x="1483" y="2099"/>
                    <a:pt x="1483" y="2097"/>
                    <a:pt x="1483" y="2096"/>
                  </a:cubicBezTo>
                  <a:cubicBezTo>
                    <a:pt x="1484" y="2094"/>
                    <a:pt x="1484" y="2093"/>
                    <a:pt x="1484" y="2091"/>
                  </a:cubicBezTo>
                  <a:cubicBezTo>
                    <a:pt x="1485" y="2090"/>
                    <a:pt x="1485" y="2089"/>
                    <a:pt x="1485" y="2088"/>
                  </a:cubicBezTo>
                  <a:cubicBezTo>
                    <a:pt x="1485" y="2087"/>
                    <a:pt x="1486" y="2086"/>
                    <a:pt x="1486" y="2085"/>
                  </a:cubicBezTo>
                  <a:cubicBezTo>
                    <a:pt x="1486" y="2084"/>
                    <a:pt x="1487" y="2083"/>
                    <a:pt x="1487" y="2082"/>
                  </a:cubicBezTo>
                  <a:cubicBezTo>
                    <a:pt x="1488" y="2080"/>
                    <a:pt x="1488" y="2078"/>
                    <a:pt x="1489" y="2076"/>
                  </a:cubicBezTo>
                  <a:cubicBezTo>
                    <a:pt x="1490" y="2075"/>
                    <a:pt x="1490" y="2075"/>
                    <a:pt x="1491" y="2074"/>
                  </a:cubicBezTo>
                  <a:cubicBezTo>
                    <a:pt x="1491" y="2073"/>
                    <a:pt x="1491" y="2072"/>
                    <a:pt x="1492" y="2072"/>
                  </a:cubicBezTo>
                  <a:cubicBezTo>
                    <a:pt x="1492" y="2072"/>
                    <a:pt x="1492" y="2072"/>
                    <a:pt x="1492" y="2072"/>
                  </a:cubicBezTo>
                  <a:cubicBezTo>
                    <a:pt x="1493" y="2071"/>
                    <a:pt x="1493" y="2070"/>
                    <a:pt x="1494" y="2069"/>
                  </a:cubicBezTo>
                  <a:cubicBezTo>
                    <a:pt x="1524" y="2039"/>
                    <a:pt x="1548" y="2040"/>
                    <a:pt x="1579" y="2041"/>
                  </a:cubicBezTo>
                  <a:cubicBezTo>
                    <a:pt x="1588" y="2042"/>
                    <a:pt x="1598" y="2042"/>
                    <a:pt x="1609" y="2041"/>
                  </a:cubicBezTo>
                  <a:cubicBezTo>
                    <a:pt x="1613" y="2041"/>
                    <a:pt x="1617" y="2041"/>
                    <a:pt x="1622" y="2041"/>
                  </a:cubicBezTo>
                  <a:cubicBezTo>
                    <a:pt x="1624" y="2041"/>
                    <a:pt x="1626" y="2041"/>
                    <a:pt x="1628" y="2041"/>
                  </a:cubicBezTo>
                  <a:cubicBezTo>
                    <a:pt x="1631" y="2041"/>
                    <a:pt x="1634" y="2041"/>
                    <a:pt x="1637" y="2041"/>
                  </a:cubicBezTo>
                  <a:cubicBezTo>
                    <a:pt x="1740" y="2038"/>
                    <a:pt x="1895" y="2037"/>
                    <a:pt x="1951" y="1941"/>
                  </a:cubicBezTo>
                  <a:cubicBezTo>
                    <a:pt x="2006" y="1845"/>
                    <a:pt x="1933" y="1798"/>
                    <a:pt x="1931" y="1737"/>
                  </a:cubicBezTo>
                  <a:cubicBezTo>
                    <a:pt x="1930" y="1707"/>
                    <a:pt x="1991" y="1696"/>
                    <a:pt x="1991" y="1661"/>
                  </a:cubicBezTo>
                  <a:cubicBezTo>
                    <a:pt x="1991" y="1625"/>
                    <a:pt x="1965" y="1582"/>
                    <a:pt x="1965" y="1582"/>
                  </a:cubicBezTo>
                  <a:cubicBezTo>
                    <a:pt x="1965" y="1582"/>
                    <a:pt x="1965" y="1582"/>
                    <a:pt x="1965" y="1582"/>
                  </a:cubicBezTo>
                  <a:cubicBezTo>
                    <a:pt x="1965" y="1582"/>
                    <a:pt x="1965" y="1582"/>
                    <a:pt x="1965" y="1582"/>
                  </a:cubicBezTo>
                  <a:cubicBezTo>
                    <a:pt x="1966" y="1582"/>
                    <a:pt x="1966" y="1582"/>
                    <a:pt x="1966" y="1582"/>
                  </a:cubicBezTo>
                  <a:cubicBezTo>
                    <a:pt x="1967" y="1582"/>
                    <a:pt x="1967" y="1582"/>
                    <a:pt x="1967" y="1582"/>
                  </a:cubicBezTo>
                  <a:cubicBezTo>
                    <a:pt x="2032" y="1517"/>
                    <a:pt x="2032" y="1517"/>
                    <a:pt x="2032" y="1517"/>
                  </a:cubicBezTo>
                  <a:cubicBezTo>
                    <a:pt x="2032" y="1517"/>
                    <a:pt x="2032" y="1517"/>
                    <a:pt x="2032" y="1517"/>
                  </a:cubicBezTo>
                  <a:cubicBezTo>
                    <a:pt x="2032" y="1516"/>
                    <a:pt x="2032" y="1515"/>
                    <a:pt x="2032" y="1513"/>
                  </a:cubicBezTo>
                  <a:cubicBezTo>
                    <a:pt x="2031" y="1512"/>
                    <a:pt x="2031" y="1510"/>
                    <a:pt x="2030" y="1509"/>
                  </a:cubicBezTo>
                  <a:cubicBezTo>
                    <a:pt x="2030" y="1508"/>
                    <a:pt x="2029" y="1507"/>
                    <a:pt x="2029" y="1505"/>
                  </a:cubicBezTo>
                  <a:cubicBezTo>
                    <a:pt x="2029" y="1504"/>
                    <a:pt x="2028" y="1503"/>
                    <a:pt x="2028" y="1502"/>
                  </a:cubicBezTo>
                  <a:cubicBezTo>
                    <a:pt x="2026" y="1498"/>
                    <a:pt x="2024" y="1494"/>
                    <a:pt x="2023" y="1489"/>
                  </a:cubicBezTo>
                  <a:cubicBezTo>
                    <a:pt x="2022" y="1488"/>
                    <a:pt x="2021" y="1487"/>
                    <a:pt x="2021" y="1485"/>
                  </a:cubicBezTo>
                  <a:cubicBezTo>
                    <a:pt x="2020" y="1485"/>
                    <a:pt x="2020" y="1484"/>
                    <a:pt x="2020" y="1483"/>
                  </a:cubicBezTo>
                  <a:cubicBezTo>
                    <a:pt x="2019" y="1482"/>
                    <a:pt x="2018" y="1481"/>
                    <a:pt x="2018" y="1479"/>
                  </a:cubicBezTo>
                  <a:cubicBezTo>
                    <a:pt x="2017" y="1479"/>
                    <a:pt x="2017" y="1478"/>
                    <a:pt x="2017" y="1477"/>
                  </a:cubicBezTo>
                  <a:cubicBezTo>
                    <a:pt x="2016" y="1476"/>
                    <a:pt x="2015" y="1474"/>
                    <a:pt x="2015" y="1473"/>
                  </a:cubicBezTo>
                  <a:cubicBezTo>
                    <a:pt x="2005" y="1455"/>
                    <a:pt x="1995" y="1437"/>
                    <a:pt x="1989" y="1423"/>
                  </a:cubicBezTo>
                  <a:cubicBezTo>
                    <a:pt x="1988" y="1422"/>
                    <a:pt x="1987" y="1421"/>
                    <a:pt x="1987" y="1420"/>
                  </a:cubicBezTo>
                  <a:cubicBezTo>
                    <a:pt x="1986" y="1418"/>
                    <a:pt x="1985" y="1416"/>
                    <a:pt x="1984" y="1414"/>
                  </a:cubicBezTo>
                  <a:cubicBezTo>
                    <a:pt x="1984" y="1413"/>
                    <a:pt x="1984" y="1412"/>
                    <a:pt x="1983" y="1411"/>
                  </a:cubicBezTo>
                  <a:cubicBezTo>
                    <a:pt x="1983" y="1410"/>
                    <a:pt x="1983" y="1410"/>
                    <a:pt x="1983" y="1409"/>
                  </a:cubicBezTo>
                  <a:cubicBezTo>
                    <a:pt x="1983" y="1409"/>
                    <a:pt x="1983" y="1408"/>
                    <a:pt x="1983" y="1408"/>
                  </a:cubicBezTo>
                  <a:cubicBezTo>
                    <a:pt x="1982" y="1407"/>
                    <a:pt x="1982" y="1406"/>
                    <a:pt x="1982" y="1406"/>
                  </a:cubicBezTo>
                  <a:cubicBezTo>
                    <a:pt x="1982" y="1405"/>
                    <a:pt x="1982" y="1404"/>
                    <a:pt x="1982" y="1404"/>
                  </a:cubicBezTo>
                  <a:cubicBezTo>
                    <a:pt x="1982" y="1399"/>
                    <a:pt x="1985" y="1397"/>
                    <a:pt x="1991" y="1398"/>
                  </a:cubicBezTo>
                  <a:cubicBezTo>
                    <a:pt x="1994" y="1399"/>
                    <a:pt x="1998" y="1399"/>
                    <a:pt x="2001" y="1399"/>
                  </a:cubicBezTo>
                  <a:cubicBezTo>
                    <a:pt x="2002" y="1399"/>
                    <a:pt x="2004" y="1399"/>
                    <a:pt x="2005" y="1399"/>
                  </a:cubicBezTo>
                  <a:cubicBezTo>
                    <a:pt x="2050" y="1401"/>
                    <a:pt x="2114" y="1382"/>
                    <a:pt x="2158" y="1355"/>
                  </a:cubicBezTo>
                  <a:cubicBezTo>
                    <a:pt x="2221" y="1320"/>
                    <a:pt x="2173" y="1254"/>
                    <a:pt x="2103" y="1181"/>
                  </a:cubicBezTo>
                </a:path>
              </a:pathLst>
            </a:custGeom>
            <a:solidFill>
              <a:srgbClr val="F7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EEFF94A-5366-4586-A402-AF9A2C926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1788" y="8041446"/>
              <a:ext cx="716343" cy="262860"/>
            </a:xfrm>
            <a:custGeom>
              <a:avLst/>
              <a:gdLst>
                <a:gd name="T0" fmla="*/ 137 w 205"/>
                <a:gd name="T1" fmla="*/ 64 h 75"/>
                <a:gd name="T2" fmla="*/ 0 w 205"/>
                <a:gd name="T3" fmla="*/ 75 h 75"/>
                <a:gd name="T4" fmla="*/ 203 w 205"/>
                <a:gd name="T5" fmla="*/ 0 h 75"/>
                <a:gd name="T6" fmla="*/ 203 w 205"/>
                <a:gd name="T7" fmla="*/ 0 h 75"/>
                <a:gd name="T8" fmla="*/ 137 w 205"/>
                <a:gd name="T9" fmla="*/ 6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75">
                  <a:moveTo>
                    <a:pt x="137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89" y="14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5" y="6"/>
                    <a:pt x="137" y="65"/>
                    <a:pt x="137" y="64"/>
                  </a:cubicBezTo>
                  <a:close/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89FDE3C-C74A-490B-9DDB-29580B19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1739" y="9662747"/>
              <a:ext cx="2141000" cy="1751728"/>
            </a:xfrm>
            <a:custGeom>
              <a:avLst/>
              <a:gdLst>
                <a:gd name="T0" fmla="*/ 613 w 613"/>
                <a:gd name="T1" fmla="*/ 0 h 502"/>
                <a:gd name="T2" fmla="*/ 338 w 613"/>
                <a:gd name="T3" fmla="*/ 60 h 502"/>
                <a:gd name="T4" fmla="*/ 329 w 613"/>
                <a:gd name="T5" fmla="*/ 60 h 502"/>
                <a:gd name="T6" fmla="*/ 323 w 613"/>
                <a:gd name="T7" fmla="*/ 60 h 502"/>
                <a:gd name="T8" fmla="*/ 310 w 613"/>
                <a:gd name="T9" fmla="*/ 60 h 502"/>
                <a:gd name="T10" fmla="*/ 195 w 613"/>
                <a:gd name="T11" fmla="*/ 88 h 502"/>
                <a:gd name="T12" fmla="*/ 193 w 613"/>
                <a:gd name="T13" fmla="*/ 91 h 502"/>
                <a:gd name="T14" fmla="*/ 193 w 613"/>
                <a:gd name="T15" fmla="*/ 91 h 502"/>
                <a:gd name="T16" fmla="*/ 192 w 613"/>
                <a:gd name="T17" fmla="*/ 93 h 502"/>
                <a:gd name="T18" fmla="*/ 190 w 613"/>
                <a:gd name="T19" fmla="*/ 95 h 502"/>
                <a:gd name="T20" fmla="*/ 188 w 613"/>
                <a:gd name="T21" fmla="*/ 101 h 502"/>
                <a:gd name="T22" fmla="*/ 187 w 613"/>
                <a:gd name="T23" fmla="*/ 104 h 502"/>
                <a:gd name="T24" fmla="*/ 186 w 613"/>
                <a:gd name="T25" fmla="*/ 107 h 502"/>
                <a:gd name="T26" fmla="*/ 185 w 613"/>
                <a:gd name="T27" fmla="*/ 110 h 502"/>
                <a:gd name="T28" fmla="*/ 184 w 613"/>
                <a:gd name="T29" fmla="*/ 115 h 502"/>
                <a:gd name="T30" fmla="*/ 183 w 613"/>
                <a:gd name="T31" fmla="*/ 120 h 502"/>
                <a:gd name="T32" fmla="*/ 183 w 613"/>
                <a:gd name="T33" fmla="*/ 124 h 502"/>
                <a:gd name="T34" fmla="*/ 182 w 613"/>
                <a:gd name="T35" fmla="*/ 132 h 502"/>
                <a:gd name="T36" fmla="*/ 181 w 613"/>
                <a:gd name="T37" fmla="*/ 135 h 502"/>
                <a:gd name="T38" fmla="*/ 181 w 613"/>
                <a:gd name="T39" fmla="*/ 138 h 502"/>
                <a:gd name="T40" fmla="*/ 181 w 613"/>
                <a:gd name="T41" fmla="*/ 143 h 502"/>
                <a:gd name="T42" fmla="*/ 180 w 613"/>
                <a:gd name="T43" fmla="*/ 145 h 502"/>
                <a:gd name="T44" fmla="*/ 180 w 613"/>
                <a:gd name="T45" fmla="*/ 149 h 502"/>
                <a:gd name="T46" fmla="*/ 179 w 613"/>
                <a:gd name="T47" fmla="*/ 157 h 502"/>
                <a:gd name="T48" fmla="*/ 179 w 613"/>
                <a:gd name="T49" fmla="*/ 160 h 502"/>
                <a:gd name="T50" fmla="*/ 179 w 613"/>
                <a:gd name="T51" fmla="*/ 166 h 502"/>
                <a:gd name="T52" fmla="*/ 179 w 613"/>
                <a:gd name="T53" fmla="*/ 169 h 502"/>
                <a:gd name="T54" fmla="*/ 179 w 613"/>
                <a:gd name="T55" fmla="*/ 171 h 502"/>
                <a:gd name="T56" fmla="*/ 178 w 613"/>
                <a:gd name="T57" fmla="*/ 179 h 502"/>
                <a:gd name="T58" fmla="*/ 178 w 613"/>
                <a:gd name="T59" fmla="*/ 190 h 502"/>
                <a:gd name="T60" fmla="*/ 178 w 613"/>
                <a:gd name="T61" fmla="*/ 201 h 502"/>
                <a:gd name="T62" fmla="*/ 178 w 613"/>
                <a:gd name="T63" fmla="*/ 231 h 502"/>
                <a:gd name="T64" fmla="*/ 178 w 613"/>
                <a:gd name="T65" fmla="*/ 241 h 502"/>
                <a:gd name="T66" fmla="*/ 180 w 613"/>
                <a:gd name="T67" fmla="*/ 294 h 502"/>
                <a:gd name="T68" fmla="*/ 182 w 613"/>
                <a:gd name="T69" fmla="*/ 332 h 502"/>
                <a:gd name="T70" fmla="*/ 182 w 613"/>
                <a:gd name="T71" fmla="*/ 332 h 502"/>
                <a:gd name="T72" fmla="*/ 190 w 613"/>
                <a:gd name="T73" fmla="*/ 450 h 502"/>
                <a:gd name="T74" fmla="*/ 195 w 613"/>
                <a:gd name="T75" fmla="*/ 502 h 502"/>
                <a:gd name="T76" fmla="*/ 54 w 613"/>
                <a:gd name="T77" fmla="*/ 488 h 502"/>
                <a:gd name="T78" fmla="*/ 17 w 613"/>
                <a:gd name="T79" fmla="*/ 57 h 502"/>
                <a:gd name="T80" fmla="*/ 288 w 613"/>
                <a:gd name="T81" fmla="*/ 22 h 502"/>
                <a:gd name="T82" fmla="*/ 613 w 613"/>
                <a:gd name="T8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3" h="502">
                  <a:moveTo>
                    <a:pt x="613" y="0"/>
                  </a:moveTo>
                  <a:cubicBezTo>
                    <a:pt x="545" y="53"/>
                    <a:pt x="421" y="57"/>
                    <a:pt x="338" y="60"/>
                  </a:cubicBezTo>
                  <a:cubicBezTo>
                    <a:pt x="335" y="60"/>
                    <a:pt x="332" y="60"/>
                    <a:pt x="329" y="60"/>
                  </a:cubicBezTo>
                  <a:cubicBezTo>
                    <a:pt x="327" y="60"/>
                    <a:pt x="325" y="60"/>
                    <a:pt x="323" y="60"/>
                  </a:cubicBezTo>
                  <a:cubicBezTo>
                    <a:pt x="318" y="60"/>
                    <a:pt x="314" y="60"/>
                    <a:pt x="310" y="60"/>
                  </a:cubicBezTo>
                  <a:cubicBezTo>
                    <a:pt x="262" y="62"/>
                    <a:pt x="234" y="49"/>
                    <a:pt x="195" y="88"/>
                  </a:cubicBezTo>
                  <a:cubicBezTo>
                    <a:pt x="194" y="89"/>
                    <a:pt x="194" y="90"/>
                    <a:pt x="193" y="91"/>
                  </a:cubicBezTo>
                  <a:cubicBezTo>
                    <a:pt x="193" y="91"/>
                    <a:pt x="193" y="91"/>
                    <a:pt x="193" y="91"/>
                  </a:cubicBezTo>
                  <a:cubicBezTo>
                    <a:pt x="192" y="91"/>
                    <a:pt x="192" y="92"/>
                    <a:pt x="192" y="93"/>
                  </a:cubicBezTo>
                  <a:cubicBezTo>
                    <a:pt x="191" y="94"/>
                    <a:pt x="191" y="94"/>
                    <a:pt x="190" y="95"/>
                  </a:cubicBezTo>
                  <a:cubicBezTo>
                    <a:pt x="189" y="97"/>
                    <a:pt x="189" y="99"/>
                    <a:pt x="188" y="101"/>
                  </a:cubicBezTo>
                  <a:cubicBezTo>
                    <a:pt x="188" y="102"/>
                    <a:pt x="187" y="103"/>
                    <a:pt x="187" y="104"/>
                  </a:cubicBezTo>
                  <a:cubicBezTo>
                    <a:pt x="187" y="105"/>
                    <a:pt x="186" y="106"/>
                    <a:pt x="186" y="107"/>
                  </a:cubicBezTo>
                  <a:cubicBezTo>
                    <a:pt x="186" y="108"/>
                    <a:pt x="186" y="109"/>
                    <a:pt x="185" y="110"/>
                  </a:cubicBezTo>
                  <a:cubicBezTo>
                    <a:pt x="185" y="112"/>
                    <a:pt x="185" y="113"/>
                    <a:pt x="184" y="115"/>
                  </a:cubicBezTo>
                  <a:cubicBezTo>
                    <a:pt x="184" y="116"/>
                    <a:pt x="184" y="118"/>
                    <a:pt x="183" y="120"/>
                  </a:cubicBezTo>
                  <a:cubicBezTo>
                    <a:pt x="183" y="122"/>
                    <a:pt x="183" y="123"/>
                    <a:pt x="183" y="124"/>
                  </a:cubicBezTo>
                  <a:cubicBezTo>
                    <a:pt x="182" y="127"/>
                    <a:pt x="182" y="129"/>
                    <a:pt x="182" y="132"/>
                  </a:cubicBezTo>
                  <a:cubicBezTo>
                    <a:pt x="182" y="133"/>
                    <a:pt x="181" y="134"/>
                    <a:pt x="181" y="135"/>
                  </a:cubicBezTo>
                  <a:cubicBezTo>
                    <a:pt x="181" y="136"/>
                    <a:pt x="181" y="137"/>
                    <a:pt x="181" y="138"/>
                  </a:cubicBezTo>
                  <a:cubicBezTo>
                    <a:pt x="181" y="140"/>
                    <a:pt x="181" y="141"/>
                    <a:pt x="181" y="143"/>
                  </a:cubicBezTo>
                  <a:cubicBezTo>
                    <a:pt x="180" y="143"/>
                    <a:pt x="180" y="144"/>
                    <a:pt x="180" y="145"/>
                  </a:cubicBezTo>
                  <a:cubicBezTo>
                    <a:pt x="180" y="146"/>
                    <a:pt x="180" y="148"/>
                    <a:pt x="180" y="149"/>
                  </a:cubicBezTo>
                  <a:cubicBezTo>
                    <a:pt x="180" y="152"/>
                    <a:pt x="180" y="154"/>
                    <a:pt x="179" y="157"/>
                  </a:cubicBezTo>
                  <a:cubicBezTo>
                    <a:pt x="179" y="158"/>
                    <a:pt x="179" y="159"/>
                    <a:pt x="179" y="160"/>
                  </a:cubicBezTo>
                  <a:cubicBezTo>
                    <a:pt x="179" y="162"/>
                    <a:pt x="179" y="164"/>
                    <a:pt x="179" y="166"/>
                  </a:cubicBezTo>
                  <a:cubicBezTo>
                    <a:pt x="179" y="167"/>
                    <a:pt x="179" y="168"/>
                    <a:pt x="179" y="169"/>
                  </a:cubicBezTo>
                  <a:cubicBezTo>
                    <a:pt x="179" y="170"/>
                    <a:pt x="179" y="171"/>
                    <a:pt x="179" y="171"/>
                  </a:cubicBezTo>
                  <a:cubicBezTo>
                    <a:pt x="179" y="174"/>
                    <a:pt x="179" y="177"/>
                    <a:pt x="178" y="179"/>
                  </a:cubicBezTo>
                  <a:cubicBezTo>
                    <a:pt x="178" y="183"/>
                    <a:pt x="178" y="186"/>
                    <a:pt x="178" y="190"/>
                  </a:cubicBezTo>
                  <a:cubicBezTo>
                    <a:pt x="178" y="194"/>
                    <a:pt x="178" y="197"/>
                    <a:pt x="178" y="201"/>
                  </a:cubicBezTo>
                  <a:cubicBezTo>
                    <a:pt x="178" y="211"/>
                    <a:pt x="178" y="221"/>
                    <a:pt x="178" y="231"/>
                  </a:cubicBezTo>
                  <a:cubicBezTo>
                    <a:pt x="178" y="235"/>
                    <a:pt x="178" y="238"/>
                    <a:pt x="178" y="241"/>
                  </a:cubicBezTo>
                  <a:cubicBezTo>
                    <a:pt x="179" y="258"/>
                    <a:pt x="179" y="276"/>
                    <a:pt x="180" y="294"/>
                  </a:cubicBezTo>
                  <a:cubicBezTo>
                    <a:pt x="180" y="307"/>
                    <a:pt x="181" y="319"/>
                    <a:pt x="182" y="332"/>
                  </a:cubicBezTo>
                  <a:cubicBezTo>
                    <a:pt x="182" y="332"/>
                    <a:pt x="182" y="332"/>
                    <a:pt x="182" y="332"/>
                  </a:cubicBezTo>
                  <a:cubicBezTo>
                    <a:pt x="184" y="377"/>
                    <a:pt x="188" y="419"/>
                    <a:pt x="190" y="450"/>
                  </a:cubicBezTo>
                  <a:cubicBezTo>
                    <a:pt x="193" y="482"/>
                    <a:pt x="195" y="502"/>
                    <a:pt x="195" y="502"/>
                  </a:cubicBezTo>
                  <a:cubicBezTo>
                    <a:pt x="177" y="495"/>
                    <a:pt x="91" y="497"/>
                    <a:pt x="54" y="488"/>
                  </a:cubicBezTo>
                  <a:cubicBezTo>
                    <a:pt x="0" y="283"/>
                    <a:pt x="12" y="73"/>
                    <a:pt x="17" y="57"/>
                  </a:cubicBezTo>
                  <a:cubicBezTo>
                    <a:pt x="29" y="12"/>
                    <a:pt x="205" y="15"/>
                    <a:pt x="288" y="22"/>
                  </a:cubicBezTo>
                  <a:cubicBezTo>
                    <a:pt x="366" y="28"/>
                    <a:pt x="465" y="32"/>
                    <a:pt x="613" y="0"/>
                  </a:cubicBezTo>
                  <a:close/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C6BFDD63-4AEE-4936-89CD-5BE6A02B2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8551" y="5757981"/>
              <a:ext cx="2562378" cy="1125681"/>
            </a:xfrm>
            <a:custGeom>
              <a:avLst/>
              <a:gdLst>
                <a:gd name="T0" fmla="*/ 734 w 734"/>
                <a:gd name="T1" fmla="*/ 98 h 322"/>
                <a:gd name="T2" fmla="*/ 657 w 734"/>
                <a:gd name="T3" fmla="*/ 149 h 322"/>
                <a:gd name="T4" fmla="*/ 426 w 734"/>
                <a:gd name="T5" fmla="*/ 278 h 322"/>
                <a:gd name="T6" fmla="*/ 227 w 734"/>
                <a:gd name="T7" fmla="*/ 320 h 322"/>
                <a:gd name="T8" fmla="*/ 383 w 734"/>
                <a:gd name="T9" fmla="*/ 28 h 322"/>
                <a:gd name="T10" fmla="*/ 529 w 734"/>
                <a:gd name="T11" fmla="*/ 19 h 322"/>
                <a:gd name="T12" fmla="*/ 734 w 734"/>
                <a:gd name="T13" fmla="*/ 0 h 322"/>
                <a:gd name="T14" fmla="*/ 732 w 734"/>
                <a:gd name="T15" fmla="*/ 88 h 322"/>
                <a:gd name="T16" fmla="*/ 734 w 734"/>
                <a:gd name="T17" fmla="*/ 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22">
                  <a:moveTo>
                    <a:pt x="734" y="98"/>
                  </a:moveTo>
                  <a:cubicBezTo>
                    <a:pt x="734" y="98"/>
                    <a:pt x="711" y="92"/>
                    <a:pt x="657" y="149"/>
                  </a:cubicBezTo>
                  <a:cubicBezTo>
                    <a:pt x="609" y="200"/>
                    <a:pt x="555" y="278"/>
                    <a:pt x="426" y="278"/>
                  </a:cubicBezTo>
                  <a:cubicBezTo>
                    <a:pt x="345" y="278"/>
                    <a:pt x="302" y="322"/>
                    <a:pt x="227" y="320"/>
                  </a:cubicBezTo>
                  <a:cubicBezTo>
                    <a:pt x="0" y="313"/>
                    <a:pt x="383" y="28"/>
                    <a:pt x="383" y="28"/>
                  </a:cubicBezTo>
                  <a:cubicBezTo>
                    <a:pt x="408" y="11"/>
                    <a:pt x="465" y="15"/>
                    <a:pt x="529" y="19"/>
                  </a:cubicBezTo>
                  <a:cubicBezTo>
                    <a:pt x="603" y="24"/>
                    <a:pt x="685" y="28"/>
                    <a:pt x="734" y="0"/>
                  </a:cubicBezTo>
                  <a:cubicBezTo>
                    <a:pt x="730" y="29"/>
                    <a:pt x="727" y="55"/>
                    <a:pt x="732" y="88"/>
                  </a:cubicBezTo>
                  <a:cubicBezTo>
                    <a:pt x="732" y="91"/>
                    <a:pt x="733" y="94"/>
                    <a:pt x="734" y="98"/>
                  </a:cubicBezTo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EEE30F8-53E3-4D3D-97A5-28BCDF95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7929" y="2846462"/>
              <a:ext cx="6663787" cy="6142082"/>
            </a:xfrm>
            <a:custGeom>
              <a:avLst/>
              <a:gdLst>
                <a:gd name="T0" fmla="*/ 81 w 1909"/>
                <a:gd name="T1" fmla="*/ 1085 h 1759"/>
                <a:gd name="T2" fmla="*/ 616 w 1909"/>
                <a:gd name="T3" fmla="*/ 52 h 1759"/>
                <a:gd name="T4" fmla="*/ 1079 w 1909"/>
                <a:gd name="T5" fmla="*/ 16 h 1759"/>
                <a:gd name="T6" fmla="*/ 1127 w 1909"/>
                <a:gd name="T7" fmla="*/ 22 h 1759"/>
                <a:gd name="T8" fmla="*/ 1273 w 1909"/>
                <a:gd name="T9" fmla="*/ 54 h 1759"/>
                <a:gd name="T10" fmla="*/ 1725 w 1909"/>
                <a:gd name="T11" fmla="*/ 463 h 1759"/>
                <a:gd name="T12" fmla="*/ 1268 w 1909"/>
                <a:gd name="T13" fmla="*/ 1371 h 1759"/>
                <a:gd name="T14" fmla="*/ 489 w 1909"/>
                <a:gd name="T15" fmla="*/ 1634 h 1759"/>
                <a:gd name="T16" fmla="*/ 81 w 1909"/>
                <a:gd name="T17" fmla="*/ 1085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9" h="1759">
                  <a:moveTo>
                    <a:pt x="81" y="1085"/>
                  </a:moveTo>
                  <a:cubicBezTo>
                    <a:pt x="0" y="794"/>
                    <a:pt x="43" y="205"/>
                    <a:pt x="616" y="52"/>
                  </a:cubicBezTo>
                  <a:cubicBezTo>
                    <a:pt x="746" y="18"/>
                    <a:pt x="913" y="0"/>
                    <a:pt x="1079" y="16"/>
                  </a:cubicBezTo>
                  <a:cubicBezTo>
                    <a:pt x="1095" y="18"/>
                    <a:pt x="1111" y="20"/>
                    <a:pt x="1127" y="22"/>
                  </a:cubicBezTo>
                  <a:cubicBezTo>
                    <a:pt x="1176" y="30"/>
                    <a:pt x="1226" y="40"/>
                    <a:pt x="1273" y="54"/>
                  </a:cubicBezTo>
                  <a:cubicBezTo>
                    <a:pt x="1472" y="113"/>
                    <a:pt x="1647" y="238"/>
                    <a:pt x="1725" y="463"/>
                  </a:cubicBezTo>
                  <a:cubicBezTo>
                    <a:pt x="1909" y="997"/>
                    <a:pt x="1446" y="1108"/>
                    <a:pt x="1268" y="1371"/>
                  </a:cubicBezTo>
                  <a:cubicBezTo>
                    <a:pt x="1112" y="1601"/>
                    <a:pt x="806" y="1759"/>
                    <a:pt x="489" y="1634"/>
                  </a:cubicBezTo>
                  <a:cubicBezTo>
                    <a:pt x="332" y="1572"/>
                    <a:pt x="150" y="1332"/>
                    <a:pt x="81" y="1085"/>
                  </a:cubicBezTo>
                </a:path>
              </a:pathLst>
            </a:custGeom>
            <a:solidFill>
              <a:srgbClr val="2D2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62D98AF-EA42-45F2-B2B1-DF95CBF9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2390" y="9809226"/>
              <a:ext cx="3379048" cy="1661432"/>
            </a:xfrm>
            <a:custGeom>
              <a:avLst/>
              <a:gdLst>
                <a:gd name="T0" fmla="*/ 0 w 1684"/>
                <a:gd name="T1" fmla="*/ 0 h 828"/>
                <a:gd name="T2" fmla="*/ 1641 w 1684"/>
                <a:gd name="T3" fmla="*/ 478 h 828"/>
                <a:gd name="T4" fmla="*/ 1684 w 1684"/>
                <a:gd name="T5" fmla="*/ 828 h 828"/>
                <a:gd name="T6" fmla="*/ 0 w 1684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4" h="828">
                  <a:moveTo>
                    <a:pt x="0" y="0"/>
                  </a:moveTo>
                  <a:lnTo>
                    <a:pt x="1641" y="478"/>
                  </a:lnTo>
                  <a:lnTo>
                    <a:pt x="1684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DBF41E80-9638-4985-9C46-E21191B7F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10913" y="11669307"/>
              <a:ext cx="1191897" cy="1848043"/>
            </a:xfrm>
            <a:custGeom>
              <a:avLst/>
              <a:gdLst>
                <a:gd name="T0" fmla="*/ 341 w 341"/>
                <a:gd name="T1" fmla="*/ 529 h 529"/>
                <a:gd name="T2" fmla="*/ 114 w 341"/>
                <a:gd name="T3" fmla="*/ 7 h 529"/>
                <a:gd name="T4" fmla="*/ 157 w 341"/>
                <a:gd name="T5" fmla="*/ 406 h 529"/>
                <a:gd name="T6" fmla="*/ 341 w 341"/>
                <a:gd name="T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529">
                  <a:moveTo>
                    <a:pt x="341" y="529"/>
                  </a:moveTo>
                  <a:cubicBezTo>
                    <a:pt x="312" y="393"/>
                    <a:pt x="229" y="14"/>
                    <a:pt x="114" y="7"/>
                  </a:cubicBezTo>
                  <a:cubicBezTo>
                    <a:pt x="0" y="0"/>
                    <a:pt x="157" y="406"/>
                    <a:pt x="157" y="406"/>
                  </a:cubicBezTo>
                  <a:lnTo>
                    <a:pt x="341" y="529"/>
                  </a:lnTo>
                  <a:close/>
                </a:path>
              </a:pathLst>
            </a:custGeom>
            <a:solidFill>
              <a:srgbClr val="EE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1F362E57-B63C-402E-B40E-3FC37029A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669" y="9785148"/>
              <a:ext cx="4211771" cy="3057998"/>
            </a:xfrm>
            <a:custGeom>
              <a:avLst/>
              <a:gdLst>
                <a:gd name="T0" fmla="*/ 1085 w 1206"/>
                <a:gd name="T1" fmla="*/ 424 h 876"/>
                <a:gd name="T2" fmla="*/ 24 w 1206"/>
                <a:gd name="T3" fmla="*/ 0 h 876"/>
                <a:gd name="T4" fmla="*/ 0 w 1206"/>
                <a:gd name="T5" fmla="*/ 243 h 876"/>
                <a:gd name="T6" fmla="*/ 1163 w 1206"/>
                <a:gd name="T7" fmla="*/ 853 h 876"/>
                <a:gd name="T8" fmla="*/ 1085 w 1206"/>
                <a:gd name="T9" fmla="*/ 42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876">
                  <a:moveTo>
                    <a:pt x="1085" y="424"/>
                  </a:moveTo>
                  <a:cubicBezTo>
                    <a:pt x="1006" y="360"/>
                    <a:pt x="156" y="9"/>
                    <a:pt x="24" y="0"/>
                  </a:cubicBezTo>
                  <a:cubicBezTo>
                    <a:pt x="24" y="0"/>
                    <a:pt x="0" y="206"/>
                    <a:pt x="0" y="243"/>
                  </a:cubicBezTo>
                  <a:cubicBezTo>
                    <a:pt x="0" y="279"/>
                    <a:pt x="749" y="635"/>
                    <a:pt x="1163" y="853"/>
                  </a:cubicBezTo>
                  <a:cubicBezTo>
                    <a:pt x="1206" y="876"/>
                    <a:pt x="1108" y="442"/>
                    <a:pt x="1085" y="424"/>
                  </a:cubicBezTo>
                  <a:close/>
                </a:path>
              </a:pathLst>
            </a:custGeom>
            <a:solidFill>
              <a:srgbClr val="EF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4F607602-173A-4826-BAB9-734A8836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313" y="11055300"/>
              <a:ext cx="4954198" cy="2660699"/>
            </a:xfrm>
            <a:custGeom>
              <a:avLst/>
              <a:gdLst>
                <a:gd name="T0" fmla="*/ 1419 w 1419"/>
                <a:gd name="T1" fmla="*/ 762 h 762"/>
                <a:gd name="T2" fmla="*/ 0 w 1419"/>
                <a:gd name="T3" fmla="*/ 762 h 762"/>
                <a:gd name="T4" fmla="*/ 241 w 1419"/>
                <a:gd name="T5" fmla="*/ 47 h 762"/>
                <a:gd name="T6" fmla="*/ 262 w 1419"/>
                <a:gd name="T7" fmla="*/ 2 h 762"/>
                <a:gd name="T8" fmla="*/ 334 w 1419"/>
                <a:gd name="T9" fmla="*/ 18 h 762"/>
                <a:gd name="T10" fmla="*/ 1419 w 1419"/>
                <a:gd name="T11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9" h="762">
                  <a:moveTo>
                    <a:pt x="1419" y="762"/>
                  </a:moveTo>
                  <a:cubicBezTo>
                    <a:pt x="0" y="762"/>
                    <a:pt x="0" y="762"/>
                    <a:pt x="0" y="762"/>
                  </a:cubicBezTo>
                  <a:cubicBezTo>
                    <a:pt x="47" y="585"/>
                    <a:pt x="171" y="204"/>
                    <a:pt x="241" y="47"/>
                  </a:cubicBezTo>
                  <a:cubicBezTo>
                    <a:pt x="249" y="29"/>
                    <a:pt x="256" y="13"/>
                    <a:pt x="262" y="2"/>
                  </a:cubicBezTo>
                  <a:cubicBezTo>
                    <a:pt x="278" y="0"/>
                    <a:pt x="303" y="6"/>
                    <a:pt x="334" y="18"/>
                  </a:cubicBezTo>
                  <a:cubicBezTo>
                    <a:pt x="563" y="112"/>
                    <a:pt x="1163" y="565"/>
                    <a:pt x="1419" y="762"/>
                  </a:cubicBezTo>
                  <a:close/>
                </a:path>
              </a:pathLst>
            </a:custGeom>
            <a:solidFill>
              <a:srgbClr val="4C4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6B94653-0051-4DF3-B514-3B846F89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0062" y="11117504"/>
              <a:ext cx="4113449" cy="2598496"/>
            </a:xfrm>
            <a:custGeom>
              <a:avLst/>
              <a:gdLst>
                <a:gd name="T0" fmla="*/ 1178 w 1178"/>
                <a:gd name="T1" fmla="*/ 744 h 744"/>
                <a:gd name="T2" fmla="*/ 923 w 1178"/>
                <a:gd name="T3" fmla="*/ 744 h 744"/>
                <a:gd name="T4" fmla="*/ 0 w 1178"/>
                <a:gd name="T5" fmla="*/ 29 h 744"/>
                <a:gd name="T6" fmla="*/ 93 w 1178"/>
                <a:gd name="T7" fmla="*/ 0 h 744"/>
                <a:gd name="T8" fmla="*/ 1178 w 1178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744">
                  <a:moveTo>
                    <a:pt x="1178" y="744"/>
                  </a:moveTo>
                  <a:cubicBezTo>
                    <a:pt x="923" y="744"/>
                    <a:pt x="923" y="744"/>
                    <a:pt x="923" y="744"/>
                  </a:cubicBezTo>
                  <a:cubicBezTo>
                    <a:pt x="627" y="338"/>
                    <a:pt x="0" y="29"/>
                    <a:pt x="0" y="29"/>
                  </a:cubicBezTo>
                  <a:cubicBezTo>
                    <a:pt x="0" y="29"/>
                    <a:pt x="40" y="14"/>
                    <a:pt x="93" y="0"/>
                  </a:cubicBezTo>
                  <a:cubicBezTo>
                    <a:pt x="322" y="94"/>
                    <a:pt x="922" y="547"/>
                    <a:pt x="1178" y="744"/>
                  </a:cubicBezTo>
                  <a:close/>
                </a:path>
              </a:pathLst>
            </a:custGeom>
            <a:solidFill>
              <a:srgbClr val="3E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37C0E2E6-A1AF-4C6A-BBBB-3C57BA369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3813" y="10336951"/>
              <a:ext cx="5596297" cy="3379048"/>
            </a:xfrm>
            <a:custGeom>
              <a:avLst/>
              <a:gdLst>
                <a:gd name="T0" fmla="*/ 1603 w 1603"/>
                <a:gd name="T1" fmla="*/ 968 h 968"/>
                <a:gd name="T2" fmla="*/ 1140 w 1603"/>
                <a:gd name="T3" fmla="*/ 968 h 968"/>
                <a:gd name="T4" fmla="*/ 22 w 1603"/>
                <a:gd name="T5" fmla="*/ 253 h 968"/>
                <a:gd name="T6" fmla="*/ 0 w 1603"/>
                <a:gd name="T7" fmla="*/ 244 h 968"/>
                <a:gd name="T8" fmla="*/ 79 w 1603"/>
                <a:gd name="T9" fmla="*/ 0 h 968"/>
                <a:gd name="T10" fmla="*/ 101 w 1603"/>
                <a:gd name="T11" fmla="*/ 6 h 968"/>
                <a:gd name="T12" fmla="*/ 211 w 1603"/>
                <a:gd name="T13" fmla="*/ 40 h 968"/>
                <a:gd name="T14" fmla="*/ 526 w 1603"/>
                <a:gd name="T15" fmla="*/ 165 h 968"/>
                <a:gd name="T16" fmla="*/ 1248 w 1603"/>
                <a:gd name="T17" fmla="*/ 616 h 968"/>
                <a:gd name="T18" fmla="*/ 1334 w 1603"/>
                <a:gd name="T19" fmla="*/ 691 h 968"/>
                <a:gd name="T20" fmla="*/ 1468 w 1603"/>
                <a:gd name="T21" fmla="*/ 819 h 968"/>
                <a:gd name="T22" fmla="*/ 1603 w 1603"/>
                <a:gd name="T23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3" h="968">
                  <a:moveTo>
                    <a:pt x="1603" y="968"/>
                  </a:moveTo>
                  <a:cubicBezTo>
                    <a:pt x="1140" y="968"/>
                    <a:pt x="1140" y="968"/>
                    <a:pt x="1140" y="968"/>
                  </a:cubicBezTo>
                  <a:cubicBezTo>
                    <a:pt x="997" y="828"/>
                    <a:pt x="659" y="545"/>
                    <a:pt x="22" y="253"/>
                  </a:cubicBezTo>
                  <a:cubicBezTo>
                    <a:pt x="15" y="250"/>
                    <a:pt x="7" y="247"/>
                    <a:pt x="0" y="244"/>
                  </a:cubicBezTo>
                  <a:cubicBezTo>
                    <a:pt x="0" y="244"/>
                    <a:pt x="48" y="44"/>
                    <a:pt x="79" y="0"/>
                  </a:cubicBezTo>
                  <a:cubicBezTo>
                    <a:pt x="86" y="2"/>
                    <a:pt x="94" y="4"/>
                    <a:pt x="101" y="6"/>
                  </a:cubicBezTo>
                  <a:cubicBezTo>
                    <a:pt x="135" y="16"/>
                    <a:pt x="172" y="27"/>
                    <a:pt x="211" y="40"/>
                  </a:cubicBezTo>
                  <a:cubicBezTo>
                    <a:pt x="305" y="72"/>
                    <a:pt x="412" y="113"/>
                    <a:pt x="526" y="165"/>
                  </a:cubicBezTo>
                  <a:cubicBezTo>
                    <a:pt x="752" y="269"/>
                    <a:pt x="1007" y="415"/>
                    <a:pt x="1248" y="616"/>
                  </a:cubicBezTo>
                  <a:cubicBezTo>
                    <a:pt x="1277" y="640"/>
                    <a:pt x="1306" y="665"/>
                    <a:pt x="1334" y="691"/>
                  </a:cubicBezTo>
                  <a:cubicBezTo>
                    <a:pt x="1380" y="731"/>
                    <a:pt x="1425" y="774"/>
                    <a:pt x="1468" y="819"/>
                  </a:cubicBezTo>
                  <a:cubicBezTo>
                    <a:pt x="1514" y="867"/>
                    <a:pt x="1559" y="916"/>
                    <a:pt x="1603" y="968"/>
                  </a:cubicBezTo>
                  <a:close/>
                </a:path>
              </a:pathLst>
            </a:custGeom>
            <a:solidFill>
              <a:srgbClr val="695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7FB4BC0-BBA0-4623-8AD5-2010617B09DE}"/>
              </a:ext>
            </a:extLst>
          </p:cNvPr>
          <p:cNvGrpSpPr/>
          <p:nvPr/>
        </p:nvGrpSpPr>
        <p:grpSpPr>
          <a:xfrm>
            <a:off x="6183460" y="4638610"/>
            <a:ext cx="1739462" cy="1727424"/>
            <a:chOff x="12791542" y="4638320"/>
            <a:chExt cx="1739688" cy="1727649"/>
          </a:xfrm>
        </p:grpSpPr>
        <p:sp>
          <p:nvSpPr>
            <p:cNvPr id="220" name="Freeform 137">
              <a:extLst>
                <a:ext uri="{FF2B5EF4-FFF2-40B4-BE49-F238E27FC236}">
                  <a16:creationId xmlns:a16="http://schemas.microsoft.com/office/drawing/2014/main" id="{529BF631-B9A3-4E17-8E99-944360E72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1542" y="4638320"/>
              <a:ext cx="1739688" cy="1727649"/>
            </a:xfrm>
            <a:custGeom>
              <a:avLst/>
              <a:gdLst>
                <a:gd name="T0" fmla="*/ 491 w 498"/>
                <a:gd name="T1" fmla="*/ 195 h 495"/>
                <a:gd name="T2" fmla="*/ 457 w 498"/>
                <a:gd name="T3" fmla="*/ 163 h 495"/>
                <a:gd name="T4" fmla="*/ 408 w 498"/>
                <a:gd name="T5" fmla="*/ 118 h 495"/>
                <a:gd name="T6" fmla="*/ 366 w 498"/>
                <a:gd name="T7" fmla="*/ 86 h 495"/>
                <a:gd name="T8" fmla="*/ 318 w 498"/>
                <a:gd name="T9" fmla="*/ 59 h 495"/>
                <a:gd name="T10" fmla="*/ 269 w 498"/>
                <a:gd name="T11" fmla="*/ 5 h 495"/>
                <a:gd name="T12" fmla="*/ 223 w 498"/>
                <a:gd name="T13" fmla="*/ 0 h 495"/>
                <a:gd name="T14" fmla="*/ 194 w 498"/>
                <a:gd name="T15" fmla="*/ 54 h 495"/>
                <a:gd name="T16" fmla="*/ 121 w 498"/>
                <a:gd name="T17" fmla="*/ 34 h 495"/>
                <a:gd name="T18" fmla="*/ 83 w 498"/>
                <a:gd name="T19" fmla="*/ 61 h 495"/>
                <a:gd name="T20" fmla="*/ 87 w 498"/>
                <a:gd name="T21" fmla="*/ 117 h 495"/>
                <a:gd name="T22" fmla="*/ 22 w 498"/>
                <a:gd name="T23" fmla="*/ 143 h 495"/>
                <a:gd name="T24" fmla="*/ 52 w 498"/>
                <a:gd name="T25" fmla="*/ 194 h 495"/>
                <a:gd name="T26" fmla="*/ 1 w 498"/>
                <a:gd name="T27" fmla="*/ 213 h 495"/>
                <a:gd name="T28" fmla="*/ 47 w 498"/>
                <a:gd name="T29" fmla="*/ 239 h 495"/>
                <a:gd name="T30" fmla="*/ 5 w 498"/>
                <a:gd name="T31" fmla="*/ 301 h 495"/>
                <a:gd name="T32" fmla="*/ 54 w 498"/>
                <a:gd name="T33" fmla="*/ 301 h 495"/>
                <a:gd name="T34" fmla="*/ 22 w 498"/>
                <a:gd name="T35" fmla="*/ 352 h 495"/>
                <a:gd name="T36" fmla="*/ 80 w 498"/>
                <a:gd name="T37" fmla="*/ 358 h 495"/>
                <a:gd name="T38" fmla="*/ 103 w 498"/>
                <a:gd name="T39" fmla="*/ 419 h 495"/>
                <a:gd name="T40" fmla="*/ 149 w 498"/>
                <a:gd name="T41" fmla="*/ 475 h 495"/>
                <a:gd name="T42" fmla="*/ 224 w 498"/>
                <a:gd name="T43" fmla="*/ 495 h 495"/>
                <a:gd name="T44" fmla="*/ 302 w 498"/>
                <a:gd name="T45" fmla="*/ 458 h 495"/>
                <a:gd name="T46" fmla="*/ 372 w 498"/>
                <a:gd name="T47" fmla="*/ 404 h 495"/>
                <a:gd name="T48" fmla="*/ 405 w 498"/>
                <a:gd name="T49" fmla="*/ 373 h 495"/>
                <a:gd name="T50" fmla="*/ 472 w 498"/>
                <a:gd name="T51" fmla="*/ 343 h 495"/>
                <a:gd name="T52" fmla="*/ 490 w 498"/>
                <a:gd name="T53" fmla="*/ 302 h 495"/>
                <a:gd name="T54" fmla="*/ 448 w 498"/>
                <a:gd name="T55" fmla="*/ 256 h 495"/>
                <a:gd name="T56" fmla="*/ 350 w 498"/>
                <a:gd name="T57" fmla="*/ 323 h 495"/>
                <a:gd name="T58" fmla="*/ 360 w 498"/>
                <a:gd name="T59" fmla="*/ 198 h 495"/>
                <a:gd name="T60" fmla="*/ 374 w 498"/>
                <a:gd name="T61" fmla="*/ 261 h 495"/>
                <a:gd name="T62" fmla="*/ 234 w 498"/>
                <a:gd name="T63" fmla="*/ 374 h 495"/>
                <a:gd name="T64" fmla="*/ 261 w 498"/>
                <a:gd name="T65" fmla="*/ 121 h 495"/>
                <a:gd name="T66" fmla="*/ 242 w 498"/>
                <a:gd name="T67" fmla="*/ 161 h 495"/>
                <a:gd name="T68" fmla="*/ 327 w 498"/>
                <a:gd name="T69" fmla="*/ 284 h 495"/>
                <a:gd name="T70" fmla="*/ 317 w 498"/>
                <a:gd name="T71" fmla="*/ 301 h 495"/>
                <a:gd name="T72" fmla="*/ 286 w 498"/>
                <a:gd name="T73" fmla="*/ 326 h 495"/>
                <a:gd name="T74" fmla="*/ 266 w 498"/>
                <a:gd name="T75" fmla="*/ 333 h 495"/>
                <a:gd name="T76" fmla="*/ 244 w 498"/>
                <a:gd name="T77" fmla="*/ 334 h 495"/>
                <a:gd name="T78" fmla="*/ 223 w 498"/>
                <a:gd name="T79" fmla="*/ 331 h 495"/>
                <a:gd name="T80" fmla="*/ 206 w 498"/>
                <a:gd name="T81" fmla="*/ 324 h 495"/>
                <a:gd name="T82" fmla="*/ 183 w 498"/>
                <a:gd name="T83" fmla="*/ 305 h 495"/>
                <a:gd name="T84" fmla="*/ 173 w 498"/>
                <a:gd name="T85" fmla="*/ 292 h 495"/>
                <a:gd name="T86" fmla="*/ 166 w 498"/>
                <a:gd name="T87" fmla="*/ 278 h 495"/>
                <a:gd name="T88" fmla="*/ 161 w 498"/>
                <a:gd name="T89" fmla="*/ 257 h 495"/>
                <a:gd name="T90" fmla="*/ 161 w 498"/>
                <a:gd name="T91" fmla="*/ 240 h 495"/>
                <a:gd name="T92" fmla="*/ 173 w 498"/>
                <a:gd name="T93" fmla="*/ 203 h 495"/>
                <a:gd name="T94" fmla="*/ 183 w 498"/>
                <a:gd name="T95" fmla="*/ 189 h 495"/>
                <a:gd name="T96" fmla="*/ 199 w 498"/>
                <a:gd name="T97" fmla="*/ 175 h 495"/>
                <a:gd name="T98" fmla="*/ 223 w 498"/>
                <a:gd name="T99" fmla="*/ 164 h 495"/>
                <a:gd name="T100" fmla="*/ 233 w 498"/>
                <a:gd name="T101" fmla="*/ 162 h 495"/>
                <a:gd name="T102" fmla="*/ 314 w 498"/>
                <a:gd name="T103" fmla="*/ 151 h 495"/>
                <a:gd name="T104" fmla="*/ 108 w 498"/>
                <a:gd name="T105" fmla="*/ 252 h 495"/>
                <a:gd name="T106" fmla="*/ 151 w 498"/>
                <a:gd name="T107" fmla="*/ 187 h 495"/>
                <a:gd name="T108" fmla="*/ 134 w 498"/>
                <a:gd name="T109" fmla="*/ 172 h 495"/>
                <a:gd name="T110" fmla="*/ 126 w 498"/>
                <a:gd name="T111" fmla="*/ 318 h 495"/>
                <a:gd name="T112" fmla="*/ 196 w 498"/>
                <a:gd name="T113" fmla="*/ 364 h 495"/>
                <a:gd name="T114" fmla="*/ 322 w 498"/>
                <a:gd name="T115" fmla="*/ 351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495">
                  <a:moveTo>
                    <a:pt x="452" y="237"/>
                  </a:moveTo>
                  <a:cubicBezTo>
                    <a:pt x="465" y="233"/>
                    <a:pt x="479" y="229"/>
                    <a:pt x="493" y="225"/>
                  </a:cubicBezTo>
                  <a:cubicBezTo>
                    <a:pt x="494" y="225"/>
                    <a:pt x="496" y="225"/>
                    <a:pt x="498" y="224"/>
                  </a:cubicBezTo>
                  <a:cubicBezTo>
                    <a:pt x="498" y="219"/>
                    <a:pt x="498" y="219"/>
                    <a:pt x="498" y="219"/>
                  </a:cubicBezTo>
                  <a:cubicBezTo>
                    <a:pt x="495" y="218"/>
                    <a:pt x="495" y="216"/>
                    <a:pt x="494" y="213"/>
                  </a:cubicBezTo>
                  <a:cubicBezTo>
                    <a:pt x="493" y="207"/>
                    <a:pt x="492" y="201"/>
                    <a:pt x="491" y="195"/>
                  </a:cubicBezTo>
                  <a:cubicBezTo>
                    <a:pt x="489" y="193"/>
                    <a:pt x="486" y="193"/>
                    <a:pt x="484" y="193"/>
                  </a:cubicBezTo>
                  <a:cubicBezTo>
                    <a:pt x="472" y="193"/>
                    <a:pt x="460" y="194"/>
                    <a:pt x="449" y="194"/>
                  </a:cubicBezTo>
                  <a:cubicBezTo>
                    <a:pt x="446" y="194"/>
                    <a:pt x="444" y="194"/>
                    <a:pt x="441" y="194"/>
                  </a:cubicBezTo>
                  <a:cubicBezTo>
                    <a:pt x="440" y="191"/>
                    <a:pt x="439" y="188"/>
                    <a:pt x="438" y="186"/>
                  </a:cubicBezTo>
                  <a:cubicBezTo>
                    <a:pt x="437" y="183"/>
                    <a:pt x="436" y="180"/>
                    <a:pt x="435" y="177"/>
                  </a:cubicBezTo>
                  <a:cubicBezTo>
                    <a:pt x="443" y="172"/>
                    <a:pt x="450" y="168"/>
                    <a:pt x="457" y="163"/>
                  </a:cubicBezTo>
                  <a:cubicBezTo>
                    <a:pt x="463" y="158"/>
                    <a:pt x="470" y="154"/>
                    <a:pt x="476" y="148"/>
                  </a:cubicBezTo>
                  <a:cubicBezTo>
                    <a:pt x="472" y="139"/>
                    <a:pt x="468" y="130"/>
                    <a:pt x="462" y="121"/>
                  </a:cubicBezTo>
                  <a:cubicBezTo>
                    <a:pt x="454" y="123"/>
                    <a:pt x="446" y="126"/>
                    <a:pt x="438" y="128"/>
                  </a:cubicBezTo>
                  <a:cubicBezTo>
                    <a:pt x="431" y="131"/>
                    <a:pt x="423" y="134"/>
                    <a:pt x="415" y="137"/>
                  </a:cubicBezTo>
                  <a:cubicBezTo>
                    <a:pt x="412" y="132"/>
                    <a:pt x="408" y="128"/>
                    <a:pt x="405" y="123"/>
                  </a:cubicBezTo>
                  <a:cubicBezTo>
                    <a:pt x="406" y="121"/>
                    <a:pt x="407" y="120"/>
                    <a:pt x="408" y="118"/>
                  </a:cubicBezTo>
                  <a:cubicBezTo>
                    <a:pt x="415" y="109"/>
                    <a:pt x="422" y="99"/>
                    <a:pt x="430" y="89"/>
                  </a:cubicBezTo>
                  <a:cubicBezTo>
                    <a:pt x="431" y="87"/>
                    <a:pt x="433" y="85"/>
                    <a:pt x="434" y="83"/>
                  </a:cubicBezTo>
                  <a:cubicBezTo>
                    <a:pt x="428" y="75"/>
                    <a:pt x="421" y="68"/>
                    <a:pt x="413" y="61"/>
                  </a:cubicBezTo>
                  <a:cubicBezTo>
                    <a:pt x="405" y="65"/>
                    <a:pt x="399" y="70"/>
                    <a:pt x="392" y="75"/>
                  </a:cubicBezTo>
                  <a:cubicBezTo>
                    <a:pt x="386" y="80"/>
                    <a:pt x="380" y="85"/>
                    <a:pt x="373" y="90"/>
                  </a:cubicBezTo>
                  <a:cubicBezTo>
                    <a:pt x="370" y="90"/>
                    <a:pt x="368" y="87"/>
                    <a:pt x="366" y="86"/>
                  </a:cubicBezTo>
                  <a:cubicBezTo>
                    <a:pt x="363" y="84"/>
                    <a:pt x="360" y="83"/>
                    <a:pt x="358" y="80"/>
                  </a:cubicBezTo>
                  <a:cubicBezTo>
                    <a:pt x="364" y="64"/>
                    <a:pt x="370" y="49"/>
                    <a:pt x="374" y="33"/>
                  </a:cubicBezTo>
                  <a:cubicBezTo>
                    <a:pt x="366" y="28"/>
                    <a:pt x="357" y="23"/>
                    <a:pt x="347" y="19"/>
                  </a:cubicBezTo>
                  <a:cubicBezTo>
                    <a:pt x="346" y="21"/>
                    <a:pt x="344" y="22"/>
                    <a:pt x="343" y="23"/>
                  </a:cubicBezTo>
                  <a:cubicBezTo>
                    <a:pt x="336" y="33"/>
                    <a:pt x="330" y="43"/>
                    <a:pt x="323" y="53"/>
                  </a:cubicBezTo>
                  <a:cubicBezTo>
                    <a:pt x="321" y="55"/>
                    <a:pt x="320" y="57"/>
                    <a:pt x="318" y="59"/>
                  </a:cubicBezTo>
                  <a:cubicBezTo>
                    <a:pt x="312" y="59"/>
                    <a:pt x="307" y="56"/>
                    <a:pt x="301" y="54"/>
                  </a:cubicBezTo>
                  <a:cubicBezTo>
                    <a:pt x="302" y="40"/>
                    <a:pt x="302" y="26"/>
                    <a:pt x="302" y="12"/>
                  </a:cubicBezTo>
                  <a:cubicBezTo>
                    <a:pt x="302" y="9"/>
                    <a:pt x="302" y="7"/>
                    <a:pt x="302" y="5"/>
                  </a:cubicBezTo>
                  <a:cubicBezTo>
                    <a:pt x="301" y="4"/>
                    <a:pt x="301" y="4"/>
                    <a:pt x="300" y="4"/>
                  </a:cubicBezTo>
                  <a:cubicBezTo>
                    <a:pt x="291" y="2"/>
                    <a:pt x="281" y="1"/>
                    <a:pt x="272" y="0"/>
                  </a:cubicBezTo>
                  <a:cubicBezTo>
                    <a:pt x="271" y="2"/>
                    <a:pt x="270" y="3"/>
                    <a:pt x="269" y="5"/>
                  </a:cubicBezTo>
                  <a:cubicBezTo>
                    <a:pt x="266" y="17"/>
                    <a:pt x="262" y="29"/>
                    <a:pt x="258" y="41"/>
                  </a:cubicBezTo>
                  <a:cubicBezTo>
                    <a:pt x="258" y="43"/>
                    <a:pt x="257" y="45"/>
                    <a:pt x="256" y="47"/>
                  </a:cubicBezTo>
                  <a:cubicBezTo>
                    <a:pt x="239" y="47"/>
                    <a:pt x="239" y="47"/>
                    <a:pt x="239" y="47"/>
                  </a:cubicBezTo>
                  <a:cubicBezTo>
                    <a:pt x="239" y="45"/>
                    <a:pt x="238" y="43"/>
                    <a:pt x="237" y="41"/>
                  </a:cubicBezTo>
                  <a:cubicBezTo>
                    <a:pt x="234" y="30"/>
                    <a:pt x="230" y="19"/>
                    <a:pt x="227" y="7"/>
                  </a:cubicBezTo>
                  <a:cubicBezTo>
                    <a:pt x="226" y="5"/>
                    <a:pt x="226" y="2"/>
                    <a:pt x="223" y="0"/>
                  </a:cubicBezTo>
                  <a:cubicBezTo>
                    <a:pt x="219" y="0"/>
                    <a:pt x="215" y="1"/>
                    <a:pt x="211" y="1"/>
                  </a:cubicBezTo>
                  <a:cubicBezTo>
                    <a:pt x="205" y="2"/>
                    <a:pt x="200" y="3"/>
                    <a:pt x="194" y="4"/>
                  </a:cubicBezTo>
                  <a:cubicBezTo>
                    <a:pt x="193" y="10"/>
                    <a:pt x="193" y="15"/>
                    <a:pt x="193" y="21"/>
                  </a:cubicBezTo>
                  <a:cubicBezTo>
                    <a:pt x="193" y="26"/>
                    <a:pt x="193" y="32"/>
                    <a:pt x="194" y="38"/>
                  </a:cubicBezTo>
                  <a:cubicBezTo>
                    <a:pt x="194" y="39"/>
                    <a:pt x="194" y="41"/>
                    <a:pt x="194" y="42"/>
                  </a:cubicBezTo>
                  <a:cubicBezTo>
                    <a:pt x="194" y="46"/>
                    <a:pt x="194" y="50"/>
                    <a:pt x="194" y="54"/>
                  </a:cubicBezTo>
                  <a:cubicBezTo>
                    <a:pt x="189" y="56"/>
                    <a:pt x="183" y="58"/>
                    <a:pt x="178" y="60"/>
                  </a:cubicBezTo>
                  <a:cubicBezTo>
                    <a:pt x="176" y="58"/>
                    <a:pt x="175" y="56"/>
                    <a:pt x="174" y="55"/>
                  </a:cubicBezTo>
                  <a:cubicBezTo>
                    <a:pt x="173" y="53"/>
                    <a:pt x="172" y="51"/>
                    <a:pt x="171" y="50"/>
                  </a:cubicBezTo>
                  <a:cubicBezTo>
                    <a:pt x="165" y="42"/>
                    <a:pt x="160" y="34"/>
                    <a:pt x="155" y="27"/>
                  </a:cubicBezTo>
                  <a:cubicBezTo>
                    <a:pt x="153" y="24"/>
                    <a:pt x="151" y="22"/>
                    <a:pt x="149" y="20"/>
                  </a:cubicBezTo>
                  <a:cubicBezTo>
                    <a:pt x="142" y="21"/>
                    <a:pt x="130" y="27"/>
                    <a:pt x="121" y="34"/>
                  </a:cubicBezTo>
                  <a:cubicBezTo>
                    <a:pt x="125" y="49"/>
                    <a:pt x="132" y="64"/>
                    <a:pt x="137" y="80"/>
                  </a:cubicBezTo>
                  <a:cubicBezTo>
                    <a:pt x="133" y="84"/>
                    <a:pt x="128" y="87"/>
                    <a:pt x="123" y="91"/>
                  </a:cubicBezTo>
                  <a:cubicBezTo>
                    <a:pt x="122" y="89"/>
                    <a:pt x="120" y="89"/>
                    <a:pt x="118" y="87"/>
                  </a:cubicBezTo>
                  <a:cubicBezTo>
                    <a:pt x="116" y="85"/>
                    <a:pt x="113" y="84"/>
                    <a:pt x="111" y="81"/>
                  </a:cubicBezTo>
                  <a:cubicBezTo>
                    <a:pt x="104" y="76"/>
                    <a:pt x="97" y="71"/>
                    <a:pt x="91" y="66"/>
                  </a:cubicBezTo>
                  <a:cubicBezTo>
                    <a:pt x="89" y="65"/>
                    <a:pt x="86" y="63"/>
                    <a:pt x="83" y="61"/>
                  </a:cubicBezTo>
                  <a:cubicBezTo>
                    <a:pt x="75" y="67"/>
                    <a:pt x="68" y="75"/>
                    <a:pt x="61" y="82"/>
                  </a:cubicBezTo>
                  <a:cubicBezTo>
                    <a:pt x="64" y="88"/>
                    <a:pt x="68" y="93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3" y="100"/>
                    <a:pt x="75" y="101"/>
                    <a:pt x="76" y="103"/>
                  </a:cubicBezTo>
                  <a:cubicBezTo>
                    <a:pt x="77" y="105"/>
                    <a:pt x="79" y="108"/>
                    <a:pt x="81" y="110"/>
                  </a:cubicBezTo>
                  <a:cubicBezTo>
                    <a:pt x="83" y="113"/>
                    <a:pt x="85" y="115"/>
                    <a:pt x="87" y="117"/>
                  </a:cubicBezTo>
                  <a:cubicBezTo>
                    <a:pt x="88" y="119"/>
                    <a:pt x="89" y="121"/>
                    <a:pt x="91" y="122"/>
                  </a:cubicBezTo>
                  <a:cubicBezTo>
                    <a:pt x="88" y="128"/>
                    <a:pt x="84" y="132"/>
                    <a:pt x="80" y="137"/>
                  </a:cubicBezTo>
                  <a:cubicBezTo>
                    <a:pt x="65" y="131"/>
                    <a:pt x="50" y="126"/>
                    <a:pt x="35" y="121"/>
                  </a:cubicBezTo>
                  <a:cubicBezTo>
                    <a:pt x="32" y="123"/>
                    <a:pt x="29" y="128"/>
                    <a:pt x="26" y="133"/>
                  </a:cubicBezTo>
                  <a:cubicBezTo>
                    <a:pt x="25" y="135"/>
                    <a:pt x="25" y="137"/>
                    <a:pt x="24" y="138"/>
                  </a:cubicBezTo>
                  <a:cubicBezTo>
                    <a:pt x="23" y="140"/>
                    <a:pt x="22" y="141"/>
                    <a:pt x="22" y="143"/>
                  </a:cubicBezTo>
                  <a:cubicBezTo>
                    <a:pt x="21" y="145"/>
                    <a:pt x="20" y="147"/>
                    <a:pt x="20" y="148"/>
                  </a:cubicBezTo>
                  <a:cubicBezTo>
                    <a:pt x="21" y="150"/>
                    <a:pt x="23" y="151"/>
                    <a:pt x="24" y="152"/>
                  </a:cubicBezTo>
                  <a:cubicBezTo>
                    <a:pt x="34" y="159"/>
                    <a:pt x="43" y="166"/>
                    <a:pt x="53" y="172"/>
                  </a:cubicBezTo>
                  <a:cubicBezTo>
                    <a:pt x="55" y="174"/>
                    <a:pt x="57" y="175"/>
                    <a:pt x="60" y="177"/>
                  </a:cubicBezTo>
                  <a:cubicBezTo>
                    <a:pt x="58" y="183"/>
                    <a:pt x="56" y="188"/>
                    <a:pt x="55" y="194"/>
                  </a:cubicBezTo>
                  <a:cubicBezTo>
                    <a:pt x="54" y="194"/>
                    <a:pt x="53" y="194"/>
                    <a:pt x="52" y="194"/>
                  </a:cubicBezTo>
                  <a:cubicBezTo>
                    <a:pt x="52" y="194"/>
                    <a:pt x="51" y="194"/>
                    <a:pt x="50" y="194"/>
                  </a:cubicBezTo>
                  <a:cubicBezTo>
                    <a:pt x="50" y="194"/>
                    <a:pt x="50" y="194"/>
                    <a:pt x="50" y="194"/>
                  </a:cubicBezTo>
                  <a:cubicBezTo>
                    <a:pt x="50" y="194"/>
                    <a:pt x="49" y="194"/>
                    <a:pt x="49" y="194"/>
                  </a:cubicBezTo>
                  <a:cubicBezTo>
                    <a:pt x="37" y="194"/>
                    <a:pt x="25" y="193"/>
                    <a:pt x="13" y="193"/>
                  </a:cubicBezTo>
                  <a:cubicBezTo>
                    <a:pt x="11" y="193"/>
                    <a:pt x="8" y="193"/>
                    <a:pt x="5" y="194"/>
                  </a:cubicBezTo>
                  <a:cubicBezTo>
                    <a:pt x="3" y="199"/>
                    <a:pt x="2" y="205"/>
                    <a:pt x="1" y="213"/>
                  </a:cubicBezTo>
                  <a:cubicBezTo>
                    <a:pt x="1" y="216"/>
                    <a:pt x="0" y="220"/>
                    <a:pt x="0" y="224"/>
                  </a:cubicBezTo>
                  <a:cubicBezTo>
                    <a:pt x="2" y="224"/>
                    <a:pt x="3" y="225"/>
                    <a:pt x="5" y="226"/>
                  </a:cubicBezTo>
                  <a:cubicBezTo>
                    <a:pt x="9" y="227"/>
                    <a:pt x="12" y="228"/>
                    <a:pt x="16" y="229"/>
                  </a:cubicBezTo>
                  <a:cubicBezTo>
                    <a:pt x="21" y="231"/>
                    <a:pt x="25" y="232"/>
                    <a:pt x="30" y="233"/>
                  </a:cubicBezTo>
                  <a:cubicBezTo>
                    <a:pt x="34" y="234"/>
                    <a:pt x="38" y="236"/>
                    <a:pt x="41" y="237"/>
                  </a:cubicBezTo>
                  <a:cubicBezTo>
                    <a:pt x="43" y="237"/>
                    <a:pt x="45" y="238"/>
                    <a:pt x="47" y="239"/>
                  </a:cubicBezTo>
                  <a:cubicBezTo>
                    <a:pt x="47" y="256"/>
                    <a:pt x="47" y="256"/>
                    <a:pt x="47" y="256"/>
                  </a:cubicBezTo>
                  <a:cubicBezTo>
                    <a:pt x="43" y="258"/>
                    <a:pt x="38" y="259"/>
                    <a:pt x="34" y="260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25" y="263"/>
                    <a:pt x="17" y="265"/>
                    <a:pt x="9" y="268"/>
                  </a:cubicBezTo>
                  <a:cubicBezTo>
                    <a:pt x="6" y="269"/>
                    <a:pt x="3" y="270"/>
                    <a:pt x="0" y="271"/>
                  </a:cubicBezTo>
                  <a:cubicBezTo>
                    <a:pt x="0" y="280"/>
                    <a:pt x="2" y="291"/>
                    <a:pt x="5" y="301"/>
                  </a:cubicBezTo>
                  <a:cubicBezTo>
                    <a:pt x="8" y="302"/>
                    <a:pt x="12" y="302"/>
                    <a:pt x="16" y="302"/>
                  </a:cubicBezTo>
                  <a:cubicBezTo>
                    <a:pt x="18" y="302"/>
                    <a:pt x="19" y="302"/>
                    <a:pt x="21" y="302"/>
                  </a:cubicBezTo>
                  <a:cubicBezTo>
                    <a:pt x="26" y="302"/>
                    <a:pt x="32" y="302"/>
                    <a:pt x="37" y="302"/>
                  </a:cubicBezTo>
                  <a:cubicBezTo>
                    <a:pt x="38" y="302"/>
                    <a:pt x="38" y="302"/>
                    <a:pt x="38" y="302"/>
                  </a:cubicBezTo>
                  <a:cubicBezTo>
                    <a:pt x="42" y="301"/>
                    <a:pt x="47" y="301"/>
                    <a:pt x="51" y="301"/>
                  </a:cubicBezTo>
                  <a:cubicBezTo>
                    <a:pt x="54" y="301"/>
                    <a:pt x="54" y="301"/>
                    <a:pt x="54" y="301"/>
                  </a:cubicBezTo>
                  <a:cubicBezTo>
                    <a:pt x="54" y="302"/>
                    <a:pt x="55" y="303"/>
                    <a:pt x="56" y="305"/>
                  </a:cubicBezTo>
                  <a:cubicBezTo>
                    <a:pt x="57" y="309"/>
                    <a:pt x="59" y="313"/>
                    <a:pt x="60" y="318"/>
                  </a:cubicBezTo>
                  <a:cubicBezTo>
                    <a:pt x="59" y="319"/>
                    <a:pt x="58" y="319"/>
                    <a:pt x="57" y="320"/>
                  </a:cubicBezTo>
                  <a:cubicBezTo>
                    <a:pt x="51" y="324"/>
                    <a:pt x="45" y="328"/>
                    <a:pt x="40" y="332"/>
                  </a:cubicBezTo>
                  <a:cubicBezTo>
                    <a:pt x="33" y="336"/>
                    <a:pt x="26" y="341"/>
                    <a:pt x="20" y="346"/>
                  </a:cubicBezTo>
                  <a:cubicBezTo>
                    <a:pt x="20" y="347"/>
                    <a:pt x="21" y="350"/>
                    <a:pt x="22" y="352"/>
                  </a:cubicBezTo>
                  <a:cubicBezTo>
                    <a:pt x="22" y="353"/>
                    <a:pt x="23" y="355"/>
                    <a:pt x="23" y="356"/>
                  </a:cubicBezTo>
                  <a:cubicBezTo>
                    <a:pt x="23" y="356"/>
                    <a:pt x="23" y="356"/>
                    <a:pt x="23" y="356"/>
                  </a:cubicBezTo>
                  <a:cubicBezTo>
                    <a:pt x="26" y="362"/>
                    <a:pt x="30" y="369"/>
                    <a:pt x="34" y="374"/>
                  </a:cubicBezTo>
                  <a:cubicBezTo>
                    <a:pt x="36" y="373"/>
                    <a:pt x="38" y="373"/>
                    <a:pt x="40" y="372"/>
                  </a:cubicBezTo>
                  <a:cubicBezTo>
                    <a:pt x="51" y="369"/>
                    <a:pt x="61" y="365"/>
                    <a:pt x="72" y="361"/>
                  </a:cubicBezTo>
                  <a:cubicBezTo>
                    <a:pt x="75" y="360"/>
                    <a:pt x="77" y="359"/>
                    <a:pt x="80" y="358"/>
                  </a:cubicBezTo>
                  <a:cubicBezTo>
                    <a:pt x="84" y="363"/>
                    <a:pt x="87" y="367"/>
                    <a:pt x="91" y="372"/>
                  </a:cubicBezTo>
                  <a:cubicBezTo>
                    <a:pt x="90" y="374"/>
                    <a:pt x="89" y="375"/>
                    <a:pt x="88" y="377"/>
                  </a:cubicBezTo>
                  <a:cubicBezTo>
                    <a:pt x="80" y="386"/>
                    <a:pt x="73" y="395"/>
                    <a:pt x="66" y="405"/>
                  </a:cubicBezTo>
                  <a:cubicBezTo>
                    <a:pt x="64" y="407"/>
                    <a:pt x="63" y="409"/>
                    <a:pt x="62" y="411"/>
                  </a:cubicBezTo>
                  <a:cubicBezTo>
                    <a:pt x="65" y="417"/>
                    <a:pt x="75" y="428"/>
                    <a:pt x="83" y="434"/>
                  </a:cubicBezTo>
                  <a:cubicBezTo>
                    <a:pt x="90" y="430"/>
                    <a:pt x="97" y="424"/>
                    <a:pt x="103" y="419"/>
                  </a:cubicBezTo>
                  <a:cubicBezTo>
                    <a:pt x="110" y="415"/>
                    <a:pt x="116" y="409"/>
                    <a:pt x="123" y="404"/>
                  </a:cubicBezTo>
                  <a:cubicBezTo>
                    <a:pt x="127" y="408"/>
                    <a:pt x="132" y="411"/>
                    <a:pt x="137" y="414"/>
                  </a:cubicBezTo>
                  <a:cubicBezTo>
                    <a:pt x="136" y="416"/>
                    <a:pt x="136" y="418"/>
                    <a:pt x="135" y="420"/>
                  </a:cubicBezTo>
                  <a:cubicBezTo>
                    <a:pt x="131" y="431"/>
                    <a:pt x="127" y="443"/>
                    <a:pt x="123" y="454"/>
                  </a:cubicBezTo>
                  <a:cubicBezTo>
                    <a:pt x="123" y="456"/>
                    <a:pt x="122" y="459"/>
                    <a:pt x="121" y="461"/>
                  </a:cubicBezTo>
                  <a:cubicBezTo>
                    <a:pt x="126" y="466"/>
                    <a:pt x="139" y="472"/>
                    <a:pt x="149" y="475"/>
                  </a:cubicBezTo>
                  <a:cubicBezTo>
                    <a:pt x="150" y="474"/>
                    <a:pt x="152" y="472"/>
                    <a:pt x="154" y="469"/>
                  </a:cubicBezTo>
                  <a:cubicBezTo>
                    <a:pt x="160" y="460"/>
                    <a:pt x="167" y="451"/>
                    <a:pt x="173" y="442"/>
                  </a:cubicBezTo>
                  <a:cubicBezTo>
                    <a:pt x="174" y="440"/>
                    <a:pt x="176" y="438"/>
                    <a:pt x="177" y="435"/>
                  </a:cubicBezTo>
                  <a:cubicBezTo>
                    <a:pt x="183" y="437"/>
                    <a:pt x="189" y="439"/>
                    <a:pt x="194" y="441"/>
                  </a:cubicBezTo>
                  <a:cubicBezTo>
                    <a:pt x="193" y="457"/>
                    <a:pt x="193" y="474"/>
                    <a:pt x="193" y="489"/>
                  </a:cubicBezTo>
                  <a:cubicBezTo>
                    <a:pt x="201" y="493"/>
                    <a:pt x="214" y="495"/>
                    <a:pt x="224" y="495"/>
                  </a:cubicBezTo>
                  <a:cubicBezTo>
                    <a:pt x="230" y="480"/>
                    <a:pt x="234" y="464"/>
                    <a:pt x="239" y="448"/>
                  </a:cubicBezTo>
                  <a:cubicBezTo>
                    <a:pt x="257" y="448"/>
                    <a:pt x="257" y="448"/>
                    <a:pt x="257" y="448"/>
                  </a:cubicBezTo>
                  <a:cubicBezTo>
                    <a:pt x="261" y="464"/>
                    <a:pt x="265" y="480"/>
                    <a:pt x="271" y="495"/>
                  </a:cubicBezTo>
                  <a:cubicBezTo>
                    <a:pt x="282" y="495"/>
                    <a:pt x="291" y="493"/>
                    <a:pt x="301" y="491"/>
                  </a:cubicBezTo>
                  <a:cubicBezTo>
                    <a:pt x="303" y="485"/>
                    <a:pt x="302" y="480"/>
                    <a:pt x="302" y="474"/>
                  </a:cubicBezTo>
                  <a:cubicBezTo>
                    <a:pt x="302" y="469"/>
                    <a:pt x="302" y="463"/>
                    <a:pt x="302" y="458"/>
                  </a:cubicBezTo>
                  <a:cubicBezTo>
                    <a:pt x="302" y="441"/>
                    <a:pt x="302" y="441"/>
                    <a:pt x="302" y="441"/>
                  </a:cubicBezTo>
                  <a:cubicBezTo>
                    <a:pt x="307" y="439"/>
                    <a:pt x="312" y="437"/>
                    <a:pt x="318" y="436"/>
                  </a:cubicBezTo>
                  <a:cubicBezTo>
                    <a:pt x="327" y="449"/>
                    <a:pt x="336" y="463"/>
                    <a:pt x="346" y="475"/>
                  </a:cubicBezTo>
                  <a:cubicBezTo>
                    <a:pt x="353" y="474"/>
                    <a:pt x="366" y="468"/>
                    <a:pt x="374" y="461"/>
                  </a:cubicBezTo>
                  <a:cubicBezTo>
                    <a:pt x="370" y="446"/>
                    <a:pt x="364" y="431"/>
                    <a:pt x="358" y="415"/>
                  </a:cubicBezTo>
                  <a:cubicBezTo>
                    <a:pt x="363" y="411"/>
                    <a:pt x="367" y="408"/>
                    <a:pt x="372" y="404"/>
                  </a:cubicBezTo>
                  <a:cubicBezTo>
                    <a:pt x="374" y="406"/>
                    <a:pt x="376" y="407"/>
                    <a:pt x="377" y="408"/>
                  </a:cubicBezTo>
                  <a:cubicBezTo>
                    <a:pt x="387" y="415"/>
                    <a:pt x="397" y="423"/>
                    <a:pt x="406" y="430"/>
                  </a:cubicBezTo>
                  <a:cubicBezTo>
                    <a:pt x="408" y="431"/>
                    <a:pt x="410" y="433"/>
                    <a:pt x="412" y="434"/>
                  </a:cubicBezTo>
                  <a:cubicBezTo>
                    <a:pt x="419" y="429"/>
                    <a:pt x="428" y="420"/>
                    <a:pt x="434" y="412"/>
                  </a:cubicBezTo>
                  <a:cubicBezTo>
                    <a:pt x="430" y="405"/>
                    <a:pt x="425" y="399"/>
                    <a:pt x="420" y="392"/>
                  </a:cubicBezTo>
                  <a:cubicBezTo>
                    <a:pt x="415" y="385"/>
                    <a:pt x="410" y="379"/>
                    <a:pt x="405" y="373"/>
                  </a:cubicBezTo>
                  <a:cubicBezTo>
                    <a:pt x="406" y="370"/>
                    <a:pt x="408" y="368"/>
                    <a:pt x="410" y="365"/>
                  </a:cubicBezTo>
                  <a:cubicBezTo>
                    <a:pt x="411" y="363"/>
                    <a:pt x="413" y="360"/>
                    <a:pt x="415" y="358"/>
                  </a:cubicBezTo>
                  <a:cubicBezTo>
                    <a:pt x="415" y="358"/>
                    <a:pt x="415" y="358"/>
                    <a:pt x="415" y="358"/>
                  </a:cubicBezTo>
                  <a:cubicBezTo>
                    <a:pt x="431" y="364"/>
                    <a:pt x="446" y="370"/>
                    <a:pt x="462" y="374"/>
                  </a:cubicBezTo>
                  <a:cubicBezTo>
                    <a:pt x="467" y="367"/>
                    <a:pt x="473" y="356"/>
                    <a:pt x="476" y="347"/>
                  </a:cubicBezTo>
                  <a:cubicBezTo>
                    <a:pt x="474" y="345"/>
                    <a:pt x="473" y="344"/>
                    <a:pt x="472" y="343"/>
                  </a:cubicBezTo>
                  <a:cubicBezTo>
                    <a:pt x="462" y="336"/>
                    <a:pt x="452" y="329"/>
                    <a:pt x="443" y="323"/>
                  </a:cubicBezTo>
                  <a:cubicBezTo>
                    <a:pt x="440" y="321"/>
                    <a:pt x="438" y="320"/>
                    <a:pt x="436" y="318"/>
                  </a:cubicBezTo>
                  <a:cubicBezTo>
                    <a:pt x="437" y="312"/>
                    <a:pt x="439" y="306"/>
                    <a:pt x="441" y="301"/>
                  </a:cubicBezTo>
                  <a:cubicBezTo>
                    <a:pt x="445" y="301"/>
                    <a:pt x="449" y="301"/>
                    <a:pt x="453" y="301"/>
                  </a:cubicBezTo>
                  <a:cubicBezTo>
                    <a:pt x="456" y="302"/>
                    <a:pt x="460" y="302"/>
                    <a:pt x="464" y="302"/>
                  </a:cubicBezTo>
                  <a:cubicBezTo>
                    <a:pt x="473" y="302"/>
                    <a:pt x="481" y="302"/>
                    <a:pt x="490" y="302"/>
                  </a:cubicBezTo>
                  <a:cubicBezTo>
                    <a:pt x="493" y="296"/>
                    <a:pt x="493" y="289"/>
                    <a:pt x="494" y="283"/>
                  </a:cubicBezTo>
                  <a:cubicBezTo>
                    <a:pt x="495" y="282"/>
                    <a:pt x="494" y="280"/>
                    <a:pt x="495" y="279"/>
                  </a:cubicBezTo>
                  <a:cubicBezTo>
                    <a:pt x="495" y="278"/>
                    <a:pt x="497" y="277"/>
                    <a:pt x="498" y="276"/>
                  </a:cubicBezTo>
                  <a:cubicBezTo>
                    <a:pt x="498" y="271"/>
                    <a:pt x="498" y="271"/>
                    <a:pt x="498" y="271"/>
                  </a:cubicBezTo>
                  <a:cubicBezTo>
                    <a:pt x="489" y="269"/>
                    <a:pt x="481" y="266"/>
                    <a:pt x="473" y="263"/>
                  </a:cubicBezTo>
                  <a:cubicBezTo>
                    <a:pt x="465" y="261"/>
                    <a:pt x="456" y="259"/>
                    <a:pt x="448" y="256"/>
                  </a:cubicBezTo>
                  <a:cubicBezTo>
                    <a:pt x="448" y="239"/>
                    <a:pt x="448" y="239"/>
                    <a:pt x="448" y="239"/>
                  </a:cubicBezTo>
                  <a:cubicBezTo>
                    <a:pt x="449" y="238"/>
                    <a:pt x="451" y="238"/>
                    <a:pt x="452" y="237"/>
                  </a:cubicBezTo>
                  <a:moveTo>
                    <a:pt x="345" y="304"/>
                  </a:moveTo>
                  <a:cubicBezTo>
                    <a:pt x="349" y="298"/>
                    <a:pt x="357" y="296"/>
                    <a:pt x="364" y="299"/>
                  </a:cubicBezTo>
                  <a:cubicBezTo>
                    <a:pt x="370" y="303"/>
                    <a:pt x="372" y="311"/>
                    <a:pt x="369" y="318"/>
                  </a:cubicBezTo>
                  <a:cubicBezTo>
                    <a:pt x="365" y="324"/>
                    <a:pt x="357" y="326"/>
                    <a:pt x="350" y="323"/>
                  </a:cubicBezTo>
                  <a:cubicBezTo>
                    <a:pt x="344" y="319"/>
                    <a:pt x="342" y="311"/>
                    <a:pt x="345" y="304"/>
                  </a:cubicBezTo>
                  <a:moveTo>
                    <a:pt x="344" y="182"/>
                  </a:moveTo>
                  <a:cubicBezTo>
                    <a:pt x="345" y="178"/>
                    <a:pt x="347" y="175"/>
                    <a:pt x="350" y="173"/>
                  </a:cubicBezTo>
                  <a:cubicBezTo>
                    <a:pt x="357" y="169"/>
                    <a:pt x="365" y="172"/>
                    <a:pt x="369" y="178"/>
                  </a:cubicBezTo>
                  <a:cubicBezTo>
                    <a:pt x="372" y="184"/>
                    <a:pt x="370" y="193"/>
                    <a:pt x="364" y="196"/>
                  </a:cubicBezTo>
                  <a:cubicBezTo>
                    <a:pt x="363" y="197"/>
                    <a:pt x="361" y="198"/>
                    <a:pt x="360" y="198"/>
                  </a:cubicBezTo>
                  <a:cubicBezTo>
                    <a:pt x="354" y="199"/>
                    <a:pt x="348" y="197"/>
                    <a:pt x="345" y="191"/>
                  </a:cubicBezTo>
                  <a:cubicBezTo>
                    <a:pt x="344" y="188"/>
                    <a:pt x="343" y="185"/>
                    <a:pt x="344" y="182"/>
                  </a:cubicBezTo>
                  <a:moveTo>
                    <a:pt x="361" y="248"/>
                  </a:moveTo>
                  <a:cubicBezTo>
                    <a:pt x="361" y="240"/>
                    <a:pt x="367" y="234"/>
                    <a:pt x="374" y="234"/>
                  </a:cubicBezTo>
                  <a:cubicBezTo>
                    <a:pt x="381" y="234"/>
                    <a:pt x="387" y="240"/>
                    <a:pt x="387" y="248"/>
                  </a:cubicBezTo>
                  <a:cubicBezTo>
                    <a:pt x="387" y="255"/>
                    <a:pt x="381" y="261"/>
                    <a:pt x="374" y="261"/>
                  </a:cubicBezTo>
                  <a:cubicBezTo>
                    <a:pt x="367" y="261"/>
                    <a:pt x="361" y="255"/>
                    <a:pt x="361" y="248"/>
                  </a:cubicBezTo>
                  <a:moveTo>
                    <a:pt x="261" y="374"/>
                  </a:moveTo>
                  <a:cubicBezTo>
                    <a:pt x="261" y="382"/>
                    <a:pt x="255" y="388"/>
                    <a:pt x="248" y="388"/>
                  </a:cubicBezTo>
                  <a:cubicBezTo>
                    <a:pt x="246" y="388"/>
                    <a:pt x="245" y="387"/>
                    <a:pt x="243" y="387"/>
                  </a:cubicBezTo>
                  <a:cubicBezTo>
                    <a:pt x="239" y="386"/>
                    <a:pt x="236" y="383"/>
                    <a:pt x="235" y="379"/>
                  </a:cubicBezTo>
                  <a:cubicBezTo>
                    <a:pt x="234" y="377"/>
                    <a:pt x="234" y="376"/>
                    <a:pt x="234" y="374"/>
                  </a:cubicBezTo>
                  <a:cubicBezTo>
                    <a:pt x="234" y="372"/>
                    <a:pt x="235" y="370"/>
                    <a:pt x="236" y="368"/>
                  </a:cubicBezTo>
                  <a:cubicBezTo>
                    <a:pt x="238" y="364"/>
                    <a:pt x="243" y="361"/>
                    <a:pt x="248" y="361"/>
                  </a:cubicBezTo>
                  <a:cubicBezTo>
                    <a:pt x="253" y="361"/>
                    <a:pt x="257" y="364"/>
                    <a:pt x="259" y="368"/>
                  </a:cubicBezTo>
                  <a:cubicBezTo>
                    <a:pt x="260" y="370"/>
                    <a:pt x="261" y="372"/>
                    <a:pt x="261" y="374"/>
                  </a:cubicBezTo>
                  <a:moveTo>
                    <a:pt x="248" y="108"/>
                  </a:moveTo>
                  <a:cubicBezTo>
                    <a:pt x="255" y="108"/>
                    <a:pt x="261" y="114"/>
                    <a:pt x="261" y="121"/>
                  </a:cubicBezTo>
                  <a:cubicBezTo>
                    <a:pt x="261" y="129"/>
                    <a:pt x="255" y="135"/>
                    <a:pt x="248" y="135"/>
                  </a:cubicBezTo>
                  <a:cubicBezTo>
                    <a:pt x="240" y="135"/>
                    <a:pt x="234" y="129"/>
                    <a:pt x="234" y="121"/>
                  </a:cubicBezTo>
                  <a:cubicBezTo>
                    <a:pt x="234" y="114"/>
                    <a:pt x="240" y="108"/>
                    <a:pt x="248" y="108"/>
                  </a:cubicBezTo>
                  <a:moveTo>
                    <a:pt x="236" y="161"/>
                  </a:moveTo>
                  <a:cubicBezTo>
                    <a:pt x="237" y="161"/>
                    <a:pt x="237" y="161"/>
                    <a:pt x="238" y="161"/>
                  </a:cubicBezTo>
                  <a:cubicBezTo>
                    <a:pt x="239" y="161"/>
                    <a:pt x="241" y="161"/>
                    <a:pt x="242" y="161"/>
                  </a:cubicBezTo>
                  <a:cubicBezTo>
                    <a:pt x="244" y="160"/>
                    <a:pt x="246" y="160"/>
                    <a:pt x="247" y="160"/>
                  </a:cubicBezTo>
                  <a:cubicBezTo>
                    <a:pt x="295" y="160"/>
                    <a:pt x="335" y="199"/>
                    <a:pt x="335" y="247"/>
                  </a:cubicBezTo>
                  <a:cubicBezTo>
                    <a:pt x="335" y="251"/>
                    <a:pt x="335" y="254"/>
                    <a:pt x="334" y="257"/>
                  </a:cubicBezTo>
                  <a:cubicBezTo>
                    <a:pt x="334" y="263"/>
                    <a:pt x="332" y="269"/>
                    <a:pt x="330" y="275"/>
                  </a:cubicBezTo>
                  <a:cubicBezTo>
                    <a:pt x="330" y="276"/>
                    <a:pt x="330" y="277"/>
                    <a:pt x="329" y="278"/>
                  </a:cubicBezTo>
                  <a:cubicBezTo>
                    <a:pt x="329" y="280"/>
                    <a:pt x="328" y="282"/>
                    <a:pt x="327" y="284"/>
                  </a:cubicBezTo>
                  <a:cubicBezTo>
                    <a:pt x="326" y="285"/>
                    <a:pt x="326" y="286"/>
                    <a:pt x="325" y="287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9"/>
                    <a:pt x="324" y="290"/>
                    <a:pt x="323" y="291"/>
                  </a:cubicBezTo>
                  <a:cubicBezTo>
                    <a:pt x="322" y="292"/>
                    <a:pt x="322" y="293"/>
                    <a:pt x="321" y="294"/>
                  </a:cubicBezTo>
                  <a:cubicBezTo>
                    <a:pt x="320" y="295"/>
                    <a:pt x="320" y="296"/>
                    <a:pt x="319" y="297"/>
                  </a:cubicBezTo>
                  <a:cubicBezTo>
                    <a:pt x="318" y="299"/>
                    <a:pt x="317" y="300"/>
                    <a:pt x="317" y="301"/>
                  </a:cubicBezTo>
                  <a:cubicBezTo>
                    <a:pt x="315" y="303"/>
                    <a:pt x="313" y="305"/>
                    <a:pt x="311" y="307"/>
                  </a:cubicBezTo>
                  <a:cubicBezTo>
                    <a:pt x="310" y="308"/>
                    <a:pt x="310" y="309"/>
                    <a:pt x="309" y="309"/>
                  </a:cubicBezTo>
                  <a:cubicBezTo>
                    <a:pt x="304" y="314"/>
                    <a:pt x="299" y="318"/>
                    <a:pt x="293" y="322"/>
                  </a:cubicBezTo>
                  <a:cubicBezTo>
                    <a:pt x="292" y="323"/>
                    <a:pt x="291" y="323"/>
                    <a:pt x="289" y="324"/>
                  </a:cubicBezTo>
                  <a:cubicBezTo>
                    <a:pt x="289" y="324"/>
                    <a:pt x="289" y="324"/>
                    <a:pt x="289" y="324"/>
                  </a:cubicBezTo>
                  <a:cubicBezTo>
                    <a:pt x="288" y="325"/>
                    <a:pt x="287" y="325"/>
                    <a:pt x="286" y="326"/>
                  </a:cubicBezTo>
                  <a:cubicBezTo>
                    <a:pt x="284" y="327"/>
                    <a:pt x="283" y="327"/>
                    <a:pt x="281" y="328"/>
                  </a:cubicBezTo>
                  <a:cubicBezTo>
                    <a:pt x="280" y="328"/>
                    <a:pt x="279" y="329"/>
                    <a:pt x="278" y="329"/>
                  </a:cubicBezTo>
                  <a:cubicBezTo>
                    <a:pt x="278" y="329"/>
                    <a:pt x="277" y="330"/>
                    <a:pt x="276" y="330"/>
                  </a:cubicBezTo>
                  <a:cubicBezTo>
                    <a:pt x="275" y="330"/>
                    <a:pt x="274" y="331"/>
                    <a:pt x="273" y="331"/>
                  </a:cubicBezTo>
                  <a:cubicBezTo>
                    <a:pt x="272" y="331"/>
                    <a:pt x="271" y="331"/>
                    <a:pt x="270" y="332"/>
                  </a:cubicBezTo>
                  <a:cubicBezTo>
                    <a:pt x="268" y="332"/>
                    <a:pt x="267" y="332"/>
                    <a:pt x="266" y="333"/>
                  </a:cubicBezTo>
                  <a:cubicBezTo>
                    <a:pt x="266" y="333"/>
                    <a:pt x="266" y="333"/>
                    <a:pt x="266" y="333"/>
                  </a:cubicBezTo>
                  <a:cubicBezTo>
                    <a:pt x="265" y="333"/>
                    <a:pt x="264" y="333"/>
                    <a:pt x="263" y="333"/>
                  </a:cubicBezTo>
                  <a:cubicBezTo>
                    <a:pt x="262" y="333"/>
                    <a:pt x="261" y="333"/>
                    <a:pt x="261" y="334"/>
                  </a:cubicBezTo>
                  <a:cubicBezTo>
                    <a:pt x="259" y="334"/>
                    <a:pt x="258" y="334"/>
                    <a:pt x="257" y="334"/>
                  </a:cubicBezTo>
                  <a:cubicBezTo>
                    <a:pt x="254" y="334"/>
                    <a:pt x="251" y="335"/>
                    <a:pt x="248" y="335"/>
                  </a:cubicBezTo>
                  <a:cubicBezTo>
                    <a:pt x="247" y="335"/>
                    <a:pt x="245" y="335"/>
                    <a:pt x="244" y="334"/>
                  </a:cubicBezTo>
                  <a:cubicBezTo>
                    <a:pt x="243" y="334"/>
                    <a:pt x="242" y="334"/>
                    <a:pt x="242" y="334"/>
                  </a:cubicBezTo>
                  <a:cubicBezTo>
                    <a:pt x="241" y="334"/>
                    <a:pt x="240" y="334"/>
                    <a:pt x="239" y="334"/>
                  </a:cubicBezTo>
                  <a:cubicBezTo>
                    <a:pt x="238" y="334"/>
                    <a:pt x="238" y="334"/>
                    <a:pt x="238" y="334"/>
                  </a:cubicBezTo>
                  <a:cubicBezTo>
                    <a:pt x="237" y="334"/>
                    <a:pt x="236" y="334"/>
                    <a:pt x="234" y="334"/>
                  </a:cubicBezTo>
                  <a:cubicBezTo>
                    <a:pt x="233" y="333"/>
                    <a:pt x="232" y="333"/>
                    <a:pt x="231" y="333"/>
                  </a:cubicBezTo>
                  <a:cubicBezTo>
                    <a:pt x="228" y="332"/>
                    <a:pt x="226" y="332"/>
                    <a:pt x="223" y="331"/>
                  </a:cubicBezTo>
                  <a:cubicBezTo>
                    <a:pt x="222" y="331"/>
                    <a:pt x="222" y="331"/>
                    <a:pt x="221" y="330"/>
                  </a:cubicBezTo>
                  <a:cubicBezTo>
                    <a:pt x="220" y="330"/>
                    <a:pt x="219" y="330"/>
                    <a:pt x="218" y="329"/>
                  </a:cubicBezTo>
                  <a:cubicBezTo>
                    <a:pt x="216" y="329"/>
                    <a:pt x="215" y="328"/>
                    <a:pt x="214" y="328"/>
                  </a:cubicBezTo>
                  <a:cubicBezTo>
                    <a:pt x="213" y="327"/>
                    <a:pt x="212" y="327"/>
                    <a:pt x="211" y="326"/>
                  </a:cubicBezTo>
                  <a:cubicBezTo>
                    <a:pt x="210" y="326"/>
                    <a:pt x="209" y="326"/>
                    <a:pt x="209" y="325"/>
                  </a:cubicBezTo>
                  <a:cubicBezTo>
                    <a:pt x="208" y="325"/>
                    <a:pt x="207" y="324"/>
                    <a:pt x="206" y="324"/>
                  </a:cubicBezTo>
                  <a:cubicBezTo>
                    <a:pt x="204" y="323"/>
                    <a:pt x="203" y="322"/>
                    <a:pt x="202" y="322"/>
                  </a:cubicBezTo>
                  <a:cubicBezTo>
                    <a:pt x="202" y="321"/>
                    <a:pt x="201" y="321"/>
                    <a:pt x="200" y="320"/>
                  </a:cubicBezTo>
                  <a:cubicBezTo>
                    <a:pt x="200" y="320"/>
                    <a:pt x="199" y="320"/>
                    <a:pt x="199" y="320"/>
                  </a:cubicBezTo>
                  <a:cubicBezTo>
                    <a:pt x="198" y="319"/>
                    <a:pt x="197" y="318"/>
                    <a:pt x="196" y="318"/>
                  </a:cubicBezTo>
                  <a:cubicBezTo>
                    <a:pt x="195" y="317"/>
                    <a:pt x="194" y="316"/>
                    <a:pt x="193" y="315"/>
                  </a:cubicBezTo>
                  <a:cubicBezTo>
                    <a:pt x="189" y="312"/>
                    <a:pt x="186" y="309"/>
                    <a:pt x="183" y="305"/>
                  </a:cubicBezTo>
                  <a:cubicBezTo>
                    <a:pt x="182" y="304"/>
                    <a:pt x="181" y="304"/>
                    <a:pt x="181" y="303"/>
                  </a:cubicBezTo>
                  <a:cubicBezTo>
                    <a:pt x="180" y="302"/>
                    <a:pt x="179" y="301"/>
                    <a:pt x="178" y="300"/>
                  </a:cubicBezTo>
                  <a:cubicBezTo>
                    <a:pt x="178" y="299"/>
                    <a:pt x="178" y="299"/>
                    <a:pt x="178" y="299"/>
                  </a:cubicBezTo>
                  <a:cubicBezTo>
                    <a:pt x="178" y="299"/>
                    <a:pt x="178" y="299"/>
                    <a:pt x="178" y="299"/>
                  </a:cubicBezTo>
                  <a:cubicBezTo>
                    <a:pt x="177" y="298"/>
                    <a:pt x="176" y="297"/>
                    <a:pt x="176" y="296"/>
                  </a:cubicBezTo>
                  <a:cubicBezTo>
                    <a:pt x="175" y="295"/>
                    <a:pt x="174" y="294"/>
                    <a:pt x="173" y="292"/>
                  </a:cubicBezTo>
                  <a:cubicBezTo>
                    <a:pt x="172" y="291"/>
                    <a:pt x="172" y="290"/>
                    <a:pt x="171" y="289"/>
                  </a:cubicBezTo>
                  <a:cubicBezTo>
                    <a:pt x="171" y="288"/>
                    <a:pt x="170" y="287"/>
                    <a:pt x="169" y="285"/>
                  </a:cubicBezTo>
                  <a:cubicBezTo>
                    <a:pt x="169" y="285"/>
                    <a:pt x="169" y="285"/>
                    <a:pt x="169" y="284"/>
                  </a:cubicBezTo>
                  <a:cubicBezTo>
                    <a:pt x="168" y="283"/>
                    <a:pt x="168" y="282"/>
                    <a:pt x="168" y="281"/>
                  </a:cubicBezTo>
                  <a:cubicBezTo>
                    <a:pt x="167" y="281"/>
                    <a:pt x="167" y="281"/>
                    <a:pt x="167" y="281"/>
                  </a:cubicBezTo>
                  <a:cubicBezTo>
                    <a:pt x="167" y="280"/>
                    <a:pt x="166" y="279"/>
                    <a:pt x="166" y="278"/>
                  </a:cubicBezTo>
                  <a:cubicBezTo>
                    <a:pt x="166" y="277"/>
                    <a:pt x="166" y="277"/>
                    <a:pt x="166" y="277"/>
                  </a:cubicBezTo>
                  <a:cubicBezTo>
                    <a:pt x="165" y="274"/>
                    <a:pt x="164" y="272"/>
                    <a:pt x="164" y="270"/>
                  </a:cubicBezTo>
                  <a:cubicBezTo>
                    <a:pt x="163" y="268"/>
                    <a:pt x="163" y="267"/>
                    <a:pt x="162" y="265"/>
                  </a:cubicBezTo>
                  <a:cubicBezTo>
                    <a:pt x="162" y="264"/>
                    <a:pt x="162" y="263"/>
                    <a:pt x="162" y="262"/>
                  </a:cubicBezTo>
                  <a:cubicBezTo>
                    <a:pt x="162" y="261"/>
                    <a:pt x="162" y="261"/>
                    <a:pt x="162" y="261"/>
                  </a:cubicBezTo>
                  <a:cubicBezTo>
                    <a:pt x="161" y="259"/>
                    <a:pt x="161" y="258"/>
                    <a:pt x="161" y="257"/>
                  </a:cubicBezTo>
                  <a:cubicBezTo>
                    <a:pt x="161" y="257"/>
                    <a:pt x="161" y="256"/>
                    <a:pt x="161" y="256"/>
                  </a:cubicBezTo>
                  <a:cubicBezTo>
                    <a:pt x="161" y="255"/>
                    <a:pt x="161" y="254"/>
                    <a:pt x="161" y="253"/>
                  </a:cubicBezTo>
                  <a:cubicBezTo>
                    <a:pt x="161" y="251"/>
                    <a:pt x="161" y="250"/>
                    <a:pt x="161" y="248"/>
                  </a:cubicBezTo>
                  <a:cubicBezTo>
                    <a:pt x="161" y="248"/>
                    <a:pt x="161" y="248"/>
                    <a:pt x="161" y="248"/>
                  </a:cubicBezTo>
                  <a:cubicBezTo>
                    <a:pt x="161" y="246"/>
                    <a:pt x="161" y="245"/>
                    <a:pt x="161" y="243"/>
                  </a:cubicBezTo>
                  <a:cubicBezTo>
                    <a:pt x="161" y="242"/>
                    <a:pt x="161" y="241"/>
                    <a:pt x="161" y="240"/>
                  </a:cubicBezTo>
                  <a:cubicBezTo>
                    <a:pt x="161" y="240"/>
                    <a:pt x="161" y="239"/>
                    <a:pt x="161" y="238"/>
                  </a:cubicBezTo>
                  <a:cubicBezTo>
                    <a:pt x="162" y="234"/>
                    <a:pt x="162" y="229"/>
                    <a:pt x="163" y="225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5" y="221"/>
                    <a:pt x="165" y="219"/>
                    <a:pt x="166" y="218"/>
                  </a:cubicBezTo>
                  <a:cubicBezTo>
                    <a:pt x="167" y="214"/>
                    <a:pt x="169" y="210"/>
                    <a:pt x="171" y="206"/>
                  </a:cubicBezTo>
                  <a:cubicBezTo>
                    <a:pt x="172" y="205"/>
                    <a:pt x="172" y="204"/>
                    <a:pt x="173" y="203"/>
                  </a:cubicBezTo>
                  <a:cubicBezTo>
                    <a:pt x="174" y="202"/>
                    <a:pt x="174" y="201"/>
                    <a:pt x="175" y="200"/>
                  </a:cubicBezTo>
                  <a:cubicBezTo>
                    <a:pt x="175" y="199"/>
                    <a:pt x="176" y="198"/>
                    <a:pt x="177" y="197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8" y="196"/>
                    <a:pt x="179" y="194"/>
                    <a:pt x="180" y="193"/>
                  </a:cubicBezTo>
                  <a:cubicBezTo>
                    <a:pt x="181" y="192"/>
                    <a:pt x="182" y="191"/>
                    <a:pt x="183" y="189"/>
                  </a:cubicBezTo>
                  <a:cubicBezTo>
                    <a:pt x="185" y="188"/>
                    <a:pt x="186" y="186"/>
                    <a:pt x="188" y="184"/>
                  </a:cubicBezTo>
                  <a:cubicBezTo>
                    <a:pt x="189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92" y="180"/>
                    <a:pt x="193" y="180"/>
                    <a:pt x="195" y="179"/>
                  </a:cubicBezTo>
                  <a:cubicBezTo>
                    <a:pt x="195" y="178"/>
                    <a:pt x="195" y="178"/>
                    <a:pt x="196" y="178"/>
                  </a:cubicBezTo>
                  <a:cubicBezTo>
                    <a:pt x="197" y="177"/>
                    <a:pt x="198" y="176"/>
                    <a:pt x="199" y="175"/>
                  </a:cubicBezTo>
                  <a:cubicBezTo>
                    <a:pt x="200" y="175"/>
                    <a:pt x="200" y="175"/>
                    <a:pt x="200" y="175"/>
                  </a:cubicBezTo>
                  <a:cubicBezTo>
                    <a:pt x="202" y="174"/>
                    <a:pt x="203" y="173"/>
                    <a:pt x="204" y="172"/>
                  </a:cubicBezTo>
                  <a:cubicBezTo>
                    <a:pt x="206" y="171"/>
                    <a:pt x="207" y="170"/>
                    <a:pt x="209" y="170"/>
                  </a:cubicBezTo>
                  <a:cubicBezTo>
                    <a:pt x="210" y="169"/>
                    <a:pt x="212" y="168"/>
                    <a:pt x="213" y="168"/>
                  </a:cubicBezTo>
                  <a:cubicBezTo>
                    <a:pt x="214" y="167"/>
                    <a:pt x="214" y="167"/>
                    <a:pt x="214" y="167"/>
                  </a:cubicBezTo>
                  <a:cubicBezTo>
                    <a:pt x="217" y="166"/>
                    <a:pt x="220" y="165"/>
                    <a:pt x="223" y="164"/>
                  </a:cubicBezTo>
                  <a:cubicBezTo>
                    <a:pt x="223" y="164"/>
                    <a:pt x="224" y="164"/>
                    <a:pt x="225" y="164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5" y="163"/>
                    <a:pt x="226" y="163"/>
                    <a:pt x="227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29" y="162"/>
                    <a:pt x="230" y="162"/>
                    <a:pt x="231" y="162"/>
                  </a:cubicBezTo>
                  <a:cubicBezTo>
                    <a:pt x="232" y="162"/>
                    <a:pt x="232" y="162"/>
                    <a:pt x="233" y="162"/>
                  </a:cubicBezTo>
                  <a:cubicBezTo>
                    <a:pt x="234" y="161"/>
                    <a:pt x="235" y="161"/>
                    <a:pt x="236" y="161"/>
                  </a:cubicBezTo>
                  <a:moveTo>
                    <a:pt x="298" y="135"/>
                  </a:moveTo>
                  <a:cubicBezTo>
                    <a:pt x="298" y="134"/>
                    <a:pt x="299" y="133"/>
                    <a:pt x="299" y="132"/>
                  </a:cubicBezTo>
                  <a:cubicBezTo>
                    <a:pt x="303" y="125"/>
                    <a:pt x="311" y="123"/>
                    <a:pt x="318" y="127"/>
                  </a:cubicBezTo>
                  <a:cubicBezTo>
                    <a:pt x="324" y="130"/>
                    <a:pt x="326" y="139"/>
                    <a:pt x="322" y="145"/>
                  </a:cubicBezTo>
                  <a:cubicBezTo>
                    <a:pt x="320" y="149"/>
                    <a:pt x="317" y="151"/>
                    <a:pt x="314" y="151"/>
                  </a:cubicBezTo>
                  <a:cubicBezTo>
                    <a:pt x="311" y="152"/>
                    <a:pt x="307" y="152"/>
                    <a:pt x="304" y="150"/>
                  </a:cubicBezTo>
                  <a:cubicBezTo>
                    <a:pt x="299" y="147"/>
                    <a:pt x="296" y="141"/>
                    <a:pt x="298" y="135"/>
                  </a:cubicBezTo>
                  <a:moveTo>
                    <a:pt x="135" y="248"/>
                  </a:moveTo>
                  <a:cubicBezTo>
                    <a:pt x="135" y="255"/>
                    <a:pt x="129" y="261"/>
                    <a:pt x="121" y="261"/>
                  </a:cubicBezTo>
                  <a:cubicBezTo>
                    <a:pt x="120" y="261"/>
                    <a:pt x="118" y="261"/>
                    <a:pt x="117" y="261"/>
                  </a:cubicBezTo>
                  <a:cubicBezTo>
                    <a:pt x="113" y="259"/>
                    <a:pt x="110" y="256"/>
                    <a:pt x="108" y="252"/>
                  </a:cubicBezTo>
                  <a:cubicBezTo>
                    <a:pt x="108" y="251"/>
                    <a:pt x="108" y="249"/>
                    <a:pt x="108" y="248"/>
                  </a:cubicBezTo>
                  <a:cubicBezTo>
                    <a:pt x="108" y="240"/>
                    <a:pt x="114" y="234"/>
                    <a:pt x="121" y="234"/>
                  </a:cubicBezTo>
                  <a:cubicBezTo>
                    <a:pt x="129" y="234"/>
                    <a:pt x="135" y="240"/>
                    <a:pt x="135" y="248"/>
                  </a:cubicBezTo>
                  <a:moveTo>
                    <a:pt x="134" y="172"/>
                  </a:moveTo>
                  <a:cubicBezTo>
                    <a:pt x="138" y="171"/>
                    <a:pt x="141" y="171"/>
                    <a:pt x="145" y="173"/>
                  </a:cubicBezTo>
                  <a:cubicBezTo>
                    <a:pt x="150" y="176"/>
                    <a:pt x="152" y="181"/>
                    <a:pt x="151" y="187"/>
                  </a:cubicBezTo>
                  <a:cubicBezTo>
                    <a:pt x="151" y="188"/>
                    <a:pt x="151" y="190"/>
                    <a:pt x="150" y="191"/>
                  </a:cubicBezTo>
                  <a:cubicBezTo>
                    <a:pt x="150" y="192"/>
                    <a:pt x="149" y="192"/>
                    <a:pt x="149" y="193"/>
                  </a:cubicBezTo>
                  <a:cubicBezTo>
                    <a:pt x="145" y="198"/>
                    <a:pt x="137" y="200"/>
                    <a:pt x="131" y="196"/>
                  </a:cubicBezTo>
                  <a:cubicBezTo>
                    <a:pt x="125" y="193"/>
                    <a:pt x="123" y="184"/>
                    <a:pt x="126" y="178"/>
                  </a:cubicBezTo>
                  <a:cubicBezTo>
                    <a:pt x="127" y="177"/>
                    <a:pt x="127" y="177"/>
                    <a:pt x="128" y="176"/>
                  </a:cubicBezTo>
                  <a:cubicBezTo>
                    <a:pt x="129" y="174"/>
                    <a:pt x="132" y="173"/>
                    <a:pt x="134" y="172"/>
                  </a:cubicBezTo>
                  <a:moveTo>
                    <a:pt x="131" y="300"/>
                  </a:moveTo>
                  <a:cubicBezTo>
                    <a:pt x="131" y="299"/>
                    <a:pt x="131" y="299"/>
                    <a:pt x="131" y="299"/>
                  </a:cubicBezTo>
                  <a:cubicBezTo>
                    <a:pt x="138" y="296"/>
                    <a:pt x="146" y="298"/>
                    <a:pt x="150" y="304"/>
                  </a:cubicBezTo>
                  <a:cubicBezTo>
                    <a:pt x="150" y="305"/>
                    <a:pt x="150" y="305"/>
                    <a:pt x="150" y="305"/>
                  </a:cubicBezTo>
                  <a:cubicBezTo>
                    <a:pt x="153" y="311"/>
                    <a:pt x="151" y="319"/>
                    <a:pt x="145" y="323"/>
                  </a:cubicBezTo>
                  <a:cubicBezTo>
                    <a:pt x="138" y="326"/>
                    <a:pt x="130" y="324"/>
                    <a:pt x="126" y="318"/>
                  </a:cubicBezTo>
                  <a:cubicBezTo>
                    <a:pt x="123" y="312"/>
                    <a:pt x="125" y="304"/>
                    <a:pt x="131" y="300"/>
                  </a:cubicBezTo>
                  <a:moveTo>
                    <a:pt x="173" y="351"/>
                  </a:moveTo>
                  <a:cubicBezTo>
                    <a:pt x="173" y="351"/>
                    <a:pt x="173" y="351"/>
                    <a:pt x="173" y="351"/>
                  </a:cubicBezTo>
                  <a:cubicBezTo>
                    <a:pt x="176" y="344"/>
                    <a:pt x="185" y="342"/>
                    <a:pt x="191" y="346"/>
                  </a:cubicBezTo>
                  <a:cubicBezTo>
                    <a:pt x="196" y="348"/>
                    <a:pt x="198" y="353"/>
                    <a:pt x="198" y="358"/>
                  </a:cubicBezTo>
                  <a:cubicBezTo>
                    <a:pt x="198" y="360"/>
                    <a:pt x="197" y="362"/>
                    <a:pt x="196" y="364"/>
                  </a:cubicBezTo>
                  <a:cubicBezTo>
                    <a:pt x="192" y="370"/>
                    <a:pt x="184" y="373"/>
                    <a:pt x="178" y="369"/>
                  </a:cubicBezTo>
                  <a:cubicBezTo>
                    <a:pt x="171" y="365"/>
                    <a:pt x="169" y="357"/>
                    <a:pt x="173" y="351"/>
                  </a:cubicBezTo>
                  <a:moveTo>
                    <a:pt x="298" y="354"/>
                  </a:moveTo>
                  <a:cubicBezTo>
                    <a:pt x="299" y="351"/>
                    <a:pt x="301" y="348"/>
                    <a:pt x="304" y="346"/>
                  </a:cubicBezTo>
                  <a:cubicBezTo>
                    <a:pt x="306" y="344"/>
                    <a:pt x="309" y="344"/>
                    <a:pt x="311" y="344"/>
                  </a:cubicBezTo>
                  <a:cubicBezTo>
                    <a:pt x="316" y="344"/>
                    <a:pt x="320" y="346"/>
                    <a:pt x="322" y="351"/>
                  </a:cubicBezTo>
                  <a:cubicBezTo>
                    <a:pt x="326" y="357"/>
                    <a:pt x="324" y="365"/>
                    <a:pt x="318" y="369"/>
                  </a:cubicBezTo>
                  <a:cubicBezTo>
                    <a:pt x="311" y="373"/>
                    <a:pt x="303" y="370"/>
                    <a:pt x="299" y="364"/>
                  </a:cubicBezTo>
                  <a:cubicBezTo>
                    <a:pt x="297" y="361"/>
                    <a:pt x="297" y="358"/>
                    <a:pt x="298" y="354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21" name="Freeform 138">
              <a:extLst>
                <a:ext uri="{FF2B5EF4-FFF2-40B4-BE49-F238E27FC236}">
                  <a16:creationId xmlns:a16="http://schemas.microsoft.com/office/drawing/2014/main" id="{22BD9908-BE4C-4C53-8307-913BFCF2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5385" y="5196144"/>
              <a:ext cx="605981" cy="612002"/>
            </a:xfrm>
            <a:custGeom>
              <a:avLst/>
              <a:gdLst>
                <a:gd name="T0" fmla="*/ 81 w 174"/>
                <a:gd name="T1" fmla="*/ 1 h 175"/>
                <a:gd name="T2" fmla="*/ 75 w 174"/>
                <a:gd name="T3" fmla="*/ 1 h 175"/>
                <a:gd name="T4" fmla="*/ 70 w 174"/>
                <a:gd name="T5" fmla="*/ 2 h 175"/>
                <a:gd name="T6" fmla="*/ 66 w 174"/>
                <a:gd name="T7" fmla="*/ 3 h 175"/>
                <a:gd name="T8" fmla="*/ 64 w 174"/>
                <a:gd name="T9" fmla="*/ 4 h 175"/>
                <a:gd name="T10" fmla="*/ 53 w 174"/>
                <a:gd name="T11" fmla="*/ 7 h 175"/>
                <a:gd name="T12" fmla="*/ 48 w 174"/>
                <a:gd name="T13" fmla="*/ 10 h 175"/>
                <a:gd name="T14" fmla="*/ 39 w 174"/>
                <a:gd name="T15" fmla="*/ 15 h 175"/>
                <a:gd name="T16" fmla="*/ 35 w 174"/>
                <a:gd name="T17" fmla="*/ 18 h 175"/>
                <a:gd name="T18" fmla="*/ 30 w 174"/>
                <a:gd name="T19" fmla="*/ 21 h 175"/>
                <a:gd name="T20" fmla="*/ 27 w 174"/>
                <a:gd name="T21" fmla="*/ 24 h 175"/>
                <a:gd name="T22" fmla="*/ 19 w 174"/>
                <a:gd name="T23" fmla="*/ 33 h 175"/>
                <a:gd name="T24" fmla="*/ 16 w 174"/>
                <a:gd name="T25" fmla="*/ 37 h 175"/>
                <a:gd name="T26" fmla="*/ 14 w 174"/>
                <a:gd name="T27" fmla="*/ 40 h 175"/>
                <a:gd name="T28" fmla="*/ 10 w 174"/>
                <a:gd name="T29" fmla="*/ 46 h 175"/>
                <a:gd name="T30" fmla="*/ 3 w 174"/>
                <a:gd name="T31" fmla="*/ 62 h 175"/>
                <a:gd name="T32" fmla="*/ 0 w 174"/>
                <a:gd name="T33" fmla="*/ 78 h 175"/>
                <a:gd name="T34" fmla="*/ 0 w 174"/>
                <a:gd name="T35" fmla="*/ 83 h 175"/>
                <a:gd name="T36" fmla="*/ 0 w 174"/>
                <a:gd name="T37" fmla="*/ 88 h 175"/>
                <a:gd name="T38" fmla="*/ 0 w 174"/>
                <a:gd name="T39" fmla="*/ 96 h 175"/>
                <a:gd name="T40" fmla="*/ 1 w 174"/>
                <a:gd name="T41" fmla="*/ 101 h 175"/>
                <a:gd name="T42" fmla="*/ 1 w 174"/>
                <a:gd name="T43" fmla="*/ 105 h 175"/>
                <a:gd name="T44" fmla="*/ 5 w 174"/>
                <a:gd name="T45" fmla="*/ 117 h 175"/>
                <a:gd name="T46" fmla="*/ 6 w 174"/>
                <a:gd name="T47" fmla="*/ 121 h 175"/>
                <a:gd name="T48" fmla="*/ 8 w 174"/>
                <a:gd name="T49" fmla="*/ 124 h 175"/>
                <a:gd name="T50" fmla="*/ 10 w 174"/>
                <a:gd name="T51" fmla="*/ 129 h 175"/>
                <a:gd name="T52" fmla="*/ 15 w 174"/>
                <a:gd name="T53" fmla="*/ 136 h 175"/>
                <a:gd name="T54" fmla="*/ 17 w 174"/>
                <a:gd name="T55" fmla="*/ 139 h 175"/>
                <a:gd name="T56" fmla="*/ 20 w 174"/>
                <a:gd name="T57" fmla="*/ 143 h 175"/>
                <a:gd name="T58" fmla="*/ 32 w 174"/>
                <a:gd name="T59" fmla="*/ 155 h 175"/>
                <a:gd name="T60" fmla="*/ 38 w 174"/>
                <a:gd name="T61" fmla="*/ 160 h 175"/>
                <a:gd name="T62" fmla="*/ 41 w 174"/>
                <a:gd name="T63" fmla="*/ 162 h 175"/>
                <a:gd name="T64" fmla="*/ 48 w 174"/>
                <a:gd name="T65" fmla="*/ 165 h 175"/>
                <a:gd name="T66" fmla="*/ 53 w 174"/>
                <a:gd name="T67" fmla="*/ 168 h 175"/>
                <a:gd name="T68" fmla="*/ 60 w 174"/>
                <a:gd name="T69" fmla="*/ 170 h 175"/>
                <a:gd name="T70" fmla="*/ 70 w 174"/>
                <a:gd name="T71" fmla="*/ 173 h 175"/>
                <a:gd name="T72" fmla="*/ 77 w 174"/>
                <a:gd name="T73" fmla="*/ 174 h 175"/>
                <a:gd name="T74" fmla="*/ 81 w 174"/>
                <a:gd name="T75" fmla="*/ 174 h 175"/>
                <a:gd name="T76" fmla="*/ 87 w 174"/>
                <a:gd name="T77" fmla="*/ 175 h 175"/>
                <a:gd name="T78" fmla="*/ 100 w 174"/>
                <a:gd name="T79" fmla="*/ 174 h 175"/>
                <a:gd name="T80" fmla="*/ 105 w 174"/>
                <a:gd name="T81" fmla="*/ 173 h 175"/>
                <a:gd name="T82" fmla="*/ 109 w 174"/>
                <a:gd name="T83" fmla="*/ 172 h 175"/>
                <a:gd name="T84" fmla="*/ 115 w 174"/>
                <a:gd name="T85" fmla="*/ 170 h 175"/>
                <a:gd name="T86" fmla="*/ 120 w 174"/>
                <a:gd name="T87" fmla="*/ 168 h 175"/>
                <a:gd name="T88" fmla="*/ 128 w 174"/>
                <a:gd name="T89" fmla="*/ 164 h 175"/>
                <a:gd name="T90" fmla="*/ 132 w 174"/>
                <a:gd name="T91" fmla="*/ 162 h 175"/>
                <a:gd name="T92" fmla="*/ 150 w 174"/>
                <a:gd name="T93" fmla="*/ 147 h 175"/>
                <a:gd name="T94" fmla="*/ 158 w 174"/>
                <a:gd name="T95" fmla="*/ 137 h 175"/>
                <a:gd name="T96" fmla="*/ 162 w 174"/>
                <a:gd name="T97" fmla="*/ 131 h 175"/>
                <a:gd name="T98" fmla="*/ 164 w 174"/>
                <a:gd name="T99" fmla="*/ 127 h 175"/>
                <a:gd name="T100" fmla="*/ 168 w 174"/>
                <a:gd name="T101" fmla="*/ 118 h 175"/>
                <a:gd name="T102" fmla="*/ 173 w 174"/>
                <a:gd name="T103" fmla="*/ 97 h 175"/>
                <a:gd name="T104" fmla="*/ 86 w 174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75">
                  <a:moveTo>
                    <a:pt x="86" y="0"/>
                  </a:moveTo>
                  <a:cubicBezTo>
                    <a:pt x="85" y="0"/>
                    <a:pt x="83" y="0"/>
                    <a:pt x="81" y="1"/>
                  </a:cubicBezTo>
                  <a:cubicBezTo>
                    <a:pt x="80" y="1"/>
                    <a:pt x="78" y="1"/>
                    <a:pt x="77" y="1"/>
                  </a:cubicBezTo>
                  <a:cubicBezTo>
                    <a:pt x="76" y="1"/>
                    <a:pt x="76" y="1"/>
                    <a:pt x="75" y="1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2"/>
                    <a:pt x="71" y="2"/>
                    <a:pt x="70" y="2"/>
                  </a:cubicBezTo>
                  <a:cubicBezTo>
                    <a:pt x="69" y="2"/>
                    <a:pt x="68" y="2"/>
                    <a:pt x="68" y="3"/>
                  </a:cubicBezTo>
                  <a:cubicBezTo>
                    <a:pt x="67" y="3"/>
                    <a:pt x="66" y="3"/>
                    <a:pt x="66" y="3"/>
                  </a:cubicBezTo>
                  <a:cubicBezTo>
                    <a:pt x="65" y="3"/>
                    <a:pt x="64" y="3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3" y="4"/>
                    <a:pt x="62" y="4"/>
                    <a:pt x="62" y="4"/>
                  </a:cubicBezTo>
                  <a:cubicBezTo>
                    <a:pt x="59" y="5"/>
                    <a:pt x="56" y="6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49" y="9"/>
                    <a:pt x="48" y="10"/>
                  </a:cubicBezTo>
                  <a:cubicBezTo>
                    <a:pt x="46" y="10"/>
                    <a:pt x="45" y="11"/>
                    <a:pt x="43" y="12"/>
                  </a:cubicBezTo>
                  <a:cubicBezTo>
                    <a:pt x="42" y="13"/>
                    <a:pt x="41" y="14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6"/>
                    <a:pt x="36" y="17"/>
                    <a:pt x="35" y="18"/>
                  </a:cubicBezTo>
                  <a:cubicBezTo>
                    <a:pt x="34" y="18"/>
                    <a:pt x="34" y="18"/>
                    <a:pt x="34" y="19"/>
                  </a:cubicBezTo>
                  <a:cubicBezTo>
                    <a:pt x="32" y="20"/>
                    <a:pt x="31" y="20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4"/>
                  </a:cubicBezTo>
                  <a:cubicBezTo>
                    <a:pt x="25" y="26"/>
                    <a:pt x="24" y="28"/>
                    <a:pt x="22" y="29"/>
                  </a:cubicBezTo>
                  <a:cubicBezTo>
                    <a:pt x="21" y="31"/>
                    <a:pt x="20" y="32"/>
                    <a:pt x="19" y="33"/>
                  </a:cubicBezTo>
                  <a:cubicBezTo>
                    <a:pt x="18" y="34"/>
                    <a:pt x="17" y="36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4" y="39"/>
                    <a:pt x="14" y="40"/>
                  </a:cubicBezTo>
                  <a:cubicBezTo>
                    <a:pt x="13" y="41"/>
                    <a:pt x="13" y="42"/>
                    <a:pt x="12" y="43"/>
                  </a:cubicBezTo>
                  <a:cubicBezTo>
                    <a:pt x="11" y="44"/>
                    <a:pt x="11" y="45"/>
                    <a:pt x="10" y="46"/>
                  </a:cubicBezTo>
                  <a:cubicBezTo>
                    <a:pt x="8" y="50"/>
                    <a:pt x="6" y="54"/>
                    <a:pt x="5" y="58"/>
                  </a:cubicBezTo>
                  <a:cubicBezTo>
                    <a:pt x="4" y="59"/>
                    <a:pt x="4" y="61"/>
                    <a:pt x="3" y="62"/>
                  </a:cubicBezTo>
                  <a:cubicBezTo>
                    <a:pt x="3" y="63"/>
                    <a:pt x="3" y="64"/>
                    <a:pt x="2" y="65"/>
                  </a:cubicBezTo>
                  <a:cubicBezTo>
                    <a:pt x="1" y="69"/>
                    <a:pt x="1" y="74"/>
                    <a:pt x="0" y="78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1"/>
                    <a:pt x="0" y="82"/>
                    <a:pt x="0" y="83"/>
                  </a:cubicBezTo>
                  <a:cubicBezTo>
                    <a:pt x="0" y="85"/>
                    <a:pt x="0" y="86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0" y="91"/>
                    <a:pt x="0" y="93"/>
                  </a:cubicBezTo>
                  <a:cubicBezTo>
                    <a:pt x="0" y="94"/>
                    <a:pt x="0" y="95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8"/>
                    <a:pt x="0" y="99"/>
                    <a:pt x="1" y="101"/>
                  </a:cubicBezTo>
                  <a:cubicBezTo>
                    <a:pt x="1" y="101"/>
                    <a:pt x="1" y="101"/>
                    <a:pt x="1" y="102"/>
                  </a:cubicBezTo>
                  <a:cubicBezTo>
                    <a:pt x="1" y="103"/>
                    <a:pt x="1" y="104"/>
                    <a:pt x="1" y="105"/>
                  </a:cubicBezTo>
                  <a:cubicBezTo>
                    <a:pt x="2" y="107"/>
                    <a:pt x="2" y="108"/>
                    <a:pt x="3" y="110"/>
                  </a:cubicBezTo>
                  <a:cubicBezTo>
                    <a:pt x="3" y="112"/>
                    <a:pt x="4" y="114"/>
                    <a:pt x="5" y="117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9"/>
                    <a:pt x="6" y="120"/>
                    <a:pt x="6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2"/>
                    <a:pt x="7" y="123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9" y="127"/>
                    <a:pt x="10" y="128"/>
                    <a:pt x="10" y="129"/>
                  </a:cubicBezTo>
                  <a:cubicBezTo>
                    <a:pt x="11" y="130"/>
                    <a:pt x="11" y="131"/>
                    <a:pt x="12" y="132"/>
                  </a:cubicBezTo>
                  <a:cubicBezTo>
                    <a:pt x="13" y="134"/>
                    <a:pt x="14" y="135"/>
                    <a:pt x="15" y="136"/>
                  </a:cubicBezTo>
                  <a:cubicBezTo>
                    <a:pt x="15" y="137"/>
                    <a:pt x="16" y="138"/>
                    <a:pt x="17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1"/>
                    <a:pt x="19" y="142"/>
                    <a:pt x="20" y="143"/>
                  </a:cubicBezTo>
                  <a:cubicBezTo>
                    <a:pt x="20" y="144"/>
                    <a:pt x="21" y="144"/>
                    <a:pt x="22" y="145"/>
                  </a:cubicBezTo>
                  <a:cubicBezTo>
                    <a:pt x="25" y="149"/>
                    <a:pt x="28" y="152"/>
                    <a:pt x="32" y="155"/>
                  </a:cubicBezTo>
                  <a:cubicBezTo>
                    <a:pt x="33" y="156"/>
                    <a:pt x="34" y="157"/>
                    <a:pt x="35" y="158"/>
                  </a:cubicBezTo>
                  <a:cubicBezTo>
                    <a:pt x="36" y="158"/>
                    <a:pt x="37" y="159"/>
                    <a:pt x="38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40" y="161"/>
                    <a:pt x="41" y="161"/>
                    <a:pt x="41" y="162"/>
                  </a:cubicBezTo>
                  <a:cubicBezTo>
                    <a:pt x="42" y="162"/>
                    <a:pt x="43" y="163"/>
                    <a:pt x="45" y="164"/>
                  </a:cubicBezTo>
                  <a:cubicBezTo>
                    <a:pt x="46" y="164"/>
                    <a:pt x="47" y="165"/>
                    <a:pt x="48" y="165"/>
                  </a:cubicBezTo>
                  <a:cubicBezTo>
                    <a:pt x="48" y="166"/>
                    <a:pt x="49" y="166"/>
                    <a:pt x="50" y="166"/>
                  </a:cubicBezTo>
                  <a:cubicBezTo>
                    <a:pt x="51" y="167"/>
                    <a:pt x="52" y="167"/>
                    <a:pt x="53" y="168"/>
                  </a:cubicBezTo>
                  <a:cubicBezTo>
                    <a:pt x="54" y="168"/>
                    <a:pt x="55" y="169"/>
                    <a:pt x="57" y="169"/>
                  </a:cubicBezTo>
                  <a:cubicBezTo>
                    <a:pt x="58" y="170"/>
                    <a:pt x="59" y="170"/>
                    <a:pt x="60" y="170"/>
                  </a:cubicBezTo>
                  <a:cubicBezTo>
                    <a:pt x="61" y="171"/>
                    <a:pt x="61" y="171"/>
                    <a:pt x="62" y="171"/>
                  </a:cubicBezTo>
                  <a:cubicBezTo>
                    <a:pt x="65" y="172"/>
                    <a:pt x="67" y="172"/>
                    <a:pt x="70" y="173"/>
                  </a:cubicBezTo>
                  <a:cubicBezTo>
                    <a:pt x="71" y="173"/>
                    <a:pt x="72" y="173"/>
                    <a:pt x="73" y="174"/>
                  </a:cubicBezTo>
                  <a:cubicBezTo>
                    <a:pt x="75" y="174"/>
                    <a:pt x="76" y="174"/>
                    <a:pt x="77" y="174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79" y="174"/>
                    <a:pt x="80" y="174"/>
                    <a:pt x="81" y="174"/>
                  </a:cubicBezTo>
                  <a:cubicBezTo>
                    <a:pt x="81" y="174"/>
                    <a:pt x="82" y="174"/>
                    <a:pt x="83" y="174"/>
                  </a:cubicBezTo>
                  <a:cubicBezTo>
                    <a:pt x="84" y="175"/>
                    <a:pt x="86" y="175"/>
                    <a:pt x="87" y="175"/>
                  </a:cubicBezTo>
                  <a:cubicBezTo>
                    <a:pt x="90" y="175"/>
                    <a:pt x="93" y="174"/>
                    <a:pt x="96" y="174"/>
                  </a:cubicBezTo>
                  <a:cubicBezTo>
                    <a:pt x="97" y="174"/>
                    <a:pt x="98" y="174"/>
                    <a:pt x="100" y="174"/>
                  </a:cubicBezTo>
                  <a:cubicBezTo>
                    <a:pt x="100" y="173"/>
                    <a:pt x="101" y="173"/>
                    <a:pt x="102" y="173"/>
                  </a:cubicBezTo>
                  <a:cubicBezTo>
                    <a:pt x="103" y="173"/>
                    <a:pt x="104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6" y="172"/>
                    <a:pt x="107" y="172"/>
                    <a:pt x="109" y="172"/>
                  </a:cubicBezTo>
                  <a:cubicBezTo>
                    <a:pt x="110" y="171"/>
                    <a:pt x="111" y="171"/>
                    <a:pt x="112" y="171"/>
                  </a:cubicBezTo>
                  <a:cubicBezTo>
                    <a:pt x="113" y="171"/>
                    <a:pt x="114" y="170"/>
                    <a:pt x="115" y="170"/>
                  </a:cubicBezTo>
                  <a:cubicBezTo>
                    <a:pt x="116" y="170"/>
                    <a:pt x="117" y="169"/>
                    <a:pt x="117" y="169"/>
                  </a:cubicBezTo>
                  <a:cubicBezTo>
                    <a:pt x="118" y="169"/>
                    <a:pt x="119" y="168"/>
                    <a:pt x="120" y="168"/>
                  </a:cubicBezTo>
                  <a:cubicBezTo>
                    <a:pt x="122" y="167"/>
                    <a:pt x="123" y="167"/>
                    <a:pt x="125" y="166"/>
                  </a:cubicBezTo>
                  <a:cubicBezTo>
                    <a:pt x="126" y="165"/>
                    <a:pt x="127" y="165"/>
                    <a:pt x="128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30" y="163"/>
                    <a:pt x="131" y="163"/>
                    <a:pt x="132" y="162"/>
                  </a:cubicBezTo>
                  <a:cubicBezTo>
                    <a:pt x="138" y="158"/>
                    <a:pt x="143" y="154"/>
                    <a:pt x="148" y="149"/>
                  </a:cubicBezTo>
                  <a:cubicBezTo>
                    <a:pt x="149" y="149"/>
                    <a:pt x="149" y="148"/>
                    <a:pt x="150" y="147"/>
                  </a:cubicBezTo>
                  <a:cubicBezTo>
                    <a:pt x="152" y="145"/>
                    <a:pt x="154" y="143"/>
                    <a:pt x="156" y="141"/>
                  </a:cubicBezTo>
                  <a:cubicBezTo>
                    <a:pt x="156" y="140"/>
                    <a:pt x="157" y="139"/>
                    <a:pt x="158" y="137"/>
                  </a:cubicBezTo>
                  <a:cubicBezTo>
                    <a:pt x="159" y="136"/>
                    <a:pt x="159" y="135"/>
                    <a:pt x="160" y="134"/>
                  </a:cubicBezTo>
                  <a:cubicBezTo>
                    <a:pt x="161" y="133"/>
                    <a:pt x="161" y="132"/>
                    <a:pt x="162" y="131"/>
                  </a:cubicBezTo>
                  <a:cubicBezTo>
                    <a:pt x="163" y="130"/>
                    <a:pt x="163" y="129"/>
                    <a:pt x="164" y="128"/>
                  </a:cubicBezTo>
                  <a:cubicBezTo>
                    <a:pt x="164" y="127"/>
                    <a:pt x="164" y="127"/>
                    <a:pt x="164" y="127"/>
                  </a:cubicBezTo>
                  <a:cubicBezTo>
                    <a:pt x="165" y="126"/>
                    <a:pt x="165" y="125"/>
                    <a:pt x="166" y="124"/>
                  </a:cubicBezTo>
                  <a:cubicBezTo>
                    <a:pt x="167" y="122"/>
                    <a:pt x="168" y="120"/>
                    <a:pt x="168" y="118"/>
                  </a:cubicBezTo>
                  <a:cubicBezTo>
                    <a:pt x="169" y="117"/>
                    <a:pt x="169" y="116"/>
                    <a:pt x="169" y="115"/>
                  </a:cubicBezTo>
                  <a:cubicBezTo>
                    <a:pt x="171" y="109"/>
                    <a:pt x="173" y="103"/>
                    <a:pt x="173" y="97"/>
                  </a:cubicBezTo>
                  <a:cubicBezTo>
                    <a:pt x="174" y="94"/>
                    <a:pt x="174" y="91"/>
                    <a:pt x="174" y="87"/>
                  </a:cubicBezTo>
                  <a:cubicBezTo>
                    <a:pt x="174" y="39"/>
                    <a:pt x="134" y="0"/>
                    <a:pt x="86" y="0"/>
                  </a:cubicBezTo>
                </a:path>
              </a:pathLst>
            </a:custGeom>
            <a:solidFill>
              <a:srgbClr val="DDE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22" name="Freeform 139">
              <a:extLst>
                <a:ext uri="{FF2B5EF4-FFF2-40B4-BE49-F238E27FC236}">
                  <a16:creationId xmlns:a16="http://schemas.microsoft.com/office/drawing/2014/main" id="{89763F82-4E87-4745-BD99-D4D0BEA5F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4369" y="4885127"/>
              <a:ext cx="1232028" cy="1234035"/>
            </a:xfrm>
            <a:custGeom>
              <a:avLst/>
              <a:gdLst>
                <a:gd name="T0" fmla="*/ 177 w 353"/>
                <a:gd name="T1" fmla="*/ 0 h 353"/>
                <a:gd name="T2" fmla="*/ 162 w 353"/>
                <a:gd name="T3" fmla="*/ 1 h 353"/>
                <a:gd name="T4" fmla="*/ 94 w 353"/>
                <a:gd name="T5" fmla="*/ 20 h 353"/>
                <a:gd name="T6" fmla="*/ 54 w 353"/>
                <a:gd name="T7" fmla="*/ 50 h 353"/>
                <a:gd name="T8" fmla="*/ 45 w 353"/>
                <a:gd name="T9" fmla="*/ 59 h 353"/>
                <a:gd name="T10" fmla="*/ 22 w 353"/>
                <a:gd name="T11" fmla="*/ 91 h 353"/>
                <a:gd name="T12" fmla="*/ 3 w 353"/>
                <a:gd name="T13" fmla="*/ 147 h 353"/>
                <a:gd name="T14" fmla="*/ 0 w 353"/>
                <a:gd name="T15" fmla="*/ 176 h 353"/>
                <a:gd name="T16" fmla="*/ 2 w 353"/>
                <a:gd name="T17" fmla="*/ 200 h 353"/>
                <a:gd name="T18" fmla="*/ 5 w 353"/>
                <a:gd name="T19" fmla="*/ 214 h 353"/>
                <a:gd name="T20" fmla="*/ 12 w 353"/>
                <a:gd name="T21" fmla="*/ 238 h 353"/>
                <a:gd name="T22" fmla="*/ 21 w 353"/>
                <a:gd name="T23" fmla="*/ 258 h 353"/>
                <a:gd name="T24" fmla="*/ 177 w 353"/>
                <a:gd name="T25" fmla="*/ 353 h 353"/>
                <a:gd name="T26" fmla="*/ 206 w 353"/>
                <a:gd name="T27" fmla="*/ 350 h 353"/>
                <a:gd name="T28" fmla="*/ 353 w 353"/>
                <a:gd name="T29" fmla="*/ 191 h 353"/>
                <a:gd name="T30" fmla="*/ 353 w 353"/>
                <a:gd name="T31" fmla="*/ 176 h 353"/>
                <a:gd name="T32" fmla="*/ 177 w 353"/>
                <a:gd name="T3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3">
                  <a:moveTo>
                    <a:pt x="177" y="0"/>
                  </a:moveTo>
                  <a:cubicBezTo>
                    <a:pt x="172" y="0"/>
                    <a:pt x="167" y="0"/>
                    <a:pt x="162" y="1"/>
                  </a:cubicBezTo>
                  <a:cubicBezTo>
                    <a:pt x="138" y="3"/>
                    <a:pt x="115" y="9"/>
                    <a:pt x="94" y="20"/>
                  </a:cubicBezTo>
                  <a:cubicBezTo>
                    <a:pt x="79" y="28"/>
                    <a:pt x="66" y="38"/>
                    <a:pt x="54" y="50"/>
                  </a:cubicBezTo>
                  <a:cubicBezTo>
                    <a:pt x="51" y="53"/>
                    <a:pt x="48" y="56"/>
                    <a:pt x="45" y="59"/>
                  </a:cubicBezTo>
                  <a:cubicBezTo>
                    <a:pt x="36" y="69"/>
                    <a:pt x="29" y="80"/>
                    <a:pt x="22" y="91"/>
                  </a:cubicBezTo>
                  <a:cubicBezTo>
                    <a:pt x="13" y="108"/>
                    <a:pt x="6" y="127"/>
                    <a:pt x="3" y="147"/>
                  </a:cubicBezTo>
                  <a:cubicBezTo>
                    <a:pt x="1" y="157"/>
                    <a:pt x="0" y="167"/>
                    <a:pt x="0" y="176"/>
                  </a:cubicBezTo>
                  <a:cubicBezTo>
                    <a:pt x="0" y="184"/>
                    <a:pt x="1" y="192"/>
                    <a:pt x="2" y="200"/>
                  </a:cubicBezTo>
                  <a:cubicBezTo>
                    <a:pt x="3" y="205"/>
                    <a:pt x="4" y="210"/>
                    <a:pt x="5" y="214"/>
                  </a:cubicBezTo>
                  <a:cubicBezTo>
                    <a:pt x="6" y="223"/>
                    <a:pt x="9" y="230"/>
                    <a:pt x="12" y="238"/>
                  </a:cubicBezTo>
                  <a:cubicBezTo>
                    <a:pt x="14" y="245"/>
                    <a:pt x="17" y="252"/>
                    <a:pt x="21" y="258"/>
                  </a:cubicBezTo>
                  <a:cubicBezTo>
                    <a:pt x="50" y="314"/>
                    <a:pt x="109" y="353"/>
                    <a:pt x="177" y="353"/>
                  </a:cubicBezTo>
                  <a:cubicBezTo>
                    <a:pt x="187" y="353"/>
                    <a:pt x="196" y="352"/>
                    <a:pt x="206" y="350"/>
                  </a:cubicBezTo>
                  <a:cubicBezTo>
                    <a:pt x="285" y="337"/>
                    <a:pt x="346" y="272"/>
                    <a:pt x="353" y="191"/>
                  </a:cubicBezTo>
                  <a:cubicBezTo>
                    <a:pt x="353" y="186"/>
                    <a:pt x="353" y="181"/>
                    <a:pt x="353" y="176"/>
                  </a:cubicBezTo>
                  <a:cubicBezTo>
                    <a:pt x="353" y="79"/>
                    <a:pt x="274" y="0"/>
                    <a:pt x="177" y="0"/>
                  </a:cubicBezTo>
                </a:path>
              </a:pathLst>
            </a:custGeom>
            <a:solidFill>
              <a:srgbClr val="7C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23" name="Freeform 140">
              <a:extLst>
                <a:ext uri="{FF2B5EF4-FFF2-40B4-BE49-F238E27FC236}">
                  <a16:creationId xmlns:a16="http://schemas.microsoft.com/office/drawing/2014/main" id="{DC169C8B-3625-4AAE-AACE-8E0A8010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5648" y="5378741"/>
              <a:ext cx="397299" cy="307004"/>
            </a:xfrm>
            <a:custGeom>
              <a:avLst/>
              <a:gdLst>
                <a:gd name="T0" fmla="*/ 28 w 114"/>
                <a:gd name="T1" fmla="*/ 0 h 88"/>
                <a:gd name="T2" fmla="*/ 0 w 114"/>
                <a:gd name="T3" fmla="*/ 53 h 88"/>
                <a:gd name="T4" fmla="*/ 3 w 114"/>
                <a:gd name="T5" fmla="*/ 73 h 88"/>
                <a:gd name="T6" fmla="*/ 3 w 114"/>
                <a:gd name="T7" fmla="*/ 73 h 88"/>
                <a:gd name="T8" fmla="*/ 52 w 114"/>
                <a:gd name="T9" fmla="*/ 86 h 88"/>
                <a:gd name="T10" fmla="*/ 65 w 114"/>
                <a:gd name="T11" fmla="*/ 88 h 88"/>
                <a:gd name="T12" fmla="*/ 65 w 114"/>
                <a:gd name="T13" fmla="*/ 88 h 88"/>
                <a:gd name="T14" fmla="*/ 65 w 114"/>
                <a:gd name="T15" fmla="*/ 88 h 88"/>
                <a:gd name="T16" fmla="*/ 96 w 114"/>
                <a:gd name="T17" fmla="*/ 78 h 88"/>
                <a:gd name="T18" fmla="*/ 114 w 114"/>
                <a:gd name="T19" fmla="*/ 57 h 88"/>
                <a:gd name="T20" fmla="*/ 113 w 114"/>
                <a:gd name="T21" fmla="*/ 54 h 88"/>
                <a:gd name="T22" fmla="*/ 94 w 114"/>
                <a:gd name="T23" fmla="*/ 29 h 88"/>
                <a:gd name="T24" fmla="*/ 28 w 114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88">
                  <a:moveTo>
                    <a:pt x="28" y="0"/>
                  </a:moveTo>
                  <a:cubicBezTo>
                    <a:pt x="11" y="12"/>
                    <a:pt x="0" y="31"/>
                    <a:pt x="0" y="53"/>
                  </a:cubicBezTo>
                  <a:cubicBezTo>
                    <a:pt x="0" y="60"/>
                    <a:pt x="1" y="67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7" y="79"/>
                    <a:pt x="44" y="84"/>
                    <a:pt x="52" y="86"/>
                  </a:cubicBezTo>
                  <a:cubicBezTo>
                    <a:pt x="56" y="87"/>
                    <a:pt x="60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76" y="88"/>
                    <a:pt x="87" y="85"/>
                    <a:pt x="96" y="78"/>
                  </a:cubicBezTo>
                  <a:cubicBezTo>
                    <a:pt x="104" y="73"/>
                    <a:pt x="110" y="66"/>
                    <a:pt x="114" y="57"/>
                  </a:cubicBezTo>
                  <a:cubicBezTo>
                    <a:pt x="113" y="56"/>
                    <a:pt x="113" y="55"/>
                    <a:pt x="113" y="54"/>
                  </a:cubicBezTo>
                  <a:cubicBezTo>
                    <a:pt x="110" y="43"/>
                    <a:pt x="105" y="34"/>
                    <a:pt x="94" y="29"/>
                  </a:cubicBezTo>
                  <a:cubicBezTo>
                    <a:pt x="85" y="25"/>
                    <a:pt x="61" y="15"/>
                    <a:pt x="28" y="0"/>
                  </a:cubicBezTo>
                </a:path>
              </a:pathLst>
            </a:custGeom>
            <a:solidFill>
              <a:srgbClr val="3C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24" name="Freeform 141">
              <a:extLst>
                <a:ext uri="{FF2B5EF4-FFF2-40B4-BE49-F238E27FC236}">
                  <a16:creationId xmlns:a16="http://schemas.microsoft.com/office/drawing/2014/main" id="{0F7A20CB-3780-4B6F-BFE7-F57A0B43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388" y="4889141"/>
              <a:ext cx="1221996" cy="1226009"/>
            </a:xfrm>
            <a:custGeom>
              <a:avLst/>
              <a:gdLst>
                <a:gd name="T0" fmla="*/ 175 w 350"/>
                <a:gd name="T1" fmla="*/ 0 h 351"/>
                <a:gd name="T2" fmla="*/ 160 w 350"/>
                <a:gd name="T3" fmla="*/ 1 h 351"/>
                <a:gd name="T4" fmla="*/ 103 w 350"/>
                <a:gd name="T5" fmla="*/ 15 h 351"/>
                <a:gd name="T6" fmla="*/ 56 w 350"/>
                <a:gd name="T7" fmla="*/ 47 h 351"/>
                <a:gd name="T8" fmla="*/ 47 w 350"/>
                <a:gd name="T9" fmla="*/ 56 h 351"/>
                <a:gd name="T10" fmla="*/ 22 w 350"/>
                <a:gd name="T11" fmla="*/ 90 h 351"/>
                <a:gd name="T12" fmla="*/ 2 w 350"/>
                <a:gd name="T13" fmla="*/ 147 h 351"/>
                <a:gd name="T14" fmla="*/ 0 w 350"/>
                <a:gd name="T15" fmla="*/ 175 h 351"/>
                <a:gd name="T16" fmla="*/ 0 w 350"/>
                <a:gd name="T17" fmla="*/ 180 h 351"/>
                <a:gd name="T18" fmla="*/ 11 w 350"/>
                <a:gd name="T19" fmla="*/ 197 h 351"/>
                <a:gd name="T20" fmla="*/ 2 w 350"/>
                <a:gd name="T21" fmla="*/ 204 h 351"/>
                <a:gd name="T22" fmla="*/ 2 w 350"/>
                <a:gd name="T23" fmla="*/ 204 h 351"/>
                <a:gd name="T24" fmla="*/ 15 w 350"/>
                <a:gd name="T25" fmla="*/ 217 h 351"/>
                <a:gd name="T26" fmla="*/ 9 w 350"/>
                <a:gd name="T27" fmla="*/ 231 h 351"/>
                <a:gd name="T28" fmla="*/ 9 w 350"/>
                <a:gd name="T29" fmla="*/ 231 h 351"/>
                <a:gd name="T30" fmla="*/ 25 w 350"/>
                <a:gd name="T31" fmla="*/ 267 h 351"/>
                <a:gd name="T32" fmla="*/ 204 w 350"/>
                <a:gd name="T33" fmla="*/ 348 h 351"/>
                <a:gd name="T34" fmla="*/ 350 w 350"/>
                <a:gd name="T35" fmla="*/ 190 h 351"/>
                <a:gd name="T36" fmla="*/ 350 w 350"/>
                <a:gd name="T37" fmla="*/ 175 h 351"/>
                <a:gd name="T38" fmla="*/ 175 w 350"/>
                <a:gd name="T39" fmla="*/ 0 h 351"/>
                <a:gd name="T40" fmla="*/ 175 w 350"/>
                <a:gd name="T41" fmla="*/ 21 h 351"/>
                <a:gd name="T42" fmla="*/ 329 w 350"/>
                <a:gd name="T43" fmla="*/ 175 h 351"/>
                <a:gd name="T44" fmla="*/ 329 w 350"/>
                <a:gd name="T45" fmla="*/ 188 h 351"/>
                <a:gd name="T46" fmla="*/ 200 w 350"/>
                <a:gd name="T47" fmla="*/ 328 h 351"/>
                <a:gd name="T48" fmla="*/ 175 w 350"/>
                <a:gd name="T49" fmla="*/ 330 h 351"/>
                <a:gd name="T50" fmla="*/ 43 w 350"/>
                <a:gd name="T51" fmla="*/ 256 h 351"/>
                <a:gd name="T52" fmla="*/ 28 w 350"/>
                <a:gd name="T53" fmla="*/ 224 h 351"/>
                <a:gd name="T54" fmla="*/ 25 w 350"/>
                <a:gd name="T55" fmla="*/ 214 h 351"/>
                <a:gd name="T56" fmla="*/ 22 w 350"/>
                <a:gd name="T57" fmla="*/ 201 h 351"/>
                <a:gd name="T58" fmla="*/ 22 w 350"/>
                <a:gd name="T59" fmla="*/ 201 h 351"/>
                <a:gd name="T60" fmla="*/ 22 w 350"/>
                <a:gd name="T61" fmla="*/ 196 h 351"/>
                <a:gd name="T62" fmla="*/ 20 w 350"/>
                <a:gd name="T63" fmla="*/ 180 h 351"/>
                <a:gd name="T64" fmla="*/ 20 w 350"/>
                <a:gd name="T65" fmla="*/ 175 h 351"/>
                <a:gd name="T66" fmla="*/ 22 w 350"/>
                <a:gd name="T67" fmla="*/ 150 h 351"/>
                <a:gd name="T68" fmla="*/ 40 w 350"/>
                <a:gd name="T69" fmla="*/ 100 h 351"/>
                <a:gd name="T70" fmla="*/ 62 w 350"/>
                <a:gd name="T71" fmla="*/ 70 h 351"/>
                <a:gd name="T72" fmla="*/ 62 w 350"/>
                <a:gd name="T73" fmla="*/ 70 h 351"/>
                <a:gd name="T74" fmla="*/ 70 w 350"/>
                <a:gd name="T75" fmla="*/ 62 h 351"/>
                <a:gd name="T76" fmla="*/ 112 w 350"/>
                <a:gd name="T77" fmla="*/ 34 h 351"/>
                <a:gd name="T78" fmla="*/ 162 w 350"/>
                <a:gd name="T79" fmla="*/ 21 h 351"/>
                <a:gd name="T80" fmla="*/ 175 w 350"/>
                <a:gd name="T81" fmla="*/ 2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0" h="351">
                  <a:moveTo>
                    <a:pt x="175" y="1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70" y="0"/>
                    <a:pt x="165" y="0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40" y="2"/>
                    <a:pt x="121" y="7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86" y="23"/>
                    <a:pt x="70" y="34"/>
                    <a:pt x="56" y="46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50"/>
                    <a:pt x="50" y="53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7" y="66"/>
                    <a:pt x="29" y="77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12" y="107"/>
                    <a:pt x="5" y="126"/>
                    <a:pt x="2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0" y="156"/>
                    <a:pt x="0" y="166"/>
                    <a:pt x="0" y="175"/>
                  </a:cubicBezTo>
                  <a:cubicBezTo>
                    <a:pt x="0" y="177"/>
                    <a:pt x="0" y="178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6"/>
                    <a:pt x="0" y="193"/>
                    <a:pt x="1" y="199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201"/>
                    <a:pt x="2" y="202"/>
                    <a:pt x="2" y="204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2" y="204"/>
                    <a:pt x="2" y="204"/>
                    <a:pt x="2" y="204"/>
                  </a:cubicBezTo>
                  <a:cubicBezTo>
                    <a:pt x="3" y="209"/>
                    <a:pt x="4" y="214"/>
                    <a:pt x="5" y="220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23"/>
                    <a:pt x="7" y="227"/>
                    <a:pt x="9" y="231"/>
                  </a:cubicBezTo>
                  <a:cubicBezTo>
                    <a:pt x="9" y="231"/>
                    <a:pt x="9" y="231"/>
                    <a:pt x="9" y="231"/>
                  </a:cubicBezTo>
                  <a:cubicBezTo>
                    <a:pt x="9" y="231"/>
                    <a:pt x="9" y="231"/>
                    <a:pt x="9" y="231"/>
                  </a:cubicBezTo>
                  <a:cubicBezTo>
                    <a:pt x="13" y="244"/>
                    <a:pt x="19" y="256"/>
                    <a:pt x="26" y="267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56" y="317"/>
                    <a:pt x="112" y="351"/>
                    <a:pt x="175" y="351"/>
                  </a:cubicBezTo>
                  <a:cubicBezTo>
                    <a:pt x="185" y="351"/>
                    <a:pt x="194" y="350"/>
                    <a:pt x="204" y="348"/>
                  </a:cubicBezTo>
                  <a:cubicBezTo>
                    <a:pt x="204" y="348"/>
                    <a:pt x="204" y="348"/>
                    <a:pt x="204" y="348"/>
                  </a:cubicBezTo>
                  <a:cubicBezTo>
                    <a:pt x="282" y="335"/>
                    <a:pt x="343" y="271"/>
                    <a:pt x="350" y="190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50" y="185"/>
                    <a:pt x="350" y="180"/>
                    <a:pt x="350" y="175"/>
                  </a:cubicBezTo>
                  <a:cubicBezTo>
                    <a:pt x="350" y="127"/>
                    <a:pt x="331" y="83"/>
                    <a:pt x="299" y="51"/>
                  </a:cubicBezTo>
                  <a:cubicBezTo>
                    <a:pt x="267" y="20"/>
                    <a:pt x="223" y="0"/>
                    <a:pt x="175" y="0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5" y="21"/>
                    <a:pt x="175" y="21"/>
                    <a:pt x="175" y="21"/>
                  </a:cubicBezTo>
                  <a:cubicBezTo>
                    <a:pt x="218" y="21"/>
                    <a:pt x="256" y="38"/>
                    <a:pt x="284" y="66"/>
                  </a:cubicBezTo>
                  <a:cubicBezTo>
                    <a:pt x="312" y="94"/>
                    <a:pt x="329" y="133"/>
                    <a:pt x="329" y="175"/>
                  </a:cubicBezTo>
                  <a:cubicBezTo>
                    <a:pt x="329" y="180"/>
                    <a:pt x="329" y="184"/>
                    <a:pt x="329" y="188"/>
                  </a:cubicBezTo>
                  <a:cubicBezTo>
                    <a:pt x="329" y="188"/>
                    <a:pt x="329" y="188"/>
                    <a:pt x="329" y="188"/>
                  </a:cubicBezTo>
                  <a:cubicBezTo>
                    <a:pt x="329" y="188"/>
                    <a:pt x="329" y="188"/>
                    <a:pt x="329" y="188"/>
                  </a:cubicBezTo>
                  <a:cubicBezTo>
                    <a:pt x="323" y="259"/>
                    <a:pt x="269" y="316"/>
                    <a:pt x="200" y="328"/>
                  </a:cubicBezTo>
                  <a:cubicBezTo>
                    <a:pt x="200" y="328"/>
                    <a:pt x="200" y="328"/>
                    <a:pt x="200" y="328"/>
                  </a:cubicBezTo>
                  <a:cubicBezTo>
                    <a:pt x="192" y="329"/>
                    <a:pt x="183" y="330"/>
                    <a:pt x="175" y="330"/>
                  </a:cubicBezTo>
                  <a:cubicBezTo>
                    <a:pt x="119" y="330"/>
                    <a:pt x="70" y="300"/>
                    <a:pt x="43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37" y="246"/>
                    <a:pt x="32" y="236"/>
                    <a:pt x="28" y="224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1"/>
                    <a:pt x="26" y="218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4" y="210"/>
                    <a:pt x="23" y="205"/>
                    <a:pt x="22" y="201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199"/>
                    <a:pt x="22" y="198"/>
                    <a:pt x="22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21" y="191"/>
                    <a:pt x="21" y="185"/>
                    <a:pt x="2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78"/>
                    <a:pt x="20" y="177"/>
                    <a:pt x="20" y="175"/>
                  </a:cubicBezTo>
                  <a:cubicBezTo>
                    <a:pt x="20" y="167"/>
                    <a:pt x="21" y="158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32"/>
                    <a:pt x="31" y="115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6" y="89"/>
                    <a:pt x="53" y="79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4" y="67"/>
                    <a:pt x="67" y="64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82" y="50"/>
                    <a:pt x="96" y="41"/>
                    <a:pt x="112" y="34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27" y="27"/>
                    <a:pt x="144" y="23"/>
                    <a:pt x="162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1"/>
                    <a:pt x="170" y="21"/>
                    <a:pt x="175" y="21"/>
                  </a:cubicBezTo>
                  <a:lnTo>
                    <a:pt x="175" y="10"/>
                  </a:lnTo>
                  <a:close/>
                </a:path>
              </a:pathLst>
            </a:custGeom>
            <a:solidFill>
              <a:srgbClr val="5A5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7960BB-9FC2-4651-A44D-EA9B0B4A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871" y="5346636"/>
              <a:ext cx="311017" cy="311017"/>
            </a:xfrm>
            <a:prstGeom prst="ellipse">
              <a:avLst/>
            </a:prstGeom>
            <a:solidFill>
              <a:srgbClr val="9AB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51" name="Freeform 178">
              <a:extLst>
                <a:ext uri="{FF2B5EF4-FFF2-40B4-BE49-F238E27FC236}">
                  <a16:creationId xmlns:a16="http://schemas.microsoft.com/office/drawing/2014/main" id="{39D25E24-637A-40CB-935B-5CB3D82107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79792" y="5322558"/>
              <a:ext cx="359175" cy="359175"/>
            </a:xfrm>
            <a:custGeom>
              <a:avLst/>
              <a:gdLst>
                <a:gd name="T0" fmla="*/ 52 w 103"/>
                <a:gd name="T1" fmla="*/ 14 h 103"/>
                <a:gd name="T2" fmla="*/ 89 w 103"/>
                <a:gd name="T3" fmla="*/ 51 h 103"/>
                <a:gd name="T4" fmla="*/ 52 w 103"/>
                <a:gd name="T5" fmla="*/ 89 h 103"/>
                <a:gd name="T6" fmla="*/ 15 w 103"/>
                <a:gd name="T7" fmla="*/ 51 h 103"/>
                <a:gd name="T8" fmla="*/ 52 w 103"/>
                <a:gd name="T9" fmla="*/ 14 h 103"/>
                <a:gd name="T10" fmla="*/ 52 w 103"/>
                <a:gd name="T11" fmla="*/ 0 h 103"/>
                <a:gd name="T12" fmla="*/ 0 w 103"/>
                <a:gd name="T13" fmla="*/ 51 h 103"/>
                <a:gd name="T14" fmla="*/ 52 w 103"/>
                <a:gd name="T15" fmla="*/ 103 h 103"/>
                <a:gd name="T16" fmla="*/ 103 w 103"/>
                <a:gd name="T17" fmla="*/ 51 h 103"/>
                <a:gd name="T18" fmla="*/ 52 w 103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52" y="14"/>
                  </a:moveTo>
                  <a:cubicBezTo>
                    <a:pt x="72" y="14"/>
                    <a:pt x="89" y="31"/>
                    <a:pt x="89" y="51"/>
                  </a:cubicBezTo>
                  <a:cubicBezTo>
                    <a:pt x="89" y="72"/>
                    <a:pt x="72" y="89"/>
                    <a:pt x="52" y="89"/>
                  </a:cubicBezTo>
                  <a:cubicBezTo>
                    <a:pt x="31" y="89"/>
                    <a:pt x="15" y="72"/>
                    <a:pt x="15" y="51"/>
                  </a:cubicBezTo>
                  <a:cubicBezTo>
                    <a:pt x="15" y="31"/>
                    <a:pt x="31" y="14"/>
                    <a:pt x="52" y="14"/>
                  </a:cubicBezTo>
                  <a:moveTo>
                    <a:pt x="52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D0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sp>
        <p:nvSpPr>
          <p:cNvPr id="213" name="Freeform 122">
            <a:extLst>
              <a:ext uri="{FF2B5EF4-FFF2-40B4-BE49-F238E27FC236}">
                <a16:creationId xmlns:a16="http://schemas.microsoft.com/office/drawing/2014/main" id="{1A7BD35B-41DA-406B-83F2-2CB03A628D64}"/>
              </a:ext>
            </a:extLst>
          </p:cNvPr>
          <p:cNvSpPr>
            <a:spLocks noEditPoints="1"/>
          </p:cNvSpPr>
          <p:nvPr/>
        </p:nvSpPr>
        <p:spPr bwMode="auto">
          <a:xfrm>
            <a:off x="4624565" y="6468354"/>
            <a:ext cx="959011" cy="973055"/>
          </a:xfrm>
          <a:custGeom>
            <a:avLst/>
            <a:gdLst>
              <a:gd name="T0" fmla="*/ 275 w 275"/>
              <a:gd name="T1" fmla="*/ 117 h 279"/>
              <a:gd name="T2" fmla="*/ 271 w 275"/>
              <a:gd name="T3" fmla="*/ 100 h 279"/>
              <a:gd name="T4" fmla="*/ 250 w 275"/>
              <a:gd name="T5" fmla="*/ 99 h 279"/>
              <a:gd name="T6" fmla="*/ 240 w 275"/>
              <a:gd name="T7" fmla="*/ 75 h 279"/>
              <a:gd name="T8" fmla="*/ 241 w 275"/>
              <a:gd name="T9" fmla="*/ 46 h 279"/>
              <a:gd name="T10" fmla="*/ 222 w 275"/>
              <a:gd name="T11" fmla="*/ 55 h 279"/>
              <a:gd name="T12" fmla="*/ 208 w 275"/>
              <a:gd name="T13" fmla="*/ 24 h 279"/>
              <a:gd name="T14" fmla="*/ 190 w 275"/>
              <a:gd name="T15" fmla="*/ 10 h 279"/>
              <a:gd name="T16" fmla="*/ 176 w 275"/>
              <a:gd name="T17" fmla="*/ 27 h 279"/>
              <a:gd name="T18" fmla="*/ 151 w 275"/>
              <a:gd name="T19" fmla="*/ 5 h 279"/>
              <a:gd name="T20" fmla="*/ 131 w 275"/>
              <a:gd name="T21" fmla="*/ 0 h 279"/>
              <a:gd name="T22" fmla="*/ 125 w 275"/>
              <a:gd name="T23" fmla="*/ 20 h 279"/>
              <a:gd name="T24" fmla="*/ 97 w 275"/>
              <a:gd name="T25" fmla="*/ 26 h 279"/>
              <a:gd name="T26" fmla="*/ 81 w 275"/>
              <a:gd name="T27" fmla="*/ 12 h 279"/>
              <a:gd name="T28" fmla="*/ 72 w 275"/>
              <a:gd name="T29" fmla="*/ 34 h 279"/>
              <a:gd name="T30" fmla="*/ 68 w 275"/>
              <a:gd name="T31" fmla="*/ 43 h 279"/>
              <a:gd name="T32" fmla="*/ 35 w 275"/>
              <a:gd name="T33" fmla="*/ 46 h 279"/>
              <a:gd name="T34" fmla="*/ 36 w 275"/>
              <a:gd name="T35" fmla="*/ 75 h 279"/>
              <a:gd name="T36" fmla="*/ 25 w 275"/>
              <a:gd name="T37" fmla="*/ 100 h 279"/>
              <a:gd name="T38" fmla="*/ 23 w 275"/>
              <a:gd name="T39" fmla="*/ 100 h 279"/>
              <a:gd name="T40" fmla="*/ 4 w 275"/>
              <a:gd name="T41" fmla="*/ 100 h 279"/>
              <a:gd name="T42" fmla="*/ 0 w 275"/>
              <a:gd name="T43" fmla="*/ 117 h 279"/>
              <a:gd name="T44" fmla="*/ 4 w 275"/>
              <a:gd name="T45" fmla="*/ 123 h 279"/>
              <a:gd name="T46" fmla="*/ 19 w 275"/>
              <a:gd name="T47" fmla="*/ 126 h 279"/>
              <a:gd name="T48" fmla="*/ 4 w 275"/>
              <a:gd name="T49" fmla="*/ 156 h 279"/>
              <a:gd name="T50" fmla="*/ 0 w 275"/>
              <a:gd name="T51" fmla="*/ 160 h 279"/>
              <a:gd name="T52" fmla="*/ 0 w 275"/>
              <a:gd name="T53" fmla="*/ 162 h 279"/>
              <a:gd name="T54" fmla="*/ 10 w 275"/>
              <a:gd name="T55" fmla="*/ 182 h 279"/>
              <a:gd name="T56" fmla="*/ 37 w 275"/>
              <a:gd name="T57" fmla="*/ 203 h 279"/>
              <a:gd name="T58" fmla="*/ 25 w 275"/>
              <a:gd name="T59" fmla="*/ 222 h 279"/>
              <a:gd name="T60" fmla="*/ 45 w 275"/>
              <a:gd name="T61" fmla="*/ 230 h 279"/>
              <a:gd name="T62" fmla="*/ 64 w 275"/>
              <a:gd name="T63" fmla="*/ 233 h 279"/>
              <a:gd name="T64" fmla="*/ 67 w 275"/>
              <a:gd name="T65" fmla="*/ 255 h 279"/>
              <a:gd name="T66" fmla="*/ 86 w 275"/>
              <a:gd name="T67" fmla="*/ 269 h 279"/>
              <a:gd name="T68" fmla="*/ 95 w 275"/>
              <a:gd name="T69" fmla="*/ 259 h 279"/>
              <a:gd name="T70" fmla="*/ 125 w 275"/>
              <a:gd name="T71" fmla="*/ 258 h 279"/>
              <a:gd name="T72" fmla="*/ 147 w 275"/>
              <a:gd name="T73" fmla="*/ 279 h 279"/>
              <a:gd name="T74" fmla="*/ 151 w 275"/>
              <a:gd name="T75" fmla="*/ 258 h 279"/>
              <a:gd name="T76" fmla="*/ 178 w 275"/>
              <a:gd name="T77" fmla="*/ 253 h 279"/>
              <a:gd name="T78" fmla="*/ 198 w 275"/>
              <a:gd name="T79" fmla="*/ 265 h 279"/>
              <a:gd name="T80" fmla="*/ 206 w 275"/>
              <a:gd name="T81" fmla="*/ 252 h 279"/>
              <a:gd name="T82" fmla="*/ 222 w 275"/>
              <a:gd name="T83" fmla="*/ 224 h 279"/>
              <a:gd name="T84" fmla="*/ 241 w 275"/>
              <a:gd name="T85" fmla="*/ 233 h 279"/>
              <a:gd name="T86" fmla="*/ 239 w 275"/>
              <a:gd name="T87" fmla="*/ 204 h 279"/>
              <a:gd name="T88" fmla="*/ 266 w 275"/>
              <a:gd name="T89" fmla="*/ 182 h 279"/>
              <a:gd name="T90" fmla="*/ 275 w 275"/>
              <a:gd name="T91" fmla="*/ 162 h 279"/>
              <a:gd name="T92" fmla="*/ 262 w 275"/>
              <a:gd name="T93" fmla="*/ 154 h 279"/>
              <a:gd name="T94" fmla="*/ 256 w 275"/>
              <a:gd name="T95" fmla="*/ 126 h 279"/>
              <a:gd name="T96" fmla="*/ 205 w 275"/>
              <a:gd name="T97" fmla="*/ 180 h 279"/>
              <a:gd name="T98" fmla="*/ 63 w 275"/>
              <a:gd name="T99" fmla="*/ 161 h 279"/>
              <a:gd name="T100" fmla="*/ 60 w 275"/>
              <a:gd name="T101" fmla="*/ 140 h 279"/>
              <a:gd name="T102" fmla="*/ 155 w 275"/>
              <a:gd name="T103" fmla="*/ 6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5" h="279">
                <a:moveTo>
                  <a:pt x="271" y="123"/>
                </a:moveTo>
                <a:cubicBezTo>
                  <a:pt x="273" y="122"/>
                  <a:pt x="275" y="121"/>
                  <a:pt x="275" y="119"/>
                </a:cubicBezTo>
                <a:cubicBezTo>
                  <a:pt x="275" y="117"/>
                  <a:pt x="275" y="117"/>
                  <a:pt x="275" y="117"/>
                </a:cubicBezTo>
                <a:cubicBezTo>
                  <a:pt x="275" y="116"/>
                  <a:pt x="275" y="115"/>
                  <a:pt x="275" y="114"/>
                </a:cubicBezTo>
                <a:cubicBezTo>
                  <a:pt x="274" y="112"/>
                  <a:pt x="274" y="109"/>
                  <a:pt x="273" y="107"/>
                </a:cubicBezTo>
                <a:cubicBezTo>
                  <a:pt x="273" y="105"/>
                  <a:pt x="272" y="102"/>
                  <a:pt x="271" y="100"/>
                </a:cubicBezTo>
                <a:cubicBezTo>
                  <a:pt x="271" y="97"/>
                  <a:pt x="269" y="96"/>
                  <a:pt x="266" y="97"/>
                </a:cubicBezTo>
                <a:cubicBezTo>
                  <a:pt x="261" y="98"/>
                  <a:pt x="256" y="99"/>
                  <a:pt x="252" y="100"/>
                </a:cubicBezTo>
                <a:cubicBezTo>
                  <a:pt x="250" y="100"/>
                  <a:pt x="250" y="100"/>
                  <a:pt x="250" y="99"/>
                </a:cubicBezTo>
                <a:cubicBezTo>
                  <a:pt x="248" y="94"/>
                  <a:pt x="245" y="89"/>
                  <a:pt x="243" y="84"/>
                </a:cubicBezTo>
                <a:cubicBezTo>
                  <a:pt x="242" y="81"/>
                  <a:pt x="240" y="79"/>
                  <a:pt x="239" y="76"/>
                </a:cubicBezTo>
                <a:cubicBezTo>
                  <a:pt x="239" y="76"/>
                  <a:pt x="239" y="75"/>
                  <a:pt x="240" y="75"/>
                </a:cubicBezTo>
                <a:cubicBezTo>
                  <a:pt x="243" y="72"/>
                  <a:pt x="247" y="69"/>
                  <a:pt x="251" y="66"/>
                </a:cubicBezTo>
                <a:cubicBezTo>
                  <a:pt x="253" y="64"/>
                  <a:pt x="254" y="62"/>
                  <a:pt x="252" y="60"/>
                </a:cubicBezTo>
                <a:cubicBezTo>
                  <a:pt x="248" y="55"/>
                  <a:pt x="245" y="50"/>
                  <a:pt x="241" y="46"/>
                </a:cubicBezTo>
                <a:cubicBezTo>
                  <a:pt x="239" y="44"/>
                  <a:pt x="237" y="44"/>
                  <a:pt x="235" y="45"/>
                </a:cubicBezTo>
                <a:cubicBezTo>
                  <a:pt x="232" y="48"/>
                  <a:pt x="228" y="50"/>
                  <a:pt x="225" y="53"/>
                </a:cubicBezTo>
                <a:cubicBezTo>
                  <a:pt x="224" y="54"/>
                  <a:pt x="223" y="55"/>
                  <a:pt x="222" y="55"/>
                </a:cubicBezTo>
                <a:cubicBezTo>
                  <a:pt x="215" y="49"/>
                  <a:pt x="209" y="43"/>
                  <a:pt x="201" y="39"/>
                </a:cubicBezTo>
                <a:cubicBezTo>
                  <a:pt x="201" y="38"/>
                  <a:pt x="201" y="38"/>
                  <a:pt x="201" y="37"/>
                </a:cubicBezTo>
                <a:cubicBezTo>
                  <a:pt x="204" y="33"/>
                  <a:pt x="206" y="28"/>
                  <a:pt x="208" y="24"/>
                </a:cubicBezTo>
                <a:cubicBezTo>
                  <a:pt x="209" y="21"/>
                  <a:pt x="208" y="19"/>
                  <a:pt x="206" y="18"/>
                </a:cubicBezTo>
                <a:cubicBezTo>
                  <a:pt x="203" y="16"/>
                  <a:pt x="200" y="15"/>
                  <a:pt x="197" y="14"/>
                </a:cubicBezTo>
                <a:cubicBezTo>
                  <a:pt x="195" y="12"/>
                  <a:pt x="193" y="11"/>
                  <a:pt x="190" y="10"/>
                </a:cubicBezTo>
                <a:cubicBezTo>
                  <a:pt x="187" y="9"/>
                  <a:pt x="186" y="10"/>
                  <a:pt x="184" y="13"/>
                </a:cubicBezTo>
                <a:cubicBezTo>
                  <a:pt x="182" y="17"/>
                  <a:pt x="180" y="21"/>
                  <a:pt x="178" y="26"/>
                </a:cubicBezTo>
                <a:cubicBezTo>
                  <a:pt x="177" y="27"/>
                  <a:pt x="177" y="27"/>
                  <a:pt x="176" y="27"/>
                </a:cubicBezTo>
                <a:cubicBezTo>
                  <a:pt x="168" y="24"/>
                  <a:pt x="160" y="22"/>
                  <a:pt x="152" y="21"/>
                </a:cubicBezTo>
                <a:cubicBezTo>
                  <a:pt x="151" y="21"/>
                  <a:pt x="151" y="21"/>
                  <a:pt x="151" y="20"/>
                </a:cubicBezTo>
                <a:cubicBezTo>
                  <a:pt x="151" y="15"/>
                  <a:pt x="151" y="10"/>
                  <a:pt x="151" y="5"/>
                </a:cubicBezTo>
                <a:cubicBezTo>
                  <a:pt x="151" y="2"/>
                  <a:pt x="149" y="1"/>
                  <a:pt x="147" y="0"/>
                </a:cubicBezTo>
                <a:cubicBezTo>
                  <a:pt x="146" y="0"/>
                  <a:pt x="145" y="0"/>
                  <a:pt x="144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30" y="0"/>
                  <a:pt x="129" y="0"/>
                </a:cubicBezTo>
                <a:cubicBezTo>
                  <a:pt x="126" y="1"/>
                  <a:pt x="125" y="2"/>
                  <a:pt x="125" y="5"/>
                </a:cubicBezTo>
                <a:cubicBezTo>
                  <a:pt x="125" y="10"/>
                  <a:pt x="125" y="15"/>
                  <a:pt x="125" y="20"/>
                </a:cubicBezTo>
                <a:cubicBezTo>
                  <a:pt x="125" y="21"/>
                  <a:pt x="124" y="21"/>
                  <a:pt x="123" y="21"/>
                </a:cubicBezTo>
                <a:cubicBezTo>
                  <a:pt x="115" y="22"/>
                  <a:pt x="107" y="24"/>
                  <a:pt x="100" y="27"/>
                </a:cubicBezTo>
                <a:cubicBezTo>
                  <a:pt x="98" y="27"/>
                  <a:pt x="98" y="27"/>
                  <a:pt x="97" y="26"/>
                </a:cubicBezTo>
                <a:cubicBezTo>
                  <a:pt x="95" y="21"/>
                  <a:pt x="93" y="17"/>
                  <a:pt x="91" y="13"/>
                </a:cubicBezTo>
                <a:cubicBezTo>
                  <a:pt x="90" y="10"/>
                  <a:pt x="87" y="9"/>
                  <a:pt x="85" y="10"/>
                </a:cubicBezTo>
                <a:cubicBezTo>
                  <a:pt x="84" y="11"/>
                  <a:pt x="83" y="12"/>
                  <a:pt x="81" y="12"/>
                </a:cubicBezTo>
                <a:cubicBezTo>
                  <a:pt x="77" y="14"/>
                  <a:pt x="73" y="16"/>
                  <a:pt x="69" y="18"/>
                </a:cubicBezTo>
                <a:cubicBezTo>
                  <a:pt x="67" y="19"/>
                  <a:pt x="66" y="21"/>
                  <a:pt x="67" y="24"/>
                </a:cubicBezTo>
                <a:cubicBezTo>
                  <a:pt x="69" y="27"/>
                  <a:pt x="71" y="31"/>
                  <a:pt x="72" y="34"/>
                </a:cubicBezTo>
                <a:cubicBezTo>
                  <a:pt x="72" y="34"/>
                  <a:pt x="73" y="35"/>
                  <a:pt x="73" y="35"/>
                </a:cubicBezTo>
                <a:cubicBezTo>
                  <a:pt x="73" y="36"/>
                  <a:pt x="74" y="37"/>
                  <a:pt x="74" y="39"/>
                </a:cubicBezTo>
                <a:cubicBezTo>
                  <a:pt x="72" y="40"/>
                  <a:pt x="70" y="41"/>
                  <a:pt x="68" y="43"/>
                </a:cubicBezTo>
                <a:cubicBezTo>
                  <a:pt x="63" y="47"/>
                  <a:pt x="58" y="51"/>
                  <a:pt x="53" y="55"/>
                </a:cubicBezTo>
                <a:cubicBezTo>
                  <a:pt x="49" y="52"/>
                  <a:pt x="45" y="49"/>
                  <a:pt x="41" y="45"/>
                </a:cubicBezTo>
                <a:cubicBezTo>
                  <a:pt x="38" y="44"/>
                  <a:pt x="36" y="44"/>
                  <a:pt x="35" y="46"/>
                </a:cubicBezTo>
                <a:cubicBezTo>
                  <a:pt x="31" y="50"/>
                  <a:pt x="27" y="55"/>
                  <a:pt x="23" y="60"/>
                </a:cubicBezTo>
                <a:cubicBezTo>
                  <a:pt x="22" y="62"/>
                  <a:pt x="22" y="64"/>
                  <a:pt x="24" y="66"/>
                </a:cubicBezTo>
                <a:cubicBezTo>
                  <a:pt x="28" y="69"/>
                  <a:pt x="32" y="72"/>
                  <a:pt x="36" y="75"/>
                </a:cubicBezTo>
                <a:cubicBezTo>
                  <a:pt x="36" y="75"/>
                  <a:pt x="36" y="76"/>
                  <a:pt x="37" y="76"/>
                </a:cubicBezTo>
                <a:cubicBezTo>
                  <a:pt x="35" y="80"/>
                  <a:pt x="32" y="84"/>
                  <a:pt x="30" y="88"/>
                </a:cubicBezTo>
                <a:cubicBezTo>
                  <a:pt x="28" y="92"/>
                  <a:pt x="27" y="96"/>
                  <a:pt x="25" y="100"/>
                </a:cubicBezTo>
                <a:cubicBezTo>
                  <a:pt x="25" y="100"/>
                  <a:pt x="24" y="100"/>
                  <a:pt x="24" y="10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19" y="99"/>
                  <a:pt x="14" y="98"/>
                  <a:pt x="9" y="97"/>
                </a:cubicBezTo>
                <a:cubicBezTo>
                  <a:pt x="8" y="97"/>
                  <a:pt x="7" y="97"/>
                  <a:pt x="6" y="97"/>
                </a:cubicBezTo>
                <a:cubicBezTo>
                  <a:pt x="5" y="98"/>
                  <a:pt x="4" y="99"/>
                  <a:pt x="4" y="100"/>
                </a:cubicBezTo>
                <a:cubicBezTo>
                  <a:pt x="3" y="102"/>
                  <a:pt x="3" y="104"/>
                  <a:pt x="2" y="106"/>
                </a:cubicBezTo>
                <a:cubicBezTo>
                  <a:pt x="2" y="107"/>
                  <a:pt x="2" y="109"/>
                  <a:pt x="1" y="110"/>
                </a:cubicBezTo>
                <a:cubicBezTo>
                  <a:pt x="1" y="113"/>
                  <a:pt x="0" y="115"/>
                  <a:pt x="0" y="11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1"/>
                  <a:pt x="2" y="122"/>
                  <a:pt x="4" y="122"/>
                </a:cubicBezTo>
                <a:cubicBezTo>
                  <a:pt x="4" y="123"/>
                  <a:pt x="4" y="123"/>
                  <a:pt x="4" y="123"/>
                </a:cubicBezTo>
                <a:cubicBezTo>
                  <a:pt x="7" y="123"/>
                  <a:pt x="10" y="124"/>
                  <a:pt x="12" y="124"/>
                </a:cubicBezTo>
                <a:cubicBezTo>
                  <a:pt x="14" y="125"/>
                  <a:pt x="16" y="125"/>
                  <a:pt x="18" y="126"/>
                </a:cubicBezTo>
                <a:cubicBezTo>
                  <a:pt x="18" y="126"/>
                  <a:pt x="19" y="126"/>
                  <a:pt x="19" y="126"/>
                </a:cubicBezTo>
                <a:cubicBezTo>
                  <a:pt x="19" y="153"/>
                  <a:pt x="19" y="153"/>
                  <a:pt x="19" y="153"/>
                </a:cubicBezTo>
                <a:cubicBezTo>
                  <a:pt x="19" y="153"/>
                  <a:pt x="18" y="153"/>
                  <a:pt x="18" y="153"/>
                </a:cubicBezTo>
                <a:cubicBezTo>
                  <a:pt x="13" y="154"/>
                  <a:pt x="9" y="156"/>
                  <a:pt x="4" y="156"/>
                </a:cubicBezTo>
                <a:cubicBezTo>
                  <a:pt x="2" y="157"/>
                  <a:pt x="1" y="158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3"/>
                  <a:pt x="0" y="163"/>
                  <a:pt x="0" y="163"/>
                </a:cubicBezTo>
                <a:cubicBezTo>
                  <a:pt x="1" y="168"/>
                  <a:pt x="3" y="173"/>
                  <a:pt x="4" y="179"/>
                </a:cubicBezTo>
                <a:cubicBezTo>
                  <a:pt x="5" y="182"/>
                  <a:pt x="6" y="183"/>
                  <a:pt x="10" y="182"/>
                </a:cubicBezTo>
                <a:cubicBezTo>
                  <a:pt x="11" y="182"/>
                  <a:pt x="13" y="181"/>
                  <a:pt x="15" y="181"/>
                </a:cubicBezTo>
                <a:cubicBezTo>
                  <a:pt x="18" y="180"/>
                  <a:pt x="22" y="179"/>
                  <a:pt x="25" y="179"/>
                </a:cubicBezTo>
                <a:cubicBezTo>
                  <a:pt x="28" y="187"/>
                  <a:pt x="32" y="195"/>
                  <a:pt x="37" y="203"/>
                </a:cubicBezTo>
                <a:cubicBezTo>
                  <a:pt x="33" y="206"/>
                  <a:pt x="28" y="210"/>
                  <a:pt x="24" y="213"/>
                </a:cubicBezTo>
                <a:cubicBezTo>
                  <a:pt x="22" y="215"/>
                  <a:pt x="22" y="217"/>
                  <a:pt x="23" y="219"/>
                </a:cubicBezTo>
                <a:cubicBezTo>
                  <a:pt x="24" y="220"/>
                  <a:pt x="24" y="221"/>
                  <a:pt x="25" y="222"/>
                </a:cubicBezTo>
                <a:cubicBezTo>
                  <a:pt x="28" y="226"/>
                  <a:pt x="31" y="229"/>
                  <a:pt x="34" y="233"/>
                </a:cubicBezTo>
                <a:cubicBezTo>
                  <a:pt x="36" y="235"/>
                  <a:pt x="38" y="235"/>
                  <a:pt x="41" y="233"/>
                </a:cubicBezTo>
                <a:cubicBezTo>
                  <a:pt x="42" y="232"/>
                  <a:pt x="44" y="231"/>
                  <a:pt x="45" y="230"/>
                </a:cubicBezTo>
                <a:cubicBezTo>
                  <a:pt x="48" y="228"/>
                  <a:pt x="51" y="226"/>
                  <a:pt x="53" y="224"/>
                </a:cubicBezTo>
                <a:cubicBezTo>
                  <a:pt x="57" y="227"/>
                  <a:pt x="60" y="230"/>
                  <a:pt x="63" y="233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68" y="236"/>
                  <a:pt x="71" y="238"/>
                  <a:pt x="74" y="241"/>
                </a:cubicBezTo>
                <a:cubicBezTo>
                  <a:pt x="74" y="242"/>
                  <a:pt x="74" y="242"/>
                  <a:pt x="74" y="242"/>
                </a:cubicBezTo>
                <a:cubicBezTo>
                  <a:pt x="72" y="246"/>
                  <a:pt x="70" y="251"/>
                  <a:pt x="67" y="255"/>
                </a:cubicBezTo>
                <a:cubicBezTo>
                  <a:pt x="66" y="257"/>
                  <a:pt x="67" y="260"/>
                  <a:pt x="69" y="261"/>
                </a:cubicBezTo>
                <a:cubicBezTo>
                  <a:pt x="74" y="264"/>
                  <a:pt x="80" y="266"/>
                  <a:pt x="85" y="269"/>
                </a:cubicBezTo>
                <a:cubicBezTo>
                  <a:pt x="86" y="269"/>
                  <a:pt x="86" y="269"/>
                  <a:pt x="86" y="269"/>
                </a:cubicBezTo>
                <a:cubicBezTo>
                  <a:pt x="88" y="270"/>
                  <a:pt x="90" y="269"/>
                  <a:pt x="91" y="266"/>
                </a:cubicBezTo>
                <a:cubicBezTo>
                  <a:pt x="91" y="266"/>
                  <a:pt x="91" y="266"/>
                  <a:pt x="91" y="266"/>
                </a:cubicBezTo>
                <a:cubicBezTo>
                  <a:pt x="93" y="263"/>
                  <a:pt x="94" y="261"/>
                  <a:pt x="95" y="259"/>
                </a:cubicBezTo>
                <a:cubicBezTo>
                  <a:pt x="96" y="256"/>
                  <a:pt x="97" y="254"/>
                  <a:pt x="98" y="252"/>
                </a:cubicBezTo>
                <a:cubicBezTo>
                  <a:pt x="105" y="254"/>
                  <a:pt x="112" y="256"/>
                  <a:pt x="119" y="257"/>
                </a:cubicBezTo>
                <a:cubicBezTo>
                  <a:pt x="121" y="257"/>
                  <a:pt x="123" y="258"/>
                  <a:pt x="125" y="258"/>
                </a:cubicBezTo>
                <a:cubicBezTo>
                  <a:pt x="125" y="274"/>
                  <a:pt x="125" y="274"/>
                  <a:pt x="125" y="274"/>
                </a:cubicBezTo>
                <a:cubicBezTo>
                  <a:pt x="125" y="277"/>
                  <a:pt x="126" y="278"/>
                  <a:pt x="129" y="279"/>
                </a:cubicBezTo>
                <a:cubicBezTo>
                  <a:pt x="135" y="279"/>
                  <a:pt x="141" y="279"/>
                  <a:pt x="147" y="279"/>
                </a:cubicBezTo>
                <a:cubicBezTo>
                  <a:pt x="149" y="278"/>
                  <a:pt x="151" y="277"/>
                  <a:pt x="151" y="274"/>
                </a:cubicBezTo>
                <a:cubicBezTo>
                  <a:pt x="151" y="269"/>
                  <a:pt x="151" y="264"/>
                  <a:pt x="151" y="259"/>
                </a:cubicBezTo>
                <a:cubicBezTo>
                  <a:pt x="151" y="259"/>
                  <a:pt x="151" y="258"/>
                  <a:pt x="151" y="258"/>
                </a:cubicBezTo>
                <a:cubicBezTo>
                  <a:pt x="151" y="258"/>
                  <a:pt x="152" y="258"/>
                  <a:pt x="153" y="258"/>
                </a:cubicBezTo>
                <a:cubicBezTo>
                  <a:pt x="161" y="257"/>
                  <a:pt x="169" y="255"/>
                  <a:pt x="177" y="252"/>
                </a:cubicBezTo>
                <a:cubicBezTo>
                  <a:pt x="177" y="252"/>
                  <a:pt x="178" y="253"/>
                  <a:pt x="178" y="253"/>
                </a:cubicBezTo>
                <a:cubicBezTo>
                  <a:pt x="180" y="257"/>
                  <a:pt x="182" y="262"/>
                  <a:pt x="184" y="266"/>
                </a:cubicBezTo>
                <a:cubicBezTo>
                  <a:pt x="186" y="269"/>
                  <a:pt x="188" y="270"/>
                  <a:pt x="190" y="269"/>
                </a:cubicBezTo>
                <a:cubicBezTo>
                  <a:pt x="193" y="267"/>
                  <a:pt x="196" y="266"/>
                  <a:pt x="198" y="265"/>
                </a:cubicBezTo>
                <a:cubicBezTo>
                  <a:pt x="201" y="264"/>
                  <a:pt x="203" y="263"/>
                  <a:pt x="206" y="261"/>
                </a:cubicBezTo>
                <a:cubicBezTo>
                  <a:pt x="208" y="260"/>
                  <a:pt x="209" y="258"/>
                  <a:pt x="208" y="255"/>
                </a:cubicBezTo>
                <a:cubicBezTo>
                  <a:pt x="207" y="254"/>
                  <a:pt x="207" y="253"/>
                  <a:pt x="206" y="252"/>
                </a:cubicBezTo>
                <a:cubicBezTo>
                  <a:pt x="204" y="248"/>
                  <a:pt x="203" y="244"/>
                  <a:pt x="201" y="241"/>
                </a:cubicBezTo>
                <a:cubicBezTo>
                  <a:pt x="205" y="238"/>
                  <a:pt x="208" y="235"/>
                  <a:pt x="212" y="233"/>
                </a:cubicBezTo>
                <a:cubicBezTo>
                  <a:pt x="215" y="230"/>
                  <a:pt x="219" y="227"/>
                  <a:pt x="222" y="224"/>
                </a:cubicBezTo>
                <a:cubicBezTo>
                  <a:pt x="222" y="224"/>
                  <a:pt x="223" y="224"/>
                  <a:pt x="223" y="225"/>
                </a:cubicBezTo>
                <a:cubicBezTo>
                  <a:pt x="227" y="228"/>
                  <a:pt x="231" y="231"/>
                  <a:pt x="235" y="234"/>
                </a:cubicBezTo>
                <a:cubicBezTo>
                  <a:pt x="237" y="235"/>
                  <a:pt x="239" y="235"/>
                  <a:pt x="241" y="233"/>
                </a:cubicBezTo>
                <a:cubicBezTo>
                  <a:pt x="245" y="229"/>
                  <a:pt x="248" y="224"/>
                  <a:pt x="252" y="219"/>
                </a:cubicBezTo>
                <a:cubicBezTo>
                  <a:pt x="254" y="217"/>
                  <a:pt x="253" y="215"/>
                  <a:pt x="251" y="213"/>
                </a:cubicBezTo>
                <a:cubicBezTo>
                  <a:pt x="247" y="210"/>
                  <a:pt x="243" y="207"/>
                  <a:pt x="239" y="204"/>
                </a:cubicBezTo>
                <a:cubicBezTo>
                  <a:pt x="239" y="204"/>
                  <a:pt x="239" y="203"/>
                  <a:pt x="238" y="203"/>
                </a:cubicBezTo>
                <a:cubicBezTo>
                  <a:pt x="243" y="195"/>
                  <a:pt x="247" y="187"/>
                  <a:pt x="250" y="179"/>
                </a:cubicBezTo>
                <a:cubicBezTo>
                  <a:pt x="256" y="180"/>
                  <a:pt x="261" y="181"/>
                  <a:pt x="266" y="182"/>
                </a:cubicBezTo>
                <a:cubicBezTo>
                  <a:pt x="269" y="183"/>
                  <a:pt x="271" y="182"/>
                  <a:pt x="271" y="179"/>
                </a:cubicBezTo>
                <a:cubicBezTo>
                  <a:pt x="272" y="177"/>
                  <a:pt x="272" y="175"/>
                  <a:pt x="273" y="173"/>
                </a:cubicBezTo>
                <a:cubicBezTo>
                  <a:pt x="274" y="170"/>
                  <a:pt x="275" y="166"/>
                  <a:pt x="275" y="162"/>
                </a:cubicBezTo>
                <a:cubicBezTo>
                  <a:pt x="275" y="160"/>
                  <a:pt x="275" y="160"/>
                  <a:pt x="275" y="160"/>
                </a:cubicBezTo>
                <a:cubicBezTo>
                  <a:pt x="274" y="158"/>
                  <a:pt x="273" y="157"/>
                  <a:pt x="271" y="157"/>
                </a:cubicBezTo>
                <a:cubicBezTo>
                  <a:pt x="268" y="156"/>
                  <a:pt x="265" y="155"/>
                  <a:pt x="262" y="154"/>
                </a:cubicBezTo>
                <a:cubicBezTo>
                  <a:pt x="260" y="154"/>
                  <a:pt x="258" y="153"/>
                  <a:pt x="256" y="153"/>
                </a:cubicBezTo>
                <a:cubicBezTo>
                  <a:pt x="256" y="148"/>
                  <a:pt x="257" y="144"/>
                  <a:pt x="257" y="139"/>
                </a:cubicBezTo>
                <a:cubicBezTo>
                  <a:pt x="257" y="135"/>
                  <a:pt x="256" y="130"/>
                  <a:pt x="256" y="126"/>
                </a:cubicBezTo>
                <a:cubicBezTo>
                  <a:pt x="260" y="125"/>
                  <a:pt x="265" y="124"/>
                  <a:pt x="269" y="123"/>
                </a:cubicBezTo>
                <a:cubicBezTo>
                  <a:pt x="270" y="123"/>
                  <a:pt x="270" y="123"/>
                  <a:pt x="271" y="123"/>
                </a:cubicBezTo>
                <a:close/>
                <a:moveTo>
                  <a:pt x="205" y="180"/>
                </a:moveTo>
                <a:cubicBezTo>
                  <a:pt x="191" y="202"/>
                  <a:pt x="166" y="217"/>
                  <a:pt x="139" y="217"/>
                </a:cubicBezTo>
                <a:cubicBezTo>
                  <a:pt x="116" y="218"/>
                  <a:pt x="95" y="208"/>
                  <a:pt x="80" y="192"/>
                </a:cubicBezTo>
                <a:cubicBezTo>
                  <a:pt x="72" y="183"/>
                  <a:pt x="66" y="172"/>
                  <a:pt x="63" y="161"/>
                </a:cubicBezTo>
                <a:cubicBezTo>
                  <a:pt x="61" y="156"/>
                  <a:pt x="60" y="150"/>
                  <a:pt x="60" y="145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0" y="143"/>
                  <a:pt x="60" y="141"/>
                  <a:pt x="60" y="140"/>
                </a:cubicBezTo>
                <a:cubicBezTo>
                  <a:pt x="60" y="132"/>
                  <a:pt x="61" y="125"/>
                  <a:pt x="63" y="118"/>
                </a:cubicBezTo>
                <a:cubicBezTo>
                  <a:pt x="72" y="86"/>
                  <a:pt x="102" y="62"/>
                  <a:pt x="137" y="62"/>
                </a:cubicBezTo>
                <a:cubicBezTo>
                  <a:pt x="143" y="62"/>
                  <a:pt x="150" y="62"/>
                  <a:pt x="155" y="64"/>
                </a:cubicBezTo>
                <a:cubicBezTo>
                  <a:pt x="190" y="72"/>
                  <a:pt x="216" y="102"/>
                  <a:pt x="216" y="139"/>
                </a:cubicBezTo>
                <a:cubicBezTo>
                  <a:pt x="216" y="154"/>
                  <a:pt x="212" y="168"/>
                  <a:pt x="205" y="180"/>
                </a:cubicBezTo>
                <a:close/>
              </a:path>
            </a:pathLst>
          </a:custGeom>
          <a:solidFill>
            <a:srgbClr val="5F5B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14" name="Freeform 123">
            <a:extLst>
              <a:ext uri="{FF2B5EF4-FFF2-40B4-BE49-F238E27FC236}">
                <a16:creationId xmlns:a16="http://schemas.microsoft.com/office/drawing/2014/main" id="{DC6AF907-DA6F-48A0-B47D-4D204CA5C345}"/>
              </a:ext>
            </a:extLst>
          </p:cNvPr>
          <p:cNvSpPr>
            <a:spLocks noEditPoints="1"/>
          </p:cNvSpPr>
          <p:nvPr/>
        </p:nvSpPr>
        <p:spPr bwMode="auto">
          <a:xfrm>
            <a:off x="2525977" y="4879365"/>
            <a:ext cx="959011" cy="973055"/>
          </a:xfrm>
          <a:custGeom>
            <a:avLst/>
            <a:gdLst>
              <a:gd name="T0" fmla="*/ 275 w 275"/>
              <a:gd name="T1" fmla="*/ 114 h 279"/>
              <a:gd name="T2" fmla="*/ 266 w 275"/>
              <a:gd name="T3" fmla="*/ 97 h 279"/>
              <a:gd name="T4" fmla="*/ 243 w 275"/>
              <a:gd name="T5" fmla="*/ 84 h 279"/>
              <a:gd name="T6" fmla="*/ 251 w 275"/>
              <a:gd name="T7" fmla="*/ 65 h 279"/>
              <a:gd name="T8" fmla="*/ 241 w 275"/>
              <a:gd name="T9" fmla="*/ 46 h 279"/>
              <a:gd name="T10" fmla="*/ 222 w 275"/>
              <a:gd name="T11" fmla="*/ 55 h 279"/>
              <a:gd name="T12" fmla="*/ 208 w 275"/>
              <a:gd name="T13" fmla="*/ 24 h 279"/>
              <a:gd name="T14" fmla="*/ 190 w 275"/>
              <a:gd name="T15" fmla="*/ 10 h 279"/>
              <a:gd name="T16" fmla="*/ 176 w 275"/>
              <a:gd name="T17" fmla="*/ 26 h 279"/>
              <a:gd name="T18" fmla="*/ 151 w 275"/>
              <a:gd name="T19" fmla="*/ 5 h 279"/>
              <a:gd name="T20" fmla="*/ 131 w 275"/>
              <a:gd name="T21" fmla="*/ 0 h 279"/>
              <a:gd name="T22" fmla="*/ 124 w 275"/>
              <a:gd name="T23" fmla="*/ 20 h 279"/>
              <a:gd name="T24" fmla="*/ 97 w 275"/>
              <a:gd name="T25" fmla="*/ 26 h 279"/>
              <a:gd name="T26" fmla="*/ 69 w 275"/>
              <a:gd name="T27" fmla="*/ 18 h 279"/>
              <a:gd name="T28" fmla="*/ 74 w 275"/>
              <a:gd name="T29" fmla="*/ 38 h 279"/>
              <a:gd name="T30" fmla="*/ 35 w 275"/>
              <a:gd name="T31" fmla="*/ 46 h 279"/>
              <a:gd name="T32" fmla="*/ 36 w 275"/>
              <a:gd name="T33" fmla="*/ 75 h 279"/>
              <a:gd name="T34" fmla="*/ 25 w 275"/>
              <a:gd name="T35" fmla="*/ 100 h 279"/>
              <a:gd name="T36" fmla="*/ 4 w 275"/>
              <a:gd name="T37" fmla="*/ 100 h 279"/>
              <a:gd name="T38" fmla="*/ 0 w 275"/>
              <a:gd name="T39" fmla="*/ 119 h 279"/>
              <a:gd name="T40" fmla="*/ 19 w 275"/>
              <a:gd name="T41" fmla="*/ 126 h 279"/>
              <a:gd name="T42" fmla="*/ 4 w 275"/>
              <a:gd name="T43" fmla="*/ 156 h 279"/>
              <a:gd name="T44" fmla="*/ 0 w 275"/>
              <a:gd name="T45" fmla="*/ 163 h 279"/>
              <a:gd name="T46" fmla="*/ 15 w 275"/>
              <a:gd name="T47" fmla="*/ 181 h 279"/>
              <a:gd name="T48" fmla="*/ 24 w 275"/>
              <a:gd name="T49" fmla="*/ 213 h 279"/>
              <a:gd name="T50" fmla="*/ 34 w 275"/>
              <a:gd name="T51" fmla="*/ 233 h 279"/>
              <a:gd name="T52" fmla="*/ 53 w 275"/>
              <a:gd name="T53" fmla="*/ 224 h 279"/>
              <a:gd name="T54" fmla="*/ 74 w 275"/>
              <a:gd name="T55" fmla="*/ 241 h 279"/>
              <a:gd name="T56" fmla="*/ 85 w 275"/>
              <a:gd name="T57" fmla="*/ 269 h 279"/>
              <a:gd name="T58" fmla="*/ 98 w 275"/>
              <a:gd name="T59" fmla="*/ 252 h 279"/>
              <a:gd name="T60" fmla="*/ 125 w 275"/>
              <a:gd name="T61" fmla="*/ 274 h 279"/>
              <a:gd name="T62" fmla="*/ 148 w 275"/>
              <a:gd name="T63" fmla="*/ 278 h 279"/>
              <a:gd name="T64" fmla="*/ 151 w 275"/>
              <a:gd name="T65" fmla="*/ 264 h 279"/>
              <a:gd name="T66" fmla="*/ 155 w 275"/>
              <a:gd name="T67" fmla="*/ 257 h 279"/>
              <a:gd name="T68" fmla="*/ 184 w 275"/>
              <a:gd name="T69" fmla="*/ 266 h 279"/>
              <a:gd name="T70" fmla="*/ 198 w 275"/>
              <a:gd name="T71" fmla="*/ 265 h 279"/>
              <a:gd name="T72" fmla="*/ 206 w 275"/>
              <a:gd name="T73" fmla="*/ 251 h 279"/>
              <a:gd name="T74" fmla="*/ 217 w 275"/>
              <a:gd name="T75" fmla="*/ 228 h 279"/>
              <a:gd name="T76" fmla="*/ 235 w 275"/>
              <a:gd name="T77" fmla="*/ 233 h 279"/>
              <a:gd name="T78" fmla="*/ 252 w 275"/>
              <a:gd name="T79" fmla="*/ 219 h 279"/>
              <a:gd name="T80" fmla="*/ 251 w 275"/>
              <a:gd name="T81" fmla="*/ 213 h 279"/>
              <a:gd name="T82" fmla="*/ 238 w 275"/>
              <a:gd name="T83" fmla="*/ 203 h 279"/>
              <a:gd name="T84" fmla="*/ 250 w 275"/>
              <a:gd name="T85" fmla="*/ 179 h 279"/>
              <a:gd name="T86" fmla="*/ 271 w 275"/>
              <a:gd name="T87" fmla="*/ 179 h 279"/>
              <a:gd name="T88" fmla="*/ 275 w 275"/>
              <a:gd name="T89" fmla="*/ 159 h 279"/>
              <a:gd name="T90" fmla="*/ 256 w 275"/>
              <a:gd name="T91" fmla="*/ 153 h 279"/>
              <a:gd name="T92" fmla="*/ 271 w 275"/>
              <a:gd name="T93" fmla="*/ 122 h 279"/>
              <a:gd name="T94" fmla="*/ 137 w 275"/>
              <a:gd name="T95" fmla="*/ 61 h 279"/>
              <a:gd name="T96" fmla="*/ 199 w 275"/>
              <a:gd name="T97" fmla="*/ 188 h 279"/>
              <a:gd name="T98" fmla="*/ 163 w 275"/>
              <a:gd name="T99" fmla="*/ 213 h 279"/>
              <a:gd name="T100" fmla="*/ 131 w 275"/>
              <a:gd name="T101" fmla="*/ 21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5" h="279">
                <a:moveTo>
                  <a:pt x="275" y="119"/>
                </a:moveTo>
                <a:cubicBezTo>
                  <a:pt x="275" y="116"/>
                  <a:pt x="275" y="116"/>
                  <a:pt x="275" y="116"/>
                </a:cubicBezTo>
                <a:cubicBezTo>
                  <a:pt x="275" y="116"/>
                  <a:pt x="275" y="115"/>
                  <a:pt x="275" y="114"/>
                </a:cubicBezTo>
                <a:cubicBezTo>
                  <a:pt x="274" y="111"/>
                  <a:pt x="273" y="108"/>
                  <a:pt x="273" y="105"/>
                </a:cubicBezTo>
                <a:cubicBezTo>
                  <a:pt x="272" y="103"/>
                  <a:pt x="272" y="102"/>
                  <a:pt x="271" y="100"/>
                </a:cubicBezTo>
                <a:cubicBezTo>
                  <a:pt x="271" y="97"/>
                  <a:pt x="269" y="96"/>
                  <a:pt x="266" y="97"/>
                </a:cubicBezTo>
                <a:cubicBezTo>
                  <a:pt x="261" y="98"/>
                  <a:pt x="256" y="99"/>
                  <a:pt x="252" y="100"/>
                </a:cubicBezTo>
                <a:cubicBezTo>
                  <a:pt x="250" y="100"/>
                  <a:pt x="250" y="100"/>
                  <a:pt x="250" y="99"/>
                </a:cubicBezTo>
                <a:cubicBezTo>
                  <a:pt x="248" y="94"/>
                  <a:pt x="245" y="89"/>
                  <a:pt x="243" y="84"/>
                </a:cubicBezTo>
                <a:cubicBezTo>
                  <a:pt x="242" y="81"/>
                  <a:pt x="240" y="79"/>
                  <a:pt x="238" y="76"/>
                </a:cubicBezTo>
                <a:cubicBezTo>
                  <a:pt x="239" y="75"/>
                  <a:pt x="239" y="75"/>
                  <a:pt x="240" y="75"/>
                </a:cubicBezTo>
                <a:cubicBezTo>
                  <a:pt x="243" y="72"/>
                  <a:pt x="247" y="69"/>
                  <a:pt x="251" y="65"/>
                </a:cubicBezTo>
                <a:cubicBezTo>
                  <a:pt x="253" y="64"/>
                  <a:pt x="254" y="62"/>
                  <a:pt x="252" y="60"/>
                </a:cubicBezTo>
                <a:cubicBezTo>
                  <a:pt x="251" y="58"/>
                  <a:pt x="250" y="57"/>
                  <a:pt x="249" y="55"/>
                </a:cubicBezTo>
                <a:cubicBezTo>
                  <a:pt x="246" y="52"/>
                  <a:pt x="243" y="49"/>
                  <a:pt x="241" y="46"/>
                </a:cubicBezTo>
                <a:cubicBezTo>
                  <a:pt x="239" y="44"/>
                  <a:pt x="237" y="44"/>
                  <a:pt x="235" y="45"/>
                </a:cubicBezTo>
                <a:cubicBezTo>
                  <a:pt x="232" y="48"/>
                  <a:pt x="228" y="50"/>
                  <a:pt x="225" y="53"/>
                </a:cubicBezTo>
                <a:cubicBezTo>
                  <a:pt x="224" y="54"/>
                  <a:pt x="223" y="54"/>
                  <a:pt x="222" y="55"/>
                </a:cubicBezTo>
                <a:cubicBezTo>
                  <a:pt x="215" y="49"/>
                  <a:pt x="209" y="43"/>
                  <a:pt x="201" y="38"/>
                </a:cubicBezTo>
                <a:cubicBezTo>
                  <a:pt x="201" y="38"/>
                  <a:pt x="201" y="38"/>
                  <a:pt x="201" y="37"/>
                </a:cubicBezTo>
                <a:cubicBezTo>
                  <a:pt x="204" y="33"/>
                  <a:pt x="206" y="28"/>
                  <a:pt x="208" y="24"/>
                </a:cubicBezTo>
                <a:cubicBezTo>
                  <a:pt x="209" y="21"/>
                  <a:pt x="208" y="19"/>
                  <a:pt x="206" y="18"/>
                </a:cubicBezTo>
                <a:cubicBezTo>
                  <a:pt x="203" y="16"/>
                  <a:pt x="200" y="15"/>
                  <a:pt x="197" y="13"/>
                </a:cubicBezTo>
                <a:cubicBezTo>
                  <a:pt x="195" y="12"/>
                  <a:pt x="193" y="11"/>
                  <a:pt x="190" y="10"/>
                </a:cubicBezTo>
                <a:cubicBezTo>
                  <a:pt x="187" y="9"/>
                  <a:pt x="186" y="10"/>
                  <a:pt x="184" y="13"/>
                </a:cubicBezTo>
                <a:cubicBezTo>
                  <a:pt x="182" y="17"/>
                  <a:pt x="180" y="21"/>
                  <a:pt x="178" y="26"/>
                </a:cubicBezTo>
                <a:cubicBezTo>
                  <a:pt x="177" y="27"/>
                  <a:pt x="177" y="27"/>
                  <a:pt x="176" y="26"/>
                </a:cubicBezTo>
                <a:cubicBezTo>
                  <a:pt x="168" y="24"/>
                  <a:pt x="160" y="22"/>
                  <a:pt x="152" y="21"/>
                </a:cubicBezTo>
                <a:cubicBezTo>
                  <a:pt x="151" y="21"/>
                  <a:pt x="151" y="21"/>
                  <a:pt x="151" y="20"/>
                </a:cubicBezTo>
                <a:cubicBezTo>
                  <a:pt x="151" y="15"/>
                  <a:pt x="151" y="10"/>
                  <a:pt x="151" y="5"/>
                </a:cubicBezTo>
                <a:cubicBezTo>
                  <a:pt x="151" y="2"/>
                  <a:pt x="149" y="1"/>
                  <a:pt x="147" y="0"/>
                </a:cubicBezTo>
                <a:cubicBezTo>
                  <a:pt x="146" y="0"/>
                  <a:pt x="145" y="0"/>
                  <a:pt x="144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30" y="0"/>
                  <a:pt x="129" y="0"/>
                </a:cubicBezTo>
                <a:cubicBezTo>
                  <a:pt x="126" y="0"/>
                  <a:pt x="125" y="2"/>
                  <a:pt x="125" y="5"/>
                </a:cubicBezTo>
                <a:cubicBezTo>
                  <a:pt x="125" y="10"/>
                  <a:pt x="125" y="15"/>
                  <a:pt x="124" y="20"/>
                </a:cubicBezTo>
                <a:cubicBezTo>
                  <a:pt x="124" y="21"/>
                  <a:pt x="124" y="21"/>
                  <a:pt x="123" y="21"/>
                </a:cubicBezTo>
                <a:cubicBezTo>
                  <a:pt x="115" y="22"/>
                  <a:pt x="107" y="24"/>
                  <a:pt x="99" y="27"/>
                </a:cubicBezTo>
                <a:cubicBezTo>
                  <a:pt x="98" y="27"/>
                  <a:pt x="98" y="27"/>
                  <a:pt x="97" y="26"/>
                </a:cubicBezTo>
                <a:cubicBezTo>
                  <a:pt x="95" y="21"/>
                  <a:pt x="93" y="17"/>
                  <a:pt x="91" y="13"/>
                </a:cubicBezTo>
                <a:cubicBezTo>
                  <a:pt x="90" y="10"/>
                  <a:pt x="87" y="9"/>
                  <a:pt x="85" y="10"/>
                </a:cubicBezTo>
                <a:cubicBezTo>
                  <a:pt x="80" y="13"/>
                  <a:pt x="74" y="15"/>
                  <a:pt x="69" y="18"/>
                </a:cubicBezTo>
                <a:cubicBezTo>
                  <a:pt x="67" y="19"/>
                  <a:pt x="66" y="21"/>
                  <a:pt x="67" y="24"/>
                </a:cubicBezTo>
                <a:cubicBezTo>
                  <a:pt x="69" y="28"/>
                  <a:pt x="71" y="31"/>
                  <a:pt x="73" y="35"/>
                </a:cubicBezTo>
                <a:cubicBezTo>
                  <a:pt x="73" y="36"/>
                  <a:pt x="74" y="37"/>
                  <a:pt x="74" y="38"/>
                </a:cubicBezTo>
                <a:cubicBezTo>
                  <a:pt x="67" y="43"/>
                  <a:pt x="60" y="49"/>
                  <a:pt x="53" y="55"/>
                </a:cubicBezTo>
                <a:cubicBezTo>
                  <a:pt x="49" y="52"/>
                  <a:pt x="45" y="49"/>
                  <a:pt x="40" y="45"/>
                </a:cubicBezTo>
                <a:cubicBezTo>
                  <a:pt x="38" y="44"/>
                  <a:pt x="36" y="44"/>
                  <a:pt x="35" y="46"/>
                </a:cubicBezTo>
                <a:cubicBezTo>
                  <a:pt x="31" y="50"/>
                  <a:pt x="27" y="55"/>
                  <a:pt x="23" y="60"/>
                </a:cubicBezTo>
                <a:cubicBezTo>
                  <a:pt x="22" y="62"/>
                  <a:pt x="22" y="64"/>
                  <a:pt x="24" y="65"/>
                </a:cubicBezTo>
                <a:cubicBezTo>
                  <a:pt x="28" y="69"/>
                  <a:pt x="32" y="72"/>
                  <a:pt x="36" y="75"/>
                </a:cubicBezTo>
                <a:cubicBezTo>
                  <a:pt x="36" y="75"/>
                  <a:pt x="36" y="75"/>
                  <a:pt x="37" y="76"/>
                </a:cubicBezTo>
                <a:cubicBezTo>
                  <a:pt x="35" y="80"/>
                  <a:pt x="32" y="84"/>
                  <a:pt x="30" y="88"/>
                </a:cubicBezTo>
                <a:cubicBezTo>
                  <a:pt x="28" y="92"/>
                  <a:pt x="27" y="96"/>
                  <a:pt x="25" y="100"/>
                </a:cubicBezTo>
                <a:cubicBezTo>
                  <a:pt x="25" y="100"/>
                  <a:pt x="24" y="100"/>
                  <a:pt x="24" y="100"/>
                </a:cubicBezTo>
                <a:cubicBezTo>
                  <a:pt x="19" y="99"/>
                  <a:pt x="14" y="98"/>
                  <a:pt x="9" y="97"/>
                </a:cubicBezTo>
                <a:cubicBezTo>
                  <a:pt x="7" y="96"/>
                  <a:pt x="5" y="97"/>
                  <a:pt x="4" y="100"/>
                </a:cubicBezTo>
                <a:cubicBezTo>
                  <a:pt x="3" y="102"/>
                  <a:pt x="3" y="104"/>
                  <a:pt x="2" y="106"/>
                </a:cubicBezTo>
                <a:cubicBezTo>
                  <a:pt x="1" y="110"/>
                  <a:pt x="1" y="113"/>
                  <a:pt x="0" y="117"/>
                </a:cubicBezTo>
                <a:cubicBezTo>
                  <a:pt x="0" y="119"/>
                  <a:pt x="0" y="119"/>
                  <a:pt x="0" y="119"/>
                </a:cubicBezTo>
                <a:cubicBezTo>
                  <a:pt x="1" y="121"/>
                  <a:pt x="2" y="122"/>
                  <a:pt x="4" y="122"/>
                </a:cubicBezTo>
                <a:cubicBezTo>
                  <a:pt x="7" y="123"/>
                  <a:pt x="10" y="124"/>
                  <a:pt x="12" y="124"/>
                </a:cubicBezTo>
                <a:cubicBezTo>
                  <a:pt x="15" y="125"/>
                  <a:pt x="17" y="125"/>
                  <a:pt x="19" y="126"/>
                </a:cubicBezTo>
                <a:cubicBezTo>
                  <a:pt x="19" y="153"/>
                  <a:pt x="19" y="153"/>
                  <a:pt x="19" y="153"/>
                </a:cubicBezTo>
                <a:cubicBezTo>
                  <a:pt x="19" y="153"/>
                  <a:pt x="18" y="153"/>
                  <a:pt x="18" y="153"/>
                </a:cubicBezTo>
                <a:cubicBezTo>
                  <a:pt x="13" y="154"/>
                  <a:pt x="9" y="155"/>
                  <a:pt x="4" y="156"/>
                </a:cubicBezTo>
                <a:cubicBezTo>
                  <a:pt x="2" y="157"/>
                  <a:pt x="1" y="158"/>
                  <a:pt x="0" y="16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3"/>
                  <a:pt x="0" y="163"/>
                  <a:pt x="0" y="163"/>
                </a:cubicBezTo>
                <a:cubicBezTo>
                  <a:pt x="1" y="168"/>
                  <a:pt x="3" y="173"/>
                  <a:pt x="4" y="179"/>
                </a:cubicBezTo>
                <a:cubicBezTo>
                  <a:pt x="5" y="182"/>
                  <a:pt x="6" y="183"/>
                  <a:pt x="10" y="182"/>
                </a:cubicBezTo>
                <a:cubicBezTo>
                  <a:pt x="11" y="182"/>
                  <a:pt x="13" y="181"/>
                  <a:pt x="15" y="181"/>
                </a:cubicBezTo>
                <a:cubicBezTo>
                  <a:pt x="18" y="180"/>
                  <a:pt x="22" y="179"/>
                  <a:pt x="25" y="179"/>
                </a:cubicBezTo>
                <a:cubicBezTo>
                  <a:pt x="28" y="187"/>
                  <a:pt x="32" y="195"/>
                  <a:pt x="37" y="203"/>
                </a:cubicBezTo>
                <a:cubicBezTo>
                  <a:pt x="33" y="206"/>
                  <a:pt x="28" y="210"/>
                  <a:pt x="24" y="213"/>
                </a:cubicBezTo>
                <a:cubicBezTo>
                  <a:pt x="22" y="215"/>
                  <a:pt x="22" y="217"/>
                  <a:pt x="23" y="219"/>
                </a:cubicBezTo>
                <a:cubicBezTo>
                  <a:pt x="24" y="220"/>
                  <a:pt x="24" y="221"/>
                  <a:pt x="25" y="222"/>
                </a:cubicBezTo>
                <a:cubicBezTo>
                  <a:pt x="28" y="225"/>
                  <a:pt x="31" y="229"/>
                  <a:pt x="34" y="233"/>
                </a:cubicBezTo>
                <a:cubicBezTo>
                  <a:pt x="36" y="235"/>
                  <a:pt x="38" y="235"/>
                  <a:pt x="41" y="233"/>
                </a:cubicBezTo>
                <a:cubicBezTo>
                  <a:pt x="42" y="232"/>
                  <a:pt x="44" y="231"/>
                  <a:pt x="45" y="230"/>
                </a:cubicBezTo>
                <a:cubicBezTo>
                  <a:pt x="48" y="228"/>
                  <a:pt x="51" y="226"/>
                  <a:pt x="53" y="224"/>
                </a:cubicBezTo>
                <a:cubicBezTo>
                  <a:pt x="57" y="227"/>
                  <a:pt x="60" y="230"/>
                  <a:pt x="63" y="232"/>
                </a:cubicBezTo>
                <a:cubicBezTo>
                  <a:pt x="67" y="235"/>
                  <a:pt x="71" y="238"/>
                  <a:pt x="74" y="240"/>
                </a:cubicBezTo>
                <a:cubicBezTo>
                  <a:pt x="74" y="241"/>
                  <a:pt x="74" y="241"/>
                  <a:pt x="74" y="241"/>
                </a:cubicBezTo>
                <a:cubicBezTo>
                  <a:pt x="72" y="246"/>
                  <a:pt x="70" y="250"/>
                  <a:pt x="67" y="255"/>
                </a:cubicBezTo>
                <a:cubicBezTo>
                  <a:pt x="66" y="257"/>
                  <a:pt x="67" y="260"/>
                  <a:pt x="69" y="261"/>
                </a:cubicBezTo>
                <a:cubicBezTo>
                  <a:pt x="74" y="263"/>
                  <a:pt x="80" y="266"/>
                  <a:pt x="85" y="269"/>
                </a:cubicBezTo>
                <a:cubicBezTo>
                  <a:pt x="88" y="270"/>
                  <a:pt x="90" y="269"/>
                  <a:pt x="91" y="266"/>
                </a:cubicBezTo>
                <a:cubicBezTo>
                  <a:pt x="92" y="264"/>
                  <a:pt x="94" y="261"/>
                  <a:pt x="95" y="258"/>
                </a:cubicBezTo>
                <a:cubicBezTo>
                  <a:pt x="96" y="256"/>
                  <a:pt x="97" y="254"/>
                  <a:pt x="98" y="252"/>
                </a:cubicBezTo>
                <a:cubicBezTo>
                  <a:pt x="106" y="255"/>
                  <a:pt x="114" y="256"/>
                  <a:pt x="123" y="258"/>
                </a:cubicBezTo>
                <a:cubicBezTo>
                  <a:pt x="123" y="258"/>
                  <a:pt x="124" y="258"/>
                  <a:pt x="125" y="258"/>
                </a:cubicBezTo>
                <a:cubicBezTo>
                  <a:pt x="125" y="274"/>
                  <a:pt x="125" y="274"/>
                  <a:pt x="125" y="274"/>
                </a:cubicBezTo>
                <a:cubicBezTo>
                  <a:pt x="125" y="277"/>
                  <a:pt x="126" y="278"/>
                  <a:pt x="129" y="278"/>
                </a:cubicBezTo>
                <a:cubicBezTo>
                  <a:pt x="135" y="279"/>
                  <a:pt x="141" y="279"/>
                  <a:pt x="147" y="278"/>
                </a:cubicBezTo>
                <a:cubicBezTo>
                  <a:pt x="147" y="278"/>
                  <a:pt x="148" y="278"/>
                  <a:pt x="148" y="278"/>
                </a:cubicBezTo>
                <a:cubicBezTo>
                  <a:pt x="150" y="278"/>
                  <a:pt x="150" y="276"/>
                  <a:pt x="151" y="275"/>
                </a:cubicBezTo>
                <a:cubicBezTo>
                  <a:pt x="151" y="274"/>
                  <a:pt x="151" y="274"/>
                  <a:pt x="151" y="274"/>
                </a:cubicBezTo>
                <a:cubicBezTo>
                  <a:pt x="151" y="271"/>
                  <a:pt x="151" y="268"/>
                  <a:pt x="151" y="264"/>
                </a:cubicBezTo>
                <a:cubicBezTo>
                  <a:pt x="151" y="263"/>
                  <a:pt x="151" y="261"/>
                  <a:pt x="151" y="259"/>
                </a:cubicBezTo>
                <a:cubicBezTo>
                  <a:pt x="151" y="259"/>
                  <a:pt x="151" y="258"/>
                  <a:pt x="151" y="258"/>
                </a:cubicBezTo>
                <a:cubicBezTo>
                  <a:pt x="152" y="258"/>
                  <a:pt x="154" y="257"/>
                  <a:pt x="155" y="257"/>
                </a:cubicBezTo>
                <a:cubicBezTo>
                  <a:pt x="163" y="256"/>
                  <a:pt x="170" y="254"/>
                  <a:pt x="177" y="252"/>
                </a:cubicBezTo>
                <a:cubicBezTo>
                  <a:pt x="177" y="252"/>
                  <a:pt x="177" y="252"/>
                  <a:pt x="178" y="253"/>
                </a:cubicBezTo>
                <a:cubicBezTo>
                  <a:pt x="180" y="257"/>
                  <a:pt x="182" y="262"/>
                  <a:pt x="184" y="266"/>
                </a:cubicBezTo>
                <a:cubicBezTo>
                  <a:pt x="185" y="268"/>
                  <a:pt x="187" y="269"/>
                  <a:pt x="189" y="269"/>
                </a:cubicBezTo>
                <a:cubicBezTo>
                  <a:pt x="189" y="269"/>
                  <a:pt x="190" y="269"/>
                  <a:pt x="190" y="268"/>
                </a:cubicBezTo>
                <a:cubicBezTo>
                  <a:pt x="193" y="267"/>
                  <a:pt x="196" y="266"/>
                  <a:pt x="198" y="265"/>
                </a:cubicBezTo>
                <a:cubicBezTo>
                  <a:pt x="201" y="264"/>
                  <a:pt x="203" y="262"/>
                  <a:pt x="206" y="261"/>
                </a:cubicBezTo>
                <a:cubicBezTo>
                  <a:pt x="208" y="259"/>
                  <a:pt x="209" y="257"/>
                  <a:pt x="208" y="255"/>
                </a:cubicBezTo>
                <a:cubicBezTo>
                  <a:pt x="207" y="254"/>
                  <a:pt x="207" y="253"/>
                  <a:pt x="206" y="251"/>
                </a:cubicBezTo>
                <a:cubicBezTo>
                  <a:pt x="204" y="248"/>
                  <a:pt x="203" y="244"/>
                  <a:pt x="201" y="240"/>
                </a:cubicBezTo>
                <a:cubicBezTo>
                  <a:pt x="205" y="238"/>
                  <a:pt x="208" y="235"/>
                  <a:pt x="212" y="232"/>
                </a:cubicBezTo>
                <a:cubicBezTo>
                  <a:pt x="214" y="231"/>
                  <a:pt x="215" y="230"/>
                  <a:pt x="217" y="228"/>
                </a:cubicBezTo>
                <a:cubicBezTo>
                  <a:pt x="218" y="227"/>
                  <a:pt x="220" y="225"/>
                  <a:pt x="222" y="224"/>
                </a:cubicBezTo>
                <a:cubicBezTo>
                  <a:pt x="222" y="224"/>
                  <a:pt x="223" y="224"/>
                  <a:pt x="223" y="224"/>
                </a:cubicBezTo>
                <a:cubicBezTo>
                  <a:pt x="227" y="227"/>
                  <a:pt x="231" y="230"/>
                  <a:pt x="235" y="233"/>
                </a:cubicBezTo>
                <a:cubicBezTo>
                  <a:pt x="237" y="235"/>
                  <a:pt x="239" y="235"/>
                  <a:pt x="241" y="233"/>
                </a:cubicBezTo>
                <a:cubicBezTo>
                  <a:pt x="241" y="232"/>
                  <a:pt x="242" y="232"/>
                  <a:pt x="242" y="231"/>
                </a:cubicBezTo>
                <a:cubicBezTo>
                  <a:pt x="246" y="227"/>
                  <a:pt x="249" y="223"/>
                  <a:pt x="252" y="219"/>
                </a:cubicBezTo>
                <a:cubicBezTo>
                  <a:pt x="253" y="217"/>
                  <a:pt x="253" y="216"/>
                  <a:pt x="252" y="214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49" y="212"/>
                  <a:pt x="247" y="210"/>
                  <a:pt x="245" y="209"/>
                </a:cubicBezTo>
                <a:cubicBezTo>
                  <a:pt x="243" y="207"/>
                  <a:pt x="241" y="205"/>
                  <a:pt x="239" y="204"/>
                </a:cubicBezTo>
                <a:cubicBezTo>
                  <a:pt x="239" y="203"/>
                  <a:pt x="239" y="203"/>
                  <a:pt x="238" y="203"/>
                </a:cubicBezTo>
                <a:cubicBezTo>
                  <a:pt x="240" y="201"/>
                  <a:pt x="241" y="199"/>
                  <a:pt x="242" y="197"/>
                </a:cubicBezTo>
                <a:cubicBezTo>
                  <a:pt x="242" y="197"/>
                  <a:pt x="243" y="196"/>
                  <a:pt x="243" y="195"/>
                </a:cubicBezTo>
                <a:cubicBezTo>
                  <a:pt x="246" y="189"/>
                  <a:pt x="248" y="184"/>
                  <a:pt x="250" y="179"/>
                </a:cubicBezTo>
                <a:cubicBezTo>
                  <a:pt x="254" y="180"/>
                  <a:pt x="259" y="180"/>
                  <a:pt x="263" y="181"/>
                </a:cubicBezTo>
                <a:cubicBezTo>
                  <a:pt x="264" y="182"/>
                  <a:pt x="265" y="182"/>
                  <a:pt x="266" y="182"/>
                </a:cubicBezTo>
                <a:cubicBezTo>
                  <a:pt x="269" y="183"/>
                  <a:pt x="271" y="182"/>
                  <a:pt x="271" y="179"/>
                </a:cubicBezTo>
                <a:cubicBezTo>
                  <a:pt x="272" y="177"/>
                  <a:pt x="272" y="175"/>
                  <a:pt x="273" y="173"/>
                </a:cubicBezTo>
                <a:cubicBezTo>
                  <a:pt x="274" y="170"/>
                  <a:pt x="275" y="166"/>
                  <a:pt x="275" y="162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4" y="158"/>
                  <a:pt x="273" y="157"/>
                  <a:pt x="271" y="156"/>
                </a:cubicBezTo>
                <a:cubicBezTo>
                  <a:pt x="268" y="156"/>
                  <a:pt x="265" y="155"/>
                  <a:pt x="262" y="154"/>
                </a:cubicBezTo>
                <a:cubicBezTo>
                  <a:pt x="260" y="154"/>
                  <a:pt x="258" y="153"/>
                  <a:pt x="256" y="153"/>
                </a:cubicBezTo>
                <a:cubicBezTo>
                  <a:pt x="256" y="148"/>
                  <a:pt x="257" y="144"/>
                  <a:pt x="257" y="139"/>
                </a:cubicBezTo>
                <a:cubicBezTo>
                  <a:pt x="257" y="135"/>
                  <a:pt x="256" y="130"/>
                  <a:pt x="256" y="126"/>
                </a:cubicBezTo>
                <a:cubicBezTo>
                  <a:pt x="261" y="125"/>
                  <a:pt x="266" y="123"/>
                  <a:pt x="271" y="122"/>
                </a:cubicBezTo>
                <a:cubicBezTo>
                  <a:pt x="273" y="122"/>
                  <a:pt x="275" y="121"/>
                  <a:pt x="275" y="119"/>
                </a:cubicBezTo>
                <a:close/>
                <a:moveTo>
                  <a:pt x="60" y="139"/>
                </a:moveTo>
                <a:cubicBezTo>
                  <a:pt x="60" y="96"/>
                  <a:pt x="94" y="62"/>
                  <a:pt x="137" y="61"/>
                </a:cubicBezTo>
                <a:cubicBezTo>
                  <a:pt x="180" y="61"/>
                  <a:pt x="216" y="96"/>
                  <a:pt x="216" y="139"/>
                </a:cubicBezTo>
                <a:cubicBezTo>
                  <a:pt x="216" y="143"/>
                  <a:pt x="215" y="147"/>
                  <a:pt x="215" y="150"/>
                </a:cubicBezTo>
                <a:cubicBezTo>
                  <a:pt x="213" y="164"/>
                  <a:pt x="207" y="177"/>
                  <a:pt x="199" y="188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7" y="190"/>
                  <a:pt x="196" y="191"/>
                  <a:pt x="194" y="193"/>
                </a:cubicBezTo>
                <a:cubicBezTo>
                  <a:pt x="186" y="202"/>
                  <a:pt x="175" y="209"/>
                  <a:pt x="163" y="213"/>
                </a:cubicBezTo>
                <a:cubicBezTo>
                  <a:pt x="161" y="214"/>
                  <a:pt x="159" y="214"/>
                  <a:pt x="157" y="215"/>
                </a:cubicBezTo>
                <a:cubicBezTo>
                  <a:pt x="152" y="216"/>
                  <a:pt x="145" y="217"/>
                  <a:pt x="139" y="217"/>
                </a:cubicBezTo>
                <a:cubicBezTo>
                  <a:pt x="136" y="217"/>
                  <a:pt x="134" y="217"/>
                  <a:pt x="131" y="217"/>
                </a:cubicBezTo>
                <a:cubicBezTo>
                  <a:pt x="91" y="214"/>
                  <a:pt x="60" y="181"/>
                  <a:pt x="60" y="139"/>
                </a:cubicBezTo>
                <a:close/>
              </a:path>
            </a:pathLst>
          </a:custGeom>
          <a:solidFill>
            <a:srgbClr val="5F5B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15" name="Freeform 124">
            <a:extLst>
              <a:ext uri="{FF2B5EF4-FFF2-40B4-BE49-F238E27FC236}">
                <a16:creationId xmlns:a16="http://schemas.microsoft.com/office/drawing/2014/main" id="{283E1BB9-6AD7-4BE1-8DF2-D821AF0BC6AF}"/>
              </a:ext>
            </a:extLst>
          </p:cNvPr>
          <p:cNvSpPr>
            <a:spLocks noEditPoints="1"/>
          </p:cNvSpPr>
          <p:nvPr/>
        </p:nvSpPr>
        <p:spPr bwMode="auto">
          <a:xfrm>
            <a:off x="3643487" y="5946716"/>
            <a:ext cx="718255" cy="726280"/>
          </a:xfrm>
          <a:custGeom>
            <a:avLst/>
            <a:gdLst>
              <a:gd name="T0" fmla="*/ 92 w 206"/>
              <a:gd name="T1" fmla="*/ 161 h 208"/>
              <a:gd name="T2" fmla="*/ 92 w 206"/>
              <a:gd name="T3" fmla="*/ 161 h 208"/>
              <a:gd name="T4" fmla="*/ 92 w 206"/>
              <a:gd name="T5" fmla="*/ 161 h 208"/>
              <a:gd name="T6" fmla="*/ 92 w 206"/>
              <a:gd name="T7" fmla="*/ 161 h 208"/>
              <a:gd name="T8" fmla="*/ 205 w 206"/>
              <a:gd name="T9" fmla="*/ 85 h 208"/>
              <a:gd name="T10" fmla="*/ 188 w 206"/>
              <a:gd name="T11" fmla="*/ 75 h 208"/>
              <a:gd name="T12" fmla="*/ 179 w 206"/>
              <a:gd name="T13" fmla="*/ 56 h 208"/>
              <a:gd name="T14" fmla="*/ 180 w 206"/>
              <a:gd name="T15" fmla="*/ 34 h 208"/>
              <a:gd name="T16" fmla="*/ 166 w 206"/>
              <a:gd name="T17" fmla="*/ 41 h 208"/>
              <a:gd name="T18" fmla="*/ 154 w 206"/>
              <a:gd name="T19" fmla="*/ 13 h 208"/>
              <a:gd name="T20" fmla="*/ 138 w 206"/>
              <a:gd name="T21" fmla="*/ 9 h 208"/>
              <a:gd name="T22" fmla="*/ 114 w 206"/>
              <a:gd name="T23" fmla="*/ 16 h 208"/>
              <a:gd name="T24" fmla="*/ 113 w 206"/>
              <a:gd name="T25" fmla="*/ 4 h 208"/>
              <a:gd name="T26" fmla="*/ 97 w 206"/>
              <a:gd name="T27" fmla="*/ 0 h 208"/>
              <a:gd name="T28" fmla="*/ 75 w 206"/>
              <a:gd name="T29" fmla="*/ 20 h 208"/>
              <a:gd name="T30" fmla="*/ 52 w 206"/>
              <a:gd name="T31" fmla="*/ 14 h 208"/>
              <a:gd name="T32" fmla="*/ 40 w 206"/>
              <a:gd name="T33" fmla="*/ 41 h 208"/>
              <a:gd name="T34" fmla="*/ 19 w 206"/>
              <a:gd name="T35" fmla="*/ 49 h 208"/>
              <a:gd name="T36" fmla="*/ 19 w 206"/>
              <a:gd name="T37" fmla="*/ 75 h 208"/>
              <a:gd name="T38" fmla="*/ 2 w 206"/>
              <a:gd name="T39" fmla="*/ 79 h 208"/>
              <a:gd name="T40" fmla="*/ 10 w 206"/>
              <a:gd name="T41" fmla="*/ 93 h 208"/>
              <a:gd name="T42" fmla="*/ 14 w 206"/>
              <a:gd name="T43" fmla="*/ 114 h 208"/>
              <a:gd name="T44" fmla="*/ 0 w 206"/>
              <a:gd name="T45" fmla="*/ 121 h 208"/>
              <a:gd name="T46" fmla="*/ 12 w 206"/>
              <a:gd name="T47" fmla="*/ 135 h 208"/>
              <a:gd name="T48" fmla="*/ 18 w 206"/>
              <a:gd name="T49" fmla="*/ 163 h 208"/>
              <a:gd name="T50" fmla="*/ 34 w 206"/>
              <a:gd name="T51" fmla="*/ 172 h 208"/>
              <a:gd name="T52" fmla="*/ 56 w 206"/>
              <a:gd name="T53" fmla="*/ 179 h 208"/>
              <a:gd name="T54" fmla="*/ 51 w 206"/>
              <a:gd name="T55" fmla="*/ 194 h 208"/>
              <a:gd name="T56" fmla="*/ 64 w 206"/>
              <a:gd name="T57" fmla="*/ 200 h 208"/>
              <a:gd name="T58" fmla="*/ 74 w 206"/>
              <a:gd name="T59" fmla="*/ 188 h 208"/>
              <a:gd name="T60" fmla="*/ 97 w 206"/>
              <a:gd name="T61" fmla="*/ 208 h 208"/>
              <a:gd name="T62" fmla="*/ 113 w 206"/>
              <a:gd name="T63" fmla="*/ 204 h 208"/>
              <a:gd name="T64" fmla="*/ 133 w 206"/>
              <a:gd name="T65" fmla="*/ 188 h 208"/>
              <a:gd name="T66" fmla="*/ 143 w 206"/>
              <a:gd name="T67" fmla="*/ 200 h 208"/>
              <a:gd name="T68" fmla="*/ 154 w 206"/>
              <a:gd name="T69" fmla="*/ 195 h 208"/>
              <a:gd name="T70" fmla="*/ 159 w 206"/>
              <a:gd name="T71" fmla="*/ 173 h 208"/>
              <a:gd name="T72" fmla="*/ 180 w 206"/>
              <a:gd name="T73" fmla="*/ 174 h 208"/>
              <a:gd name="T74" fmla="*/ 179 w 206"/>
              <a:gd name="T75" fmla="*/ 152 h 208"/>
              <a:gd name="T76" fmla="*/ 203 w 206"/>
              <a:gd name="T77" fmla="*/ 134 h 208"/>
              <a:gd name="T78" fmla="*/ 203 w 206"/>
              <a:gd name="T79" fmla="*/ 117 h 208"/>
              <a:gd name="T80" fmla="*/ 192 w 206"/>
              <a:gd name="T81" fmla="*/ 104 h 208"/>
              <a:gd name="T82" fmla="*/ 104 w 206"/>
              <a:gd name="T83" fmla="*/ 162 h 208"/>
              <a:gd name="T84" fmla="*/ 45 w 206"/>
              <a:gd name="T85" fmla="*/ 104 h 208"/>
              <a:gd name="T86" fmla="*/ 156 w 206"/>
              <a:gd name="T87" fmla="*/ 129 h 208"/>
              <a:gd name="T88" fmla="*/ 97 w 206"/>
              <a:gd name="T89" fmla="*/ 166 h 208"/>
              <a:gd name="T90" fmla="*/ 97 w 206"/>
              <a:gd name="T91" fmla="*/ 166 h 208"/>
              <a:gd name="T92" fmla="*/ 97 w 206"/>
              <a:gd name="T93" fmla="*/ 166 h 208"/>
              <a:gd name="T94" fmla="*/ 97 w 206"/>
              <a:gd name="T95" fmla="*/ 16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6" h="208"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203" y="91"/>
                </a:moveTo>
                <a:cubicBezTo>
                  <a:pt x="204" y="91"/>
                  <a:pt x="205" y="90"/>
                  <a:pt x="206" y="89"/>
                </a:cubicBezTo>
                <a:cubicBezTo>
                  <a:pt x="206" y="87"/>
                  <a:pt x="206" y="87"/>
                  <a:pt x="206" y="87"/>
                </a:cubicBezTo>
                <a:cubicBezTo>
                  <a:pt x="206" y="86"/>
                  <a:pt x="205" y="86"/>
                  <a:pt x="205" y="85"/>
                </a:cubicBezTo>
                <a:cubicBezTo>
                  <a:pt x="205" y="84"/>
                  <a:pt x="205" y="84"/>
                  <a:pt x="205" y="83"/>
                </a:cubicBezTo>
                <a:cubicBezTo>
                  <a:pt x="204" y="80"/>
                  <a:pt x="204" y="77"/>
                  <a:pt x="203" y="75"/>
                </a:cubicBezTo>
                <a:cubicBezTo>
                  <a:pt x="202" y="73"/>
                  <a:pt x="201" y="72"/>
                  <a:pt x="199" y="72"/>
                </a:cubicBezTo>
                <a:cubicBezTo>
                  <a:pt x="195" y="73"/>
                  <a:pt x="192" y="74"/>
                  <a:pt x="188" y="75"/>
                </a:cubicBezTo>
                <a:cubicBezTo>
                  <a:pt x="187" y="75"/>
                  <a:pt x="187" y="75"/>
                  <a:pt x="187" y="74"/>
                </a:cubicBezTo>
                <a:cubicBezTo>
                  <a:pt x="185" y="70"/>
                  <a:pt x="183" y="66"/>
                  <a:pt x="182" y="63"/>
                </a:cubicBezTo>
                <a:cubicBezTo>
                  <a:pt x="181" y="61"/>
                  <a:pt x="180" y="59"/>
                  <a:pt x="178" y="57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80" y="56"/>
                  <a:pt x="180" y="55"/>
                  <a:pt x="181" y="55"/>
                </a:cubicBezTo>
                <a:cubicBezTo>
                  <a:pt x="183" y="53"/>
                  <a:pt x="185" y="51"/>
                  <a:pt x="188" y="49"/>
                </a:cubicBezTo>
                <a:cubicBezTo>
                  <a:pt x="189" y="48"/>
                  <a:pt x="190" y="46"/>
                  <a:pt x="188" y="45"/>
                </a:cubicBezTo>
                <a:cubicBezTo>
                  <a:pt x="186" y="41"/>
                  <a:pt x="183" y="38"/>
                  <a:pt x="180" y="34"/>
                </a:cubicBezTo>
                <a:cubicBezTo>
                  <a:pt x="179" y="33"/>
                  <a:pt x="177" y="33"/>
                  <a:pt x="176" y="34"/>
                </a:cubicBezTo>
                <a:cubicBezTo>
                  <a:pt x="174" y="35"/>
                  <a:pt x="172" y="36"/>
                  <a:pt x="171" y="38"/>
                </a:cubicBezTo>
                <a:cubicBezTo>
                  <a:pt x="170" y="38"/>
                  <a:pt x="169" y="39"/>
                  <a:pt x="168" y="40"/>
                </a:cubicBezTo>
                <a:cubicBezTo>
                  <a:pt x="168" y="40"/>
                  <a:pt x="167" y="41"/>
                  <a:pt x="166" y="41"/>
                </a:cubicBezTo>
                <a:cubicBezTo>
                  <a:pt x="161" y="37"/>
                  <a:pt x="156" y="32"/>
                  <a:pt x="150" y="29"/>
                </a:cubicBezTo>
                <a:cubicBezTo>
                  <a:pt x="150" y="28"/>
                  <a:pt x="151" y="28"/>
                  <a:pt x="151" y="28"/>
                </a:cubicBezTo>
                <a:cubicBezTo>
                  <a:pt x="152" y="25"/>
                  <a:pt x="154" y="21"/>
                  <a:pt x="155" y="18"/>
                </a:cubicBezTo>
                <a:cubicBezTo>
                  <a:pt x="156" y="16"/>
                  <a:pt x="156" y="15"/>
                  <a:pt x="154" y="13"/>
                </a:cubicBezTo>
                <a:cubicBezTo>
                  <a:pt x="152" y="12"/>
                  <a:pt x="150" y="11"/>
                  <a:pt x="148" y="10"/>
                </a:cubicBezTo>
                <a:cubicBezTo>
                  <a:pt x="148" y="10"/>
                  <a:pt x="148" y="10"/>
                  <a:pt x="148" y="10"/>
                </a:cubicBezTo>
                <a:cubicBezTo>
                  <a:pt x="146" y="9"/>
                  <a:pt x="144" y="8"/>
                  <a:pt x="142" y="8"/>
                </a:cubicBezTo>
                <a:cubicBezTo>
                  <a:pt x="140" y="7"/>
                  <a:pt x="139" y="8"/>
                  <a:pt x="138" y="9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6" y="13"/>
                  <a:pt x="135" y="16"/>
                  <a:pt x="133" y="19"/>
                </a:cubicBezTo>
                <a:cubicBezTo>
                  <a:pt x="133" y="20"/>
                  <a:pt x="132" y="20"/>
                  <a:pt x="131" y="20"/>
                </a:cubicBezTo>
                <a:cubicBezTo>
                  <a:pt x="126" y="18"/>
                  <a:pt x="120" y="17"/>
                  <a:pt x="114" y="16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3" y="16"/>
                  <a:pt x="113" y="16"/>
                  <a:pt x="113" y="15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9"/>
                  <a:pt x="113" y="6"/>
                  <a:pt x="113" y="4"/>
                </a:cubicBezTo>
                <a:cubicBezTo>
                  <a:pt x="113" y="2"/>
                  <a:pt x="112" y="1"/>
                  <a:pt x="110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7" y="0"/>
                  <a:pt x="97" y="0"/>
                </a:cubicBezTo>
                <a:cubicBezTo>
                  <a:pt x="95" y="1"/>
                  <a:pt x="94" y="2"/>
                  <a:pt x="94" y="4"/>
                </a:cubicBezTo>
                <a:cubicBezTo>
                  <a:pt x="93" y="8"/>
                  <a:pt x="93" y="11"/>
                  <a:pt x="93" y="15"/>
                </a:cubicBezTo>
                <a:cubicBezTo>
                  <a:pt x="93" y="16"/>
                  <a:pt x="93" y="16"/>
                  <a:pt x="93" y="16"/>
                </a:cubicBezTo>
                <a:cubicBezTo>
                  <a:pt x="86" y="17"/>
                  <a:pt x="81" y="18"/>
                  <a:pt x="75" y="20"/>
                </a:cubicBezTo>
                <a:cubicBezTo>
                  <a:pt x="74" y="20"/>
                  <a:pt x="74" y="20"/>
                  <a:pt x="73" y="19"/>
                </a:cubicBezTo>
                <a:cubicBezTo>
                  <a:pt x="72" y="16"/>
                  <a:pt x="70" y="13"/>
                  <a:pt x="68" y="10"/>
                </a:cubicBezTo>
                <a:cubicBezTo>
                  <a:pt x="68" y="8"/>
                  <a:pt x="66" y="7"/>
                  <a:pt x="64" y="8"/>
                </a:cubicBezTo>
                <a:cubicBezTo>
                  <a:pt x="60" y="10"/>
                  <a:pt x="56" y="12"/>
                  <a:pt x="52" y="14"/>
                </a:cubicBezTo>
                <a:cubicBezTo>
                  <a:pt x="50" y="14"/>
                  <a:pt x="50" y="16"/>
                  <a:pt x="51" y="18"/>
                </a:cubicBezTo>
                <a:cubicBezTo>
                  <a:pt x="52" y="21"/>
                  <a:pt x="54" y="24"/>
                  <a:pt x="55" y="26"/>
                </a:cubicBezTo>
                <a:cubicBezTo>
                  <a:pt x="55" y="27"/>
                  <a:pt x="56" y="28"/>
                  <a:pt x="56" y="29"/>
                </a:cubicBezTo>
                <a:cubicBezTo>
                  <a:pt x="50" y="32"/>
                  <a:pt x="45" y="37"/>
                  <a:pt x="40" y="41"/>
                </a:cubicBezTo>
                <a:cubicBezTo>
                  <a:pt x="37" y="39"/>
                  <a:pt x="34" y="36"/>
                  <a:pt x="31" y="34"/>
                </a:cubicBezTo>
                <a:cubicBezTo>
                  <a:pt x="29" y="33"/>
                  <a:pt x="28" y="33"/>
                  <a:pt x="26" y="34"/>
                </a:cubicBezTo>
                <a:cubicBezTo>
                  <a:pt x="23" y="38"/>
                  <a:pt x="21" y="41"/>
                  <a:pt x="18" y="45"/>
                </a:cubicBezTo>
                <a:cubicBezTo>
                  <a:pt x="17" y="46"/>
                  <a:pt x="17" y="48"/>
                  <a:pt x="19" y="49"/>
                </a:cubicBezTo>
                <a:cubicBezTo>
                  <a:pt x="21" y="51"/>
                  <a:pt x="24" y="54"/>
                  <a:pt x="27" y="56"/>
                </a:cubicBezTo>
                <a:cubicBezTo>
                  <a:pt x="28" y="57"/>
                  <a:pt x="28" y="57"/>
                  <a:pt x="28" y="57"/>
                </a:cubicBezTo>
                <a:cubicBezTo>
                  <a:pt x="26" y="60"/>
                  <a:pt x="25" y="63"/>
                  <a:pt x="23" y="66"/>
                </a:cubicBezTo>
                <a:cubicBezTo>
                  <a:pt x="22" y="69"/>
                  <a:pt x="21" y="72"/>
                  <a:pt x="19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5" y="74"/>
                  <a:pt x="11" y="73"/>
                  <a:pt x="8" y="72"/>
                </a:cubicBezTo>
                <a:cubicBezTo>
                  <a:pt x="5" y="72"/>
                  <a:pt x="4" y="73"/>
                  <a:pt x="3" y="75"/>
                </a:cubicBezTo>
                <a:cubicBezTo>
                  <a:pt x="3" y="76"/>
                  <a:pt x="3" y="78"/>
                  <a:pt x="2" y="79"/>
                </a:cubicBezTo>
                <a:cubicBezTo>
                  <a:pt x="2" y="82"/>
                  <a:pt x="1" y="85"/>
                  <a:pt x="0" y="87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90"/>
                  <a:pt x="2" y="91"/>
                  <a:pt x="4" y="91"/>
                </a:cubicBezTo>
                <a:cubicBezTo>
                  <a:pt x="6" y="92"/>
                  <a:pt x="8" y="92"/>
                  <a:pt x="10" y="93"/>
                </a:cubicBezTo>
                <a:cubicBezTo>
                  <a:pt x="12" y="93"/>
                  <a:pt x="13" y="94"/>
                  <a:pt x="15" y="9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13" y="115"/>
                  <a:pt x="13" y="115"/>
                  <a:pt x="12" y="115"/>
                </a:cubicBezTo>
                <a:cubicBezTo>
                  <a:pt x="9" y="115"/>
                  <a:pt x="7" y="116"/>
                  <a:pt x="4" y="117"/>
                </a:cubicBezTo>
                <a:cubicBezTo>
                  <a:pt x="2" y="117"/>
                  <a:pt x="1" y="118"/>
                  <a:pt x="0" y="119"/>
                </a:cubicBezTo>
                <a:cubicBezTo>
                  <a:pt x="0" y="121"/>
                  <a:pt x="0" y="121"/>
                  <a:pt x="0" y="121"/>
                </a:cubicBezTo>
                <a:cubicBezTo>
                  <a:pt x="1" y="122"/>
                  <a:pt x="1" y="122"/>
                  <a:pt x="1" y="122"/>
                </a:cubicBezTo>
                <a:cubicBezTo>
                  <a:pt x="2" y="125"/>
                  <a:pt x="2" y="129"/>
                  <a:pt x="3" y="133"/>
                </a:cubicBezTo>
                <a:cubicBezTo>
                  <a:pt x="4" y="136"/>
                  <a:pt x="5" y="136"/>
                  <a:pt x="8" y="136"/>
                </a:cubicBezTo>
                <a:cubicBezTo>
                  <a:pt x="9" y="136"/>
                  <a:pt x="10" y="135"/>
                  <a:pt x="12" y="135"/>
                </a:cubicBezTo>
                <a:cubicBezTo>
                  <a:pt x="14" y="134"/>
                  <a:pt x="17" y="134"/>
                  <a:pt x="19" y="133"/>
                </a:cubicBezTo>
                <a:cubicBezTo>
                  <a:pt x="22" y="140"/>
                  <a:pt x="24" y="146"/>
                  <a:pt x="28" y="151"/>
                </a:cubicBezTo>
                <a:cubicBezTo>
                  <a:pt x="25" y="154"/>
                  <a:pt x="22" y="157"/>
                  <a:pt x="19" y="159"/>
                </a:cubicBezTo>
                <a:cubicBezTo>
                  <a:pt x="17" y="160"/>
                  <a:pt x="17" y="162"/>
                  <a:pt x="18" y="163"/>
                </a:cubicBezTo>
                <a:cubicBezTo>
                  <a:pt x="18" y="164"/>
                  <a:pt x="19" y="165"/>
                  <a:pt x="19" y="165"/>
                </a:cubicBezTo>
                <a:cubicBezTo>
                  <a:pt x="22" y="168"/>
                  <a:pt x="24" y="171"/>
                  <a:pt x="26" y="174"/>
                </a:cubicBezTo>
                <a:cubicBezTo>
                  <a:pt x="28" y="175"/>
                  <a:pt x="29" y="176"/>
                  <a:pt x="31" y="174"/>
                </a:cubicBezTo>
                <a:cubicBezTo>
                  <a:pt x="32" y="173"/>
                  <a:pt x="33" y="172"/>
                  <a:pt x="34" y="172"/>
                </a:cubicBezTo>
                <a:cubicBezTo>
                  <a:pt x="36" y="170"/>
                  <a:pt x="38" y="168"/>
                  <a:pt x="40" y="167"/>
                </a:cubicBezTo>
                <a:cubicBezTo>
                  <a:pt x="43" y="169"/>
                  <a:pt x="45" y="171"/>
                  <a:pt x="48" y="173"/>
                </a:cubicBezTo>
                <a:cubicBezTo>
                  <a:pt x="49" y="175"/>
                  <a:pt x="51" y="176"/>
                  <a:pt x="53" y="177"/>
                </a:cubicBezTo>
                <a:cubicBezTo>
                  <a:pt x="54" y="178"/>
                  <a:pt x="55" y="179"/>
                  <a:pt x="56" y="179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54" y="183"/>
                  <a:pt x="53" y="186"/>
                  <a:pt x="52" y="188"/>
                </a:cubicBezTo>
                <a:cubicBezTo>
                  <a:pt x="51" y="189"/>
                  <a:pt x="51" y="190"/>
                  <a:pt x="51" y="190"/>
                </a:cubicBezTo>
                <a:cubicBezTo>
                  <a:pt x="50" y="192"/>
                  <a:pt x="50" y="193"/>
                  <a:pt x="51" y="194"/>
                </a:cubicBezTo>
                <a:cubicBezTo>
                  <a:pt x="51" y="194"/>
                  <a:pt x="51" y="194"/>
                  <a:pt x="51" y="194"/>
                </a:cubicBezTo>
                <a:cubicBezTo>
                  <a:pt x="51" y="194"/>
                  <a:pt x="51" y="194"/>
                  <a:pt x="51" y="194"/>
                </a:cubicBezTo>
                <a:cubicBezTo>
                  <a:pt x="52" y="195"/>
                  <a:pt x="52" y="195"/>
                  <a:pt x="52" y="195"/>
                </a:cubicBezTo>
                <a:cubicBezTo>
                  <a:pt x="56" y="197"/>
                  <a:pt x="60" y="199"/>
                  <a:pt x="64" y="200"/>
                </a:cubicBezTo>
                <a:cubicBezTo>
                  <a:pt x="66" y="201"/>
                  <a:pt x="68" y="200"/>
                  <a:pt x="68" y="199"/>
                </a:cubicBezTo>
                <a:cubicBezTo>
                  <a:pt x="69" y="197"/>
                  <a:pt x="70" y="195"/>
                  <a:pt x="71" y="193"/>
                </a:cubicBezTo>
                <a:cubicBezTo>
                  <a:pt x="72" y="192"/>
                  <a:pt x="72" y="191"/>
                  <a:pt x="73" y="189"/>
                </a:cubicBezTo>
                <a:cubicBezTo>
                  <a:pt x="73" y="189"/>
                  <a:pt x="73" y="188"/>
                  <a:pt x="74" y="188"/>
                </a:cubicBezTo>
                <a:cubicBezTo>
                  <a:pt x="80" y="190"/>
                  <a:pt x="87" y="192"/>
                  <a:pt x="94" y="192"/>
                </a:cubicBezTo>
                <a:cubicBezTo>
                  <a:pt x="94" y="204"/>
                  <a:pt x="94" y="204"/>
                  <a:pt x="94" y="204"/>
                </a:cubicBezTo>
                <a:cubicBezTo>
                  <a:pt x="94" y="205"/>
                  <a:pt x="94" y="205"/>
                  <a:pt x="94" y="206"/>
                </a:cubicBezTo>
                <a:cubicBezTo>
                  <a:pt x="94" y="207"/>
                  <a:pt x="95" y="208"/>
                  <a:pt x="97" y="208"/>
                </a:cubicBezTo>
                <a:cubicBezTo>
                  <a:pt x="101" y="208"/>
                  <a:pt x="105" y="208"/>
                  <a:pt x="109" y="208"/>
                </a:cubicBezTo>
                <a:cubicBezTo>
                  <a:pt x="110" y="208"/>
                  <a:pt x="110" y="208"/>
                  <a:pt x="110" y="208"/>
                </a:cubicBezTo>
                <a:cubicBezTo>
                  <a:pt x="111" y="208"/>
                  <a:pt x="112" y="207"/>
                  <a:pt x="112" y="207"/>
                </a:cubicBezTo>
                <a:cubicBezTo>
                  <a:pt x="113" y="206"/>
                  <a:pt x="113" y="205"/>
                  <a:pt x="113" y="204"/>
                </a:cubicBezTo>
                <a:cubicBezTo>
                  <a:pt x="113" y="201"/>
                  <a:pt x="113" y="197"/>
                  <a:pt x="113" y="193"/>
                </a:cubicBezTo>
                <a:cubicBezTo>
                  <a:pt x="113" y="193"/>
                  <a:pt x="113" y="193"/>
                  <a:pt x="113" y="192"/>
                </a:cubicBezTo>
                <a:cubicBezTo>
                  <a:pt x="116" y="192"/>
                  <a:pt x="119" y="191"/>
                  <a:pt x="122" y="191"/>
                </a:cubicBezTo>
                <a:cubicBezTo>
                  <a:pt x="125" y="190"/>
                  <a:pt x="129" y="189"/>
                  <a:pt x="133" y="188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35" y="192"/>
                  <a:pt x="136" y="195"/>
                  <a:pt x="138" y="198"/>
                </a:cubicBezTo>
                <a:cubicBezTo>
                  <a:pt x="138" y="199"/>
                  <a:pt x="139" y="200"/>
                  <a:pt x="139" y="200"/>
                </a:cubicBezTo>
                <a:cubicBezTo>
                  <a:pt x="140" y="201"/>
                  <a:pt x="141" y="201"/>
                  <a:pt x="143" y="200"/>
                </a:cubicBezTo>
                <a:cubicBezTo>
                  <a:pt x="143" y="200"/>
                  <a:pt x="144" y="200"/>
                  <a:pt x="145" y="199"/>
                </a:cubicBezTo>
                <a:cubicBezTo>
                  <a:pt x="146" y="199"/>
                  <a:pt x="147" y="198"/>
                  <a:pt x="148" y="198"/>
                </a:cubicBezTo>
                <a:cubicBezTo>
                  <a:pt x="149" y="197"/>
                  <a:pt x="151" y="197"/>
                  <a:pt x="152" y="196"/>
                </a:cubicBezTo>
                <a:cubicBezTo>
                  <a:pt x="153" y="196"/>
                  <a:pt x="153" y="195"/>
                  <a:pt x="154" y="195"/>
                </a:cubicBezTo>
                <a:cubicBezTo>
                  <a:pt x="156" y="194"/>
                  <a:pt x="156" y="192"/>
                  <a:pt x="155" y="190"/>
                </a:cubicBezTo>
                <a:cubicBezTo>
                  <a:pt x="155" y="189"/>
                  <a:pt x="155" y="188"/>
                  <a:pt x="154" y="188"/>
                </a:cubicBezTo>
                <a:cubicBezTo>
                  <a:pt x="153" y="185"/>
                  <a:pt x="152" y="182"/>
                  <a:pt x="150" y="179"/>
                </a:cubicBezTo>
                <a:cubicBezTo>
                  <a:pt x="153" y="177"/>
                  <a:pt x="156" y="176"/>
                  <a:pt x="159" y="173"/>
                </a:cubicBezTo>
                <a:cubicBezTo>
                  <a:pt x="161" y="171"/>
                  <a:pt x="164" y="169"/>
                  <a:pt x="166" y="167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70" y="170"/>
                  <a:pt x="173" y="172"/>
                  <a:pt x="176" y="174"/>
                </a:cubicBezTo>
                <a:cubicBezTo>
                  <a:pt x="177" y="175"/>
                  <a:pt x="179" y="175"/>
                  <a:pt x="180" y="174"/>
                </a:cubicBezTo>
                <a:cubicBezTo>
                  <a:pt x="182" y="171"/>
                  <a:pt x="184" y="169"/>
                  <a:pt x="186" y="166"/>
                </a:cubicBezTo>
                <a:cubicBezTo>
                  <a:pt x="187" y="165"/>
                  <a:pt x="188" y="164"/>
                  <a:pt x="188" y="163"/>
                </a:cubicBezTo>
                <a:cubicBezTo>
                  <a:pt x="190" y="162"/>
                  <a:pt x="189" y="160"/>
                  <a:pt x="188" y="159"/>
                </a:cubicBezTo>
                <a:cubicBezTo>
                  <a:pt x="185" y="157"/>
                  <a:pt x="182" y="154"/>
                  <a:pt x="179" y="152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82" y="146"/>
                  <a:pt x="185" y="140"/>
                  <a:pt x="187" y="133"/>
                </a:cubicBezTo>
                <a:cubicBezTo>
                  <a:pt x="191" y="134"/>
                  <a:pt x="195" y="135"/>
                  <a:pt x="199" y="136"/>
                </a:cubicBezTo>
                <a:cubicBezTo>
                  <a:pt x="201" y="136"/>
                  <a:pt x="202" y="135"/>
                  <a:pt x="203" y="134"/>
                </a:cubicBezTo>
                <a:cubicBezTo>
                  <a:pt x="203" y="132"/>
                  <a:pt x="204" y="131"/>
                  <a:pt x="204" y="129"/>
                </a:cubicBezTo>
                <a:cubicBezTo>
                  <a:pt x="205" y="127"/>
                  <a:pt x="205" y="124"/>
                  <a:pt x="206" y="121"/>
                </a:cubicBezTo>
                <a:cubicBezTo>
                  <a:pt x="206" y="119"/>
                  <a:pt x="206" y="119"/>
                  <a:pt x="206" y="119"/>
                </a:cubicBezTo>
                <a:cubicBezTo>
                  <a:pt x="205" y="118"/>
                  <a:pt x="204" y="117"/>
                  <a:pt x="203" y="117"/>
                </a:cubicBezTo>
                <a:cubicBezTo>
                  <a:pt x="200" y="116"/>
                  <a:pt x="198" y="116"/>
                  <a:pt x="196" y="115"/>
                </a:cubicBezTo>
                <a:cubicBezTo>
                  <a:pt x="194" y="115"/>
                  <a:pt x="193" y="115"/>
                  <a:pt x="192" y="114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2" y="111"/>
                  <a:pt x="192" y="107"/>
                  <a:pt x="192" y="104"/>
                </a:cubicBezTo>
                <a:cubicBezTo>
                  <a:pt x="192" y="101"/>
                  <a:pt x="192" y="97"/>
                  <a:pt x="192" y="94"/>
                </a:cubicBezTo>
                <a:cubicBezTo>
                  <a:pt x="195" y="93"/>
                  <a:pt x="198" y="92"/>
                  <a:pt x="202" y="92"/>
                </a:cubicBezTo>
                <a:cubicBezTo>
                  <a:pt x="202" y="92"/>
                  <a:pt x="202" y="92"/>
                  <a:pt x="203" y="91"/>
                </a:cubicBezTo>
                <a:moveTo>
                  <a:pt x="104" y="162"/>
                </a:moveTo>
                <a:cubicBezTo>
                  <a:pt x="102" y="162"/>
                  <a:pt x="100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cubicBezTo>
                  <a:pt x="84" y="159"/>
                  <a:pt x="76" y="156"/>
                  <a:pt x="70" y="152"/>
                </a:cubicBezTo>
                <a:cubicBezTo>
                  <a:pt x="55" y="141"/>
                  <a:pt x="45" y="124"/>
                  <a:pt x="45" y="104"/>
                </a:cubicBezTo>
                <a:cubicBezTo>
                  <a:pt x="45" y="72"/>
                  <a:pt x="71" y="46"/>
                  <a:pt x="103" y="46"/>
                </a:cubicBezTo>
                <a:cubicBezTo>
                  <a:pt x="104" y="46"/>
                  <a:pt x="106" y="46"/>
                  <a:pt x="108" y="46"/>
                </a:cubicBezTo>
                <a:cubicBezTo>
                  <a:pt x="138" y="49"/>
                  <a:pt x="161" y="74"/>
                  <a:pt x="161" y="104"/>
                </a:cubicBezTo>
                <a:cubicBezTo>
                  <a:pt x="161" y="113"/>
                  <a:pt x="159" y="121"/>
                  <a:pt x="156" y="129"/>
                </a:cubicBezTo>
                <a:cubicBezTo>
                  <a:pt x="156" y="129"/>
                  <a:pt x="156" y="129"/>
                  <a:pt x="156" y="129"/>
                </a:cubicBezTo>
                <a:cubicBezTo>
                  <a:pt x="147" y="148"/>
                  <a:pt x="127" y="162"/>
                  <a:pt x="104" y="162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</a:path>
            </a:pathLst>
          </a:cu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16" name="Freeform 125">
            <a:extLst>
              <a:ext uri="{FF2B5EF4-FFF2-40B4-BE49-F238E27FC236}">
                <a16:creationId xmlns:a16="http://schemas.microsoft.com/office/drawing/2014/main" id="{F88A0822-5D5B-4525-B9F5-160CD88F4212}"/>
              </a:ext>
            </a:extLst>
          </p:cNvPr>
          <p:cNvSpPr>
            <a:spLocks noEditPoints="1"/>
          </p:cNvSpPr>
          <p:nvPr/>
        </p:nvSpPr>
        <p:spPr bwMode="auto">
          <a:xfrm>
            <a:off x="3771890" y="3039589"/>
            <a:ext cx="3151897" cy="3147884"/>
          </a:xfrm>
          <a:custGeom>
            <a:avLst/>
            <a:gdLst>
              <a:gd name="T0" fmla="*/ 424 w 903"/>
              <a:gd name="T1" fmla="*/ 586 h 902"/>
              <a:gd name="T2" fmla="*/ 367 w 903"/>
              <a:gd name="T3" fmla="*/ 650 h 902"/>
              <a:gd name="T4" fmla="*/ 375 w 903"/>
              <a:gd name="T5" fmla="*/ 445 h 902"/>
              <a:gd name="T6" fmla="*/ 195 w 903"/>
              <a:gd name="T7" fmla="*/ 510 h 902"/>
              <a:gd name="T8" fmla="*/ 396 w 903"/>
              <a:gd name="T9" fmla="*/ 488 h 902"/>
              <a:gd name="T10" fmla="*/ 397 w 903"/>
              <a:gd name="T11" fmla="*/ 622 h 902"/>
              <a:gd name="T12" fmla="*/ 388 w 903"/>
              <a:gd name="T13" fmla="*/ 748 h 902"/>
              <a:gd name="T14" fmla="*/ 379 w 903"/>
              <a:gd name="T15" fmla="*/ 466 h 902"/>
              <a:gd name="T16" fmla="*/ 189 w 903"/>
              <a:gd name="T17" fmla="*/ 501 h 902"/>
              <a:gd name="T18" fmla="*/ 217 w 903"/>
              <a:gd name="T19" fmla="*/ 532 h 902"/>
              <a:gd name="T20" fmla="*/ 407 w 903"/>
              <a:gd name="T21" fmla="*/ 518 h 902"/>
              <a:gd name="T22" fmla="*/ 398 w 903"/>
              <a:gd name="T23" fmla="*/ 691 h 902"/>
              <a:gd name="T24" fmla="*/ 395 w 903"/>
              <a:gd name="T25" fmla="*/ 487 h 902"/>
              <a:gd name="T26" fmla="*/ 183 w 903"/>
              <a:gd name="T27" fmla="*/ 495 h 902"/>
              <a:gd name="T28" fmla="*/ 198 w 903"/>
              <a:gd name="T29" fmla="*/ 519 h 902"/>
              <a:gd name="T30" fmla="*/ 425 w 903"/>
              <a:gd name="T31" fmla="*/ 500 h 902"/>
              <a:gd name="T32" fmla="*/ 437 w 903"/>
              <a:gd name="T33" fmla="*/ 562 h 902"/>
              <a:gd name="T34" fmla="*/ 380 w 903"/>
              <a:gd name="T35" fmla="*/ 639 h 902"/>
              <a:gd name="T36" fmla="*/ 243 w 903"/>
              <a:gd name="T37" fmla="*/ 476 h 902"/>
              <a:gd name="T38" fmla="*/ 197 w 903"/>
              <a:gd name="T39" fmla="*/ 516 h 902"/>
              <a:gd name="T40" fmla="*/ 503 w 903"/>
              <a:gd name="T41" fmla="*/ 370 h 902"/>
              <a:gd name="T42" fmla="*/ 851 w 903"/>
              <a:gd name="T43" fmla="*/ 256 h 902"/>
              <a:gd name="T44" fmla="*/ 660 w 903"/>
              <a:gd name="T45" fmla="*/ 93 h 902"/>
              <a:gd name="T46" fmla="*/ 523 w 903"/>
              <a:gd name="T47" fmla="*/ 44 h 902"/>
              <a:gd name="T48" fmla="*/ 274 w 903"/>
              <a:gd name="T49" fmla="*/ 45 h 902"/>
              <a:gd name="T50" fmla="*/ 84 w 903"/>
              <a:gd name="T51" fmla="*/ 203 h 902"/>
              <a:gd name="T52" fmla="*/ 63 w 903"/>
              <a:gd name="T53" fmla="*/ 308 h 902"/>
              <a:gd name="T54" fmla="*/ 31 w 903"/>
              <a:gd name="T55" fmla="*/ 498 h 902"/>
              <a:gd name="T56" fmla="*/ 105 w 903"/>
              <a:gd name="T57" fmla="*/ 678 h 902"/>
              <a:gd name="T58" fmla="*/ 199 w 903"/>
              <a:gd name="T59" fmla="*/ 825 h 902"/>
              <a:gd name="T60" fmla="*/ 379 w 903"/>
              <a:gd name="T61" fmla="*/ 862 h 902"/>
              <a:gd name="T62" fmla="*/ 615 w 903"/>
              <a:gd name="T63" fmla="*/ 832 h 902"/>
              <a:gd name="T64" fmla="*/ 790 w 903"/>
              <a:gd name="T65" fmla="*/ 750 h 902"/>
              <a:gd name="T66" fmla="*/ 841 w 903"/>
              <a:gd name="T67" fmla="*/ 594 h 902"/>
              <a:gd name="T68" fmla="*/ 902 w 903"/>
              <a:gd name="T69" fmla="*/ 459 h 902"/>
              <a:gd name="T70" fmla="*/ 480 w 903"/>
              <a:gd name="T71" fmla="*/ 279 h 902"/>
              <a:gd name="T72" fmla="*/ 256 w 903"/>
              <a:gd name="T73" fmla="*/ 278 h 902"/>
              <a:gd name="T74" fmla="*/ 109 w 903"/>
              <a:gd name="T75" fmla="*/ 507 h 902"/>
              <a:gd name="T76" fmla="*/ 138 w 903"/>
              <a:gd name="T77" fmla="*/ 550 h 902"/>
              <a:gd name="T78" fmla="*/ 381 w 903"/>
              <a:gd name="T79" fmla="*/ 772 h 902"/>
              <a:gd name="T80" fmla="*/ 789 w 903"/>
              <a:gd name="T81" fmla="*/ 580 h 902"/>
              <a:gd name="T82" fmla="*/ 500 w 903"/>
              <a:gd name="T83" fmla="*/ 340 h 902"/>
              <a:gd name="T84" fmla="*/ 243 w 903"/>
              <a:gd name="T85" fmla="*/ 476 h 902"/>
              <a:gd name="T86" fmla="*/ 197 w 903"/>
              <a:gd name="T87" fmla="*/ 516 h 902"/>
              <a:gd name="T88" fmla="*/ 367 w 903"/>
              <a:gd name="T89" fmla="*/ 650 h 902"/>
              <a:gd name="T90" fmla="*/ 425 w 903"/>
              <a:gd name="T91" fmla="*/ 500 h 902"/>
              <a:gd name="T92" fmla="*/ 437 w 903"/>
              <a:gd name="T93" fmla="*/ 562 h 902"/>
              <a:gd name="T94" fmla="*/ 376 w 903"/>
              <a:gd name="T95" fmla="*/ 455 h 902"/>
              <a:gd name="T96" fmla="*/ 193 w 903"/>
              <a:gd name="T97" fmla="*/ 506 h 902"/>
              <a:gd name="T98" fmla="*/ 335 w 903"/>
              <a:gd name="T99" fmla="*/ 504 h 902"/>
              <a:gd name="T100" fmla="*/ 388 w 903"/>
              <a:gd name="T101" fmla="*/ 748 h 902"/>
              <a:gd name="T102" fmla="*/ 408 w 903"/>
              <a:gd name="T103" fmla="*/ 608 h 902"/>
              <a:gd name="T104" fmla="*/ 382 w 903"/>
              <a:gd name="T105" fmla="*/ 472 h 902"/>
              <a:gd name="T106" fmla="*/ 186 w 903"/>
              <a:gd name="T107" fmla="*/ 497 h 902"/>
              <a:gd name="T108" fmla="*/ 199 w 903"/>
              <a:gd name="T109" fmla="*/ 530 h 902"/>
              <a:gd name="T110" fmla="*/ 376 w 903"/>
              <a:gd name="T111" fmla="*/ 708 h 902"/>
              <a:gd name="T112" fmla="*/ 391 w 903"/>
              <a:gd name="T113" fmla="*/ 629 h 902"/>
              <a:gd name="T114" fmla="*/ 500 w 903"/>
              <a:gd name="T115" fmla="*/ 340 h 902"/>
              <a:gd name="T116" fmla="*/ 375 w 903"/>
              <a:gd name="T117" fmla="*/ 625 h 902"/>
              <a:gd name="T118" fmla="*/ 367 w 903"/>
              <a:gd name="T119" fmla="*/ 650 h 902"/>
              <a:gd name="T120" fmla="*/ 375 w 903"/>
              <a:gd name="T121" fmla="*/ 452 h 902"/>
              <a:gd name="T122" fmla="*/ 194 w 903"/>
              <a:gd name="T123" fmla="*/ 507 h 902"/>
              <a:gd name="T124" fmla="*/ 398 w 903"/>
              <a:gd name="T125" fmla="*/ 489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902"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902" y="459"/>
                </a:moveTo>
                <a:cubicBezTo>
                  <a:pt x="901" y="457"/>
                  <a:pt x="898" y="457"/>
                  <a:pt x="896" y="456"/>
                </a:cubicBezTo>
                <a:cubicBezTo>
                  <a:pt x="891" y="456"/>
                  <a:pt x="887" y="455"/>
                  <a:pt x="882" y="455"/>
                </a:cubicBezTo>
                <a:cubicBezTo>
                  <a:pt x="877" y="454"/>
                  <a:pt x="871" y="453"/>
                  <a:pt x="866" y="453"/>
                </a:cubicBezTo>
                <a:cubicBezTo>
                  <a:pt x="865" y="436"/>
                  <a:pt x="864" y="420"/>
                  <a:pt x="864" y="404"/>
                </a:cubicBezTo>
                <a:cubicBezTo>
                  <a:pt x="864" y="404"/>
                  <a:pt x="865" y="404"/>
                  <a:pt x="866" y="404"/>
                </a:cubicBezTo>
                <a:cubicBezTo>
                  <a:pt x="874" y="402"/>
                  <a:pt x="883" y="400"/>
                  <a:pt x="892" y="398"/>
                </a:cubicBezTo>
                <a:cubicBezTo>
                  <a:pt x="898" y="396"/>
                  <a:pt x="900" y="394"/>
                  <a:pt x="899" y="387"/>
                </a:cubicBezTo>
                <a:cubicBezTo>
                  <a:pt x="898" y="384"/>
                  <a:pt x="898" y="382"/>
                  <a:pt x="898" y="379"/>
                </a:cubicBezTo>
                <a:cubicBezTo>
                  <a:pt x="896" y="373"/>
                  <a:pt x="895" y="367"/>
                  <a:pt x="894" y="360"/>
                </a:cubicBezTo>
                <a:cubicBezTo>
                  <a:pt x="893" y="355"/>
                  <a:pt x="890" y="353"/>
                  <a:pt x="885" y="354"/>
                </a:cubicBezTo>
                <a:cubicBezTo>
                  <a:pt x="881" y="354"/>
                  <a:pt x="877" y="355"/>
                  <a:pt x="872" y="355"/>
                </a:cubicBezTo>
                <a:cubicBezTo>
                  <a:pt x="868" y="356"/>
                  <a:pt x="863" y="356"/>
                  <a:pt x="858" y="357"/>
                </a:cubicBezTo>
                <a:cubicBezTo>
                  <a:pt x="857" y="357"/>
                  <a:pt x="856" y="357"/>
                  <a:pt x="855" y="357"/>
                </a:cubicBezTo>
                <a:cubicBezTo>
                  <a:pt x="851" y="341"/>
                  <a:pt x="846" y="326"/>
                  <a:pt x="842" y="310"/>
                </a:cubicBezTo>
                <a:cubicBezTo>
                  <a:pt x="850" y="306"/>
                  <a:pt x="859" y="302"/>
                  <a:pt x="868" y="297"/>
                </a:cubicBezTo>
                <a:cubicBezTo>
                  <a:pt x="873" y="295"/>
                  <a:pt x="874" y="292"/>
                  <a:pt x="872" y="287"/>
                </a:cubicBezTo>
                <a:cubicBezTo>
                  <a:pt x="869" y="278"/>
                  <a:pt x="865" y="269"/>
                  <a:pt x="861" y="260"/>
                </a:cubicBezTo>
                <a:cubicBezTo>
                  <a:pt x="859" y="256"/>
                  <a:pt x="856" y="255"/>
                  <a:pt x="851" y="256"/>
                </a:cubicBezTo>
                <a:cubicBezTo>
                  <a:pt x="847" y="258"/>
                  <a:pt x="843" y="259"/>
                  <a:pt x="840" y="261"/>
                </a:cubicBezTo>
                <a:cubicBezTo>
                  <a:pt x="834" y="263"/>
                  <a:pt x="828" y="265"/>
                  <a:pt x="823" y="267"/>
                </a:cubicBezTo>
                <a:cubicBezTo>
                  <a:pt x="815" y="253"/>
                  <a:pt x="807" y="239"/>
                  <a:pt x="799" y="224"/>
                </a:cubicBezTo>
                <a:cubicBezTo>
                  <a:pt x="799" y="224"/>
                  <a:pt x="800" y="223"/>
                  <a:pt x="801" y="222"/>
                </a:cubicBezTo>
                <a:cubicBezTo>
                  <a:pt x="808" y="217"/>
                  <a:pt x="815" y="211"/>
                  <a:pt x="822" y="205"/>
                </a:cubicBezTo>
                <a:cubicBezTo>
                  <a:pt x="826" y="202"/>
                  <a:pt x="826" y="199"/>
                  <a:pt x="823" y="194"/>
                </a:cubicBezTo>
                <a:cubicBezTo>
                  <a:pt x="817" y="187"/>
                  <a:pt x="812" y="179"/>
                  <a:pt x="806" y="171"/>
                </a:cubicBezTo>
                <a:cubicBezTo>
                  <a:pt x="803" y="167"/>
                  <a:pt x="799" y="167"/>
                  <a:pt x="795" y="170"/>
                </a:cubicBezTo>
                <a:cubicBezTo>
                  <a:pt x="787" y="175"/>
                  <a:pt x="780" y="180"/>
                  <a:pt x="772" y="185"/>
                </a:cubicBezTo>
                <a:cubicBezTo>
                  <a:pt x="771" y="186"/>
                  <a:pt x="771" y="186"/>
                  <a:pt x="770" y="186"/>
                </a:cubicBezTo>
                <a:cubicBezTo>
                  <a:pt x="769" y="184"/>
                  <a:pt x="767" y="183"/>
                  <a:pt x="765" y="181"/>
                </a:cubicBezTo>
                <a:cubicBezTo>
                  <a:pt x="756" y="171"/>
                  <a:pt x="746" y="161"/>
                  <a:pt x="737" y="151"/>
                </a:cubicBezTo>
                <a:cubicBezTo>
                  <a:pt x="737" y="150"/>
                  <a:pt x="738" y="149"/>
                  <a:pt x="738" y="149"/>
                </a:cubicBezTo>
                <a:cubicBezTo>
                  <a:pt x="744" y="141"/>
                  <a:pt x="750" y="134"/>
                  <a:pt x="755" y="126"/>
                </a:cubicBezTo>
                <a:cubicBezTo>
                  <a:pt x="758" y="123"/>
                  <a:pt x="758" y="119"/>
                  <a:pt x="755" y="117"/>
                </a:cubicBezTo>
                <a:cubicBezTo>
                  <a:pt x="747" y="110"/>
                  <a:pt x="739" y="103"/>
                  <a:pt x="731" y="97"/>
                </a:cubicBezTo>
                <a:cubicBezTo>
                  <a:pt x="728" y="94"/>
                  <a:pt x="724" y="95"/>
                  <a:pt x="721" y="98"/>
                </a:cubicBezTo>
                <a:cubicBezTo>
                  <a:pt x="717" y="103"/>
                  <a:pt x="712" y="107"/>
                  <a:pt x="708" y="112"/>
                </a:cubicBezTo>
                <a:cubicBezTo>
                  <a:pt x="705" y="115"/>
                  <a:pt x="703" y="117"/>
                  <a:pt x="701" y="120"/>
                </a:cubicBezTo>
                <a:cubicBezTo>
                  <a:pt x="687" y="111"/>
                  <a:pt x="674" y="102"/>
                  <a:pt x="660" y="93"/>
                </a:cubicBezTo>
                <a:cubicBezTo>
                  <a:pt x="660" y="93"/>
                  <a:pt x="660" y="93"/>
                  <a:pt x="660" y="93"/>
                </a:cubicBezTo>
                <a:cubicBezTo>
                  <a:pt x="660" y="93"/>
                  <a:pt x="660" y="93"/>
                  <a:pt x="660" y="93"/>
                </a:cubicBezTo>
                <a:cubicBezTo>
                  <a:pt x="661" y="91"/>
                  <a:pt x="661" y="90"/>
                  <a:pt x="662" y="89"/>
                </a:cubicBezTo>
                <a:cubicBezTo>
                  <a:pt x="665" y="81"/>
                  <a:pt x="669" y="73"/>
                  <a:pt x="672" y="65"/>
                </a:cubicBezTo>
                <a:cubicBezTo>
                  <a:pt x="674" y="61"/>
                  <a:pt x="673" y="58"/>
                  <a:pt x="669" y="56"/>
                </a:cubicBezTo>
                <a:cubicBezTo>
                  <a:pt x="665" y="53"/>
                  <a:pt x="660" y="51"/>
                  <a:pt x="656" y="49"/>
                </a:cubicBezTo>
                <a:cubicBezTo>
                  <a:pt x="651" y="46"/>
                  <a:pt x="647" y="44"/>
                  <a:pt x="642" y="42"/>
                </a:cubicBezTo>
                <a:cubicBezTo>
                  <a:pt x="638" y="40"/>
                  <a:pt x="635" y="42"/>
                  <a:pt x="632" y="45"/>
                </a:cubicBezTo>
                <a:cubicBezTo>
                  <a:pt x="630" y="49"/>
                  <a:pt x="628" y="53"/>
                  <a:pt x="626" y="57"/>
                </a:cubicBezTo>
                <a:cubicBezTo>
                  <a:pt x="624" y="59"/>
                  <a:pt x="623" y="62"/>
                  <a:pt x="621" y="65"/>
                </a:cubicBezTo>
                <a:cubicBezTo>
                  <a:pt x="620" y="67"/>
                  <a:pt x="619" y="69"/>
                  <a:pt x="617" y="72"/>
                </a:cubicBezTo>
                <a:cubicBezTo>
                  <a:pt x="603" y="66"/>
                  <a:pt x="589" y="61"/>
                  <a:pt x="574" y="56"/>
                </a:cubicBezTo>
                <a:cubicBezTo>
                  <a:pt x="573" y="55"/>
                  <a:pt x="572" y="55"/>
                  <a:pt x="572" y="55"/>
                </a:cubicBezTo>
                <a:cubicBezTo>
                  <a:pt x="572" y="50"/>
                  <a:pt x="573" y="45"/>
                  <a:pt x="574" y="40"/>
                </a:cubicBezTo>
                <a:cubicBezTo>
                  <a:pt x="575" y="36"/>
                  <a:pt x="576" y="31"/>
                  <a:pt x="577" y="26"/>
                </a:cubicBezTo>
                <a:cubicBezTo>
                  <a:pt x="578" y="23"/>
                  <a:pt x="577" y="20"/>
                  <a:pt x="574" y="17"/>
                </a:cubicBezTo>
                <a:cubicBezTo>
                  <a:pt x="574" y="17"/>
                  <a:pt x="574" y="17"/>
                  <a:pt x="574" y="17"/>
                </a:cubicBezTo>
                <a:cubicBezTo>
                  <a:pt x="570" y="16"/>
                  <a:pt x="566" y="14"/>
                  <a:pt x="562" y="13"/>
                </a:cubicBezTo>
                <a:cubicBezTo>
                  <a:pt x="556" y="12"/>
                  <a:pt x="550" y="11"/>
                  <a:pt x="544" y="9"/>
                </a:cubicBezTo>
                <a:cubicBezTo>
                  <a:pt x="538" y="8"/>
                  <a:pt x="536" y="10"/>
                  <a:pt x="534" y="15"/>
                </a:cubicBezTo>
                <a:cubicBezTo>
                  <a:pt x="531" y="24"/>
                  <a:pt x="529" y="33"/>
                  <a:pt x="526" y="42"/>
                </a:cubicBezTo>
                <a:cubicBezTo>
                  <a:pt x="525" y="44"/>
                  <a:pt x="525" y="44"/>
                  <a:pt x="523" y="44"/>
                </a:cubicBezTo>
                <a:cubicBezTo>
                  <a:pt x="521" y="43"/>
                  <a:pt x="519" y="43"/>
                  <a:pt x="517" y="43"/>
                </a:cubicBezTo>
                <a:cubicBezTo>
                  <a:pt x="510" y="42"/>
                  <a:pt x="503" y="41"/>
                  <a:pt x="496" y="40"/>
                </a:cubicBezTo>
                <a:cubicBezTo>
                  <a:pt x="490" y="39"/>
                  <a:pt x="483" y="39"/>
                  <a:pt x="477" y="38"/>
                </a:cubicBezTo>
                <a:cubicBezTo>
                  <a:pt x="477" y="37"/>
                  <a:pt x="477" y="36"/>
                  <a:pt x="477" y="35"/>
                </a:cubicBezTo>
                <a:cubicBezTo>
                  <a:pt x="476" y="26"/>
                  <a:pt x="476" y="17"/>
                  <a:pt x="475" y="8"/>
                </a:cubicBezTo>
                <a:cubicBezTo>
                  <a:pt x="475" y="3"/>
                  <a:pt x="473" y="0"/>
                  <a:pt x="468" y="0"/>
                </a:cubicBezTo>
                <a:cubicBezTo>
                  <a:pt x="458" y="0"/>
                  <a:pt x="449" y="0"/>
                  <a:pt x="439" y="0"/>
                </a:cubicBezTo>
                <a:cubicBezTo>
                  <a:pt x="434" y="0"/>
                  <a:pt x="431" y="3"/>
                  <a:pt x="431" y="8"/>
                </a:cubicBezTo>
                <a:cubicBezTo>
                  <a:pt x="431" y="17"/>
                  <a:pt x="430" y="26"/>
                  <a:pt x="430" y="35"/>
                </a:cubicBezTo>
                <a:cubicBezTo>
                  <a:pt x="430" y="38"/>
                  <a:pt x="429" y="38"/>
                  <a:pt x="427" y="38"/>
                </a:cubicBezTo>
                <a:cubicBezTo>
                  <a:pt x="416" y="39"/>
                  <a:pt x="406" y="40"/>
                  <a:pt x="396" y="41"/>
                </a:cubicBezTo>
                <a:cubicBezTo>
                  <a:pt x="391" y="42"/>
                  <a:pt x="386" y="43"/>
                  <a:pt x="381" y="44"/>
                </a:cubicBezTo>
                <a:cubicBezTo>
                  <a:pt x="378" y="34"/>
                  <a:pt x="375" y="24"/>
                  <a:pt x="373" y="14"/>
                </a:cubicBezTo>
                <a:cubicBezTo>
                  <a:pt x="371" y="10"/>
                  <a:pt x="368" y="8"/>
                  <a:pt x="364" y="9"/>
                </a:cubicBezTo>
                <a:cubicBezTo>
                  <a:pt x="354" y="11"/>
                  <a:pt x="344" y="13"/>
                  <a:pt x="334" y="16"/>
                </a:cubicBezTo>
                <a:cubicBezTo>
                  <a:pt x="330" y="17"/>
                  <a:pt x="329" y="20"/>
                  <a:pt x="329" y="24"/>
                </a:cubicBezTo>
                <a:cubicBezTo>
                  <a:pt x="331" y="32"/>
                  <a:pt x="332" y="39"/>
                  <a:pt x="333" y="47"/>
                </a:cubicBezTo>
                <a:cubicBezTo>
                  <a:pt x="334" y="49"/>
                  <a:pt x="334" y="52"/>
                  <a:pt x="335" y="54"/>
                </a:cubicBezTo>
                <a:cubicBezTo>
                  <a:pt x="319" y="60"/>
                  <a:pt x="304" y="65"/>
                  <a:pt x="289" y="71"/>
                </a:cubicBezTo>
                <a:cubicBezTo>
                  <a:pt x="288" y="70"/>
                  <a:pt x="288" y="70"/>
                  <a:pt x="288" y="70"/>
                </a:cubicBezTo>
                <a:cubicBezTo>
                  <a:pt x="284" y="62"/>
                  <a:pt x="279" y="53"/>
                  <a:pt x="274" y="45"/>
                </a:cubicBezTo>
                <a:cubicBezTo>
                  <a:pt x="272" y="40"/>
                  <a:pt x="268" y="39"/>
                  <a:pt x="263" y="41"/>
                </a:cubicBezTo>
                <a:cubicBezTo>
                  <a:pt x="255" y="45"/>
                  <a:pt x="247" y="49"/>
                  <a:pt x="239" y="53"/>
                </a:cubicBezTo>
                <a:cubicBezTo>
                  <a:pt x="233" y="56"/>
                  <a:pt x="232" y="59"/>
                  <a:pt x="235" y="66"/>
                </a:cubicBezTo>
                <a:cubicBezTo>
                  <a:pt x="239" y="74"/>
                  <a:pt x="242" y="82"/>
                  <a:pt x="246" y="90"/>
                </a:cubicBezTo>
                <a:cubicBezTo>
                  <a:pt x="246" y="91"/>
                  <a:pt x="246" y="91"/>
                  <a:pt x="246" y="92"/>
                </a:cubicBezTo>
                <a:cubicBezTo>
                  <a:pt x="244" y="93"/>
                  <a:pt x="242" y="95"/>
                  <a:pt x="240" y="96"/>
                </a:cubicBezTo>
                <a:cubicBezTo>
                  <a:pt x="228" y="104"/>
                  <a:pt x="217" y="111"/>
                  <a:pt x="205" y="119"/>
                </a:cubicBezTo>
                <a:cubicBezTo>
                  <a:pt x="199" y="111"/>
                  <a:pt x="192" y="104"/>
                  <a:pt x="185" y="97"/>
                </a:cubicBezTo>
                <a:cubicBezTo>
                  <a:pt x="182" y="93"/>
                  <a:pt x="179" y="93"/>
                  <a:pt x="175" y="95"/>
                </a:cubicBezTo>
                <a:cubicBezTo>
                  <a:pt x="175" y="95"/>
                  <a:pt x="174" y="96"/>
                  <a:pt x="174" y="96"/>
                </a:cubicBezTo>
                <a:cubicBezTo>
                  <a:pt x="166" y="102"/>
                  <a:pt x="159" y="108"/>
                  <a:pt x="152" y="114"/>
                </a:cubicBezTo>
                <a:cubicBezTo>
                  <a:pt x="148" y="117"/>
                  <a:pt x="148" y="121"/>
                  <a:pt x="151" y="125"/>
                </a:cubicBezTo>
                <a:cubicBezTo>
                  <a:pt x="156" y="132"/>
                  <a:pt x="162" y="140"/>
                  <a:pt x="167" y="147"/>
                </a:cubicBezTo>
                <a:cubicBezTo>
                  <a:pt x="168" y="148"/>
                  <a:pt x="168" y="148"/>
                  <a:pt x="169" y="149"/>
                </a:cubicBezTo>
                <a:cubicBezTo>
                  <a:pt x="157" y="161"/>
                  <a:pt x="146" y="172"/>
                  <a:pt x="135" y="184"/>
                </a:cubicBezTo>
                <a:cubicBezTo>
                  <a:pt x="135" y="184"/>
                  <a:pt x="135" y="184"/>
                  <a:pt x="134" y="184"/>
                </a:cubicBezTo>
                <a:cubicBezTo>
                  <a:pt x="126" y="178"/>
                  <a:pt x="119" y="173"/>
                  <a:pt x="111" y="168"/>
                </a:cubicBezTo>
                <a:cubicBezTo>
                  <a:pt x="106" y="165"/>
                  <a:pt x="103" y="165"/>
                  <a:pt x="99" y="170"/>
                </a:cubicBezTo>
                <a:cubicBezTo>
                  <a:pt x="96" y="174"/>
                  <a:pt x="92" y="179"/>
                  <a:pt x="89" y="184"/>
                </a:cubicBezTo>
                <a:cubicBezTo>
                  <a:pt x="87" y="186"/>
                  <a:pt x="85" y="189"/>
                  <a:pt x="82" y="192"/>
                </a:cubicBezTo>
                <a:cubicBezTo>
                  <a:pt x="79" y="196"/>
                  <a:pt x="80" y="200"/>
                  <a:pt x="84" y="203"/>
                </a:cubicBezTo>
                <a:cubicBezTo>
                  <a:pt x="88" y="207"/>
                  <a:pt x="92" y="210"/>
                  <a:pt x="96" y="213"/>
                </a:cubicBezTo>
                <a:cubicBezTo>
                  <a:pt x="99" y="215"/>
                  <a:pt x="101" y="218"/>
                  <a:pt x="104" y="220"/>
                </a:cubicBezTo>
                <a:cubicBezTo>
                  <a:pt x="104" y="220"/>
                  <a:pt x="104" y="220"/>
                  <a:pt x="104" y="220"/>
                </a:cubicBezTo>
                <a:cubicBezTo>
                  <a:pt x="105" y="221"/>
                  <a:pt x="105" y="221"/>
                  <a:pt x="105" y="221"/>
                </a:cubicBezTo>
                <a:cubicBezTo>
                  <a:pt x="106" y="221"/>
                  <a:pt x="106" y="222"/>
                  <a:pt x="107" y="223"/>
                </a:cubicBezTo>
                <a:cubicBezTo>
                  <a:pt x="107" y="223"/>
                  <a:pt x="107" y="224"/>
                  <a:pt x="106" y="224"/>
                </a:cubicBezTo>
                <a:cubicBezTo>
                  <a:pt x="99" y="237"/>
                  <a:pt x="91" y="250"/>
                  <a:pt x="84" y="263"/>
                </a:cubicBezTo>
                <a:cubicBezTo>
                  <a:pt x="83" y="265"/>
                  <a:pt x="82" y="264"/>
                  <a:pt x="80" y="264"/>
                </a:cubicBezTo>
                <a:cubicBezTo>
                  <a:pt x="72" y="261"/>
                  <a:pt x="63" y="257"/>
                  <a:pt x="54" y="254"/>
                </a:cubicBezTo>
                <a:cubicBezTo>
                  <a:pt x="52" y="253"/>
                  <a:pt x="51" y="253"/>
                  <a:pt x="50" y="254"/>
                </a:cubicBezTo>
                <a:cubicBezTo>
                  <a:pt x="49" y="253"/>
                  <a:pt x="49" y="253"/>
                  <a:pt x="49" y="253"/>
                </a:cubicBezTo>
                <a:cubicBezTo>
                  <a:pt x="49" y="254"/>
                  <a:pt x="49" y="254"/>
                  <a:pt x="49" y="254"/>
                </a:cubicBezTo>
                <a:cubicBezTo>
                  <a:pt x="47" y="254"/>
                  <a:pt x="45" y="255"/>
                  <a:pt x="44" y="258"/>
                </a:cubicBezTo>
                <a:cubicBezTo>
                  <a:pt x="44" y="258"/>
                  <a:pt x="44" y="258"/>
                  <a:pt x="44" y="258"/>
                </a:cubicBezTo>
                <a:cubicBezTo>
                  <a:pt x="44" y="258"/>
                  <a:pt x="44" y="258"/>
                  <a:pt x="44" y="258"/>
                </a:cubicBezTo>
                <a:cubicBezTo>
                  <a:pt x="43" y="261"/>
                  <a:pt x="41" y="264"/>
                  <a:pt x="40" y="266"/>
                </a:cubicBezTo>
                <a:cubicBezTo>
                  <a:pt x="38" y="272"/>
                  <a:pt x="36" y="277"/>
                  <a:pt x="33" y="282"/>
                </a:cubicBezTo>
                <a:cubicBezTo>
                  <a:pt x="33" y="284"/>
                  <a:pt x="32" y="286"/>
                  <a:pt x="32" y="288"/>
                </a:cubicBezTo>
                <a:cubicBezTo>
                  <a:pt x="32" y="291"/>
                  <a:pt x="33" y="293"/>
                  <a:pt x="36" y="295"/>
                </a:cubicBezTo>
                <a:cubicBezTo>
                  <a:pt x="41" y="297"/>
                  <a:pt x="45" y="299"/>
                  <a:pt x="49" y="301"/>
                </a:cubicBezTo>
                <a:cubicBezTo>
                  <a:pt x="54" y="303"/>
                  <a:pt x="59" y="306"/>
                  <a:pt x="63" y="308"/>
                </a:cubicBezTo>
                <a:cubicBezTo>
                  <a:pt x="63" y="310"/>
                  <a:pt x="62" y="312"/>
                  <a:pt x="62" y="314"/>
                </a:cubicBezTo>
                <a:cubicBezTo>
                  <a:pt x="57" y="328"/>
                  <a:pt x="53" y="341"/>
                  <a:pt x="49" y="355"/>
                </a:cubicBezTo>
                <a:cubicBezTo>
                  <a:pt x="48" y="355"/>
                  <a:pt x="48" y="355"/>
                  <a:pt x="47" y="355"/>
                </a:cubicBezTo>
                <a:cubicBezTo>
                  <a:pt x="38" y="354"/>
                  <a:pt x="29" y="353"/>
                  <a:pt x="21" y="351"/>
                </a:cubicBezTo>
                <a:cubicBezTo>
                  <a:pt x="17" y="351"/>
                  <a:pt x="14" y="351"/>
                  <a:pt x="11" y="354"/>
                </a:cubicBezTo>
                <a:cubicBezTo>
                  <a:pt x="10" y="360"/>
                  <a:pt x="10" y="360"/>
                  <a:pt x="10" y="360"/>
                </a:cubicBezTo>
                <a:cubicBezTo>
                  <a:pt x="10" y="360"/>
                  <a:pt x="10" y="361"/>
                  <a:pt x="10" y="361"/>
                </a:cubicBezTo>
                <a:cubicBezTo>
                  <a:pt x="8" y="368"/>
                  <a:pt x="7" y="375"/>
                  <a:pt x="6" y="382"/>
                </a:cubicBezTo>
                <a:cubicBezTo>
                  <a:pt x="6" y="383"/>
                  <a:pt x="6" y="384"/>
                  <a:pt x="5" y="385"/>
                </a:cubicBezTo>
                <a:cubicBezTo>
                  <a:pt x="5" y="390"/>
                  <a:pt x="7" y="394"/>
                  <a:pt x="12" y="395"/>
                </a:cubicBezTo>
                <a:cubicBezTo>
                  <a:pt x="13" y="395"/>
                  <a:pt x="14" y="395"/>
                  <a:pt x="15" y="396"/>
                </a:cubicBezTo>
                <a:cubicBezTo>
                  <a:pt x="23" y="397"/>
                  <a:pt x="31" y="399"/>
                  <a:pt x="39" y="401"/>
                </a:cubicBezTo>
                <a:cubicBezTo>
                  <a:pt x="41" y="402"/>
                  <a:pt x="41" y="402"/>
                  <a:pt x="41" y="404"/>
                </a:cubicBezTo>
                <a:cubicBezTo>
                  <a:pt x="41" y="406"/>
                  <a:pt x="41" y="408"/>
                  <a:pt x="41" y="410"/>
                </a:cubicBezTo>
                <a:cubicBezTo>
                  <a:pt x="40" y="420"/>
                  <a:pt x="39" y="430"/>
                  <a:pt x="38" y="440"/>
                </a:cubicBezTo>
                <a:cubicBezTo>
                  <a:pt x="38" y="444"/>
                  <a:pt x="38" y="447"/>
                  <a:pt x="38" y="450"/>
                </a:cubicBezTo>
                <a:cubicBezTo>
                  <a:pt x="28" y="451"/>
                  <a:pt x="18" y="452"/>
                  <a:pt x="8" y="454"/>
                </a:cubicBezTo>
                <a:cubicBezTo>
                  <a:pt x="3" y="454"/>
                  <a:pt x="0" y="457"/>
                  <a:pt x="1" y="462"/>
                </a:cubicBezTo>
                <a:cubicBezTo>
                  <a:pt x="1" y="472"/>
                  <a:pt x="2" y="481"/>
                  <a:pt x="2" y="490"/>
                </a:cubicBezTo>
                <a:cubicBezTo>
                  <a:pt x="3" y="496"/>
                  <a:pt x="5" y="498"/>
                  <a:pt x="11" y="498"/>
                </a:cubicBezTo>
                <a:cubicBezTo>
                  <a:pt x="18" y="498"/>
                  <a:pt x="24" y="498"/>
                  <a:pt x="31" y="498"/>
                </a:cubicBezTo>
                <a:cubicBezTo>
                  <a:pt x="34" y="498"/>
                  <a:pt x="36" y="498"/>
                  <a:pt x="38" y="498"/>
                </a:cubicBezTo>
                <a:cubicBezTo>
                  <a:pt x="40" y="498"/>
                  <a:pt x="41" y="498"/>
                  <a:pt x="41" y="500"/>
                </a:cubicBezTo>
                <a:cubicBezTo>
                  <a:pt x="44" y="515"/>
                  <a:pt x="46" y="529"/>
                  <a:pt x="49" y="544"/>
                </a:cubicBezTo>
                <a:cubicBezTo>
                  <a:pt x="49" y="545"/>
                  <a:pt x="49" y="545"/>
                  <a:pt x="49" y="546"/>
                </a:cubicBezTo>
                <a:cubicBezTo>
                  <a:pt x="39" y="549"/>
                  <a:pt x="30" y="553"/>
                  <a:pt x="21" y="556"/>
                </a:cubicBezTo>
                <a:cubicBezTo>
                  <a:pt x="16" y="558"/>
                  <a:pt x="14" y="561"/>
                  <a:pt x="15" y="566"/>
                </a:cubicBezTo>
                <a:cubicBezTo>
                  <a:pt x="17" y="571"/>
                  <a:pt x="18" y="576"/>
                  <a:pt x="20" y="582"/>
                </a:cubicBezTo>
                <a:cubicBezTo>
                  <a:pt x="21" y="585"/>
                  <a:pt x="22" y="589"/>
                  <a:pt x="23" y="593"/>
                </a:cubicBezTo>
                <a:cubicBezTo>
                  <a:pt x="25" y="598"/>
                  <a:pt x="28" y="600"/>
                  <a:pt x="34" y="598"/>
                </a:cubicBezTo>
                <a:cubicBezTo>
                  <a:pt x="43" y="596"/>
                  <a:pt x="53" y="594"/>
                  <a:pt x="62" y="591"/>
                </a:cubicBezTo>
                <a:cubicBezTo>
                  <a:pt x="69" y="606"/>
                  <a:pt x="75" y="621"/>
                  <a:pt x="81" y="636"/>
                </a:cubicBezTo>
                <a:cubicBezTo>
                  <a:pt x="73" y="642"/>
                  <a:pt x="65" y="647"/>
                  <a:pt x="56" y="653"/>
                </a:cubicBezTo>
                <a:cubicBezTo>
                  <a:pt x="55" y="653"/>
                  <a:pt x="54" y="654"/>
                  <a:pt x="54" y="655"/>
                </a:cubicBezTo>
                <a:cubicBezTo>
                  <a:pt x="52" y="657"/>
                  <a:pt x="52" y="660"/>
                  <a:pt x="53" y="662"/>
                </a:cubicBezTo>
                <a:cubicBezTo>
                  <a:pt x="54" y="665"/>
                  <a:pt x="56" y="667"/>
                  <a:pt x="57" y="669"/>
                </a:cubicBezTo>
                <a:cubicBezTo>
                  <a:pt x="61" y="676"/>
                  <a:pt x="64" y="682"/>
                  <a:pt x="68" y="689"/>
                </a:cubicBezTo>
                <a:cubicBezTo>
                  <a:pt x="71" y="692"/>
                  <a:pt x="74" y="693"/>
                  <a:pt x="78" y="691"/>
                </a:cubicBezTo>
                <a:cubicBezTo>
                  <a:pt x="81" y="690"/>
                  <a:pt x="84" y="688"/>
                  <a:pt x="87" y="687"/>
                </a:cubicBezTo>
                <a:cubicBezTo>
                  <a:pt x="88" y="686"/>
                  <a:pt x="90" y="685"/>
                  <a:pt x="91" y="685"/>
                </a:cubicBezTo>
                <a:cubicBezTo>
                  <a:pt x="93" y="684"/>
                  <a:pt x="95" y="683"/>
                  <a:pt x="97" y="681"/>
                </a:cubicBezTo>
                <a:cubicBezTo>
                  <a:pt x="100" y="680"/>
                  <a:pt x="103" y="679"/>
                  <a:pt x="105" y="678"/>
                </a:cubicBezTo>
                <a:cubicBezTo>
                  <a:pt x="106" y="679"/>
                  <a:pt x="107" y="680"/>
                  <a:pt x="108" y="682"/>
                </a:cubicBezTo>
                <a:cubicBezTo>
                  <a:pt x="110" y="684"/>
                  <a:pt x="111" y="686"/>
                  <a:pt x="113" y="688"/>
                </a:cubicBezTo>
                <a:cubicBezTo>
                  <a:pt x="117" y="693"/>
                  <a:pt x="120" y="698"/>
                  <a:pt x="124" y="703"/>
                </a:cubicBezTo>
                <a:cubicBezTo>
                  <a:pt x="127" y="707"/>
                  <a:pt x="131" y="712"/>
                  <a:pt x="134" y="717"/>
                </a:cubicBezTo>
                <a:cubicBezTo>
                  <a:pt x="134" y="717"/>
                  <a:pt x="133" y="718"/>
                  <a:pt x="133" y="718"/>
                </a:cubicBezTo>
                <a:cubicBezTo>
                  <a:pt x="126" y="725"/>
                  <a:pt x="120" y="732"/>
                  <a:pt x="113" y="739"/>
                </a:cubicBezTo>
                <a:cubicBezTo>
                  <a:pt x="112" y="740"/>
                  <a:pt x="112" y="741"/>
                  <a:pt x="111" y="742"/>
                </a:cubicBezTo>
                <a:cubicBezTo>
                  <a:pt x="110" y="744"/>
                  <a:pt x="111" y="747"/>
                  <a:pt x="113" y="749"/>
                </a:cubicBezTo>
                <a:cubicBezTo>
                  <a:pt x="117" y="754"/>
                  <a:pt x="122" y="759"/>
                  <a:pt x="126" y="764"/>
                </a:cubicBezTo>
                <a:cubicBezTo>
                  <a:pt x="128" y="766"/>
                  <a:pt x="130" y="768"/>
                  <a:pt x="133" y="770"/>
                </a:cubicBezTo>
                <a:cubicBezTo>
                  <a:pt x="135" y="773"/>
                  <a:pt x="137" y="774"/>
                  <a:pt x="140" y="773"/>
                </a:cubicBezTo>
                <a:cubicBezTo>
                  <a:pt x="141" y="773"/>
                  <a:pt x="143" y="772"/>
                  <a:pt x="144" y="771"/>
                </a:cubicBezTo>
                <a:cubicBezTo>
                  <a:pt x="152" y="764"/>
                  <a:pt x="159" y="758"/>
                  <a:pt x="167" y="751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71" y="755"/>
                  <a:pt x="174" y="758"/>
                  <a:pt x="178" y="761"/>
                </a:cubicBezTo>
                <a:cubicBezTo>
                  <a:pt x="182" y="764"/>
                  <a:pt x="186" y="767"/>
                  <a:pt x="190" y="770"/>
                </a:cubicBezTo>
                <a:cubicBezTo>
                  <a:pt x="194" y="774"/>
                  <a:pt x="198" y="778"/>
                  <a:pt x="203" y="781"/>
                </a:cubicBezTo>
                <a:cubicBezTo>
                  <a:pt x="204" y="783"/>
                  <a:pt x="204" y="783"/>
                  <a:pt x="203" y="785"/>
                </a:cubicBezTo>
                <a:cubicBezTo>
                  <a:pt x="198" y="793"/>
                  <a:pt x="194" y="801"/>
                  <a:pt x="189" y="809"/>
                </a:cubicBezTo>
                <a:cubicBezTo>
                  <a:pt x="186" y="813"/>
                  <a:pt x="187" y="817"/>
                  <a:pt x="191" y="819"/>
                </a:cubicBezTo>
                <a:cubicBezTo>
                  <a:pt x="194" y="821"/>
                  <a:pt x="196" y="823"/>
                  <a:pt x="199" y="825"/>
                </a:cubicBezTo>
                <a:cubicBezTo>
                  <a:pt x="199" y="825"/>
                  <a:pt x="199" y="825"/>
                  <a:pt x="199" y="825"/>
                </a:cubicBezTo>
                <a:cubicBezTo>
                  <a:pt x="203" y="828"/>
                  <a:pt x="207" y="830"/>
                  <a:pt x="211" y="833"/>
                </a:cubicBezTo>
                <a:cubicBezTo>
                  <a:pt x="213" y="834"/>
                  <a:pt x="214" y="835"/>
                  <a:pt x="215" y="836"/>
                </a:cubicBezTo>
                <a:cubicBezTo>
                  <a:pt x="219" y="838"/>
                  <a:pt x="223" y="837"/>
                  <a:pt x="226" y="834"/>
                </a:cubicBezTo>
                <a:cubicBezTo>
                  <a:pt x="227" y="832"/>
                  <a:pt x="228" y="830"/>
                  <a:pt x="229" y="828"/>
                </a:cubicBezTo>
                <a:cubicBezTo>
                  <a:pt x="230" y="828"/>
                  <a:pt x="230" y="828"/>
                  <a:pt x="230" y="828"/>
                </a:cubicBezTo>
                <a:cubicBezTo>
                  <a:pt x="234" y="822"/>
                  <a:pt x="238" y="817"/>
                  <a:pt x="241" y="812"/>
                </a:cubicBezTo>
                <a:cubicBezTo>
                  <a:pt x="242" y="811"/>
                  <a:pt x="243" y="810"/>
                  <a:pt x="244" y="809"/>
                </a:cubicBezTo>
                <a:cubicBezTo>
                  <a:pt x="246" y="811"/>
                  <a:pt x="249" y="812"/>
                  <a:pt x="252" y="814"/>
                </a:cubicBezTo>
                <a:cubicBezTo>
                  <a:pt x="264" y="819"/>
                  <a:pt x="275" y="825"/>
                  <a:pt x="287" y="831"/>
                </a:cubicBezTo>
                <a:cubicBezTo>
                  <a:pt x="287" y="832"/>
                  <a:pt x="287" y="833"/>
                  <a:pt x="286" y="834"/>
                </a:cubicBezTo>
                <a:cubicBezTo>
                  <a:pt x="284" y="842"/>
                  <a:pt x="281" y="851"/>
                  <a:pt x="278" y="860"/>
                </a:cubicBezTo>
                <a:cubicBezTo>
                  <a:pt x="277" y="865"/>
                  <a:pt x="278" y="868"/>
                  <a:pt x="284" y="870"/>
                </a:cubicBezTo>
                <a:cubicBezTo>
                  <a:pt x="290" y="873"/>
                  <a:pt x="297" y="875"/>
                  <a:pt x="303" y="878"/>
                </a:cubicBezTo>
                <a:cubicBezTo>
                  <a:pt x="306" y="879"/>
                  <a:pt x="309" y="880"/>
                  <a:pt x="313" y="880"/>
                </a:cubicBezTo>
                <a:cubicBezTo>
                  <a:pt x="317" y="880"/>
                  <a:pt x="319" y="878"/>
                  <a:pt x="320" y="874"/>
                </a:cubicBezTo>
                <a:cubicBezTo>
                  <a:pt x="323" y="866"/>
                  <a:pt x="327" y="858"/>
                  <a:pt x="330" y="851"/>
                </a:cubicBezTo>
                <a:cubicBezTo>
                  <a:pt x="332" y="847"/>
                  <a:pt x="332" y="847"/>
                  <a:pt x="336" y="848"/>
                </a:cubicBezTo>
                <a:cubicBezTo>
                  <a:pt x="344" y="850"/>
                  <a:pt x="352" y="853"/>
                  <a:pt x="361" y="855"/>
                </a:cubicBezTo>
                <a:cubicBezTo>
                  <a:pt x="367" y="856"/>
                  <a:pt x="373" y="857"/>
                  <a:pt x="379" y="859"/>
                </a:cubicBezTo>
                <a:cubicBezTo>
                  <a:pt x="379" y="860"/>
                  <a:pt x="379" y="861"/>
                  <a:pt x="379" y="862"/>
                </a:cubicBezTo>
                <a:cubicBezTo>
                  <a:pt x="378" y="870"/>
                  <a:pt x="378" y="879"/>
                  <a:pt x="377" y="888"/>
                </a:cubicBezTo>
                <a:cubicBezTo>
                  <a:pt x="377" y="893"/>
                  <a:pt x="379" y="897"/>
                  <a:pt x="385" y="898"/>
                </a:cubicBezTo>
                <a:cubicBezTo>
                  <a:pt x="394" y="899"/>
                  <a:pt x="404" y="900"/>
                  <a:pt x="413" y="901"/>
                </a:cubicBezTo>
                <a:cubicBezTo>
                  <a:pt x="417" y="901"/>
                  <a:pt x="420" y="899"/>
                  <a:pt x="421" y="895"/>
                </a:cubicBezTo>
                <a:cubicBezTo>
                  <a:pt x="422" y="889"/>
                  <a:pt x="423" y="883"/>
                  <a:pt x="424" y="878"/>
                </a:cubicBezTo>
                <a:cubicBezTo>
                  <a:pt x="425" y="873"/>
                  <a:pt x="426" y="869"/>
                  <a:pt x="426" y="865"/>
                </a:cubicBezTo>
                <a:cubicBezTo>
                  <a:pt x="443" y="865"/>
                  <a:pt x="459" y="865"/>
                  <a:pt x="475" y="865"/>
                </a:cubicBezTo>
                <a:cubicBezTo>
                  <a:pt x="477" y="875"/>
                  <a:pt x="478" y="885"/>
                  <a:pt x="480" y="894"/>
                </a:cubicBezTo>
                <a:cubicBezTo>
                  <a:pt x="481" y="899"/>
                  <a:pt x="484" y="902"/>
                  <a:pt x="488" y="901"/>
                </a:cubicBezTo>
                <a:cubicBezTo>
                  <a:pt x="498" y="900"/>
                  <a:pt x="508" y="899"/>
                  <a:pt x="518" y="898"/>
                </a:cubicBezTo>
                <a:cubicBezTo>
                  <a:pt x="522" y="897"/>
                  <a:pt x="524" y="894"/>
                  <a:pt x="524" y="890"/>
                </a:cubicBezTo>
                <a:cubicBezTo>
                  <a:pt x="524" y="887"/>
                  <a:pt x="524" y="884"/>
                  <a:pt x="524" y="881"/>
                </a:cubicBezTo>
                <a:cubicBezTo>
                  <a:pt x="523" y="874"/>
                  <a:pt x="523" y="866"/>
                  <a:pt x="522" y="860"/>
                </a:cubicBezTo>
                <a:cubicBezTo>
                  <a:pt x="538" y="856"/>
                  <a:pt x="554" y="852"/>
                  <a:pt x="570" y="848"/>
                </a:cubicBezTo>
                <a:cubicBezTo>
                  <a:pt x="570" y="849"/>
                  <a:pt x="571" y="850"/>
                  <a:pt x="571" y="851"/>
                </a:cubicBezTo>
                <a:cubicBezTo>
                  <a:pt x="574" y="859"/>
                  <a:pt x="578" y="868"/>
                  <a:pt x="582" y="876"/>
                </a:cubicBezTo>
                <a:cubicBezTo>
                  <a:pt x="584" y="880"/>
                  <a:pt x="587" y="882"/>
                  <a:pt x="591" y="880"/>
                </a:cubicBezTo>
                <a:cubicBezTo>
                  <a:pt x="601" y="877"/>
                  <a:pt x="610" y="874"/>
                  <a:pt x="619" y="871"/>
                </a:cubicBezTo>
                <a:cubicBezTo>
                  <a:pt x="623" y="869"/>
                  <a:pt x="625" y="866"/>
                  <a:pt x="623" y="861"/>
                </a:cubicBezTo>
                <a:cubicBezTo>
                  <a:pt x="621" y="852"/>
                  <a:pt x="618" y="844"/>
                  <a:pt x="615" y="835"/>
                </a:cubicBezTo>
                <a:cubicBezTo>
                  <a:pt x="615" y="834"/>
                  <a:pt x="615" y="833"/>
                  <a:pt x="615" y="832"/>
                </a:cubicBezTo>
                <a:cubicBezTo>
                  <a:pt x="629" y="825"/>
                  <a:pt x="644" y="818"/>
                  <a:pt x="658" y="810"/>
                </a:cubicBezTo>
                <a:cubicBezTo>
                  <a:pt x="664" y="818"/>
                  <a:pt x="670" y="827"/>
                  <a:pt x="676" y="835"/>
                </a:cubicBezTo>
                <a:cubicBezTo>
                  <a:pt x="679" y="838"/>
                  <a:pt x="683" y="839"/>
                  <a:pt x="686" y="837"/>
                </a:cubicBezTo>
                <a:cubicBezTo>
                  <a:pt x="695" y="832"/>
                  <a:pt x="703" y="826"/>
                  <a:pt x="711" y="821"/>
                </a:cubicBezTo>
                <a:cubicBezTo>
                  <a:pt x="714" y="819"/>
                  <a:pt x="715" y="816"/>
                  <a:pt x="714" y="814"/>
                </a:cubicBezTo>
                <a:cubicBezTo>
                  <a:pt x="714" y="814"/>
                  <a:pt x="714" y="814"/>
                  <a:pt x="714" y="814"/>
                </a:cubicBezTo>
                <a:cubicBezTo>
                  <a:pt x="714" y="813"/>
                  <a:pt x="714" y="812"/>
                  <a:pt x="713" y="811"/>
                </a:cubicBezTo>
                <a:cubicBezTo>
                  <a:pt x="713" y="810"/>
                  <a:pt x="713" y="810"/>
                  <a:pt x="713" y="810"/>
                </a:cubicBezTo>
                <a:cubicBezTo>
                  <a:pt x="712" y="808"/>
                  <a:pt x="710" y="805"/>
                  <a:pt x="709" y="803"/>
                </a:cubicBezTo>
                <a:cubicBezTo>
                  <a:pt x="705" y="797"/>
                  <a:pt x="702" y="790"/>
                  <a:pt x="698" y="784"/>
                </a:cubicBezTo>
                <a:cubicBezTo>
                  <a:pt x="708" y="776"/>
                  <a:pt x="718" y="768"/>
                  <a:pt x="728" y="760"/>
                </a:cubicBezTo>
                <a:cubicBezTo>
                  <a:pt x="730" y="757"/>
                  <a:pt x="733" y="755"/>
                  <a:pt x="736" y="753"/>
                </a:cubicBezTo>
                <a:cubicBezTo>
                  <a:pt x="736" y="754"/>
                  <a:pt x="737" y="754"/>
                  <a:pt x="738" y="755"/>
                </a:cubicBezTo>
                <a:cubicBezTo>
                  <a:pt x="739" y="756"/>
                  <a:pt x="741" y="758"/>
                  <a:pt x="742" y="759"/>
                </a:cubicBezTo>
                <a:cubicBezTo>
                  <a:pt x="744" y="760"/>
                  <a:pt x="745" y="761"/>
                  <a:pt x="747" y="763"/>
                </a:cubicBezTo>
                <a:cubicBezTo>
                  <a:pt x="750" y="766"/>
                  <a:pt x="754" y="769"/>
                  <a:pt x="758" y="773"/>
                </a:cubicBezTo>
                <a:cubicBezTo>
                  <a:pt x="762" y="776"/>
                  <a:pt x="766" y="776"/>
                  <a:pt x="770" y="772"/>
                </a:cubicBezTo>
                <a:cubicBezTo>
                  <a:pt x="771" y="771"/>
                  <a:pt x="773" y="769"/>
                  <a:pt x="775" y="767"/>
                </a:cubicBezTo>
                <a:cubicBezTo>
                  <a:pt x="778" y="764"/>
                  <a:pt x="780" y="761"/>
                  <a:pt x="783" y="758"/>
                </a:cubicBezTo>
                <a:cubicBezTo>
                  <a:pt x="785" y="756"/>
                  <a:pt x="787" y="754"/>
                  <a:pt x="789" y="752"/>
                </a:cubicBezTo>
                <a:cubicBezTo>
                  <a:pt x="790" y="751"/>
                  <a:pt x="790" y="750"/>
                  <a:pt x="790" y="750"/>
                </a:cubicBezTo>
                <a:cubicBezTo>
                  <a:pt x="792" y="746"/>
                  <a:pt x="792" y="743"/>
                  <a:pt x="789" y="740"/>
                </a:cubicBezTo>
                <a:cubicBezTo>
                  <a:pt x="787" y="738"/>
                  <a:pt x="785" y="736"/>
                  <a:pt x="783" y="734"/>
                </a:cubicBezTo>
                <a:cubicBezTo>
                  <a:pt x="783" y="734"/>
                  <a:pt x="783" y="734"/>
                  <a:pt x="783" y="734"/>
                </a:cubicBezTo>
                <a:cubicBezTo>
                  <a:pt x="781" y="732"/>
                  <a:pt x="779" y="729"/>
                  <a:pt x="776" y="727"/>
                </a:cubicBezTo>
                <a:cubicBezTo>
                  <a:pt x="774" y="725"/>
                  <a:pt x="772" y="722"/>
                  <a:pt x="769" y="720"/>
                </a:cubicBezTo>
                <a:cubicBezTo>
                  <a:pt x="769" y="719"/>
                  <a:pt x="769" y="719"/>
                  <a:pt x="768" y="719"/>
                </a:cubicBezTo>
                <a:cubicBezTo>
                  <a:pt x="771" y="716"/>
                  <a:pt x="773" y="713"/>
                  <a:pt x="775" y="710"/>
                </a:cubicBezTo>
                <a:cubicBezTo>
                  <a:pt x="783" y="700"/>
                  <a:pt x="790" y="690"/>
                  <a:pt x="798" y="680"/>
                </a:cubicBezTo>
                <a:cubicBezTo>
                  <a:pt x="798" y="680"/>
                  <a:pt x="798" y="680"/>
                  <a:pt x="798" y="680"/>
                </a:cubicBezTo>
                <a:cubicBezTo>
                  <a:pt x="807" y="684"/>
                  <a:pt x="815" y="689"/>
                  <a:pt x="824" y="693"/>
                </a:cubicBezTo>
                <a:cubicBezTo>
                  <a:pt x="829" y="696"/>
                  <a:pt x="832" y="695"/>
                  <a:pt x="835" y="690"/>
                </a:cubicBezTo>
                <a:cubicBezTo>
                  <a:pt x="838" y="686"/>
                  <a:pt x="841" y="681"/>
                  <a:pt x="843" y="676"/>
                </a:cubicBezTo>
                <a:cubicBezTo>
                  <a:pt x="845" y="673"/>
                  <a:pt x="847" y="670"/>
                  <a:pt x="849" y="666"/>
                </a:cubicBezTo>
                <a:cubicBezTo>
                  <a:pt x="852" y="661"/>
                  <a:pt x="851" y="658"/>
                  <a:pt x="846" y="655"/>
                </a:cubicBezTo>
                <a:cubicBezTo>
                  <a:pt x="844" y="653"/>
                  <a:pt x="842" y="652"/>
                  <a:pt x="840" y="651"/>
                </a:cubicBezTo>
                <a:cubicBezTo>
                  <a:pt x="840" y="650"/>
                  <a:pt x="839" y="650"/>
                  <a:pt x="839" y="650"/>
                </a:cubicBezTo>
                <a:cubicBezTo>
                  <a:pt x="833" y="646"/>
                  <a:pt x="827" y="642"/>
                  <a:pt x="821" y="639"/>
                </a:cubicBezTo>
                <a:cubicBezTo>
                  <a:pt x="822" y="638"/>
                  <a:pt x="822" y="637"/>
                  <a:pt x="823" y="636"/>
                </a:cubicBezTo>
                <a:cubicBezTo>
                  <a:pt x="823" y="634"/>
                  <a:pt x="824" y="632"/>
                  <a:pt x="825" y="630"/>
                </a:cubicBezTo>
                <a:cubicBezTo>
                  <a:pt x="829" y="620"/>
                  <a:pt x="834" y="611"/>
                  <a:pt x="838" y="601"/>
                </a:cubicBezTo>
                <a:cubicBezTo>
                  <a:pt x="839" y="599"/>
                  <a:pt x="840" y="596"/>
                  <a:pt x="841" y="594"/>
                </a:cubicBezTo>
                <a:cubicBezTo>
                  <a:pt x="849" y="596"/>
                  <a:pt x="856" y="597"/>
                  <a:pt x="864" y="599"/>
                </a:cubicBezTo>
                <a:cubicBezTo>
                  <a:pt x="864" y="599"/>
                  <a:pt x="864" y="599"/>
                  <a:pt x="864" y="599"/>
                </a:cubicBezTo>
                <a:cubicBezTo>
                  <a:pt x="866" y="600"/>
                  <a:pt x="868" y="600"/>
                  <a:pt x="870" y="601"/>
                </a:cubicBezTo>
                <a:cubicBezTo>
                  <a:pt x="874" y="602"/>
                  <a:pt x="878" y="600"/>
                  <a:pt x="879" y="596"/>
                </a:cubicBezTo>
                <a:cubicBezTo>
                  <a:pt x="880" y="595"/>
                  <a:pt x="880" y="594"/>
                  <a:pt x="881" y="593"/>
                </a:cubicBezTo>
                <a:cubicBezTo>
                  <a:pt x="883" y="586"/>
                  <a:pt x="885" y="578"/>
                  <a:pt x="887" y="571"/>
                </a:cubicBezTo>
                <a:cubicBezTo>
                  <a:pt x="888" y="570"/>
                  <a:pt x="888" y="569"/>
                  <a:pt x="888" y="568"/>
                </a:cubicBezTo>
                <a:cubicBezTo>
                  <a:pt x="889" y="563"/>
                  <a:pt x="887" y="560"/>
                  <a:pt x="883" y="558"/>
                </a:cubicBezTo>
                <a:cubicBezTo>
                  <a:pt x="879" y="557"/>
                  <a:pt x="876" y="556"/>
                  <a:pt x="873" y="555"/>
                </a:cubicBezTo>
                <a:cubicBezTo>
                  <a:pt x="872" y="555"/>
                  <a:pt x="872" y="555"/>
                  <a:pt x="872" y="555"/>
                </a:cubicBezTo>
                <a:cubicBezTo>
                  <a:pt x="867" y="553"/>
                  <a:pt x="862" y="551"/>
                  <a:pt x="857" y="549"/>
                </a:cubicBezTo>
                <a:cubicBezTo>
                  <a:pt x="856" y="549"/>
                  <a:pt x="855" y="549"/>
                  <a:pt x="854" y="548"/>
                </a:cubicBezTo>
                <a:cubicBezTo>
                  <a:pt x="854" y="547"/>
                  <a:pt x="855" y="546"/>
                  <a:pt x="855" y="545"/>
                </a:cubicBezTo>
                <a:cubicBezTo>
                  <a:pt x="857" y="533"/>
                  <a:pt x="859" y="520"/>
                  <a:pt x="862" y="508"/>
                </a:cubicBezTo>
                <a:cubicBezTo>
                  <a:pt x="862" y="506"/>
                  <a:pt x="862" y="504"/>
                  <a:pt x="862" y="502"/>
                </a:cubicBezTo>
                <a:cubicBezTo>
                  <a:pt x="863" y="501"/>
                  <a:pt x="863" y="500"/>
                  <a:pt x="865" y="500"/>
                </a:cubicBezTo>
                <a:cubicBezTo>
                  <a:pt x="872" y="500"/>
                  <a:pt x="878" y="500"/>
                  <a:pt x="885" y="500"/>
                </a:cubicBezTo>
                <a:cubicBezTo>
                  <a:pt x="888" y="500"/>
                  <a:pt x="890" y="500"/>
                  <a:pt x="893" y="500"/>
                </a:cubicBezTo>
                <a:cubicBezTo>
                  <a:pt x="898" y="501"/>
                  <a:pt x="901" y="498"/>
                  <a:pt x="902" y="493"/>
                </a:cubicBezTo>
                <a:cubicBezTo>
                  <a:pt x="902" y="484"/>
                  <a:pt x="903" y="474"/>
                  <a:pt x="903" y="465"/>
                </a:cubicBezTo>
                <a:cubicBezTo>
                  <a:pt x="903" y="462"/>
                  <a:pt x="903" y="460"/>
                  <a:pt x="902" y="459"/>
                </a:cubicBezTo>
                <a:moveTo>
                  <a:pt x="574" y="134"/>
                </a:moveTo>
                <a:cubicBezTo>
                  <a:pt x="580" y="114"/>
                  <a:pt x="580" y="114"/>
                  <a:pt x="580" y="114"/>
                </a:cubicBezTo>
                <a:cubicBezTo>
                  <a:pt x="594" y="120"/>
                  <a:pt x="608" y="126"/>
                  <a:pt x="621" y="133"/>
                </a:cubicBezTo>
                <a:cubicBezTo>
                  <a:pt x="638" y="141"/>
                  <a:pt x="653" y="151"/>
                  <a:pt x="667" y="162"/>
                </a:cubicBezTo>
                <a:cubicBezTo>
                  <a:pt x="708" y="192"/>
                  <a:pt x="741" y="230"/>
                  <a:pt x="765" y="273"/>
                </a:cubicBezTo>
                <a:cubicBezTo>
                  <a:pt x="779" y="296"/>
                  <a:pt x="789" y="321"/>
                  <a:pt x="797" y="346"/>
                </a:cubicBezTo>
                <a:cubicBezTo>
                  <a:pt x="765" y="354"/>
                  <a:pt x="765" y="354"/>
                  <a:pt x="765" y="354"/>
                </a:cubicBezTo>
                <a:cubicBezTo>
                  <a:pt x="568" y="400"/>
                  <a:pt x="568" y="400"/>
                  <a:pt x="568" y="400"/>
                </a:cubicBezTo>
                <a:cubicBezTo>
                  <a:pt x="524" y="410"/>
                  <a:pt x="524" y="410"/>
                  <a:pt x="524" y="410"/>
                </a:cubicBezTo>
                <a:cubicBezTo>
                  <a:pt x="488" y="418"/>
                  <a:pt x="488" y="418"/>
                  <a:pt x="488" y="418"/>
                </a:cubicBezTo>
                <a:cubicBezTo>
                  <a:pt x="503" y="370"/>
                  <a:pt x="503" y="370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21" y="310"/>
                  <a:pt x="521" y="310"/>
                  <a:pt x="521" y="310"/>
                </a:cubicBezTo>
                <a:cubicBezTo>
                  <a:pt x="529" y="282"/>
                  <a:pt x="529" y="282"/>
                  <a:pt x="529" y="282"/>
                </a:cubicBezTo>
                <a:cubicBezTo>
                  <a:pt x="531" y="275"/>
                  <a:pt x="531" y="275"/>
                  <a:pt x="531" y="275"/>
                </a:cubicBezTo>
                <a:cubicBezTo>
                  <a:pt x="574" y="134"/>
                  <a:pt x="574" y="134"/>
                  <a:pt x="574" y="134"/>
                </a:cubicBezTo>
                <a:moveTo>
                  <a:pt x="289" y="130"/>
                </a:moveTo>
                <a:cubicBezTo>
                  <a:pt x="359" y="94"/>
                  <a:pt x="441" y="81"/>
                  <a:pt x="523" y="98"/>
                </a:cubicBezTo>
                <a:cubicBezTo>
                  <a:pt x="527" y="98"/>
                  <a:pt x="530" y="99"/>
                  <a:pt x="534" y="100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480" y="279"/>
                  <a:pt x="480" y="279"/>
                  <a:pt x="480" y="279"/>
                </a:cubicBezTo>
                <a:cubicBezTo>
                  <a:pt x="470" y="310"/>
                  <a:pt x="470" y="310"/>
                  <a:pt x="470" y="310"/>
                </a:cubicBezTo>
                <a:cubicBezTo>
                  <a:pt x="455" y="361"/>
                  <a:pt x="455" y="361"/>
                  <a:pt x="455" y="361"/>
                </a:cubicBezTo>
                <a:cubicBezTo>
                  <a:pt x="450" y="376"/>
                  <a:pt x="450" y="376"/>
                  <a:pt x="450" y="376"/>
                </a:cubicBezTo>
                <a:cubicBezTo>
                  <a:pt x="442" y="404"/>
                  <a:pt x="442" y="404"/>
                  <a:pt x="442" y="404"/>
                </a:cubicBezTo>
                <a:cubicBezTo>
                  <a:pt x="412" y="373"/>
                  <a:pt x="412" y="373"/>
                  <a:pt x="412" y="373"/>
                </a:cubicBezTo>
                <a:cubicBezTo>
                  <a:pt x="381" y="340"/>
                  <a:pt x="381" y="340"/>
                  <a:pt x="381" y="340"/>
                </a:cubicBezTo>
                <a:cubicBezTo>
                  <a:pt x="356" y="313"/>
                  <a:pt x="356" y="313"/>
                  <a:pt x="356" y="313"/>
                </a:cubicBezTo>
                <a:cubicBezTo>
                  <a:pt x="252" y="202"/>
                  <a:pt x="252" y="202"/>
                  <a:pt x="252" y="202"/>
                </a:cubicBezTo>
                <a:cubicBezTo>
                  <a:pt x="241" y="191"/>
                  <a:pt x="241" y="191"/>
                  <a:pt x="241" y="191"/>
                </a:cubicBezTo>
                <a:cubicBezTo>
                  <a:pt x="224" y="172"/>
                  <a:pt x="224" y="172"/>
                  <a:pt x="224" y="172"/>
                </a:cubicBezTo>
                <a:cubicBezTo>
                  <a:pt x="244" y="156"/>
                  <a:pt x="266" y="141"/>
                  <a:pt x="289" y="130"/>
                </a:cubicBezTo>
                <a:moveTo>
                  <a:pt x="101" y="509"/>
                </a:moveTo>
                <a:cubicBezTo>
                  <a:pt x="96" y="510"/>
                  <a:pt x="96" y="510"/>
                  <a:pt x="96" y="510"/>
                </a:cubicBezTo>
                <a:cubicBezTo>
                  <a:pt x="95" y="503"/>
                  <a:pt x="94" y="496"/>
                  <a:pt x="93" y="488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90" y="462"/>
                  <a:pt x="91" y="435"/>
                  <a:pt x="94" y="408"/>
                </a:cubicBezTo>
                <a:cubicBezTo>
                  <a:pt x="94" y="405"/>
                  <a:pt x="95" y="402"/>
                  <a:pt x="95" y="399"/>
                </a:cubicBezTo>
                <a:cubicBezTo>
                  <a:pt x="98" y="382"/>
                  <a:pt x="102" y="364"/>
                  <a:pt x="107" y="346"/>
                </a:cubicBezTo>
                <a:cubicBezTo>
                  <a:pt x="124" y="292"/>
                  <a:pt x="152" y="244"/>
                  <a:pt x="188" y="205"/>
                </a:cubicBezTo>
                <a:cubicBezTo>
                  <a:pt x="204" y="222"/>
                  <a:pt x="204" y="222"/>
                  <a:pt x="204" y="222"/>
                </a:cubicBezTo>
                <a:cubicBezTo>
                  <a:pt x="256" y="278"/>
                  <a:pt x="256" y="278"/>
                  <a:pt x="256" y="278"/>
                </a:cubicBezTo>
                <a:cubicBezTo>
                  <a:pt x="319" y="344"/>
                  <a:pt x="319" y="344"/>
                  <a:pt x="319" y="344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75" y="404"/>
                  <a:pt x="375" y="404"/>
                  <a:pt x="375" y="404"/>
                </a:cubicBezTo>
                <a:cubicBezTo>
                  <a:pt x="375" y="404"/>
                  <a:pt x="375" y="404"/>
                  <a:pt x="375" y="404"/>
                </a:cubicBezTo>
                <a:cubicBezTo>
                  <a:pt x="379" y="409"/>
                  <a:pt x="379" y="409"/>
                  <a:pt x="379" y="409"/>
                </a:cubicBezTo>
                <a:cubicBezTo>
                  <a:pt x="380" y="409"/>
                  <a:pt x="380" y="409"/>
                  <a:pt x="380" y="409"/>
                </a:cubicBezTo>
                <a:cubicBezTo>
                  <a:pt x="406" y="437"/>
                  <a:pt x="406" y="437"/>
                  <a:pt x="406" y="437"/>
                </a:cubicBezTo>
                <a:cubicBezTo>
                  <a:pt x="406" y="437"/>
                  <a:pt x="406" y="437"/>
                  <a:pt x="406" y="437"/>
                </a:cubicBezTo>
                <a:cubicBezTo>
                  <a:pt x="406" y="438"/>
                  <a:pt x="406" y="438"/>
                  <a:pt x="406" y="438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65" y="494"/>
                  <a:pt x="165" y="494"/>
                  <a:pt x="165" y="494"/>
                </a:cubicBezTo>
                <a:cubicBezTo>
                  <a:pt x="143" y="499"/>
                  <a:pt x="143" y="499"/>
                  <a:pt x="143" y="499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18" y="505"/>
                  <a:pt x="118" y="505"/>
                  <a:pt x="118" y="505"/>
                </a:cubicBezTo>
                <a:cubicBezTo>
                  <a:pt x="109" y="507"/>
                  <a:pt x="109" y="507"/>
                  <a:pt x="109" y="507"/>
                </a:cubicBezTo>
                <a:cubicBezTo>
                  <a:pt x="101" y="509"/>
                  <a:pt x="101" y="509"/>
                  <a:pt x="101" y="509"/>
                </a:cubicBezTo>
                <a:moveTo>
                  <a:pt x="367" y="650"/>
                </a:moveTo>
                <a:cubicBezTo>
                  <a:pt x="363" y="665"/>
                  <a:pt x="363" y="665"/>
                  <a:pt x="363" y="665"/>
                </a:cubicBezTo>
                <a:cubicBezTo>
                  <a:pt x="360" y="674"/>
                  <a:pt x="360" y="674"/>
                  <a:pt x="360" y="674"/>
                </a:cubicBezTo>
                <a:cubicBezTo>
                  <a:pt x="333" y="763"/>
                  <a:pt x="333" y="763"/>
                  <a:pt x="333" y="763"/>
                </a:cubicBezTo>
                <a:cubicBezTo>
                  <a:pt x="325" y="789"/>
                  <a:pt x="325" y="789"/>
                  <a:pt x="325" y="789"/>
                </a:cubicBezTo>
                <a:cubicBezTo>
                  <a:pt x="313" y="784"/>
                  <a:pt x="300" y="779"/>
                  <a:pt x="289" y="773"/>
                </a:cubicBezTo>
                <a:cubicBezTo>
                  <a:pt x="264" y="760"/>
                  <a:pt x="241" y="745"/>
                  <a:pt x="221" y="728"/>
                </a:cubicBezTo>
                <a:cubicBezTo>
                  <a:pt x="216" y="724"/>
                  <a:pt x="212" y="720"/>
                  <a:pt x="207" y="716"/>
                </a:cubicBezTo>
                <a:cubicBezTo>
                  <a:pt x="207" y="716"/>
                  <a:pt x="207" y="716"/>
                  <a:pt x="207" y="716"/>
                </a:cubicBezTo>
                <a:cubicBezTo>
                  <a:pt x="204" y="713"/>
                  <a:pt x="200" y="710"/>
                  <a:pt x="197" y="706"/>
                </a:cubicBezTo>
                <a:cubicBezTo>
                  <a:pt x="193" y="702"/>
                  <a:pt x="188" y="697"/>
                  <a:pt x="184" y="693"/>
                </a:cubicBezTo>
                <a:cubicBezTo>
                  <a:pt x="172" y="679"/>
                  <a:pt x="161" y="665"/>
                  <a:pt x="151" y="650"/>
                </a:cubicBezTo>
                <a:cubicBezTo>
                  <a:pt x="151" y="650"/>
                  <a:pt x="151" y="650"/>
                  <a:pt x="151" y="650"/>
                </a:cubicBezTo>
                <a:cubicBezTo>
                  <a:pt x="140" y="634"/>
                  <a:pt x="131" y="617"/>
                  <a:pt x="123" y="599"/>
                </a:cubicBezTo>
                <a:cubicBezTo>
                  <a:pt x="121" y="594"/>
                  <a:pt x="119" y="590"/>
                  <a:pt x="117" y="585"/>
                </a:cubicBezTo>
                <a:cubicBezTo>
                  <a:pt x="113" y="576"/>
                  <a:pt x="110" y="567"/>
                  <a:pt x="107" y="557"/>
                </a:cubicBezTo>
                <a:cubicBezTo>
                  <a:pt x="120" y="554"/>
                  <a:pt x="120" y="554"/>
                  <a:pt x="120" y="554"/>
                </a:cubicBezTo>
                <a:cubicBezTo>
                  <a:pt x="130" y="552"/>
                  <a:pt x="130" y="552"/>
                  <a:pt x="130" y="552"/>
                </a:cubicBezTo>
                <a:cubicBezTo>
                  <a:pt x="135" y="551"/>
                  <a:pt x="135" y="551"/>
                  <a:pt x="135" y="551"/>
                </a:cubicBezTo>
                <a:cubicBezTo>
                  <a:pt x="138" y="550"/>
                  <a:pt x="138" y="550"/>
                  <a:pt x="138" y="550"/>
                </a:cubicBezTo>
                <a:cubicBezTo>
                  <a:pt x="160" y="545"/>
                  <a:pt x="160" y="545"/>
                  <a:pt x="160" y="545"/>
                </a:cubicBezTo>
                <a:cubicBezTo>
                  <a:pt x="161" y="545"/>
                  <a:pt x="161" y="545"/>
                  <a:pt x="161" y="545"/>
                </a:cubicBezTo>
                <a:cubicBezTo>
                  <a:pt x="161" y="545"/>
                  <a:pt x="161" y="545"/>
                  <a:pt x="161" y="545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417" y="485"/>
                  <a:pt x="417" y="485"/>
                  <a:pt x="417" y="485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7" y="650"/>
                  <a:pt x="367" y="650"/>
                  <a:pt x="367" y="650"/>
                </a:cubicBezTo>
                <a:moveTo>
                  <a:pt x="372" y="803"/>
                </a:moveTo>
                <a:cubicBezTo>
                  <a:pt x="381" y="772"/>
                  <a:pt x="381" y="772"/>
                  <a:pt x="381" y="772"/>
                </a:cubicBezTo>
                <a:cubicBezTo>
                  <a:pt x="388" y="748"/>
                  <a:pt x="388" y="748"/>
                  <a:pt x="388" y="748"/>
                </a:cubicBezTo>
                <a:cubicBezTo>
                  <a:pt x="388" y="748"/>
                  <a:pt x="388" y="748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7" y="686"/>
                  <a:pt x="407" y="686"/>
                  <a:pt x="407" y="686"/>
                </a:cubicBezTo>
                <a:cubicBezTo>
                  <a:pt x="418" y="650"/>
                  <a:pt x="418" y="650"/>
                  <a:pt x="418" y="650"/>
                </a:cubicBezTo>
                <a:cubicBezTo>
                  <a:pt x="422" y="637"/>
                  <a:pt x="422" y="637"/>
                  <a:pt x="422" y="637"/>
                </a:cubicBezTo>
                <a:cubicBezTo>
                  <a:pt x="440" y="576"/>
                  <a:pt x="440" y="576"/>
                  <a:pt x="440" y="576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64" y="499"/>
                  <a:pt x="464" y="499"/>
                  <a:pt x="464" y="499"/>
                </a:cubicBezTo>
                <a:cubicBezTo>
                  <a:pt x="466" y="501"/>
                  <a:pt x="466" y="501"/>
                  <a:pt x="466" y="501"/>
                </a:cubicBezTo>
                <a:cubicBezTo>
                  <a:pt x="467" y="502"/>
                  <a:pt x="467" y="502"/>
                  <a:pt x="467" y="502"/>
                </a:cubicBezTo>
                <a:cubicBezTo>
                  <a:pt x="501" y="538"/>
                  <a:pt x="501" y="538"/>
                  <a:pt x="501" y="538"/>
                </a:cubicBezTo>
                <a:cubicBezTo>
                  <a:pt x="651" y="699"/>
                  <a:pt x="651" y="699"/>
                  <a:pt x="651" y="699"/>
                </a:cubicBezTo>
                <a:cubicBezTo>
                  <a:pt x="651" y="699"/>
                  <a:pt x="651" y="699"/>
                  <a:pt x="651" y="699"/>
                </a:cubicBezTo>
                <a:cubicBezTo>
                  <a:pt x="681" y="730"/>
                  <a:pt x="681" y="730"/>
                  <a:pt x="681" y="730"/>
                </a:cubicBezTo>
                <a:cubicBezTo>
                  <a:pt x="597" y="799"/>
                  <a:pt x="483" y="828"/>
                  <a:pt x="372" y="803"/>
                </a:cubicBezTo>
                <a:moveTo>
                  <a:pt x="802" y="539"/>
                </a:moveTo>
                <a:cubicBezTo>
                  <a:pt x="800" y="545"/>
                  <a:pt x="799" y="550"/>
                  <a:pt x="797" y="556"/>
                </a:cubicBezTo>
                <a:cubicBezTo>
                  <a:pt x="796" y="560"/>
                  <a:pt x="794" y="565"/>
                  <a:pt x="793" y="569"/>
                </a:cubicBezTo>
                <a:cubicBezTo>
                  <a:pt x="792" y="573"/>
                  <a:pt x="790" y="576"/>
                  <a:pt x="789" y="580"/>
                </a:cubicBezTo>
                <a:cubicBezTo>
                  <a:pt x="784" y="592"/>
                  <a:pt x="779" y="604"/>
                  <a:pt x="773" y="615"/>
                </a:cubicBezTo>
                <a:cubicBezTo>
                  <a:pt x="759" y="643"/>
                  <a:pt x="741" y="669"/>
                  <a:pt x="721" y="691"/>
                </a:cubicBezTo>
                <a:cubicBezTo>
                  <a:pt x="719" y="693"/>
                  <a:pt x="718" y="695"/>
                  <a:pt x="716" y="697"/>
                </a:cubicBezTo>
                <a:cubicBezTo>
                  <a:pt x="707" y="687"/>
                  <a:pt x="707" y="687"/>
                  <a:pt x="707" y="687"/>
                </a:cubicBezTo>
                <a:cubicBezTo>
                  <a:pt x="692" y="671"/>
                  <a:pt x="692" y="671"/>
                  <a:pt x="692" y="671"/>
                </a:cubicBezTo>
                <a:cubicBezTo>
                  <a:pt x="561" y="531"/>
                  <a:pt x="561" y="531"/>
                  <a:pt x="561" y="531"/>
                </a:cubicBezTo>
                <a:cubicBezTo>
                  <a:pt x="550" y="520"/>
                  <a:pt x="550" y="520"/>
                  <a:pt x="550" y="520"/>
                </a:cubicBezTo>
                <a:cubicBezTo>
                  <a:pt x="532" y="501"/>
                  <a:pt x="532" y="501"/>
                  <a:pt x="532" y="501"/>
                </a:cubicBezTo>
                <a:cubicBezTo>
                  <a:pt x="524" y="492"/>
                  <a:pt x="524" y="492"/>
                  <a:pt x="524" y="492"/>
                </a:cubicBezTo>
                <a:cubicBezTo>
                  <a:pt x="499" y="466"/>
                  <a:pt x="499" y="466"/>
                  <a:pt x="499" y="466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24" y="460"/>
                  <a:pt x="524" y="460"/>
                  <a:pt x="524" y="460"/>
                </a:cubicBezTo>
                <a:cubicBezTo>
                  <a:pt x="532" y="458"/>
                  <a:pt x="532" y="458"/>
                  <a:pt x="532" y="458"/>
                </a:cubicBezTo>
                <a:cubicBezTo>
                  <a:pt x="532" y="458"/>
                  <a:pt x="532" y="458"/>
                  <a:pt x="532" y="458"/>
                </a:cubicBezTo>
                <a:cubicBezTo>
                  <a:pt x="594" y="443"/>
                  <a:pt x="594" y="443"/>
                  <a:pt x="594" y="443"/>
                </a:cubicBezTo>
                <a:cubicBezTo>
                  <a:pt x="763" y="404"/>
                  <a:pt x="763" y="404"/>
                  <a:pt x="763" y="404"/>
                </a:cubicBezTo>
                <a:cubicBezTo>
                  <a:pt x="765" y="403"/>
                  <a:pt x="765" y="403"/>
                  <a:pt x="765" y="403"/>
                </a:cubicBezTo>
                <a:cubicBezTo>
                  <a:pt x="808" y="393"/>
                  <a:pt x="808" y="393"/>
                  <a:pt x="808" y="393"/>
                </a:cubicBezTo>
                <a:cubicBezTo>
                  <a:pt x="816" y="441"/>
                  <a:pt x="814" y="490"/>
                  <a:pt x="802" y="539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</a:path>
            </a:pathLst>
          </a:custGeom>
          <a:solidFill>
            <a:srgbClr val="747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7D56B0F-4630-4E89-9DBA-6AD95CF20C2F}"/>
              </a:ext>
            </a:extLst>
          </p:cNvPr>
          <p:cNvGrpSpPr/>
          <p:nvPr/>
        </p:nvGrpSpPr>
        <p:grpSpPr>
          <a:xfrm>
            <a:off x="6815444" y="3747813"/>
            <a:ext cx="922898" cy="934935"/>
            <a:chOff x="13165138" y="3306763"/>
            <a:chExt cx="730250" cy="739775"/>
          </a:xfrm>
        </p:grpSpPr>
        <p:sp>
          <p:nvSpPr>
            <p:cNvPr id="281" name="Freeform 127">
              <a:extLst>
                <a:ext uri="{FF2B5EF4-FFF2-40B4-BE49-F238E27FC236}">
                  <a16:creationId xmlns:a16="http://schemas.microsoft.com/office/drawing/2014/main" id="{61373AF0-C85A-4765-AF93-7D73BB3C3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65138" y="3306763"/>
              <a:ext cx="730250" cy="739775"/>
            </a:xfrm>
            <a:custGeom>
              <a:avLst/>
              <a:gdLst>
                <a:gd name="T0" fmla="*/ 263 w 264"/>
                <a:gd name="T1" fmla="*/ 110 h 268"/>
                <a:gd name="T2" fmla="*/ 241 w 264"/>
                <a:gd name="T3" fmla="*/ 96 h 268"/>
                <a:gd name="T4" fmla="*/ 228 w 264"/>
                <a:gd name="T5" fmla="*/ 73 h 268"/>
                <a:gd name="T6" fmla="*/ 241 w 264"/>
                <a:gd name="T7" fmla="*/ 58 h 268"/>
                <a:gd name="T8" fmla="*/ 216 w 264"/>
                <a:gd name="T9" fmla="*/ 51 h 268"/>
                <a:gd name="T10" fmla="*/ 193 w 264"/>
                <a:gd name="T11" fmla="*/ 36 h 268"/>
                <a:gd name="T12" fmla="*/ 189 w 264"/>
                <a:gd name="T13" fmla="*/ 13 h 268"/>
                <a:gd name="T14" fmla="*/ 170 w 264"/>
                <a:gd name="T15" fmla="*/ 25 h 268"/>
                <a:gd name="T16" fmla="*/ 144 w 264"/>
                <a:gd name="T17" fmla="*/ 19 h 268"/>
                <a:gd name="T18" fmla="*/ 138 w 264"/>
                <a:gd name="T19" fmla="*/ 0 h 268"/>
                <a:gd name="T20" fmla="*/ 119 w 264"/>
                <a:gd name="T21" fmla="*/ 5 h 268"/>
                <a:gd name="T22" fmla="*/ 103 w 264"/>
                <a:gd name="T23" fmla="*/ 23 h 268"/>
                <a:gd name="T24" fmla="*/ 87 w 264"/>
                <a:gd name="T25" fmla="*/ 12 h 268"/>
                <a:gd name="T26" fmla="*/ 64 w 264"/>
                <a:gd name="T27" fmla="*/ 23 h 268"/>
                <a:gd name="T28" fmla="*/ 51 w 264"/>
                <a:gd name="T29" fmla="*/ 53 h 268"/>
                <a:gd name="T30" fmla="*/ 22 w 264"/>
                <a:gd name="T31" fmla="*/ 58 h 268"/>
                <a:gd name="T32" fmla="*/ 35 w 264"/>
                <a:gd name="T33" fmla="*/ 73 h 268"/>
                <a:gd name="T34" fmla="*/ 24 w 264"/>
                <a:gd name="T35" fmla="*/ 96 h 268"/>
                <a:gd name="T36" fmla="*/ 3 w 264"/>
                <a:gd name="T37" fmla="*/ 96 h 268"/>
                <a:gd name="T38" fmla="*/ 0 w 264"/>
                <a:gd name="T39" fmla="*/ 114 h 268"/>
                <a:gd name="T40" fmla="*/ 18 w 264"/>
                <a:gd name="T41" fmla="*/ 121 h 268"/>
                <a:gd name="T42" fmla="*/ 4 w 264"/>
                <a:gd name="T43" fmla="*/ 150 h 268"/>
                <a:gd name="T44" fmla="*/ 0 w 264"/>
                <a:gd name="T45" fmla="*/ 156 h 268"/>
                <a:gd name="T46" fmla="*/ 9 w 264"/>
                <a:gd name="T47" fmla="*/ 175 h 268"/>
                <a:gd name="T48" fmla="*/ 26 w 264"/>
                <a:gd name="T49" fmla="*/ 176 h 268"/>
                <a:gd name="T50" fmla="*/ 22 w 264"/>
                <a:gd name="T51" fmla="*/ 211 h 268"/>
                <a:gd name="T52" fmla="*/ 39 w 264"/>
                <a:gd name="T53" fmla="*/ 224 h 268"/>
                <a:gd name="T54" fmla="*/ 61 w 264"/>
                <a:gd name="T55" fmla="*/ 223 h 268"/>
                <a:gd name="T56" fmla="*/ 64 w 264"/>
                <a:gd name="T57" fmla="*/ 245 h 268"/>
                <a:gd name="T58" fmla="*/ 87 w 264"/>
                <a:gd name="T59" fmla="*/ 256 h 268"/>
                <a:gd name="T60" fmla="*/ 119 w 264"/>
                <a:gd name="T61" fmla="*/ 248 h 268"/>
                <a:gd name="T62" fmla="*/ 123 w 264"/>
                <a:gd name="T63" fmla="*/ 267 h 268"/>
                <a:gd name="T64" fmla="*/ 144 w 264"/>
                <a:gd name="T65" fmla="*/ 249 h 268"/>
                <a:gd name="T66" fmla="*/ 170 w 264"/>
                <a:gd name="T67" fmla="*/ 243 h 268"/>
                <a:gd name="T68" fmla="*/ 188 w 264"/>
                <a:gd name="T69" fmla="*/ 255 h 268"/>
                <a:gd name="T70" fmla="*/ 199 w 264"/>
                <a:gd name="T71" fmla="*/ 245 h 268"/>
                <a:gd name="T72" fmla="*/ 194 w 264"/>
                <a:gd name="T73" fmla="*/ 230 h 268"/>
                <a:gd name="T74" fmla="*/ 214 w 264"/>
                <a:gd name="T75" fmla="*/ 216 h 268"/>
                <a:gd name="T76" fmla="*/ 241 w 264"/>
                <a:gd name="T77" fmla="*/ 210 h 268"/>
                <a:gd name="T78" fmla="*/ 228 w 264"/>
                <a:gd name="T79" fmla="*/ 195 h 268"/>
                <a:gd name="T80" fmla="*/ 255 w 264"/>
                <a:gd name="T81" fmla="*/ 175 h 268"/>
                <a:gd name="T82" fmla="*/ 264 w 264"/>
                <a:gd name="T83" fmla="*/ 156 h 268"/>
                <a:gd name="T84" fmla="*/ 251 w 264"/>
                <a:gd name="T85" fmla="*/ 148 h 268"/>
                <a:gd name="T86" fmla="*/ 245 w 264"/>
                <a:gd name="T87" fmla="*/ 121 h 268"/>
                <a:gd name="T88" fmla="*/ 131 w 264"/>
                <a:gd name="T89" fmla="*/ 47 h 268"/>
                <a:gd name="T90" fmla="*/ 45 w 264"/>
                <a:gd name="T91" fmla="*/ 134 h 268"/>
                <a:gd name="T92" fmla="*/ 218 w 264"/>
                <a:gd name="T93" fmla="*/ 138 h 268"/>
                <a:gd name="T94" fmla="*/ 131 w 264"/>
                <a:gd name="T95" fmla="*/ 47 h 268"/>
                <a:gd name="T96" fmla="*/ 45 w 264"/>
                <a:gd name="T97" fmla="*/ 134 h 268"/>
                <a:gd name="T98" fmla="*/ 218 w 264"/>
                <a:gd name="T99" fmla="*/ 13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4" h="268">
                  <a:moveTo>
                    <a:pt x="264" y="115"/>
                  </a:moveTo>
                  <a:cubicBezTo>
                    <a:pt x="264" y="112"/>
                    <a:pt x="264" y="112"/>
                    <a:pt x="264" y="112"/>
                  </a:cubicBezTo>
                  <a:cubicBezTo>
                    <a:pt x="264" y="111"/>
                    <a:pt x="263" y="110"/>
                    <a:pt x="263" y="110"/>
                  </a:cubicBezTo>
                  <a:cubicBezTo>
                    <a:pt x="262" y="105"/>
                    <a:pt x="261" y="101"/>
                    <a:pt x="260" y="96"/>
                  </a:cubicBezTo>
                  <a:cubicBezTo>
                    <a:pt x="259" y="94"/>
                    <a:pt x="257" y="93"/>
                    <a:pt x="255" y="93"/>
                  </a:cubicBezTo>
                  <a:cubicBezTo>
                    <a:pt x="250" y="94"/>
                    <a:pt x="246" y="95"/>
                    <a:pt x="241" y="96"/>
                  </a:cubicBezTo>
                  <a:cubicBezTo>
                    <a:pt x="240" y="96"/>
                    <a:pt x="240" y="96"/>
                    <a:pt x="239" y="95"/>
                  </a:cubicBezTo>
                  <a:cubicBezTo>
                    <a:pt x="237" y="90"/>
                    <a:pt x="235" y="86"/>
                    <a:pt x="233" y="81"/>
                  </a:cubicBezTo>
                  <a:cubicBezTo>
                    <a:pt x="232" y="78"/>
                    <a:pt x="230" y="76"/>
                    <a:pt x="228" y="73"/>
                  </a:cubicBezTo>
                  <a:cubicBezTo>
                    <a:pt x="229" y="73"/>
                    <a:pt x="229" y="73"/>
                    <a:pt x="229" y="72"/>
                  </a:cubicBezTo>
                  <a:cubicBezTo>
                    <a:pt x="233" y="69"/>
                    <a:pt x="237" y="66"/>
                    <a:pt x="241" y="63"/>
                  </a:cubicBezTo>
                  <a:cubicBezTo>
                    <a:pt x="242" y="62"/>
                    <a:pt x="243" y="60"/>
                    <a:pt x="241" y="58"/>
                  </a:cubicBezTo>
                  <a:cubicBezTo>
                    <a:pt x="238" y="53"/>
                    <a:pt x="234" y="49"/>
                    <a:pt x="231" y="44"/>
                  </a:cubicBezTo>
                  <a:cubicBezTo>
                    <a:pt x="229" y="42"/>
                    <a:pt x="227" y="42"/>
                    <a:pt x="225" y="44"/>
                  </a:cubicBezTo>
                  <a:cubicBezTo>
                    <a:pt x="222" y="46"/>
                    <a:pt x="219" y="49"/>
                    <a:pt x="216" y="51"/>
                  </a:cubicBezTo>
                  <a:cubicBezTo>
                    <a:pt x="215" y="52"/>
                    <a:pt x="214" y="53"/>
                    <a:pt x="213" y="53"/>
                  </a:cubicBezTo>
                  <a:cubicBezTo>
                    <a:pt x="206" y="47"/>
                    <a:pt x="200" y="42"/>
                    <a:pt x="192" y="37"/>
                  </a:cubicBezTo>
                  <a:cubicBezTo>
                    <a:pt x="193" y="37"/>
                    <a:pt x="193" y="36"/>
                    <a:pt x="193" y="36"/>
                  </a:cubicBezTo>
                  <a:cubicBezTo>
                    <a:pt x="195" y="32"/>
                    <a:pt x="197" y="28"/>
                    <a:pt x="199" y="23"/>
                  </a:cubicBezTo>
                  <a:cubicBezTo>
                    <a:pt x="200" y="21"/>
                    <a:pt x="200" y="19"/>
                    <a:pt x="197" y="17"/>
                  </a:cubicBezTo>
                  <a:cubicBezTo>
                    <a:pt x="194" y="16"/>
                    <a:pt x="192" y="15"/>
                    <a:pt x="189" y="13"/>
                  </a:cubicBezTo>
                  <a:cubicBezTo>
                    <a:pt x="187" y="12"/>
                    <a:pt x="184" y="11"/>
                    <a:pt x="182" y="10"/>
                  </a:cubicBezTo>
                  <a:cubicBezTo>
                    <a:pt x="179" y="9"/>
                    <a:pt x="178" y="10"/>
                    <a:pt x="176" y="12"/>
                  </a:cubicBezTo>
                  <a:cubicBezTo>
                    <a:pt x="174" y="17"/>
                    <a:pt x="172" y="21"/>
                    <a:pt x="170" y="25"/>
                  </a:cubicBezTo>
                  <a:cubicBezTo>
                    <a:pt x="170" y="26"/>
                    <a:pt x="169" y="26"/>
                    <a:pt x="168" y="26"/>
                  </a:cubicBezTo>
                  <a:cubicBezTo>
                    <a:pt x="161" y="23"/>
                    <a:pt x="153" y="22"/>
                    <a:pt x="146" y="21"/>
                  </a:cubicBezTo>
                  <a:cubicBezTo>
                    <a:pt x="145" y="21"/>
                    <a:pt x="144" y="20"/>
                    <a:pt x="144" y="19"/>
                  </a:cubicBezTo>
                  <a:cubicBezTo>
                    <a:pt x="144" y="15"/>
                    <a:pt x="144" y="10"/>
                    <a:pt x="144" y="5"/>
                  </a:cubicBezTo>
                  <a:cubicBezTo>
                    <a:pt x="144" y="2"/>
                    <a:pt x="143" y="1"/>
                    <a:pt x="140" y="1"/>
                  </a:cubicBezTo>
                  <a:cubicBezTo>
                    <a:pt x="139" y="1"/>
                    <a:pt x="139" y="0"/>
                    <a:pt x="13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4" y="1"/>
                    <a:pt x="124" y="1"/>
                  </a:cubicBezTo>
                  <a:cubicBezTo>
                    <a:pt x="121" y="1"/>
                    <a:pt x="119" y="2"/>
                    <a:pt x="119" y="5"/>
                  </a:cubicBezTo>
                  <a:cubicBezTo>
                    <a:pt x="119" y="10"/>
                    <a:pt x="119" y="15"/>
                    <a:pt x="119" y="19"/>
                  </a:cubicBezTo>
                  <a:cubicBezTo>
                    <a:pt x="119" y="20"/>
                    <a:pt x="119" y="21"/>
                    <a:pt x="118" y="21"/>
                  </a:cubicBezTo>
                  <a:cubicBezTo>
                    <a:pt x="113" y="21"/>
                    <a:pt x="108" y="22"/>
                    <a:pt x="103" y="23"/>
                  </a:cubicBezTo>
                  <a:cubicBezTo>
                    <a:pt x="101" y="24"/>
                    <a:pt x="98" y="25"/>
                    <a:pt x="95" y="26"/>
                  </a:cubicBezTo>
                  <a:cubicBezTo>
                    <a:pt x="94" y="26"/>
                    <a:pt x="94" y="26"/>
                    <a:pt x="93" y="25"/>
                  </a:cubicBezTo>
                  <a:cubicBezTo>
                    <a:pt x="91" y="21"/>
                    <a:pt x="89" y="17"/>
                    <a:pt x="87" y="12"/>
                  </a:cubicBezTo>
                  <a:cubicBezTo>
                    <a:pt x="86" y="10"/>
                    <a:pt x="83" y="9"/>
                    <a:pt x="81" y="10"/>
                  </a:cubicBezTo>
                  <a:cubicBezTo>
                    <a:pt x="76" y="13"/>
                    <a:pt x="71" y="15"/>
                    <a:pt x="66" y="18"/>
                  </a:cubicBezTo>
                  <a:cubicBezTo>
                    <a:pt x="64" y="19"/>
                    <a:pt x="63" y="21"/>
                    <a:pt x="64" y="23"/>
                  </a:cubicBezTo>
                  <a:cubicBezTo>
                    <a:pt x="66" y="27"/>
                    <a:pt x="68" y="31"/>
                    <a:pt x="70" y="34"/>
                  </a:cubicBezTo>
                  <a:cubicBezTo>
                    <a:pt x="70" y="35"/>
                    <a:pt x="71" y="36"/>
                    <a:pt x="71" y="37"/>
                  </a:cubicBezTo>
                  <a:cubicBezTo>
                    <a:pt x="64" y="42"/>
                    <a:pt x="57" y="47"/>
                    <a:pt x="51" y="53"/>
                  </a:cubicBezTo>
                  <a:cubicBezTo>
                    <a:pt x="47" y="50"/>
                    <a:pt x="43" y="47"/>
                    <a:pt x="39" y="44"/>
                  </a:cubicBezTo>
                  <a:cubicBezTo>
                    <a:pt x="37" y="42"/>
                    <a:pt x="34" y="42"/>
                    <a:pt x="33" y="44"/>
                  </a:cubicBezTo>
                  <a:cubicBezTo>
                    <a:pt x="29" y="49"/>
                    <a:pt x="25" y="53"/>
                    <a:pt x="22" y="58"/>
                  </a:cubicBezTo>
                  <a:cubicBezTo>
                    <a:pt x="21" y="60"/>
                    <a:pt x="21" y="62"/>
                    <a:pt x="23" y="63"/>
                  </a:cubicBezTo>
                  <a:cubicBezTo>
                    <a:pt x="26" y="66"/>
                    <a:pt x="30" y="69"/>
                    <a:pt x="34" y="72"/>
                  </a:cubicBezTo>
                  <a:cubicBezTo>
                    <a:pt x="34" y="73"/>
                    <a:pt x="35" y="73"/>
                    <a:pt x="35" y="73"/>
                  </a:cubicBezTo>
                  <a:cubicBezTo>
                    <a:pt x="33" y="77"/>
                    <a:pt x="31" y="81"/>
                    <a:pt x="29" y="85"/>
                  </a:cubicBezTo>
                  <a:cubicBezTo>
                    <a:pt x="27" y="88"/>
                    <a:pt x="26" y="91"/>
                    <a:pt x="25" y="94"/>
                  </a:cubicBezTo>
                  <a:cubicBezTo>
                    <a:pt x="24" y="95"/>
                    <a:pt x="24" y="96"/>
                    <a:pt x="24" y="96"/>
                  </a:cubicBezTo>
                  <a:cubicBezTo>
                    <a:pt x="23" y="96"/>
                    <a:pt x="23" y="96"/>
                    <a:pt x="22" y="96"/>
                  </a:cubicBezTo>
                  <a:cubicBezTo>
                    <a:pt x="18" y="95"/>
                    <a:pt x="13" y="94"/>
                    <a:pt x="9" y="93"/>
                  </a:cubicBezTo>
                  <a:cubicBezTo>
                    <a:pt x="6" y="93"/>
                    <a:pt x="4" y="94"/>
                    <a:pt x="3" y="96"/>
                  </a:cubicBezTo>
                  <a:cubicBezTo>
                    <a:pt x="3" y="98"/>
                    <a:pt x="2" y="100"/>
                    <a:pt x="2" y="102"/>
                  </a:cubicBezTo>
                  <a:cubicBezTo>
                    <a:pt x="1" y="106"/>
                    <a:pt x="0" y="109"/>
                    <a:pt x="0" y="11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7"/>
                    <a:pt x="4" y="118"/>
                  </a:cubicBezTo>
                  <a:cubicBezTo>
                    <a:pt x="6" y="118"/>
                    <a:pt x="9" y="119"/>
                    <a:pt x="12" y="120"/>
                  </a:cubicBezTo>
                  <a:cubicBezTo>
                    <a:pt x="14" y="120"/>
                    <a:pt x="16" y="121"/>
                    <a:pt x="18" y="121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47"/>
                    <a:pt x="17" y="147"/>
                    <a:pt x="17" y="147"/>
                  </a:cubicBezTo>
                  <a:cubicBezTo>
                    <a:pt x="12" y="148"/>
                    <a:pt x="8" y="150"/>
                    <a:pt x="4" y="150"/>
                  </a:cubicBezTo>
                  <a:cubicBezTo>
                    <a:pt x="2" y="151"/>
                    <a:pt x="1" y="151"/>
                    <a:pt x="0" y="152"/>
                  </a:cubicBezTo>
                  <a:cubicBezTo>
                    <a:pt x="0" y="153"/>
                    <a:pt x="0" y="153"/>
                    <a:pt x="0" y="15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" y="162"/>
                    <a:pt x="2" y="167"/>
                    <a:pt x="3" y="172"/>
                  </a:cubicBezTo>
                  <a:cubicBezTo>
                    <a:pt x="4" y="175"/>
                    <a:pt x="6" y="176"/>
                    <a:pt x="9" y="175"/>
                  </a:cubicBezTo>
                  <a:cubicBezTo>
                    <a:pt x="11" y="175"/>
                    <a:pt x="12" y="174"/>
                    <a:pt x="14" y="174"/>
                  </a:cubicBezTo>
                  <a:cubicBezTo>
                    <a:pt x="17" y="173"/>
                    <a:pt x="21" y="172"/>
                    <a:pt x="24" y="172"/>
                  </a:cubicBezTo>
                  <a:cubicBezTo>
                    <a:pt x="24" y="173"/>
                    <a:pt x="25" y="175"/>
                    <a:pt x="26" y="176"/>
                  </a:cubicBezTo>
                  <a:cubicBezTo>
                    <a:pt x="28" y="183"/>
                    <a:pt x="31" y="189"/>
                    <a:pt x="35" y="195"/>
                  </a:cubicBezTo>
                  <a:cubicBezTo>
                    <a:pt x="31" y="198"/>
                    <a:pt x="27" y="202"/>
                    <a:pt x="23" y="205"/>
                  </a:cubicBezTo>
                  <a:cubicBezTo>
                    <a:pt x="21" y="206"/>
                    <a:pt x="21" y="209"/>
                    <a:pt x="22" y="211"/>
                  </a:cubicBezTo>
                  <a:cubicBezTo>
                    <a:pt x="23" y="211"/>
                    <a:pt x="23" y="212"/>
                    <a:pt x="24" y="213"/>
                  </a:cubicBezTo>
                  <a:cubicBezTo>
                    <a:pt x="27" y="217"/>
                    <a:pt x="30" y="220"/>
                    <a:pt x="32" y="224"/>
                  </a:cubicBezTo>
                  <a:cubicBezTo>
                    <a:pt x="34" y="226"/>
                    <a:pt x="36" y="226"/>
                    <a:pt x="39" y="224"/>
                  </a:cubicBezTo>
                  <a:cubicBezTo>
                    <a:pt x="40" y="223"/>
                    <a:pt x="42" y="222"/>
                    <a:pt x="43" y="221"/>
                  </a:cubicBezTo>
                  <a:cubicBezTo>
                    <a:pt x="46" y="219"/>
                    <a:pt x="48" y="217"/>
                    <a:pt x="51" y="215"/>
                  </a:cubicBezTo>
                  <a:cubicBezTo>
                    <a:pt x="54" y="218"/>
                    <a:pt x="57" y="221"/>
                    <a:pt x="61" y="223"/>
                  </a:cubicBezTo>
                  <a:cubicBezTo>
                    <a:pt x="64" y="226"/>
                    <a:pt x="67" y="228"/>
                    <a:pt x="71" y="231"/>
                  </a:cubicBezTo>
                  <a:cubicBezTo>
                    <a:pt x="71" y="232"/>
                    <a:pt x="71" y="232"/>
                    <a:pt x="71" y="232"/>
                  </a:cubicBezTo>
                  <a:cubicBezTo>
                    <a:pt x="69" y="236"/>
                    <a:pt x="66" y="241"/>
                    <a:pt x="64" y="245"/>
                  </a:cubicBezTo>
                  <a:cubicBezTo>
                    <a:pt x="63" y="247"/>
                    <a:pt x="64" y="249"/>
                    <a:pt x="66" y="250"/>
                  </a:cubicBezTo>
                  <a:cubicBezTo>
                    <a:pt x="71" y="253"/>
                    <a:pt x="76" y="256"/>
                    <a:pt x="82" y="258"/>
                  </a:cubicBezTo>
                  <a:cubicBezTo>
                    <a:pt x="84" y="259"/>
                    <a:pt x="86" y="258"/>
                    <a:pt x="87" y="256"/>
                  </a:cubicBezTo>
                  <a:cubicBezTo>
                    <a:pt x="88" y="253"/>
                    <a:pt x="89" y="251"/>
                    <a:pt x="91" y="248"/>
                  </a:cubicBezTo>
                  <a:cubicBezTo>
                    <a:pt x="92" y="246"/>
                    <a:pt x="93" y="244"/>
                    <a:pt x="94" y="242"/>
                  </a:cubicBezTo>
                  <a:cubicBezTo>
                    <a:pt x="102" y="245"/>
                    <a:pt x="111" y="247"/>
                    <a:pt x="119" y="248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9" y="265"/>
                    <a:pt x="120" y="266"/>
                    <a:pt x="121" y="267"/>
                  </a:cubicBezTo>
                  <a:cubicBezTo>
                    <a:pt x="121" y="267"/>
                    <a:pt x="122" y="267"/>
                    <a:pt x="123" y="267"/>
                  </a:cubicBezTo>
                  <a:cubicBezTo>
                    <a:pt x="129" y="268"/>
                    <a:pt x="135" y="268"/>
                    <a:pt x="140" y="267"/>
                  </a:cubicBezTo>
                  <a:cubicBezTo>
                    <a:pt x="143" y="267"/>
                    <a:pt x="144" y="266"/>
                    <a:pt x="144" y="263"/>
                  </a:cubicBezTo>
                  <a:cubicBezTo>
                    <a:pt x="144" y="258"/>
                    <a:pt x="144" y="254"/>
                    <a:pt x="144" y="249"/>
                  </a:cubicBezTo>
                  <a:cubicBezTo>
                    <a:pt x="144" y="249"/>
                    <a:pt x="144" y="248"/>
                    <a:pt x="144" y="248"/>
                  </a:cubicBezTo>
                  <a:cubicBezTo>
                    <a:pt x="153" y="247"/>
                    <a:pt x="161" y="245"/>
                    <a:pt x="170" y="242"/>
                  </a:cubicBezTo>
                  <a:cubicBezTo>
                    <a:pt x="170" y="242"/>
                    <a:pt x="170" y="243"/>
                    <a:pt x="170" y="243"/>
                  </a:cubicBezTo>
                  <a:cubicBezTo>
                    <a:pt x="172" y="247"/>
                    <a:pt x="174" y="251"/>
                    <a:pt x="176" y="256"/>
                  </a:cubicBezTo>
                  <a:cubicBezTo>
                    <a:pt x="178" y="258"/>
                    <a:pt x="180" y="259"/>
                    <a:pt x="182" y="258"/>
                  </a:cubicBezTo>
                  <a:cubicBezTo>
                    <a:pt x="184" y="257"/>
                    <a:pt x="186" y="256"/>
                    <a:pt x="188" y="255"/>
                  </a:cubicBezTo>
                  <a:cubicBezTo>
                    <a:pt x="189" y="255"/>
                    <a:pt x="189" y="255"/>
                    <a:pt x="190" y="255"/>
                  </a:cubicBezTo>
                  <a:cubicBezTo>
                    <a:pt x="192" y="253"/>
                    <a:pt x="195" y="252"/>
                    <a:pt x="197" y="251"/>
                  </a:cubicBezTo>
                  <a:cubicBezTo>
                    <a:pt x="200" y="249"/>
                    <a:pt x="200" y="247"/>
                    <a:pt x="199" y="245"/>
                  </a:cubicBezTo>
                  <a:cubicBezTo>
                    <a:pt x="199" y="244"/>
                    <a:pt x="198" y="243"/>
                    <a:pt x="197" y="242"/>
                  </a:cubicBezTo>
                  <a:cubicBezTo>
                    <a:pt x="196" y="238"/>
                    <a:pt x="194" y="235"/>
                    <a:pt x="192" y="231"/>
                  </a:cubicBezTo>
                  <a:cubicBezTo>
                    <a:pt x="193" y="231"/>
                    <a:pt x="193" y="231"/>
                    <a:pt x="194" y="230"/>
                  </a:cubicBezTo>
                  <a:cubicBezTo>
                    <a:pt x="197" y="228"/>
                    <a:pt x="200" y="226"/>
                    <a:pt x="203" y="223"/>
                  </a:cubicBezTo>
                  <a:cubicBezTo>
                    <a:pt x="206" y="221"/>
                    <a:pt x="209" y="218"/>
                    <a:pt x="213" y="215"/>
                  </a:cubicBezTo>
                  <a:cubicBezTo>
                    <a:pt x="213" y="215"/>
                    <a:pt x="214" y="215"/>
                    <a:pt x="214" y="216"/>
                  </a:cubicBezTo>
                  <a:cubicBezTo>
                    <a:pt x="218" y="219"/>
                    <a:pt x="221" y="222"/>
                    <a:pt x="225" y="224"/>
                  </a:cubicBezTo>
                  <a:cubicBezTo>
                    <a:pt x="227" y="226"/>
                    <a:pt x="229" y="226"/>
                    <a:pt x="231" y="224"/>
                  </a:cubicBezTo>
                  <a:cubicBezTo>
                    <a:pt x="234" y="220"/>
                    <a:pt x="238" y="215"/>
                    <a:pt x="241" y="210"/>
                  </a:cubicBezTo>
                  <a:cubicBezTo>
                    <a:pt x="243" y="209"/>
                    <a:pt x="242" y="206"/>
                    <a:pt x="241" y="205"/>
                  </a:cubicBezTo>
                  <a:cubicBezTo>
                    <a:pt x="237" y="202"/>
                    <a:pt x="233" y="199"/>
                    <a:pt x="229" y="196"/>
                  </a:cubicBezTo>
                  <a:cubicBezTo>
                    <a:pt x="229" y="196"/>
                    <a:pt x="229" y="195"/>
                    <a:pt x="228" y="195"/>
                  </a:cubicBezTo>
                  <a:cubicBezTo>
                    <a:pt x="233" y="188"/>
                    <a:pt x="237" y="180"/>
                    <a:pt x="240" y="172"/>
                  </a:cubicBezTo>
                  <a:cubicBezTo>
                    <a:pt x="245" y="173"/>
                    <a:pt x="250" y="174"/>
                    <a:pt x="255" y="175"/>
                  </a:cubicBezTo>
                  <a:cubicBezTo>
                    <a:pt x="255" y="175"/>
                    <a:pt x="255" y="175"/>
                    <a:pt x="255" y="175"/>
                  </a:cubicBezTo>
                  <a:cubicBezTo>
                    <a:pt x="257" y="176"/>
                    <a:pt x="259" y="175"/>
                    <a:pt x="260" y="172"/>
                  </a:cubicBezTo>
                  <a:cubicBezTo>
                    <a:pt x="261" y="170"/>
                    <a:pt x="261" y="168"/>
                    <a:pt x="261" y="167"/>
                  </a:cubicBezTo>
                  <a:cubicBezTo>
                    <a:pt x="262" y="163"/>
                    <a:pt x="263" y="160"/>
                    <a:pt x="264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3" y="152"/>
                    <a:pt x="262" y="151"/>
                    <a:pt x="260" y="150"/>
                  </a:cubicBezTo>
                  <a:cubicBezTo>
                    <a:pt x="257" y="150"/>
                    <a:pt x="254" y="149"/>
                    <a:pt x="251" y="148"/>
                  </a:cubicBezTo>
                  <a:cubicBezTo>
                    <a:pt x="249" y="148"/>
                    <a:pt x="247" y="147"/>
                    <a:pt x="245" y="147"/>
                  </a:cubicBezTo>
                  <a:cubicBezTo>
                    <a:pt x="246" y="143"/>
                    <a:pt x="246" y="138"/>
                    <a:pt x="246" y="134"/>
                  </a:cubicBezTo>
                  <a:cubicBezTo>
                    <a:pt x="246" y="130"/>
                    <a:pt x="246" y="125"/>
                    <a:pt x="245" y="121"/>
                  </a:cubicBezTo>
                  <a:cubicBezTo>
                    <a:pt x="250" y="120"/>
                    <a:pt x="255" y="119"/>
                    <a:pt x="260" y="118"/>
                  </a:cubicBezTo>
                  <a:cubicBezTo>
                    <a:pt x="262" y="117"/>
                    <a:pt x="263" y="117"/>
                    <a:pt x="264" y="115"/>
                  </a:cubicBezTo>
                  <a:close/>
                  <a:moveTo>
                    <a:pt x="131" y="47"/>
                  </a:moveTo>
                  <a:cubicBezTo>
                    <a:pt x="130" y="47"/>
                    <a:pt x="129" y="47"/>
                    <a:pt x="127" y="47"/>
                  </a:cubicBezTo>
                  <a:cubicBezTo>
                    <a:pt x="88" y="49"/>
                    <a:pt x="55" y="78"/>
                    <a:pt x="47" y="116"/>
                  </a:cubicBezTo>
                  <a:cubicBezTo>
                    <a:pt x="46" y="122"/>
                    <a:pt x="45" y="128"/>
                    <a:pt x="45" y="134"/>
                  </a:cubicBezTo>
                  <a:cubicBezTo>
                    <a:pt x="45" y="183"/>
                    <a:pt x="85" y="222"/>
                    <a:pt x="133" y="221"/>
                  </a:cubicBezTo>
                  <a:cubicBezTo>
                    <a:pt x="139" y="221"/>
                    <a:pt x="144" y="220"/>
                    <a:pt x="150" y="219"/>
                  </a:cubicBezTo>
                  <a:cubicBezTo>
                    <a:pt x="187" y="211"/>
                    <a:pt x="216" y="179"/>
                    <a:pt x="218" y="138"/>
                  </a:cubicBezTo>
                  <a:cubicBezTo>
                    <a:pt x="218" y="137"/>
                    <a:pt x="218" y="135"/>
                    <a:pt x="218" y="134"/>
                  </a:cubicBezTo>
                  <a:cubicBezTo>
                    <a:pt x="218" y="86"/>
                    <a:pt x="179" y="47"/>
                    <a:pt x="131" y="47"/>
                  </a:cubicBezTo>
                  <a:close/>
                  <a:moveTo>
                    <a:pt x="131" y="47"/>
                  </a:moveTo>
                  <a:cubicBezTo>
                    <a:pt x="130" y="47"/>
                    <a:pt x="129" y="47"/>
                    <a:pt x="127" y="47"/>
                  </a:cubicBezTo>
                  <a:cubicBezTo>
                    <a:pt x="88" y="49"/>
                    <a:pt x="55" y="78"/>
                    <a:pt x="47" y="116"/>
                  </a:cubicBezTo>
                  <a:cubicBezTo>
                    <a:pt x="46" y="122"/>
                    <a:pt x="45" y="128"/>
                    <a:pt x="45" y="134"/>
                  </a:cubicBezTo>
                  <a:cubicBezTo>
                    <a:pt x="45" y="183"/>
                    <a:pt x="85" y="222"/>
                    <a:pt x="133" y="221"/>
                  </a:cubicBezTo>
                  <a:cubicBezTo>
                    <a:pt x="139" y="221"/>
                    <a:pt x="144" y="220"/>
                    <a:pt x="150" y="219"/>
                  </a:cubicBezTo>
                  <a:cubicBezTo>
                    <a:pt x="187" y="211"/>
                    <a:pt x="216" y="179"/>
                    <a:pt x="218" y="138"/>
                  </a:cubicBezTo>
                  <a:cubicBezTo>
                    <a:pt x="218" y="137"/>
                    <a:pt x="218" y="135"/>
                    <a:pt x="218" y="134"/>
                  </a:cubicBezTo>
                  <a:cubicBezTo>
                    <a:pt x="218" y="86"/>
                    <a:pt x="179" y="47"/>
                    <a:pt x="131" y="47"/>
                  </a:cubicBezTo>
                  <a:close/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C6A737E-8000-42C9-962D-230F372E9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0888" y="3598863"/>
              <a:ext cx="157163" cy="155575"/>
            </a:xfrm>
            <a:prstGeom prst="ellipse">
              <a:avLst/>
            </a:prstGeom>
            <a:solidFill>
              <a:srgbClr val="7C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83" name="Freeform 129">
              <a:extLst>
                <a:ext uri="{FF2B5EF4-FFF2-40B4-BE49-F238E27FC236}">
                  <a16:creationId xmlns:a16="http://schemas.microsoft.com/office/drawing/2014/main" id="{E4DC3FE2-43F3-433A-92EF-82D93C804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01663" y="3448051"/>
              <a:ext cx="455613" cy="455613"/>
            </a:xfrm>
            <a:custGeom>
              <a:avLst/>
              <a:gdLst>
                <a:gd name="T0" fmla="*/ 83 w 165"/>
                <a:gd name="T1" fmla="*/ 0 h 165"/>
                <a:gd name="T2" fmla="*/ 82 w 165"/>
                <a:gd name="T3" fmla="*/ 0 h 165"/>
                <a:gd name="T4" fmla="*/ 1 w 165"/>
                <a:gd name="T5" fmla="*/ 69 h 165"/>
                <a:gd name="T6" fmla="*/ 0 w 165"/>
                <a:gd name="T7" fmla="*/ 83 h 165"/>
                <a:gd name="T8" fmla="*/ 83 w 165"/>
                <a:gd name="T9" fmla="*/ 165 h 165"/>
                <a:gd name="T10" fmla="*/ 97 w 165"/>
                <a:gd name="T11" fmla="*/ 164 h 165"/>
                <a:gd name="T12" fmla="*/ 165 w 165"/>
                <a:gd name="T13" fmla="*/ 83 h 165"/>
                <a:gd name="T14" fmla="*/ 165 w 165"/>
                <a:gd name="T15" fmla="*/ 83 h 165"/>
                <a:gd name="T16" fmla="*/ 83 w 165"/>
                <a:gd name="T17" fmla="*/ 0 h 165"/>
                <a:gd name="T18" fmla="*/ 156 w 165"/>
                <a:gd name="T19" fmla="*/ 83 h 165"/>
                <a:gd name="T20" fmla="*/ 89 w 165"/>
                <a:gd name="T21" fmla="*/ 156 h 165"/>
                <a:gd name="T22" fmla="*/ 83 w 165"/>
                <a:gd name="T23" fmla="*/ 156 h 165"/>
                <a:gd name="T24" fmla="*/ 10 w 165"/>
                <a:gd name="T25" fmla="*/ 83 h 165"/>
                <a:gd name="T26" fmla="*/ 10 w 165"/>
                <a:gd name="T27" fmla="*/ 77 h 165"/>
                <a:gd name="T28" fmla="*/ 83 w 165"/>
                <a:gd name="T29" fmla="*/ 10 h 165"/>
                <a:gd name="T30" fmla="*/ 93 w 165"/>
                <a:gd name="T31" fmla="*/ 11 h 165"/>
                <a:gd name="T32" fmla="*/ 155 w 165"/>
                <a:gd name="T33" fmla="*/ 73 h 165"/>
                <a:gd name="T34" fmla="*/ 156 w 165"/>
                <a:gd name="T3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165">
                  <a:moveTo>
                    <a:pt x="8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42" y="1"/>
                    <a:pt x="8" y="30"/>
                    <a:pt x="1" y="69"/>
                  </a:cubicBezTo>
                  <a:cubicBezTo>
                    <a:pt x="1" y="73"/>
                    <a:pt x="0" y="78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cubicBezTo>
                    <a:pt x="88" y="165"/>
                    <a:pt x="92" y="165"/>
                    <a:pt x="97" y="164"/>
                  </a:cubicBezTo>
                  <a:cubicBezTo>
                    <a:pt x="136" y="157"/>
                    <a:pt x="165" y="124"/>
                    <a:pt x="165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3" y="0"/>
                  </a:cubicBezTo>
                  <a:close/>
                  <a:moveTo>
                    <a:pt x="156" y="83"/>
                  </a:moveTo>
                  <a:cubicBezTo>
                    <a:pt x="156" y="121"/>
                    <a:pt x="126" y="153"/>
                    <a:pt x="89" y="156"/>
                  </a:cubicBezTo>
                  <a:cubicBezTo>
                    <a:pt x="87" y="156"/>
                    <a:pt x="85" y="156"/>
                    <a:pt x="83" y="156"/>
                  </a:cubicBezTo>
                  <a:cubicBezTo>
                    <a:pt x="42" y="156"/>
                    <a:pt x="10" y="123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3" y="40"/>
                    <a:pt x="44" y="10"/>
                    <a:pt x="83" y="10"/>
                  </a:cubicBezTo>
                  <a:cubicBezTo>
                    <a:pt x="86" y="10"/>
                    <a:pt x="89" y="10"/>
                    <a:pt x="93" y="11"/>
                  </a:cubicBezTo>
                  <a:cubicBezTo>
                    <a:pt x="125" y="15"/>
                    <a:pt x="151" y="41"/>
                    <a:pt x="155" y="73"/>
                  </a:cubicBezTo>
                  <a:cubicBezTo>
                    <a:pt x="155" y="76"/>
                    <a:pt x="156" y="80"/>
                    <a:pt x="156" y="83"/>
                  </a:cubicBezTo>
                  <a:close/>
                </a:path>
              </a:pathLst>
            </a:cu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EE0BC99-646B-4077-9D49-F0D1152C558C}"/>
              </a:ext>
            </a:extLst>
          </p:cNvPr>
          <p:cNvGrpSpPr/>
          <p:nvPr/>
        </p:nvGrpSpPr>
        <p:grpSpPr>
          <a:xfrm>
            <a:off x="2403594" y="6002893"/>
            <a:ext cx="920892" cy="932930"/>
            <a:chOff x="9674226" y="5091113"/>
            <a:chExt cx="728663" cy="738188"/>
          </a:xfrm>
        </p:grpSpPr>
        <p:sp>
          <p:nvSpPr>
            <p:cNvPr id="279" name="Freeform 130">
              <a:extLst>
                <a:ext uri="{FF2B5EF4-FFF2-40B4-BE49-F238E27FC236}">
                  <a16:creationId xmlns:a16="http://schemas.microsoft.com/office/drawing/2014/main" id="{E07DA8E5-0EA7-4964-A005-90DBBAAF6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226" y="5091113"/>
              <a:ext cx="728663" cy="738188"/>
            </a:xfrm>
            <a:custGeom>
              <a:avLst/>
              <a:gdLst>
                <a:gd name="T0" fmla="*/ 264 w 264"/>
                <a:gd name="T1" fmla="*/ 109 h 267"/>
                <a:gd name="T2" fmla="*/ 242 w 264"/>
                <a:gd name="T3" fmla="*/ 95 h 267"/>
                <a:gd name="T4" fmla="*/ 229 w 264"/>
                <a:gd name="T5" fmla="*/ 72 h 267"/>
                <a:gd name="T6" fmla="*/ 242 w 264"/>
                <a:gd name="T7" fmla="*/ 57 h 267"/>
                <a:gd name="T8" fmla="*/ 216 w 264"/>
                <a:gd name="T9" fmla="*/ 50 h 267"/>
                <a:gd name="T10" fmla="*/ 194 w 264"/>
                <a:gd name="T11" fmla="*/ 35 h 267"/>
                <a:gd name="T12" fmla="*/ 198 w 264"/>
                <a:gd name="T13" fmla="*/ 17 h 267"/>
                <a:gd name="T14" fmla="*/ 183 w 264"/>
                <a:gd name="T15" fmla="*/ 9 h 267"/>
                <a:gd name="T16" fmla="*/ 169 w 264"/>
                <a:gd name="T17" fmla="*/ 25 h 267"/>
                <a:gd name="T18" fmla="*/ 145 w 264"/>
                <a:gd name="T19" fmla="*/ 4 h 267"/>
                <a:gd name="T20" fmla="*/ 126 w 264"/>
                <a:gd name="T21" fmla="*/ 0 h 267"/>
                <a:gd name="T22" fmla="*/ 120 w 264"/>
                <a:gd name="T23" fmla="*/ 19 h 267"/>
                <a:gd name="T24" fmla="*/ 94 w 264"/>
                <a:gd name="T25" fmla="*/ 24 h 267"/>
                <a:gd name="T26" fmla="*/ 79 w 264"/>
                <a:gd name="T27" fmla="*/ 11 h 267"/>
                <a:gd name="T28" fmla="*/ 70 w 264"/>
                <a:gd name="T29" fmla="*/ 33 h 267"/>
                <a:gd name="T30" fmla="*/ 39 w 264"/>
                <a:gd name="T31" fmla="*/ 43 h 267"/>
                <a:gd name="T32" fmla="*/ 23 w 264"/>
                <a:gd name="T33" fmla="*/ 63 h 267"/>
                <a:gd name="T34" fmla="*/ 29 w 264"/>
                <a:gd name="T35" fmla="*/ 84 h 267"/>
                <a:gd name="T36" fmla="*/ 16 w 264"/>
                <a:gd name="T37" fmla="*/ 94 h 267"/>
                <a:gd name="T38" fmla="*/ 4 w 264"/>
                <a:gd name="T39" fmla="*/ 96 h 267"/>
                <a:gd name="T40" fmla="*/ 0 w 264"/>
                <a:gd name="T41" fmla="*/ 114 h 267"/>
                <a:gd name="T42" fmla="*/ 18 w 264"/>
                <a:gd name="T43" fmla="*/ 120 h 267"/>
                <a:gd name="T44" fmla="*/ 4 w 264"/>
                <a:gd name="T45" fmla="*/ 150 h 267"/>
                <a:gd name="T46" fmla="*/ 0 w 264"/>
                <a:gd name="T47" fmla="*/ 156 h 267"/>
                <a:gd name="T48" fmla="*/ 15 w 264"/>
                <a:gd name="T49" fmla="*/ 173 h 267"/>
                <a:gd name="T50" fmla="*/ 23 w 264"/>
                <a:gd name="T51" fmla="*/ 204 h 267"/>
                <a:gd name="T52" fmla="*/ 33 w 264"/>
                <a:gd name="T53" fmla="*/ 223 h 267"/>
                <a:gd name="T54" fmla="*/ 51 w 264"/>
                <a:gd name="T55" fmla="*/ 214 h 267"/>
                <a:gd name="T56" fmla="*/ 71 w 264"/>
                <a:gd name="T57" fmla="*/ 231 h 267"/>
                <a:gd name="T58" fmla="*/ 82 w 264"/>
                <a:gd name="T59" fmla="*/ 257 h 267"/>
                <a:gd name="T60" fmla="*/ 94 w 264"/>
                <a:gd name="T61" fmla="*/ 241 h 267"/>
                <a:gd name="T62" fmla="*/ 124 w 264"/>
                <a:gd name="T63" fmla="*/ 267 h 267"/>
                <a:gd name="T64" fmla="*/ 145 w 264"/>
                <a:gd name="T65" fmla="*/ 248 h 267"/>
                <a:gd name="T66" fmla="*/ 165 w 264"/>
                <a:gd name="T67" fmla="*/ 243 h 267"/>
                <a:gd name="T68" fmla="*/ 177 w 264"/>
                <a:gd name="T69" fmla="*/ 255 h 267"/>
                <a:gd name="T70" fmla="*/ 198 w 264"/>
                <a:gd name="T71" fmla="*/ 250 h 267"/>
                <a:gd name="T72" fmla="*/ 193 w 264"/>
                <a:gd name="T73" fmla="*/ 230 h 267"/>
                <a:gd name="T74" fmla="*/ 214 w 264"/>
                <a:gd name="T75" fmla="*/ 215 h 267"/>
                <a:gd name="T76" fmla="*/ 242 w 264"/>
                <a:gd name="T77" fmla="*/ 210 h 267"/>
                <a:gd name="T78" fmla="*/ 229 w 264"/>
                <a:gd name="T79" fmla="*/ 194 h 267"/>
                <a:gd name="T80" fmla="*/ 240 w 264"/>
                <a:gd name="T81" fmla="*/ 172 h 267"/>
                <a:gd name="T82" fmla="*/ 261 w 264"/>
                <a:gd name="T83" fmla="*/ 171 h 267"/>
                <a:gd name="T84" fmla="*/ 264 w 264"/>
                <a:gd name="T85" fmla="*/ 153 h 267"/>
                <a:gd name="T86" fmla="*/ 246 w 264"/>
                <a:gd name="T87" fmla="*/ 146 h 267"/>
                <a:gd name="T88" fmla="*/ 260 w 264"/>
                <a:gd name="T89" fmla="*/ 117 h 267"/>
                <a:gd name="T90" fmla="*/ 132 w 264"/>
                <a:gd name="T91" fmla="*/ 97 h 267"/>
                <a:gd name="T92" fmla="*/ 96 w 264"/>
                <a:gd name="T9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267">
                  <a:moveTo>
                    <a:pt x="264" y="114"/>
                  </a:moveTo>
                  <a:cubicBezTo>
                    <a:pt x="264" y="111"/>
                    <a:pt x="264" y="111"/>
                    <a:pt x="264" y="111"/>
                  </a:cubicBezTo>
                  <a:cubicBezTo>
                    <a:pt x="264" y="111"/>
                    <a:pt x="264" y="110"/>
                    <a:pt x="264" y="109"/>
                  </a:cubicBezTo>
                  <a:cubicBezTo>
                    <a:pt x="263" y="104"/>
                    <a:pt x="262" y="100"/>
                    <a:pt x="261" y="95"/>
                  </a:cubicBezTo>
                  <a:cubicBezTo>
                    <a:pt x="260" y="93"/>
                    <a:pt x="258" y="92"/>
                    <a:pt x="256" y="92"/>
                  </a:cubicBezTo>
                  <a:cubicBezTo>
                    <a:pt x="251" y="93"/>
                    <a:pt x="246" y="94"/>
                    <a:pt x="242" y="95"/>
                  </a:cubicBezTo>
                  <a:cubicBezTo>
                    <a:pt x="241" y="96"/>
                    <a:pt x="240" y="96"/>
                    <a:pt x="240" y="94"/>
                  </a:cubicBezTo>
                  <a:cubicBezTo>
                    <a:pt x="238" y="90"/>
                    <a:pt x="236" y="85"/>
                    <a:pt x="233" y="80"/>
                  </a:cubicBezTo>
                  <a:cubicBezTo>
                    <a:pt x="232" y="78"/>
                    <a:pt x="231" y="75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4" y="69"/>
                    <a:pt x="237" y="66"/>
                    <a:pt x="241" y="63"/>
                  </a:cubicBezTo>
                  <a:cubicBezTo>
                    <a:pt x="243" y="61"/>
                    <a:pt x="244" y="59"/>
                    <a:pt x="242" y="57"/>
                  </a:cubicBezTo>
                  <a:cubicBezTo>
                    <a:pt x="239" y="52"/>
                    <a:pt x="235" y="48"/>
                    <a:pt x="231" y="43"/>
                  </a:cubicBezTo>
                  <a:cubicBezTo>
                    <a:pt x="230" y="42"/>
                    <a:pt x="227" y="42"/>
                    <a:pt x="225" y="43"/>
                  </a:cubicBezTo>
                  <a:cubicBezTo>
                    <a:pt x="222" y="45"/>
                    <a:pt x="219" y="48"/>
                    <a:pt x="216" y="50"/>
                  </a:cubicBezTo>
                  <a:cubicBezTo>
                    <a:pt x="215" y="51"/>
                    <a:pt x="214" y="52"/>
                    <a:pt x="213" y="53"/>
                  </a:cubicBezTo>
                  <a:cubicBezTo>
                    <a:pt x="207" y="47"/>
                    <a:pt x="200" y="41"/>
                    <a:pt x="193" y="37"/>
                  </a:cubicBezTo>
                  <a:cubicBezTo>
                    <a:pt x="193" y="36"/>
                    <a:pt x="193" y="36"/>
                    <a:pt x="194" y="35"/>
                  </a:cubicBezTo>
                  <a:cubicBezTo>
                    <a:pt x="195" y="32"/>
                    <a:pt x="197" y="29"/>
                    <a:pt x="198" y="25"/>
                  </a:cubicBezTo>
                  <a:cubicBezTo>
                    <a:pt x="199" y="24"/>
                    <a:pt x="199" y="24"/>
                    <a:pt x="200" y="23"/>
                  </a:cubicBezTo>
                  <a:cubicBezTo>
                    <a:pt x="201" y="20"/>
                    <a:pt x="200" y="18"/>
                    <a:pt x="198" y="17"/>
                  </a:cubicBezTo>
                  <a:cubicBezTo>
                    <a:pt x="197" y="16"/>
                    <a:pt x="197" y="16"/>
                    <a:pt x="196" y="16"/>
                  </a:cubicBezTo>
                  <a:cubicBezTo>
                    <a:pt x="194" y="15"/>
                    <a:pt x="192" y="14"/>
                    <a:pt x="190" y="13"/>
                  </a:cubicBezTo>
                  <a:cubicBezTo>
                    <a:pt x="187" y="11"/>
                    <a:pt x="185" y="10"/>
                    <a:pt x="183" y="9"/>
                  </a:cubicBezTo>
                  <a:cubicBezTo>
                    <a:pt x="180" y="8"/>
                    <a:pt x="178" y="9"/>
                    <a:pt x="177" y="12"/>
                  </a:cubicBezTo>
                  <a:cubicBezTo>
                    <a:pt x="175" y="16"/>
                    <a:pt x="173" y="20"/>
                    <a:pt x="171" y="24"/>
                  </a:cubicBezTo>
                  <a:cubicBezTo>
                    <a:pt x="170" y="25"/>
                    <a:pt x="170" y="26"/>
                    <a:pt x="169" y="25"/>
                  </a:cubicBezTo>
                  <a:cubicBezTo>
                    <a:pt x="161" y="23"/>
                    <a:pt x="154" y="21"/>
                    <a:pt x="146" y="20"/>
                  </a:cubicBezTo>
                  <a:cubicBezTo>
                    <a:pt x="145" y="20"/>
                    <a:pt x="145" y="19"/>
                    <a:pt x="145" y="19"/>
                  </a:cubicBezTo>
                  <a:cubicBezTo>
                    <a:pt x="145" y="14"/>
                    <a:pt x="145" y="9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ubicBezTo>
                    <a:pt x="140" y="0"/>
                    <a:pt x="139" y="0"/>
                    <a:pt x="13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5" y="0"/>
                    <a:pt x="124" y="0"/>
                  </a:cubicBezTo>
                  <a:cubicBezTo>
                    <a:pt x="121" y="0"/>
                    <a:pt x="120" y="2"/>
                    <a:pt x="120" y="4"/>
                  </a:cubicBezTo>
                  <a:cubicBezTo>
                    <a:pt x="120" y="9"/>
                    <a:pt x="120" y="14"/>
                    <a:pt x="120" y="19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1" y="21"/>
                    <a:pt x="103" y="23"/>
                    <a:pt x="96" y="25"/>
                  </a:cubicBezTo>
                  <a:cubicBezTo>
                    <a:pt x="95" y="26"/>
                    <a:pt x="94" y="25"/>
                    <a:pt x="94" y="24"/>
                  </a:cubicBezTo>
                  <a:cubicBezTo>
                    <a:pt x="92" y="20"/>
                    <a:pt x="90" y="16"/>
                    <a:pt x="88" y="12"/>
                  </a:cubicBezTo>
                  <a:cubicBezTo>
                    <a:pt x="86" y="9"/>
                    <a:pt x="84" y="8"/>
                    <a:pt x="82" y="9"/>
                  </a:cubicBezTo>
                  <a:cubicBezTo>
                    <a:pt x="81" y="10"/>
                    <a:pt x="80" y="10"/>
                    <a:pt x="79" y="11"/>
                  </a:cubicBezTo>
                  <a:cubicBezTo>
                    <a:pt x="75" y="13"/>
                    <a:pt x="71" y="15"/>
                    <a:pt x="67" y="17"/>
                  </a:cubicBezTo>
                  <a:cubicBezTo>
                    <a:pt x="64" y="18"/>
                    <a:pt x="64" y="20"/>
                    <a:pt x="65" y="22"/>
                  </a:cubicBezTo>
                  <a:cubicBezTo>
                    <a:pt x="67" y="26"/>
                    <a:pt x="68" y="30"/>
                    <a:pt x="70" y="33"/>
                  </a:cubicBezTo>
                  <a:cubicBezTo>
                    <a:pt x="71" y="34"/>
                    <a:pt x="71" y="35"/>
                    <a:pt x="72" y="37"/>
                  </a:cubicBezTo>
                  <a:cubicBezTo>
                    <a:pt x="64" y="41"/>
                    <a:pt x="58" y="47"/>
                    <a:pt x="51" y="53"/>
                  </a:cubicBezTo>
                  <a:cubicBezTo>
                    <a:pt x="47" y="49"/>
                    <a:pt x="43" y="46"/>
                    <a:pt x="39" y="43"/>
                  </a:cubicBezTo>
                  <a:cubicBezTo>
                    <a:pt x="37" y="42"/>
                    <a:pt x="35" y="42"/>
                    <a:pt x="33" y="43"/>
                  </a:cubicBezTo>
                  <a:cubicBezTo>
                    <a:pt x="30" y="48"/>
                    <a:pt x="26" y="52"/>
                    <a:pt x="23" y="57"/>
                  </a:cubicBezTo>
                  <a:cubicBezTo>
                    <a:pt x="21" y="59"/>
                    <a:pt x="22" y="61"/>
                    <a:pt x="23" y="63"/>
                  </a:cubicBezTo>
                  <a:cubicBezTo>
                    <a:pt x="27" y="65"/>
                    <a:pt x="31" y="68"/>
                    <a:pt x="34" y="71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3" y="76"/>
                    <a:pt x="31" y="80"/>
                    <a:pt x="29" y="84"/>
                  </a:cubicBezTo>
                  <a:cubicBezTo>
                    <a:pt x="28" y="88"/>
                    <a:pt x="26" y="92"/>
                    <a:pt x="24" y="96"/>
                  </a:cubicBezTo>
                  <a:cubicBezTo>
                    <a:pt x="24" y="96"/>
                    <a:pt x="23" y="96"/>
                    <a:pt x="23" y="95"/>
                  </a:cubicBezTo>
                  <a:cubicBezTo>
                    <a:pt x="21" y="95"/>
                    <a:pt x="18" y="94"/>
                    <a:pt x="16" y="94"/>
                  </a:cubicBezTo>
                  <a:cubicBezTo>
                    <a:pt x="15" y="94"/>
                    <a:pt x="14" y="93"/>
                    <a:pt x="13" y="93"/>
                  </a:cubicBezTo>
                  <a:cubicBezTo>
                    <a:pt x="12" y="93"/>
                    <a:pt x="10" y="93"/>
                    <a:pt x="9" y="92"/>
                  </a:cubicBezTo>
                  <a:cubicBezTo>
                    <a:pt x="7" y="92"/>
                    <a:pt x="5" y="93"/>
                    <a:pt x="4" y="96"/>
                  </a:cubicBezTo>
                  <a:cubicBezTo>
                    <a:pt x="3" y="97"/>
                    <a:pt x="3" y="99"/>
                    <a:pt x="2" y="101"/>
                  </a:cubicBezTo>
                  <a:cubicBezTo>
                    <a:pt x="2" y="105"/>
                    <a:pt x="1" y="108"/>
                    <a:pt x="0" y="11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6"/>
                    <a:pt x="2" y="117"/>
                    <a:pt x="4" y="117"/>
                  </a:cubicBezTo>
                  <a:cubicBezTo>
                    <a:pt x="7" y="118"/>
                    <a:pt x="10" y="118"/>
                    <a:pt x="12" y="119"/>
                  </a:cubicBezTo>
                  <a:cubicBezTo>
                    <a:pt x="14" y="119"/>
                    <a:pt x="17" y="120"/>
                    <a:pt x="18" y="120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146"/>
                    <a:pt x="18" y="147"/>
                    <a:pt x="17" y="147"/>
                  </a:cubicBezTo>
                  <a:cubicBezTo>
                    <a:pt x="13" y="148"/>
                    <a:pt x="9" y="149"/>
                    <a:pt x="4" y="150"/>
                  </a:cubicBezTo>
                  <a:cubicBezTo>
                    <a:pt x="2" y="150"/>
                    <a:pt x="1" y="151"/>
                    <a:pt x="0" y="153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61"/>
                    <a:pt x="3" y="166"/>
                    <a:pt x="4" y="171"/>
                  </a:cubicBezTo>
                  <a:cubicBezTo>
                    <a:pt x="5" y="174"/>
                    <a:pt x="6" y="175"/>
                    <a:pt x="9" y="174"/>
                  </a:cubicBezTo>
                  <a:cubicBezTo>
                    <a:pt x="11" y="174"/>
                    <a:pt x="13" y="173"/>
                    <a:pt x="15" y="173"/>
                  </a:cubicBezTo>
                  <a:cubicBezTo>
                    <a:pt x="18" y="172"/>
                    <a:pt x="21" y="172"/>
                    <a:pt x="24" y="171"/>
                  </a:cubicBezTo>
                  <a:cubicBezTo>
                    <a:pt x="27" y="179"/>
                    <a:pt x="31" y="187"/>
                    <a:pt x="36" y="194"/>
                  </a:cubicBezTo>
                  <a:cubicBezTo>
                    <a:pt x="31" y="198"/>
                    <a:pt x="28" y="201"/>
                    <a:pt x="23" y="204"/>
                  </a:cubicBezTo>
                  <a:cubicBezTo>
                    <a:pt x="22" y="206"/>
                    <a:pt x="21" y="208"/>
                    <a:pt x="23" y="210"/>
                  </a:cubicBezTo>
                  <a:cubicBezTo>
                    <a:pt x="23" y="211"/>
                    <a:pt x="24" y="211"/>
                    <a:pt x="24" y="212"/>
                  </a:cubicBezTo>
                  <a:cubicBezTo>
                    <a:pt x="27" y="216"/>
                    <a:pt x="30" y="219"/>
                    <a:pt x="33" y="223"/>
                  </a:cubicBezTo>
                  <a:cubicBezTo>
                    <a:pt x="35" y="225"/>
                    <a:pt x="37" y="225"/>
                    <a:pt x="39" y="224"/>
                  </a:cubicBezTo>
                  <a:cubicBezTo>
                    <a:pt x="41" y="222"/>
                    <a:pt x="42" y="221"/>
                    <a:pt x="44" y="220"/>
                  </a:cubicBezTo>
                  <a:cubicBezTo>
                    <a:pt x="46" y="218"/>
                    <a:pt x="49" y="216"/>
                    <a:pt x="51" y="214"/>
                  </a:cubicBezTo>
                  <a:cubicBezTo>
                    <a:pt x="55" y="217"/>
                    <a:pt x="58" y="220"/>
                    <a:pt x="61" y="223"/>
                  </a:cubicBezTo>
                  <a:cubicBezTo>
                    <a:pt x="64" y="225"/>
                    <a:pt x="68" y="228"/>
                    <a:pt x="72" y="23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9" y="236"/>
                    <a:pt x="67" y="240"/>
                    <a:pt x="65" y="244"/>
                  </a:cubicBezTo>
                  <a:cubicBezTo>
                    <a:pt x="64" y="247"/>
                    <a:pt x="64" y="249"/>
                    <a:pt x="67" y="250"/>
                  </a:cubicBezTo>
                  <a:cubicBezTo>
                    <a:pt x="72" y="252"/>
                    <a:pt x="77" y="255"/>
                    <a:pt x="82" y="257"/>
                  </a:cubicBezTo>
                  <a:cubicBezTo>
                    <a:pt x="85" y="258"/>
                    <a:pt x="86" y="257"/>
                    <a:pt x="88" y="255"/>
                  </a:cubicBezTo>
                  <a:cubicBezTo>
                    <a:pt x="89" y="253"/>
                    <a:pt x="90" y="250"/>
                    <a:pt x="91" y="248"/>
                  </a:cubicBezTo>
                  <a:cubicBezTo>
                    <a:pt x="92" y="245"/>
                    <a:pt x="93" y="243"/>
                    <a:pt x="94" y="241"/>
                  </a:cubicBezTo>
                  <a:cubicBezTo>
                    <a:pt x="103" y="244"/>
                    <a:pt x="111" y="246"/>
                    <a:pt x="120" y="247"/>
                  </a:cubicBezTo>
                  <a:cubicBezTo>
                    <a:pt x="120" y="262"/>
                    <a:pt x="120" y="262"/>
                    <a:pt x="120" y="262"/>
                  </a:cubicBezTo>
                  <a:cubicBezTo>
                    <a:pt x="120" y="265"/>
                    <a:pt x="121" y="267"/>
                    <a:pt x="124" y="267"/>
                  </a:cubicBezTo>
                  <a:cubicBezTo>
                    <a:pt x="130" y="267"/>
                    <a:pt x="135" y="267"/>
                    <a:pt x="141" y="267"/>
                  </a:cubicBezTo>
                  <a:cubicBezTo>
                    <a:pt x="144" y="267"/>
                    <a:pt x="145" y="265"/>
                    <a:pt x="145" y="262"/>
                  </a:cubicBezTo>
                  <a:cubicBezTo>
                    <a:pt x="145" y="258"/>
                    <a:pt x="145" y="253"/>
                    <a:pt x="145" y="248"/>
                  </a:cubicBezTo>
                  <a:cubicBezTo>
                    <a:pt x="145" y="248"/>
                    <a:pt x="145" y="247"/>
                    <a:pt x="145" y="247"/>
                  </a:cubicBezTo>
                  <a:cubicBezTo>
                    <a:pt x="151" y="246"/>
                    <a:pt x="157" y="245"/>
                    <a:pt x="163" y="243"/>
                  </a:cubicBezTo>
                  <a:cubicBezTo>
                    <a:pt x="164" y="243"/>
                    <a:pt x="164" y="243"/>
                    <a:pt x="165" y="243"/>
                  </a:cubicBezTo>
                  <a:cubicBezTo>
                    <a:pt x="167" y="242"/>
                    <a:pt x="168" y="242"/>
                    <a:pt x="170" y="241"/>
                  </a:cubicBezTo>
                  <a:cubicBezTo>
                    <a:pt x="170" y="242"/>
                    <a:pt x="171" y="242"/>
                    <a:pt x="171" y="242"/>
                  </a:cubicBezTo>
                  <a:cubicBezTo>
                    <a:pt x="173" y="246"/>
                    <a:pt x="175" y="251"/>
                    <a:pt x="177" y="255"/>
                  </a:cubicBezTo>
                  <a:cubicBezTo>
                    <a:pt x="178" y="258"/>
                    <a:pt x="180" y="258"/>
                    <a:pt x="183" y="257"/>
                  </a:cubicBezTo>
                  <a:cubicBezTo>
                    <a:pt x="185" y="256"/>
                    <a:pt x="188" y="255"/>
                    <a:pt x="190" y="254"/>
                  </a:cubicBezTo>
                  <a:cubicBezTo>
                    <a:pt x="193" y="253"/>
                    <a:pt x="195" y="251"/>
                    <a:pt x="198" y="250"/>
                  </a:cubicBezTo>
                  <a:cubicBezTo>
                    <a:pt x="200" y="249"/>
                    <a:pt x="201" y="247"/>
                    <a:pt x="200" y="244"/>
                  </a:cubicBezTo>
                  <a:cubicBezTo>
                    <a:pt x="199" y="243"/>
                    <a:pt x="199" y="242"/>
                    <a:pt x="198" y="241"/>
                  </a:cubicBezTo>
                  <a:cubicBezTo>
                    <a:pt x="196" y="237"/>
                    <a:pt x="195" y="234"/>
                    <a:pt x="193" y="230"/>
                  </a:cubicBezTo>
                  <a:cubicBezTo>
                    <a:pt x="197" y="228"/>
                    <a:pt x="200" y="225"/>
                    <a:pt x="203" y="223"/>
                  </a:cubicBezTo>
                  <a:cubicBezTo>
                    <a:pt x="207" y="220"/>
                    <a:pt x="210" y="217"/>
                    <a:pt x="213" y="214"/>
                  </a:cubicBezTo>
                  <a:cubicBezTo>
                    <a:pt x="214" y="214"/>
                    <a:pt x="214" y="215"/>
                    <a:pt x="214" y="215"/>
                  </a:cubicBezTo>
                  <a:cubicBezTo>
                    <a:pt x="218" y="218"/>
                    <a:pt x="222" y="221"/>
                    <a:pt x="225" y="224"/>
                  </a:cubicBezTo>
                  <a:cubicBezTo>
                    <a:pt x="227" y="225"/>
                    <a:pt x="230" y="225"/>
                    <a:pt x="231" y="223"/>
                  </a:cubicBezTo>
                  <a:cubicBezTo>
                    <a:pt x="235" y="219"/>
                    <a:pt x="239" y="214"/>
                    <a:pt x="242" y="210"/>
                  </a:cubicBezTo>
                  <a:cubicBezTo>
                    <a:pt x="244" y="208"/>
                    <a:pt x="243" y="206"/>
                    <a:pt x="241" y="204"/>
                  </a:cubicBezTo>
                  <a:cubicBezTo>
                    <a:pt x="237" y="201"/>
                    <a:pt x="234" y="198"/>
                    <a:pt x="230" y="195"/>
                  </a:cubicBezTo>
                  <a:cubicBezTo>
                    <a:pt x="230" y="195"/>
                    <a:pt x="229" y="195"/>
                    <a:pt x="229" y="194"/>
                  </a:cubicBezTo>
                  <a:cubicBezTo>
                    <a:pt x="230" y="192"/>
                    <a:pt x="231" y="191"/>
                    <a:pt x="232" y="189"/>
                  </a:cubicBezTo>
                  <a:cubicBezTo>
                    <a:pt x="233" y="187"/>
                    <a:pt x="234" y="185"/>
                    <a:pt x="235" y="183"/>
                  </a:cubicBezTo>
                  <a:cubicBezTo>
                    <a:pt x="237" y="179"/>
                    <a:pt x="239" y="175"/>
                    <a:pt x="240" y="172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5" y="172"/>
                    <a:pt x="250" y="173"/>
                    <a:pt x="255" y="174"/>
                  </a:cubicBezTo>
                  <a:cubicBezTo>
                    <a:pt x="258" y="175"/>
                    <a:pt x="260" y="174"/>
                    <a:pt x="261" y="171"/>
                  </a:cubicBezTo>
                  <a:cubicBezTo>
                    <a:pt x="261" y="170"/>
                    <a:pt x="262" y="168"/>
                    <a:pt x="262" y="166"/>
                  </a:cubicBezTo>
                  <a:cubicBezTo>
                    <a:pt x="263" y="162"/>
                    <a:pt x="264" y="159"/>
                    <a:pt x="264" y="155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4" y="151"/>
                    <a:pt x="262" y="150"/>
                    <a:pt x="260" y="150"/>
                  </a:cubicBezTo>
                  <a:cubicBezTo>
                    <a:pt x="257" y="149"/>
                    <a:pt x="254" y="148"/>
                    <a:pt x="251" y="148"/>
                  </a:cubicBezTo>
                  <a:cubicBezTo>
                    <a:pt x="249" y="147"/>
                    <a:pt x="248" y="147"/>
                    <a:pt x="246" y="146"/>
                  </a:cubicBezTo>
                  <a:cubicBezTo>
                    <a:pt x="246" y="142"/>
                    <a:pt x="247" y="138"/>
                    <a:pt x="247" y="133"/>
                  </a:cubicBezTo>
                  <a:cubicBezTo>
                    <a:pt x="247" y="129"/>
                    <a:pt x="246" y="125"/>
                    <a:pt x="246" y="120"/>
                  </a:cubicBezTo>
                  <a:cubicBezTo>
                    <a:pt x="251" y="119"/>
                    <a:pt x="256" y="118"/>
                    <a:pt x="260" y="117"/>
                  </a:cubicBezTo>
                  <a:cubicBezTo>
                    <a:pt x="262" y="117"/>
                    <a:pt x="264" y="116"/>
                    <a:pt x="264" y="114"/>
                  </a:cubicBezTo>
                  <a:close/>
                  <a:moveTo>
                    <a:pt x="96" y="133"/>
                  </a:moveTo>
                  <a:cubicBezTo>
                    <a:pt x="96" y="113"/>
                    <a:pt x="112" y="97"/>
                    <a:pt x="132" y="97"/>
                  </a:cubicBezTo>
                  <a:cubicBezTo>
                    <a:pt x="152" y="97"/>
                    <a:pt x="168" y="113"/>
                    <a:pt x="168" y="133"/>
                  </a:cubicBezTo>
                  <a:cubicBezTo>
                    <a:pt x="168" y="153"/>
                    <a:pt x="152" y="169"/>
                    <a:pt x="132" y="169"/>
                  </a:cubicBezTo>
                  <a:cubicBezTo>
                    <a:pt x="112" y="169"/>
                    <a:pt x="96" y="153"/>
                    <a:pt x="96" y="133"/>
                  </a:cubicBezTo>
                  <a:close/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80" name="Freeform 131">
              <a:extLst>
                <a:ext uri="{FF2B5EF4-FFF2-40B4-BE49-F238E27FC236}">
                  <a16:creationId xmlns:a16="http://schemas.microsoft.com/office/drawing/2014/main" id="{49302C88-8AA7-4CD2-98B8-46D0F2186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2338" y="5232401"/>
              <a:ext cx="455613" cy="455613"/>
            </a:xfrm>
            <a:custGeom>
              <a:avLst/>
              <a:gdLst>
                <a:gd name="T0" fmla="*/ 82 w 165"/>
                <a:gd name="T1" fmla="*/ 0 h 165"/>
                <a:gd name="T2" fmla="*/ 70 w 165"/>
                <a:gd name="T3" fmla="*/ 1 h 165"/>
                <a:gd name="T4" fmla="*/ 0 w 165"/>
                <a:gd name="T5" fmla="*/ 79 h 165"/>
                <a:gd name="T6" fmla="*/ 0 w 165"/>
                <a:gd name="T7" fmla="*/ 82 h 165"/>
                <a:gd name="T8" fmla="*/ 82 w 165"/>
                <a:gd name="T9" fmla="*/ 165 h 165"/>
                <a:gd name="T10" fmla="*/ 85 w 165"/>
                <a:gd name="T11" fmla="*/ 165 h 165"/>
                <a:gd name="T12" fmla="*/ 164 w 165"/>
                <a:gd name="T13" fmla="*/ 94 h 165"/>
                <a:gd name="T14" fmla="*/ 165 w 165"/>
                <a:gd name="T15" fmla="*/ 82 h 165"/>
                <a:gd name="T16" fmla="*/ 82 w 165"/>
                <a:gd name="T17" fmla="*/ 0 h 165"/>
                <a:gd name="T18" fmla="*/ 82 w 165"/>
                <a:gd name="T19" fmla="*/ 155 h 165"/>
                <a:gd name="T20" fmla="*/ 75 w 165"/>
                <a:gd name="T21" fmla="*/ 155 h 165"/>
                <a:gd name="T22" fmla="*/ 10 w 165"/>
                <a:gd name="T23" fmla="*/ 89 h 165"/>
                <a:gd name="T24" fmla="*/ 9 w 165"/>
                <a:gd name="T25" fmla="*/ 82 h 165"/>
                <a:gd name="T26" fmla="*/ 79 w 165"/>
                <a:gd name="T27" fmla="*/ 9 h 165"/>
                <a:gd name="T28" fmla="*/ 82 w 165"/>
                <a:gd name="T29" fmla="*/ 9 h 165"/>
                <a:gd name="T30" fmla="*/ 155 w 165"/>
                <a:gd name="T31" fmla="*/ 82 h 165"/>
                <a:gd name="T32" fmla="*/ 155 w 165"/>
                <a:gd name="T33" fmla="*/ 86 h 165"/>
                <a:gd name="T34" fmla="*/ 82 w 165"/>
                <a:gd name="T35" fmla="*/ 15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165">
                  <a:moveTo>
                    <a:pt x="82" y="0"/>
                  </a:moveTo>
                  <a:cubicBezTo>
                    <a:pt x="78" y="0"/>
                    <a:pt x="74" y="0"/>
                    <a:pt x="70" y="1"/>
                  </a:cubicBezTo>
                  <a:cubicBezTo>
                    <a:pt x="31" y="6"/>
                    <a:pt x="1" y="39"/>
                    <a:pt x="0" y="79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83" y="165"/>
                    <a:pt x="84" y="165"/>
                    <a:pt x="85" y="165"/>
                  </a:cubicBezTo>
                  <a:cubicBezTo>
                    <a:pt x="125" y="163"/>
                    <a:pt x="158" y="133"/>
                    <a:pt x="164" y="94"/>
                  </a:cubicBezTo>
                  <a:cubicBezTo>
                    <a:pt x="164" y="90"/>
                    <a:pt x="165" y="86"/>
                    <a:pt x="165" y="82"/>
                  </a:cubicBezTo>
                  <a:cubicBezTo>
                    <a:pt x="165" y="37"/>
                    <a:pt x="128" y="0"/>
                    <a:pt x="82" y="0"/>
                  </a:cubicBezTo>
                  <a:close/>
                  <a:moveTo>
                    <a:pt x="82" y="155"/>
                  </a:moveTo>
                  <a:cubicBezTo>
                    <a:pt x="80" y="155"/>
                    <a:pt x="78" y="155"/>
                    <a:pt x="75" y="155"/>
                  </a:cubicBezTo>
                  <a:cubicBezTo>
                    <a:pt x="41" y="152"/>
                    <a:pt x="13" y="124"/>
                    <a:pt x="10" y="89"/>
                  </a:cubicBezTo>
                  <a:cubicBezTo>
                    <a:pt x="9" y="87"/>
                    <a:pt x="9" y="85"/>
                    <a:pt x="9" y="82"/>
                  </a:cubicBezTo>
                  <a:cubicBezTo>
                    <a:pt x="9" y="43"/>
                    <a:pt x="40" y="11"/>
                    <a:pt x="79" y="9"/>
                  </a:cubicBezTo>
                  <a:cubicBezTo>
                    <a:pt x="80" y="9"/>
                    <a:pt x="81" y="9"/>
                    <a:pt x="82" y="9"/>
                  </a:cubicBezTo>
                  <a:cubicBezTo>
                    <a:pt x="123" y="9"/>
                    <a:pt x="155" y="42"/>
                    <a:pt x="155" y="82"/>
                  </a:cubicBezTo>
                  <a:cubicBezTo>
                    <a:pt x="155" y="83"/>
                    <a:pt x="155" y="84"/>
                    <a:pt x="155" y="86"/>
                  </a:cubicBezTo>
                  <a:cubicBezTo>
                    <a:pt x="153" y="124"/>
                    <a:pt x="121" y="155"/>
                    <a:pt x="82" y="155"/>
                  </a:cubicBezTo>
                  <a:close/>
                </a:path>
              </a:pathLst>
            </a:cu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864361D-B8B3-4352-8272-C666D9147E9C}"/>
              </a:ext>
            </a:extLst>
          </p:cNvPr>
          <p:cNvGrpSpPr/>
          <p:nvPr/>
        </p:nvGrpSpPr>
        <p:grpSpPr>
          <a:xfrm>
            <a:off x="2907175" y="5403010"/>
            <a:ext cx="718255" cy="728287"/>
            <a:chOff x="10072688" y="4616451"/>
            <a:chExt cx="568325" cy="576263"/>
          </a:xfrm>
        </p:grpSpPr>
        <p:sp>
          <p:nvSpPr>
            <p:cNvPr id="276" name="Freeform 132">
              <a:extLst>
                <a:ext uri="{FF2B5EF4-FFF2-40B4-BE49-F238E27FC236}">
                  <a16:creationId xmlns:a16="http://schemas.microsoft.com/office/drawing/2014/main" id="{D881B385-583C-44CF-8F47-916A09FC4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4616451"/>
              <a:ext cx="568325" cy="576263"/>
            </a:xfrm>
            <a:custGeom>
              <a:avLst/>
              <a:gdLst>
                <a:gd name="T0" fmla="*/ 206 w 206"/>
                <a:gd name="T1" fmla="*/ 86 h 209"/>
                <a:gd name="T2" fmla="*/ 189 w 206"/>
                <a:gd name="T3" fmla="*/ 75 h 209"/>
                <a:gd name="T4" fmla="*/ 179 w 206"/>
                <a:gd name="T5" fmla="*/ 57 h 209"/>
                <a:gd name="T6" fmla="*/ 189 w 206"/>
                <a:gd name="T7" fmla="*/ 45 h 209"/>
                <a:gd name="T8" fmla="*/ 169 w 206"/>
                <a:gd name="T9" fmla="*/ 40 h 209"/>
                <a:gd name="T10" fmla="*/ 151 w 206"/>
                <a:gd name="T11" fmla="*/ 29 h 209"/>
                <a:gd name="T12" fmla="*/ 154 w 206"/>
                <a:gd name="T13" fmla="*/ 14 h 209"/>
                <a:gd name="T14" fmla="*/ 138 w 206"/>
                <a:gd name="T15" fmla="*/ 10 h 209"/>
                <a:gd name="T16" fmla="*/ 114 w 206"/>
                <a:gd name="T17" fmla="*/ 16 h 209"/>
                <a:gd name="T18" fmla="*/ 110 w 206"/>
                <a:gd name="T19" fmla="*/ 1 h 209"/>
                <a:gd name="T20" fmla="*/ 97 w 206"/>
                <a:gd name="T21" fmla="*/ 1 h 209"/>
                <a:gd name="T22" fmla="*/ 92 w 206"/>
                <a:gd name="T23" fmla="*/ 16 h 209"/>
                <a:gd name="T24" fmla="*/ 68 w 206"/>
                <a:gd name="T25" fmla="*/ 10 h 209"/>
                <a:gd name="T26" fmla="*/ 52 w 206"/>
                <a:gd name="T27" fmla="*/ 14 h 209"/>
                <a:gd name="T28" fmla="*/ 56 w 206"/>
                <a:gd name="T29" fmla="*/ 29 h 209"/>
                <a:gd name="T30" fmla="*/ 26 w 206"/>
                <a:gd name="T31" fmla="*/ 35 h 209"/>
                <a:gd name="T32" fmla="*/ 27 w 206"/>
                <a:gd name="T33" fmla="*/ 57 h 209"/>
                <a:gd name="T34" fmla="*/ 22 w 206"/>
                <a:gd name="T35" fmla="*/ 67 h 209"/>
                <a:gd name="T36" fmla="*/ 19 w 206"/>
                <a:gd name="T37" fmla="*/ 76 h 209"/>
                <a:gd name="T38" fmla="*/ 3 w 206"/>
                <a:gd name="T39" fmla="*/ 75 h 209"/>
                <a:gd name="T40" fmla="*/ 0 w 206"/>
                <a:gd name="T41" fmla="*/ 88 h 209"/>
                <a:gd name="T42" fmla="*/ 9 w 206"/>
                <a:gd name="T43" fmla="*/ 94 h 209"/>
                <a:gd name="T44" fmla="*/ 13 w 206"/>
                <a:gd name="T45" fmla="*/ 115 h 209"/>
                <a:gd name="T46" fmla="*/ 0 w 206"/>
                <a:gd name="T47" fmla="*/ 122 h 209"/>
                <a:gd name="T48" fmla="*/ 7 w 206"/>
                <a:gd name="T49" fmla="*/ 137 h 209"/>
                <a:gd name="T50" fmla="*/ 27 w 206"/>
                <a:gd name="T51" fmla="*/ 153 h 209"/>
                <a:gd name="T52" fmla="*/ 19 w 206"/>
                <a:gd name="T53" fmla="*/ 167 h 209"/>
                <a:gd name="T54" fmla="*/ 34 w 206"/>
                <a:gd name="T55" fmla="*/ 173 h 209"/>
                <a:gd name="T56" fmla="*/ 56 w 206"/>
                <a:gd name="T57" fmla="*/ 181 h 209"/>
                <a:gd name="T58" fmla="*/ 50 w 206"/>
                <a:gd name="T59" fmla="*/ 192 h 209"/>
                <a:gd name="T60" fmla="*/ 64 w 206"/>
                <a:gd name="T61" fmla="*/ 202 h 209"/>
                <a:gd name="T62" fmla="*/ 73 w 206"/>
                <a:gd name="T63" fmla="*/ 189 h 209"/>
                <a:gd name="T64" fmla="*/ 96 w 206"/>
                <a:gd name="T65" fmla="*/ 209 h 209"/>
                <a:gd name="T66" fmla="*/ 113 w 206"/>
                <a:gd name="T67" fmla="*/ 195 h 209"/>
                <a:gd name="T68" fmla="*/ 133 w 206"/>
                <a:gd name="T69" fmla="*/ 189 h 209"/>
                <a:gd name="T70" fmla="*/ 143 w 206"/>
                <a:gd name="T71" fmla="*/ 202 h 209"/>
                <a:gd name="T72" fmla="*/ 156 w 206"/>
                <a:gd name="T73" fmla="*/ 192 h 209"/>
                <a:gd name="T74" fmla="*/ 159 w 206"/>
                <a:gd name="T75" fmla="*/ 175 h 209"/>
                <a:gd name="T76" fmla="*/ 176 w 206"/>
                <a:gd name="T77" fmla="*/ 176 h 209"/>
                <a:gd name="T78" fmla="*/ 188 w 206"/>
                <a:gd name="T79" fmla="*/ 160 h 209"/>
                <a:gd name="T80" fmla="*/ 187 w 206"/>
                <a:gd name="T81" fmla="*/ 135 h 209"/>
                <a:gd name="T82" fmla="*/ 203 w 206"/>
                <a:gd name="T83" fmla="*/ 135 h 209"/>
                <a:gd name="T84" fmla="*/ 206 w 206"/>
                <a:gd name="T85" fmla="*/ 120 h 209"/>
                <a:gd name="T86" fmla="*/ 192 w 206"/>
                <a:gd name="T87" fmla="*/ 115 h 209"/>
                <a:gd name="T88" fmla="*/ 203 w 206"/>
                <a:gd name="T89" fmla="*/ 92 h 209"/>
                <a:gd name="T90" fmla="*/ 102 w 206"/>
                <a:gd name="T91" fmla="*/ 37 h 209"/>
                <a:gd name="T92" fmla="*/ 48 w 206"/>
                <a:gd name="T93" fmla="*/ 65 h 209"/>
                <a:gd name="T94" fmla="*/ 39 w 206"/>
                <a:gd name="T95" fmla="*/ 128 h 209"/>
                <a:gd name="T96" fmla="*/ 170 w 206"/>
                <a:gd name="T97" fmla="*/ 117 h 209"/>
                <a:gd name="T98" fmla="*/ 134 w 206"/>
                <a:gd name="T99" fmla="*/ 45 h 209"/>
                <a:gd name="T100" fmla="*/ 89 w 206"/>
                <a:gd name="T101" fmla="*/ 39 h 209"/>
                <a:gd name="T102" fmla="*/ 35 w 206"/>
                <a:gd name="T103" fmla="*/ 108 h 209"/>
                <a:gd name="T104" fmla="*/ 104 w 206"/>
                <a:gd name="T105" fmla="*/ 173 h 209"/>
                <a:gd name="T106" fmla="*/ 134 w 206"/>
                <a:gd name="T107" fmla="*/ 4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9">
                  <a:moveTo>
                    <a:pt x="206" y="90"/>
                  </a:moveTo>
                  <a:cubicBezTo>
                    <a:pt x="206" y="88"/>
                    <a:pt x="206" y="88"/>
                    <a:pt x="206" y="88"/>
                  </a:cubicBezTo>
                  <a:cubicBezTo>
                    <a:pt x="206" y="87"/>
                    <a:pt x="206" y="86"/>
                    <a:pt x="206" y="86"/>
                  </a:cubicBezTo>
                  <a:cubicBezTo>
                    <a:pt x="205" y="82"/>
                    <a:pt x="204" y="79"/>
                    <a:pt x="203" y="75"/>
                  </a:cubicBezTo>
                  <a:cubicBezTo>
                    <a:pt x="203" y="73"/>
                    <a:pt x="201" y="73"/>
                    <a:pt x="199" y="73"/>
                  </a:cubicBezTo>
                  <a:cubicBezTo>
                    <a:pt x="196" y="74"/>
                    <a:pt x="192" y="75"/>
                    <a:pt x="189" y="75"/>
                  </a:cubicBezTo>
                  <a:cubicBezTo>
                    <a:pt x="188" y="76"/>
                    <a:pt x="187" y="75"/>
                    <a:pt x="187" y="75"/>
                  </a:cubicBezTo>
                  <a:cubicBezTo>
                    <a:pt x="186" y="71"/>
                    <a:pt x="184" y="67"/>
                    <a:pt x="182" y="63"/>
                  </a:cubicBezTo>
                  <a:cubicBezTo>
                    <a:pt x="181" y="61"/>
                    <a:pt x="180" y="59"/>
                    <a:pt x="179" y="57"/>
                  </a:cubicBezTo>
                  <a:cubicBezTo>
                    <a:pt x="180" y="57"/>
                    <a:pt x="180" y="57"/>
                    <a:pt x="180" y="57"/>
                  </a:cubicBezTo>
                  <a:cubicBezTo>
                    <a:pt x="182" y="54"/>
                    <a:pt x="185" y="52"/>
                    <a:pt x="188" y="50"/>
                  </a:cubicBezTo>
                  <a:cubicBezTo>
                    <a:pt x="190" y="48"/>
                    <a:pt x="190" y="47"/>
                    <a:pt x="189" y="45"/>
                  </a:cubicBezTo>
                  <a:cubicBezTo>
                    <a:pt x="186" y="42"/>
                    <a:pt x="183" y="38"/>
                    <a:pt x="180" y="35"/>
                  </a:cubicBezTo>
                  <a:cubicBezTo>
                    <a:pt x="179" y="33"/>
                    <a:pt x="178" y="33"/>
                    <a:pt x="176" y="34"/>
                  </a:cubicBezTo>
                  <a:cubicBezTo>
                    <a:pt x="174" y="36"/>
                    <a:pt x="171" y="38"/>
                    <a:pt x="169" y="40"/>
                  </a:cubicBezTo>
                  <a:cubicBezTo>
                    <a:pt x="168" y="41"/>
                    <a:pt x="167" y="41"/>
                    <a:pt x="166" y="42"/>
                  </a:cubicBezTo>
                  <a:cubicBezTo>
                    <a:pt x="162" y="38"/>
                    <a:pt x="158" y="34"/>
                    <a:pt x="154" y="31"/>
                  </a:cubicBezTo>
                  <a:cubicBezTo>
                    <a:pt x="153" y="31"/>
                    <a:pt x="152" y="30"/>
                    <a:pt x="151" y="29"/>
                  </a:cubicBezTo>
                  <a:cubicBezTo>
                    <a:pt x="151" y="29"/>
                    <a:pt x="151" y="29"/>
                    <a:pt x="151" y="28"/>
                  </a:cubicBezTo>
                  <a:cubicBezTo>
                    <a:pt x="153" y="25"/>
                    <a:pt x="154" y="22"/>
                    <a:pt x="156" y="18"/>
                  </a:cubicBezTo>
                  <a:cubicBezTo>
                    <a:pt x="157" y="16"/>
                    <a:pt x="156" y="15"/>
                    <a:pt x="154" y="14"/>
                  </a:cubicBezTo>
                  <a:cubicBezTo>
                    <a:pt x="152" y="13"/>
                    <a:pt x="150" y="11"/>
                    <a:pt x="148" y="10"/>
                  </a:cubicBezTo>
                  <a:cubicBezTo>
                    <a:pt x="146" y="10"/>
                    <a:pt x="144" y="9"/>
                    <a:pt x="142" y="8"/>
                  </a:cubicBezTo>
                  <a:cubicBezTo>
                    <a:pt x="140" y="7"/>
                    <a:pt x="139" y="8"/>
                    <a:pt x="138" y="10"/>
                  </a:cubicBezTo>
                  <a:cubicBezTo>
                    <a:pt x="136" y="13"/>
                    <a:pt x="135" y="16"/>
                    <a:pt x="133" y="20"/>
                  </a:cubicBezTo>
                  <a:cubicBezTo>
                    <a:pt x="133" y="20"/>
                    <a:pt x="132" y="21"/>
                    <a:pt x="132" y="20"/>
                  </a:cubicBezTo>
                  <a:cubicBezTo>
                    <a:pt x="126" y="18"/>
                    <a:pt x="120" y="17"/>
                    <a:pt x="114" y="16"/>
                  </a:cubicBezTo>
                  <a:cubicBezTo>
                    <a:pt x="113" y="16"/>
                    <a:pt x="113" y="16"/>
                    <a:pt x="113" y="15"/>
                  </a:cubicBezTo>
                  <a:cubicBezTo>
                    <a:pt x="113" y="11"/>
                    <a:pt x="113" y="8"/>
                    <a:pt x="113" y="4"/>
                  </a:cubicBezTo>
                  <a:cubicBezTo>
                    <a:pt x="113" y="2"/>
                    <a:pt x="112" y="1"/>
                    <a:pt x="110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4" y="1"/>
                    <a:pt x="93" y="2"/>
                    <a:pt x="93" y="4"/>
                  </a:cubicBezTo>
                  <a:cubicBezTo>
                    <a:pt x="93" y="8"/>
                    <a:pt x="93" y="12"/>
                    <a:pt x="93" y="15"/>
                  </a:cubicBezTo>
                  <a:cubicBezTo>
                    <a:pt x="93" y="16"/>
                    <a:pt x="93" y="16"/>
                    <a:pt x="92" y="16"/>
                  </a:cubicBezTo>
                  <a:cubicBezTo>
                    <a:pt x="86" y="17"/>
                    <a:pt x="80" y="18"/>
                    <a:pt x="74" y="20"/>
                  </a:cubicBezTo>
                  <a:cubicBezTo>
                    <a:pt x="74" y="21"/>
                    <a:pt x="73" y="20"/>
                    <a:pt x="73" y="20"/>
                  </a:cubicBezTo>
                  <a:cubicBezTo>
                    <a:pt x="71" y="16"/>
                    <a:pt x="70" y="13"/>
                    <a:pt x="68" y="10"/>
                  </a:cubicBezTo>
                  <a:cubicBezTo>
                    <a:pt x="67" y="8"/>
                    <a:pt x="65" y="7"/>
                    <a:pt x="64" y="8"/>
                  </a:cubicBezTo>
                  <a:cubicBezTo>
                    <a:pt x="63" y="8"/>
                    <a:pt x="62" y="9"/>
                    <a:pt x="61" y="9"/>
                  </a:cubicBezTo>
                  <a:cubicBezTo>
                    <a:pt x="58" y="11"/>
                    <a:pt x="55" y="12"/>
                    <a:pt x="52" y="14"/>
                  </a:cubicBezTo>
                  <a:cubicBezTo>
                    <a:pt x="50" y="15"/>
                    <a:pt x="50" y="16"/>
                    <a:pt x="50" y="18"/>
                  </a:cubicBezTo>
                  <a:cubicBezTo>
                    <a:pt x="52" y="21"/>
                    <a:pt x="53" y="24"/>
                    <a:pt x="54" y="27"/>
                  </a:cubicBezTo>
                  <a:cubicBezTo>
                    <a:pt x="55" y="28"/>
                    <a:pt x="55" y="28"/>
                    <a:pt x="56" y="29"/>
                  </a:cubicBezTo>
                  <a:cubicBezTo>
                    <a:pt x="50" y="33"/>
                    <a:pt x="45" y="37"/>
                    <a:pt x="40" y="42"/>
                  </a:cubicBezTo>
                  <a:cubicBezTo>
                    <a:pt x="37" y="39"/>
                    <a:pt x="33" y="37"/>
                    <a:pt x="30" y="34"/>
                  </a:cubicBezTo>
                  <a:cubicBezTo>
                    <a:pt x="29" y="33"/>
                    <a:pt x="27" y="33"/>
                    <a:pt x="26" y="35"/>
                  </a:cubicBezTo>
                  <a:cubicBezTo>
                    <a:pt x="23" y="38"/>
                    <a:pt x="20" y="42"/>
                    <a:pt x="17" y="45"/>
                  </a:cubicBezTo>
                  <a:cubicBezTo>
                    <a:pt x="16" y="47"/>
                    <a:pt x="16" y="48"/>
                    <a:pt x="18" y="50"/>
                  </a:cubicBezTo>
                  <a:cubicBezTo>
                    <a:pt x="21" y="52"/>
                    <a:pt x="24" y="54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60"/>
                    <a:pt x="24" y="63"/>
                    <a:pt x="23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8"/>
                    <a:pt x="21" y="69"/>
                    <a:pt x="21" y="70"/>
                  </a:cubicBezTo>
                  <a:cubicBezTo>
                    <a:pt x="21" y="71"/>
                    <a:pt x="20" y="71"/>
                    <a:pt x="20" y="72"/>
                  </a:cubicBezTo>
                  <a:cubicBezTo>
                    <a:pt x="20" y="73"/>
                    <a:pt x="19" y="74"/>
                    <a:pt x="19" y="76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4" y="75"/>
                    <a:pt x="10" y="74"/>
                    <a:pt x="7" y="73"/>
                  </a:cubicBezTo>
                  <a:cubicBezTo>
                    <a:pt x="5" y="73"/>
                    <a:pt x="3" y="73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7"/>
                    <a:pt x="2" y="78"/>
                    <a:pt x="1" y="80"/>
                  </a:cubicBezTo>
                  <a:cubicBezTo>
                    <a:pt x="1" y="83"/>
                    <a:pt x="0" y="85"/>
                    <a:pt x="0" y="8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1" y="92"/>
                    <a:pt x="3" y="92"/>
                  </a:cubicBezTo>
                  <a:cubicBezTo>
                    <a:pt x="5" y="93"/>
                    <a:pt x="7" y="93"/>
                    <a:pt x="9" y="94"/>
                  </a:cubicBezTo>
                  <a:cubicBezTo>
                    <a:pt x="11" y="94"/>
                    <a:pt x="13" y="94"/>
                    <a:pt x="14" y="9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4" y="115"/>
                    <a:pt x="14" y="115"/>
                    <a:pt x="13" y="115"/>
                  </a:cubicBezTo>
                  <a:cubicBezTo>
                    <a:pt x="10" y="116"/>
                    <a:pt x="6" y="117"/>
                    <a:pt x="3" y="118"/>
                  </a:cubicBezTo>
                  <a:cubicBezTo>
                    <a:pt x="1" y="118"/>
                    <a:pt x="0" y="119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7"/>
                    <a:pt x="2" y="130"/>
                    <a:pt x="3" y="134"/>
                  </a:cubicBezTo>
                  <a:cubicBezTo>
                    <a:pt x="3" y="137"/>
                    <a:pt x="5" y="137"/>
                    <a:pt x="7" y="137"/>
                  </a:cubicBezTo>
                  <a:cubicBezTo>
                    <a:pt x="8" y="137"/>
                    <a:pt x="10" y="136"/>
                    <a:pt x="11" y="136"/>
                  </a:cubicBezTo>
                  <a:cubicBezTo>
                    <a:pt x="14" y="136"/>
                    <a:pt x="16" y="135"/>
                    <a:pt x="19" y="134"/>
                  </a:cubicBezTo>
                  <a:cubicBezTo>
                    <a:pt x="21" y="141"/>
                    <a:pt x="24" y="147"/>
                    <a:pt x="27" y="153"/>
                  </a:cubicBezTo>
                  <a:cubicBezTo>
                    <a:pt x="24" y="155"/>
                    <a:pt x="21" y="158"/>
                    <a:pt x="18" y="160"/>
                  </a:cubicBezTo>
                  <a:cubicBezTo>
                    <a:pt x="16" y="162"/>
                    <a:pt x="16" y="163"/>
                    <a:pt x="17" y="165"/>
                  </a:cubicBezTo>
                  <a:cubicBezTo>
                    <a:pt x="18" y="165"/>
                    <a:pt x="18" y="166"/>
                    <a:pt x="19" y="167"/>
                  </a:cubicBezTo>
                  <a:cubicBezTo>
                    <a:pt x="21" y="170"/>
                    <a:pt x="23" y="172"/>
                    <a:pt x="25" y="175"/>
                  </a:cubicBezTo>
                  <a:cubicBezTo>
                    <a:pt x="27" y="177"/>
                    <a:pt x="29" y="177"/>
                    <a:pt x="30" y="176"/>
                  </a:cubicBezTo>
                  <a:cubicBezTo>
                    <a:pt x="31" y="175"/>
                    <a:pt x="33" y="174"/>
                    <a:pt x="34" y="173"/>
                  </a:cubicBezTo>
                  <a:cubicBezTo>
                    <a:pt x="36" y="171"/>
                    <a:pt x="38" y="170"/>
                    <a:pt x="40" y="168"/>
                  </a:cubicBezTo>
                  <a:cubicBezTo>
                    <a:pt x="42" y="170"/>
                    <a:pt x="45" y="173"/>
                    <a:pt x="47" y="175"/>
                  </a:cubicBezTo>
                  <a:cubicBezTo>
                    <a:pt x="50" y="177"/>
                    <a:pt x="53" y="179"/>
                    <a:pt x="56" y="181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4"/>
                    <a:pt x="53" y="186"/>
                    <a:pt x="52" y="188"/>
                  </a:cubicBezTo>
                  <a:cubicBezTo>
                    <a:pt x="52" y="189"/>
                    <a:pt x="51" y="190"/>
                    <a:pt x="50" y="192"/>
                  </a:cubicBezTo>
                  <a:cubicBezTo>
                    <a:pt x="50" y="194"/>
                    <a:pt x="50" y="195"/>
                    <a:pt x="52" y="196"/>
                  </a:cubicBezTo>
                  <a:cubicBezTo>
                    <a:pt x="52" y="196"/>
                    <a:pt x="53" y="197"/>
                    <a:pt x="54" y="197"/>
                  </a:cubicBezTo>
                  <a:cubicBezTo>
                    <a:pt x="57" y="199"/>
                    <a:pt x="61" y="200"/>
                    <a:pt x="64" y="202"/>
                  </a:cubicBezTo>
                  <a:cubicBezTo>
                    <a:pt x="66" y="203"/>
                    <a:pt x="67" y="202"/>
                    <a:pt x="68" y="200"/>
                  </a:cubicBezTo>
                  <a:cubicBezTo>
                    <a:pt x="69" y="198"/>
                    <a:pt x="70" y="196"/>
                    <a:pt x="71" y="194"/>
                  </a:cubicBezTo>
                  <a:cubicBezTo>
                    <a:pt x="72" y="193"/>
                    <a:pt x="73" y="191"/>
                    <a:pt x="73" y="189"/>
                  </a:cubicBezTo>
                  <a:cubicBezTo>
                    <a:pt x="80" y="192"/>
                    <a:pt x="86" y="193"/>
                    <a:pt x="93" y="194"/>
                  </a:cubicBezTo>
                  <a:cubicBezTo>
                    <a:pt x="93" y="206"/>
                    <a:pt x="93" y="206"/>
                    <a:pt x="93" y="206"/>
                  </a:cubicBezTo>
                  <a:cubicBezTo>
                    <a:pt x="93" y="208"/>
                    <a:pt x="94" y="209"/>
                    <a:pt x="96" y="209"/>
                  </a:cubicBezTo>
                  <a:cubicBezTo>
                    <a:pt x="101" y="209"/>
                    <a:pt x="105" y="209"/>
                    <a:pt x="110" y="209"/>
                  </a:cubicBezTo>
                  <a:cubicBezTo>
                    <a:pt x="112" y="209"/>
                    <a:pt x="113" y="208"/>
                    <a:pt x="113" y="206"/>
                  </a:cubicBezTo>
                  <a:cubicBezTo>
                    <a:pt x="113" y="202"/>
                    <a:pt x="113" y="199"/>
                    <a:pt x="113" y="195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5" y="194"/>
                    <a:pt x="118" y="193"/>
                    <a:pt x="120" y="193"/>
                  </a:cubicBezTo>
                  <a:cubicBezTo>
                    <a:pt x="124" y="192"/>
                    <a:pt x="129" y="191"/>
                    <a:pt x="133" y="189"/>
                  </a:cubicBezTo>
                  <a:cubicBezTo>
                    <a:pt x="133" y="190"/>
                    <a:pt x="133" y="190"/>
                    <a:pt x="133" y="190"/>
                  </a:cubicBezTo>
                  <a:cubicBezTo>
                    <a:pt x="135" y="193"/>
                    <a:pt x="136" y="197"/>
                    <a:pt x="138" y="200"/>
                  </a:cubicBezTo>
                  <a:cubicBezTo>
                    <a:pt x="139" y="202"/>
                    <a:pt x="141" y="203"/>
                    <a:pt x="143" y="202"/>
                  </a:cubicBezTo>
                  <a:cubicBezTo>
                    <a:pt x="145" y="201"/>
                    <a:pt x="147" y="200"/>
                    <a:pt x="148" y="199"/>
                  </a:cubicBezTo>
                  <a:cubicBezTo>
                    <a:pt x="150" y="198"/>
                    <a:pt x="152" y="197"/>
                    <a:pt x="154" y="196"/>
                  </a:cubicBezTo>
                  <a:cubicBezTo>
                    <a:pt x="156" y="195"/>
                    <a:pt x="157" y="194"/>
                    <a:pt x="156" y="192"/>
                  </a:cubicBezTo>
                  <a:cubicBezTo>
                    <a:pt x="155" y="191"/>
                    <a:pt x="155" y="190"/>
                    <a:pt x="155" y="189"/>
                  </a:cubicBezTo>
                  <a:cubicBezTo>
                    <a:pt x="153" y="186"/>
                    <a:pt x="152" y="184"/>
                    <a:pt x="151" y="181"/>
                  </a:cubicBezTo>
                  <a:cubicBezTo>
                    <a:pt x="153" y="179"/>
                    <a:pt x="156" y="177"/>
                    <a:pt x="159" y="175"/>
                  </a:cubicBezTo>
                  <a:cubicBezTo>
                    <a:pt x="161" y="173"/>
                    <a:pt x="164" y="170"/>
                    <a:pt x="166" y="168"/>
                  </a:cubicBezTo>
                  <a:cubicBezTo>
                    <a:pt x="167" y="169"/>
                    <a:pt x="167" y="169"/>
                    <a:pt x="167" y="169"/>
                  </a:cubicBezTo>
                  <a:cubicBezTo>
                    <a:pt x="170" y="171"/>
                    <a:pt x="173" y="173"/>
                    <a:pt x="176" y="176"/>
                  </a:cubicBezTo>
                  <a:cubicBezTo>
                    <a:pt x="178" y="177"/>
                    <a:pt x="179" y="177"/>
                    <a:pt x="181" y="175"/>
                  </a:cubicBezTo>
                  <a:cubicBezTo>
                    <a:pt x="183" y="172"/>
                    <a:pt x="186" y="168"/>
                    <a:pt x="189" y="165"/>
                  </a:cubicBezTo>
                  <a:cubicBezTo>
                    <a:pt x="190" y="163"/>
                    <a:pt x="190" y="162"/>
                    <a:pt x="188" y="160"/>
                  </a:cubicBezTo>
                  <a:cubicBezTo>
                    <a:pt x="185" y="158"/>
                    <a:pt x="182" y="156"/>
                    <a:pt x="180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2" y="147"/>
                    <a:pt x="185" y="141"/>
                    <a:pt x="187" y="135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92" y="135"/>
                    <a:pt x="196" y="136"/>
                    <a:pt x="199" y="137"/>
                  </a:cubicBezTo>
                  <a:cubicBezTo>
                    <a:pt x="201" y="137"/>
                    <a:pt x="203" y="137"/>
                    <a:pt x="203" y="135"/>
                  </a:cubicBezTo>
                  <a:cubicBezTo>
                    <a:pt x="204" y="133"/>
                    <a:pt x="204" y="132"/>
                    <a:pt x="205" y="130"/>
                  </a:cubicBezTo>
                  <a:cubicBezTo>
                    <a:pt x="205" y="128"/>
                    <a:pt x="206" y="125"/>
                    <a:pt x="206" y="122"/>
                  </a:cubicBezTo>
                  <a:cubicBezTo>
                    <a:pt x="206" y="120"/>
                    <a:pt x="206" y="120"/>
                    <a:pt x="206" y="120"/>
                  </a:cubicBezTo>
                  <a:cubicBezTo>
                    <a:pt x="206" y="119"/>
                    <a:pt x="205" y="118"/>
                    <a:pt x="203" y="118"/>
                  </a:cubicBezTo>
                  <a:cubicBezTo>
                    <a:pt x="201" y="117"/>
                    <a:pt x="198" y="117"/>
                    <a:pt x="196" y="116"/>
                  </a:cubicBezTo>
                  <a:cubicBezTo>
                    <a:pt x="195" y="116"/>
                    <a:pt x="193" y="115"/>
                    <a:pt x="192" y="115"/>
                  </a:cubicBezTo>
                  <a:cubicBezTo>
                    <a:pt x="192" y="112"/>
                    <a:pt x="192" y="108"/>
                    <a:pt x="192" y="105"/>
                  </a:cubicBezTo>
                  <a:cubicBezTo>
                    <a:pt x="192" y="102"/>
                    <a:pt x="192" y="98"/>
                    <a:pt x="192" y="95"/>
                  </a:cubicBezTo>
                  <a:cubicBezTo>
                    <a:pt x="196" y="94"/>
                    <a:pt x="199" y="93"/>
                    <a:pt x="203" y="92"/>
                  </a:cubicBezTo>
                  <a:cubicBezTo>
                    <a:pt x="205" y="92"/>
                    <a:pt x="206" y="91"/>
                    <a:pt x="206" y="90"/>
                  </a:cubicBezTo>
                  <a:close/>
                  <a:moveTo>
                    <a:pt x="134" y="45"/>
                  </a:moveTo>
                  <a:cubicBezTo>
                    <a:pt x="125" y="40"/>
                    <a:pt x="114" y="37"/>
                    <a:pt x="102" y="37"/>
                  </a:cubicBezTo>
                  <a:cubicBezTo>
                    <a:pt x="98" y="37"/>
                    <a:pt x="94" y="38"/>
                    <a:pt x="91" y="38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72" y="42"/>
                    <a:pt x="58" y="52"/>
                    <a:pt x="48" y="65"/>
                  </a:cubicBezTo>
                  <a:cubicBezTo>
                    <a:pt x="40" y="76"/>
                    <a:pt x="35" y="90"/>
                    <a:pt x="35" y="105"/>
                  </a:cubicBezTo>
                  <a:cubicBezTo>
                    <a:pt x="35" y="106"/>
                    <a:pt x="35" y="107"/>
                    <a:pt x="35" y="108"/>
                  </a:cubicBezTo>
                  <a:cubicBezTo>
                    <a:pt x="36" y="115"/>
                    <a:pt x="37" y="122"/>
                    <a:pt x="39" y="128"/>
                  </a:cubicBezTo>
                  <a:cubicBezTo>
                    <a:pt x="48" y="153"/>
                    <a:pt x="72" y="172"/>
                    <a:pt x="100" y="173"/>
                  </a:cubicBezTo>
                  <a:cubicBezTo>
                    <a:pt x="101" y="173"/>
                    <a:pt x="103" y="173"/>
                    <a:pt x="104" y="173"/>
                  </a:cubicBezTo>
                  <a:cubicBezTo>
                    <a:pt x="136" y="172"/>
                    <a:pt x="164" y="149"/>
                    <a:pt x="170" y="117"/>
                  </a:cubicBezTo>
                  <a:cubicBezTo>
                    <a:pt x="171" y="113"/>
                    <a:pt x="171" y="109"/>
                    <a:pt x="171" y="105"/>
                  </a:cubicBezTo>
                  <a:cubicBezTo>
                    <a:pt x="171" y="79"/>
                    <a:pt x="156" y="56"/>
                    <a:pt x="134" y="45"/>
                  </a:cubicBezTo>
                  <a:close/>
                  <a:moveTo>
                    <a:pt x="134" y="45"/>
                  </a:moveTo>
                  <a:cubicBezTo>
                    <a:pt x="125" y="40"/>
                    <a:pt x="114" y="37"/>
                    <a:pt x="102" y="37"/>
                  </a:cubicBezTo>
                  <a:cubicBezTo>
                    <a:pt x="98" y="37"/>
                    <a:pt x="94" y="38"/>
                    <a:pt x="91" y="38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72" y="42"/>
                    <a:pt x="58" y="52"/>
                    <a:pt x="48" y="65"/>
                  </a:cubicBezTo>
                  <a:cubicBezTo>
                    <a:pt x="40" y="76"/>
                    <a:pt x="35" y="90"/>
                    <a:pt x="35" y="105"/>
                  </a:cubicBezTo>
                  <a:cubicBezTo>
                    <a:pt x="35" y="106"/>
                    <a:pt x="35" y="107"/>
                    <a:pt x="35" y="108"/>
                  </a:cubicBezTo>
                  <a:cubicBezTo>
                    <a:pt x="36" y="115"/>
                    <a:pt x="37" y="122"/>
                    <a:pt x="39" y="128"/>
                  </a:cubicBezTo>
                  <a:cubicBezTo>
                    <a:pt x="48" y="153"/>
                    <a:pt x="72" y="172"/>
                    <a:pt x="100" y="173"/>
                  </a:cubicBezTo>
                  <a:cubicBezTo>
                    <a:pt x="101" y="173"/>
                    <a:pt x="103" y="173"/>
                    <a:pt x="104" y="173"/>
                  </a:cubicBezTo>
                  <a:cubicBezTo>
                    <a:pt x="136" y="172"/>
                    <a:pt x="164" y="149"/>
                    <a:pt x="170" y="117"/>
                  </a:cubicBezTo>
                  <a:cubicBezTo>
                    <a:pt x="171" y="113"/>
                    <a:pt x="171" y="109"/>
                    <a:pt x="171" y="105"/>
                  </a:cubicBezTo>
                  <a:cubicBezTo>
                    <a:pt x="171" y="79"/>
                    <a:pt x="156" y="56"/>
                    <a:pt x="134" y="45"/>
                  </a:cubicBezTo>
                  <a:close/>
                </a:path>
              </a:pathLst>
            </a:custGeom>
            <a:solidFill>
              <a:srgbClr val="C0D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B0ECE79-41EB-44BF-9F22-116CC8ED4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38" y="4832351"/>
              <a:ext cx="149225" cy="147638"/>
            </a:xfrm>
            <a:prstGeom prst="ellipse">
              <a:avLst/>
            </a:pr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78" name="Freeform 134">
              <a:extLst>
                <a:ext uri="{FF2B5EF4-FFF2-40B4-BE49-F238E27FC236}">
                  <a16:creationId xmlns:a16="http://schemas.microsoft.com/office/drawing/2014/main" id="{BEF086DC-9281-425B-9CA5-29BB93D28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7463" y="4725988"/>
              <a:ext cx="358775" cy="357188"/>
            </a:xfrm>
            <a:custGeom>
              <a:avLst/>
              <a:gdLst>
                <a:gd name="T0" fmla="*/ 95 w 130"/>
                <a:gd name="T1" fmla="*/ 7 h 129"/>
                <a:gd name="T2" fmla="*/ 65 w 130"/>
                <a:gd name="T3" fmla="*/ 0 h 129"/>
                <a:gd name="T4" fmla="*/ 55 w 130"/>
                <a:gd name="T5" fmla="*/ 1 h 129"/>
                <a:gd name="T6" fmla="*/ 47 w 130"/>
                <a:gd name="T7" fmla="*/ 3 h 129"/>
                <a:gd name="T8" fmla="*/ 16 w 130"/>
                <a:gd name="T9" fmla="*/ 23 h 129"/>
                <a:gd name="T10" fmla="*/ 0 w 130"/>
                <a:gd name="T11" fmla="*/ 65 h 129"/>
                <a:gd name="T12" fmla="*/ 1 w 130"/>
                <a:gd name="T13" fmla="*/ 72 h 129"/>
                <a:gd name="T14" fmla="*/ 4 w 130"/>
                <a:gd name="T15" fmla="*/ 85 h 129"/>
                <a:gd name="T16" fmla="*/ 58 w 130"/>
                <a:gd name="T17" fmla="*/ 129 h 129"/>
                <a:gd name="T18" fmla="*/ 65 w 130"/>
                <a:gd name="T19" fmla="*/ 129 h 129"/>
                <a:gd name="T20" fmla="*/ 129 w 130"/>
                <a:gd name="T21" fmla="*/ 75 h 129"/>
                <a:gd name="T22" fmla="*/ 130 w 130"/>
                <a:gd name="T23" fmla="*/ 65 h 129"/>
                <a:gd name="T24" fmla="*/ 95 w 130"/>
                <a:gd name="T25" fmla="*/ 7 h 129"/>
                <a:gd name="T26" fmla="*/ 65 w 130"/>
                <a:gd name="T27" fmla="*/ 122 h 129"/>
                <a:gd name="T28" fmla="*/ 49 w 130"/>
                <a:gd name="T29" fmla="*/ 120 h 129"/>
                <a:gd name="T30" fmla="*/ 10 w 130"/>
                <a:gd name="T31" fmla="*/ 81 h 129"/>
                <a:gd name="T32" fmla="*/ 8 w 130"/>
                <a:gd name="T33" fmla="*/ 67 h 129"/>
                <a:gd name="T34" fmla="*/ 8 w 130"/>
                <a:gd name="T35" fmla="*/ 65 h 129"/>
                <a:gd name="T36" fmla="*/ 62 w 130"/>
                <a:gd name="T37" fmla="*/ 8 h 129"/>
                <a:gd name="T38" fmla="*/ 65 w 130"/>
                <a:gd name="T39" fmla="*/ 8 h 129"/>
                <a:gd name="T40" fmla="*/ 98 w 130"/>
                <a:gd name="T41" fmla="*/ 19 h 129"/>
                <a:gd name="T42" fmla="*/ 104 w 130"/>
                <a:gd name="T43" fmla="*/ 23 h 129"/>
                <a:gd name="T44" fmla="*/ 104 w 130"/>
                <a:gd name="T45" fmla="*/ 23 h 129"/>
                <a:gd name="T46" fmla="*/ 105 w 130"/>
                <a:gd name="T47" fmla="*/ 24 h 129"/>
                <a:gd name="T48" fmla="*/ 122 w 130"/>
                <a:gd name="T49" fmla="*/ 65 h 129"/>
                <a:gd name="T50" fmla="*/ 122 w 130"/>
                <a:gd name="T51" fmla="*/ 68 h 129"/>
                <a:gd name="T52" fmla="*/ 122 w 130"/>
                <a:gd name="T53" fmla="*/ 68 h 129"/>
                <a:gd name="T54" fmla="*/ 65 w 130"/>
                <a:gd name="T55" fmla="*/ 1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9">
                  <a:moveTo>
                    <a:pt x="95" y="7"/>
                  </a:moveTo>
                  <a:cubicBezTo>
                    <a:pt x="86" y="3"/>
                    <a:pt x="76" y="0"/>
                    <a:pt x="65" y="0"/>
                  </a:cubicBezTo>
                  <a:cubicBezTo>
                    <a:pt x="62" y="0"/>
                    <a:pt x="59" y="1"/>
                    <a:pt x="55" y="1"/>
                  </a:cubicBezTo>
                  <a:cubicBezTo>
                    <a:pt x="53" y="1"/>
                    <a:pt x="50" y="2"/>
                    <a:pt x="47" y="3"/>
                  </a:cubicBezTo>
                  <a:cubicBezTo>
                    <a:pt x="35" y="6"/>
                    <a:pt x="24" y="13"/>
                    <a:pt x="16" y="23"/>
                  </a:cubicBezTo>
                  <a:cubicBezTo>
                    <a:pt x="6" y="34"/>
                    <a:pt x="0" y="49"/>
                    <a:pt x="0" y="65"/>
                  </a:cubicBezTo>
                  <a:cubicBezTo>
                    <a:pt x="0" y="67"/>
                    <a:pt x="1" y="69"/>
                    <a:pt x="1" y="72"/>
                  </a:cubicBezTo>
                  <a:cubicBezTo>
                    <a:pt x="1" y="76"/>
                    <a:pt x="2" y="81"/>
                    <a:pt x="4" y="85"/>
                  </a:cubicBezTo>
                  <a:cubicBezTo>
                    <a:pt x="11" y="109"/>
                    <a:pt x="33" y="126"/>
                    <a:pt x="58" y="129"/>
                  </a:cubicBezTo>
                  <a:cubicBezTo>
                    <a:pt x="61" y="129"/>
                    <a:pt x="63" y="129"/>
                    <a:pt x="65" y="129"/>
                  </a:cubicBezTo>
                  <a:cubicBezTo>
                    <a:pt x="97" y="129"/>
                    <a:pt x="124" y="106"/>
                    <a:pt x="129" y="75"/>
                  </a:cubicBezTo>
                  <a:cubicBezTo>
                    <a:pt x="129" y="71"/>
                    <a:pt x="130" y="68"/>
                    <a:pt x="130" y="65"/>
                  </a:cubicBezTo>
                  <a:cubicBezTo>
                    <a:pt x="130" y="40"/>
                    <a:pt x="115" y="18"/>
                    <a:pt x="95" y="7"/>
                  </a:cubicBezTo>
                  <a:close/>
                  <a:moveTo>
                    <a:pt x="65" y="122"/>
                  </a:moveTo>
                  <a:cubicBezTo>
                    <a:pt x="59" y="122"/>
                    <a:pt x="54" y="121"/>
                    <a:pt x="49" y="120"/>
                  </a:cubicBezTo>
                  <a:cubicBezTo>
                    <a:pt x="30" y="114"/>
                    <a:pt x="16" y="100"/>
                    <a:pt x="10" y="81"/>
                  </a:cubicBezTo>
                  <a:cubicBezTo>
                    <a:pt x="9" y="77"/>
                    <a:pt x="8" y="72"/>
                    <a:pt x="8" y="67"/>
                  </a:cubicBezTo>
                  <a:cubicBezTo>
                    <a:pt x="8" y="66"/>
                    <a:pt x="8" y="66"/>
                    <a:pt x="8" y="65"/>
                  </a:cubicBezTo>
                  <a:cubicBezTo>
                    <a:pt x="8" y="34"/>
                    <a:pt x="32" y="9"/>
                    <a:pt x="62" y="8"/>
                  </a:cubicBezTo>
                  <a:cubicBezTo>
                    <a:pt x="63" y="8"/>
                    <a:pt x="64" y="8"/>
                    <a:pt x="65" y="8"/>
                  </a:cubicBezTo>
                  <a:cubicBezTo>
                    <a:pt x="78" y="8"/>
                    <a:pt x="89" y="12"/>
                    <a:pt x="98" y="19"/>
                  </a:cubicBezTo>
                  <a:cubicBezTo>
                    <a:pt x="100" y="20"/>
                    <a:pt x="102" y="21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16" y="34"/>
                    <a:pt x="122" y="49"/>
                    <a:pt x="122" y="65"/>
                  </a:cubicBezTo>
                  <a:cubicBezTo>
                    <a:pt x="122" y="66"/>
                    <a:pt x="122" y="67"/>
                    <a:pt x="122" y="68"/>
                  </a:cubicBezTo>
                  <a:cubicBezTo>
                    <a:pt x="122" y="68"/>
                    <a:pt x="122" y="68"/>
                    <a:pt x="122" y="68"/>
                  </a:cubicBezTo>
                  <a:cubicBezTo>
                    <a:pt x="121" y="98"/>
                    <a:pt x="96" y="122"/>
                    <a:pt x="65" y="122"/>
                  </a:cubicBezTo>
                  <a:close/>
                </a:path>
              </a:pathLst>
            </a:cu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581E6AE-4FD2-437D-9B9D-8476D1C281CA}"/>
              </a:ext>
            </a:extLst>
          </p:cNvPr>
          <p:cNvGrpSpPr/>
          <p:nvPr/>
        </p:nvGrpSpPr>
        <p:grpSpPr>
          <a:xfrm>
            <a:off x="3234202" y="3352572"/>
            <a:ext cx="2523924" cy="2531949"/>
            <a:chOff x="10331451" y="2994026"/>
            <a:chExt cx="1997075" cy="2003425"/>
          </a:xfrm>
        </p:grpSpPr>
        <p:sp>
          <p:nvSpPr>
            <p:cNvPr id="274" name="Freeform 142">
              <a:extLst>
                <a:ext uri="{FF2B5EF4-FFF2-40B4-BE49-F238E27FC236}">
                  <a16:creationId xmlns:a16="http://schemas.microsoft.com/office/drawing/2014/main" id="{78E76E33-C015-47A0-9B0D-C6E660696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9738" y="3265488"/>
              <a:ext cx="1458913" cy="1458913"/>
            </a:xfrm>
            <a:custGeom>
              <a:avLst/>
              <a:gdLst>
                <a:gd name="T0" fmla="*/ 467 w 528"/>
                <a:gd name="T1" fmla="*/ 308 h 528"/>
                <a:gd name="T2" fmla="*/ 459 w 528"/>
                <a:gd name="T3" fmla="*/ 304 h 528"/>
                <a:gd name="T4" fmla="*/ 431 w 528"/>
                <a:gd name="T5" fmla="*/ 307 h 528"/>
                <a:gd name="T6" fmla="*/ 470 w 528"/>
                <a:gd name="T7" fmla="*/ 310 h 528"/>
                <a:gd name="T8" fmla="*/ 467 w 528"/>
                <a:gd name="T9" fmla="*/ 308 h 528"/>
                <a:gd name="T10" fmla="*/ 459 w 528"/>
                <a:gd name="T11" fmla="*/ 304 h 528"/>
                <a:gd name="T12" fmla="*/ 431 w 528"/>
                <a:gd name="T13" fmla="*/ 307 h 528"/>
                <a:gd name="T14" fmla="*/ 470 w 528"/>
                <a:gd name="T15" fmla="*/ 310 h 528"/>
                <a:gd name="T16" fmla="*/ 467 w 528"/>
                <a:gd name="T17" fmla="*/ 308 h 528"/>
                <a:gd name="T18" fmla="*/ 459 w 528"/>
                <a:gd name="T19" fmla="*/ 304 h 528"/>
                <a:gd name="T20" fmla="*/ 431 w 528"/>
                <a:gd name="T21" fmla="*/ 307 h 528"/>
                <a:gd name="T22" fmla="*/ 470 w 528"/>
                <a:gd name="T23" fmla="*/ 310 h 528"/>
                <a:gd name="T24" fmla="*/ 467 w 528"/>
                <a:gd name="T25" fmla="*/ 308 h 528"/>
                <a:gd name="T26" fmla="*/ 459 w 528"/>
                <a:gd name="T27" fmla="*/ 304 h 528"/>
                <a:gd name="T28" fmla="*/ 431 w 528"/>
                <a:gd name="T29" fmla="*/ 307 h 528"/>
                <a:gd name="T30" fmla="*/ 470 w 528"/>
                <a:gd name="T31" fmla="*/ 310 h 528"/>
                <a:gd name="T32" fmla="*/ 512 w 528"/>
                <a:gd name="T33" fmla="*/ 173 h 528"/>
                <a:gd name="T34" fmla="*/ 169 w 528"/>
                <a:gd name="T35" fmla="*/ 18 h 528"/>
                <a:gd name="T36" fmla="*/ 114 w 528"/>
                <a:gd name="T37" fmla="*/ 481 h 528"/>
                <a:gd name="T38" fmla="*/ 203 w 528"/>
                <a:gd name="T39" fmla="*/ 521 h 528"/>
                <a:gd name="T40" fmla="*/ 279 w 528"/>
                <a:gd name="T41" fmla="*/ 528 h 528"/>
                <a:gd name="T42" fmla="*/ 447 w 528"/>
                <a:gd name="T43" fmla="*/ 454 h 528"/>
                <a:gd name="T44" fmla="*/ 524 w 528"/>
                <a:gd name="T45" fmla="*/ 314 h 528"/>
                <a:gd name="T46" fmla="*/ 528 w 528"/>
                <a:gd name="T47" fmla="*/ 257 h 528"/>
                <a:gd name="T48" fmla="*/ 392 w 528"/>
                <a:gd name="T49" fmla="*/ 316 h 528"/>
                <a:gd name="T50" fmla="*/ 464 w 528"/>
                <a:gd name="T51" fmla="*/ 380 h 528"/>
                <a:gd name="T52" fmla="*/ 242 w 528"/>
                <a:gd name="T53" fmla="*/ 490 h 528"/>
                <a:gd name="T54" fmla="*/ 248 w 528"/>
                <a:gd name="T55" fmla="*/ 399 h 528"/>
                <a:gd name="T56" fmla="*/ 290 w 528"/>
                <a:gd name="T57" fmla="*/ 404 h 528"/>
                <a:gd name="T58" fmla="*/ 282 w 528"/>
                <a:gd name="T59" fmla="*/ 492 h 528"/>
                <a:gd name="T60" fmla="*/ 215 w 528"/>
                <a:gd name="T61" fmla="*/ 83 h 528"/>
                <a:gd name="T62" fmla="*/ 452 w 528"/>
                <a:gd name="T63" fmla="*/ 135 h 528"/>
                <a:gd name="T64" fmla="*/ 446 w 528"/>
                <a:gd name="T65" fmla="*/ 216 h 528"/>
                <a:gd name="T66" fmla="*/ 432 w 528"/>
                <a:gd name="T67" fmla="*/ 222 h 528"/>
                <a:gd name="T68" fmla="*/ 373 w 528"/>
                <a:gd name="T69" fmla="*/ 178 h 528"/>
                <a:gd name="T70" fmla="*/ 452 w 528"/>
                <a:gd name="T71" fmla="*/ 135 h 528"/>
                <a:gd name="T72" fmla="*/ 98 w 528"/>
                <a:gd name="T73" fmla="*/ 222 h 528"/>
                <a:gd name="T74" fmla="*/ 65 w 528"/>
                <a:gd name="T75" fmla="*/ 149 h 528"/>
                <a:gd name="T76" fmla="*/ 65 w 528"/>
                <a:gd name="T77" fmla="*/ 380 h 528"/>
                <a:gd name="T78" fmla="*/ 150 w 528"/>
                <a:gd name="T79" fmla="*/ 330 h 528"/>
                <a:gd name="T80" fmla="*/ 469 w 528"/>
                <a:gd name="T81" fmla="*/ 309 h 528"/>
                <a:gd name="T82" fmla="*/ 464 w 528"/>
                <a:gd name="T83" fmla="*/ 307 h 528"/>
                <a:gd name="T84" fmla="*/ 455 w 528"/>
                <a:gd name="T85" fmla="*/ 301 h 528"/>
                <a:gd name="T86" fmla="*/ 464 w 528"/>
                <a:gd name="T87" fmla="*/ 330 h 528"/>
                <a:gd name="T88" fmla="*/ 469 w 528"/>
                <a:gd name="T89" fmla="*/ 309 h 528"/>
                <a:gd name="T90" fmla="*/ 464 w 528"/>
                <a:gd name="T91" fmla="*/ 307 h 528"/>
                <a:gd name="T92" fmla="*/ 455 w 528"/>
                <a:gd name="T93" fmla="*/ 301 h 528"/>
                <a:gd name="T94" fmla="*/ 464 w 528"/>
                <a:gd name="T95" fmla="*/ 330 h 528"/>
                <a:gd name="T96" fmla="*/ 469 w 528"/>
                <a:gd name="T97" fmla="*/ 309 h 528"/>
                <a:gd name="T98" fmla="*/ 464 w 528"/>
                <a:gd name="T99" fmla="*/ 307 h 528"/>
                <a:gd name="T100" fmla="*/ 455 w 528"/>
                <a:gd name="T101" fmla="*/ 301 h 528"/>
                <a:gd name="T102" fmla="*/ 464 w 528"/>
                <a:gd name="T103" fmla="*/ 33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8" h="528"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528" y="257"/>
                  </a:moveTo>
                  <a:cubicBezTo>
                    <a:pt x="528" y="256"/>
                    <a:pt x="528" y="256"/>
                    <a:pt x="528" y="255"/>
                  </a:cubicBezTo>
                  <a:cubicBezTo>
                    <a:pt x="528" y="252"/>
                    <a:pt x="528" y="248"/>
                    <a:pt x="527" y="244"/>
                  </a:cubicBezTo>
                  <a:cubicBezTo>
                    <a:pt x="525" y="219"/>
                    <a:pt x="520" y="195"/>
                    <a:pt x="512" y="173"/>
                  </a:cubicBezTo>
                  <a:cubicBezTo>
                    <a:pt x="505" y="155"/>
                    <a:pt x="497" y="138"/>
                    <a:pt x="486" y="122"/>
                  </a:cubicBezTo>
                  <a:cubicBezTo>
                    <a:pt x="445" y="58"/>
                    <a:pt x="377" y="13"/>
                    <a:pt x="298" y="3"/>
                  </a:cubicBezTo>
                  <a:cubicBezTo>
                    <a:pt x="287" y="1"/>
                    <a:pt x="276" y="0"/>
                    <a:pt x="264" y="0"/>
                  </a:cubicBezTo>
                  <a:cubicBezTo>
                    <a:pt x="231" y="0"/>
                    <a:pt x="198" y="7"/>
                    <a:pt x="169" y="18"/>
                  </a:cubicBezTo>
                  <a:cubicBezTo>
                    <a:pt x="163" y="20"/>
                    <a:pt x="158" y="23"/>
                    <a:pt x="153" y="25"/>
                  </a:cubicBezTo>
                  <a:cubicBezTo>
                    <a:pt x="75" y="62"/>
                    <a:pt x="17" y="135"/>
                    <a:pt x="4" y="223"/>
                  </a:cubicBezTo>
                  <a:cubicBezTo>
                    <a:pt x="2" y="236"/>
                    <a:pt x="0" y="250"/>
                    <a:pt x="0" y="264"/>
                  </a:cubicBezTo>
                  <a:cubicBezTo>
                    <a:pt x="0" y="354"/>
                    <a:pt x="45" y="433"/>
                    <a:pt x="114" y="481"/>
                  </a:cubicBezTo>
                  <a:cubicBezTo>
                    <a:pt x="123" y="488"/>
                    <a:pt x="133" y="494"/>
                    <a:pt x="144" y="499"/>
                  </a:cubicBezTo>
                  <a:cubicBezTo>
                    <a:pt x="150" y="502"/>
                    <a:pt x="157" y="506"/>
                    <a:pt x="164" y="508"/>
                  </a:cubicBezTo>
                  <a:cubicBezTo>
                    <a:pt x="169" y="511"/>
                    <a:pt x="175" y="513"/>
                    <a:pt x="181" y="515"/>
                  </a:cubicBezTo>
                  <a:cubicBezTo>
                    <a:pt x="188" y="517"/>
                    <a:pt x="195" y="519"/>
                    <a:pt x="203" y="521"/>
                  </a:cubicBezTo>
                  <a:cubicBezTo>
                    <a:pt x="214" y="524"/>
                    <a:pt x="227" y="526"/>
                    <a:pt x="239" y="527"/>
                  </a:cubicBezTo>
                  <a:cubicBezTo>
                    <a:pt x="247" y="528"/>
                    <a:pt x="256" y="528"/>
                    <a:pt x="264" y="528"/>
                  </a:cubicBezTo>
                  <a:cubicBezTo>
                    <a:pt x="264" y="528"/>
                    <a:pt x="264" y="528"/>
                    <a:pt x="264" y="528"/>
                  </a:cubicBezTo>
                  <a:cubicBezTo>
                    <a:pt x="269" y="528"/>
                    <a:pt x="274" y="528"/>
                    <a:pt x="279" y="528"/>
                  </a:cubicBezTo>
                  <a:cubicBezTo>
                    <a:pt x="288" y="527"/>
                    <a:pt x="297" y="526"/>
                    <a:pt x="306" y="525"/>
                  </a:cubicBezTo>
                  <a:cubicBezTo>
                    <a:pt x="344" y="519"/>
                    <a:pt x="379" y="505"/>
                    <a:pt x="410" y="484"/>
                  </a:cubicBezTo>
                  <a:cubicBezTo>
                    <a:pt x="414" y="482"/>
                    <a:pt x="417" y="480"/>
                    <a:pt x="420" y="477"/>
                  </a:cubicBezTo>
                  <a:cubicBezTo>
                    <a:pt x="429" y="470"/>
                    <a:pt x="439" y="463"/>
                    <a:pt x="447" y="454"/>
                  </a:cubicBezTo>
                  <a:cubicBezTo>
                    <a:pt x="451" y="451"/>
                    <a:pt x="454" y="447"/>
                    <a:pt x="458" y="444"/>
                  </a:cubicBezTo>
                  <a:cubicBezTo>
                    <a:pt x="473" y="427"/>
                    <a:pt x="487" y="408"/>
                    <a:pt x="497" y="388"/>
                  </a:cubicBezTo>
                  <a:cubicBezTo>
                    <a:pt x="502" y="379"/>
                    <a:pt x="506" y="370"/>
                    <a:pt x="510" y="360"/>
                  </a:cubicBezTo>
                  <a:cubicBezTo>
                    <a:pt x="516" y="345"/>
                    <a:pt x="520" y="330"/>
                    <a:pt x="524" y="314"/>
                  </a:cubicBezTo>
                  <a:cubicBezTo>
                    <a:pt x="524" y="313"/>
                    <a:pt x="524" y="313"/>
                    <a:pt x="524" y="313"/>
                  </a:cubicBezTo>
                  <a:cubicBezTo>
                    <a:pt x="525" y="308"/>
                    <a:pt x="525" y="303"/>
                    <a:pt x="526" y="297"/>
                  </a:cubicBezTo>
                  <a:cubicBezTo>
                    <a:pt x="527" y="287"/>
                    <a:pt x="528" y="276"/>
                    <a:pt x="528" y="264"/>
                  </a:cubicBezTo>
                  <a:cubicBezTo>
                    <a:pt x="528" y="262"/>
                    <a:pt x="528" y="259"/>
                    <a:pt x="528" y="257"/>
                  </a:cubicBezTo>
                  <a:moveTo>
                    <a:pt x="443" y="399"/>
                  </a:moveTo>
                  <a:cubicBezTo>
                    <a:pt x="429" y="406"/>
                    <a:pt x="412" y="406"/>
                    <a:pt x="397" y="398"/>
                  </a:cubicBezTo>
                  <a:cubicBezTo>
                    <a:pt x="374" y="384"/>
                    <a:pt x="365" y="354"/>
                    <a:pt x="379" y="330"/>
                  </a:cubicBezTo>
                  <a:cubicBezTo>
                    <a:pt x="382" y="325"/>
                    <a:pt x="387" y="320"/>
                    <a:pt x="392" y="316"/>
                  </a:cubicBezTo>
                  <a:cubicBezTo>
                    <a:pt x="403" y="307"/>
                    <a:pt x="417" y="304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3" y="345"/>
                    <a:pt x="473" y="364"/>
                    <a:pt x="464" y="380"/>
                  </a:cubicBezTo>
                  <a:cubicBezTo>
                    <a:pt x="459" y="388"/>
                    <a:pt x="452" y="395"/>
                    <a:pt x="443" y="399"/>
                  </a:cubicBezTo>
                  <a:moveTo>
                    <a:pt x="282" y="492"/>
                  </a:moveTo>
                  <a:cubicBezTo>
                    <a:pt x="277" y="494"/>
                    <a:pt x="271" y="495"/>
                    <a:pt x="265" y="495"/>
                  </a:cubicBezTo>
                  <a:cubicBezTo>
                    <a:pt x="257" y="495"/>
                    <a:pt x="249" y="493"/>
                    <a:pt x="242" y="490"/>
                  </a:cubicBezTo>
                  <a:cubicBezTo>
                    <a:pt x="226" y="482"/>
                    <a:pt x="215" y="465"/>
                    <a:pt x="215" y="446"/>
                  </a:cubicBezTo>
                  <a:cubicBezTo>
                    <a:pt x="215" y="440"/>
                    <a:pt x="216" y="435"/>
                    <a:pt x="218" y="430"/>
                  </a:cubicBezTo>
                  <a:cubicBezTo>
                    <a:pt x="222" y="418"/>
                    <a:pt x="231" y="408"/>
                    <a:pt x="242" y="402"/>
                  </a:cubicBezTo>
                  <a:cubicBezTo>
                    <a:pt x="244" y="401"/>
                    <a:pt x="246" y="400"/>
                    <a:pt x="248" y="399"/>
                  </a:cubicBezTo>
                  <a:cubicBezTo>
                    <a:pt x="249" y="399"/>
                    <a:pt x="250" y="399"/>
                    <a:pt x="251" y="399"/>
                  </a:cubicBezTo>
                  <a:cubicBezTo>
                    <a:pt x="255" y="397"/>
                    <a:pt x="260" y="397"/>
                    <a:pt x="265" y="397"/>
                  </a:cubicBezTo>
                  <a:cubicBezTo>
                    <a:pt x="266" y="397"/>
                    <a:pt x="268" y="397"/>
                    <a:pt x="269" y="397"/>
                  </a:cubicBezTo>
                  <a:cubicBezTo>
                    <a:pt x="277" y="397"/>
                    <a:pt x="284" y="400"/>
                    <a:pt x="290" y="404"/>
                  </a:cubicBezTo>
                  <a:cubicBezTo>
                    <a:pt x="295" y="407"/>
                    <a:pt x="299" y="410"/>
                    <a:pt x="303" y="415"/>
                  </a:cubicBezTo>
                  <a:cubicBezTo>
                    <a:pt x="310" y="423"/>
                    <a:pt x="314" y="434"/>
                    <a:pt x="314" y="446"/>
                  </a:cubicBezTo>
                  <a:cubicBezTo>
                    <a:pt x="314" y="450"/>
                    <a:pt x="313" y="454"/>
                    <a:pt x="313" y="457"/>
                  </a:cubicBezTo>
                  <a:cubicBezTo>
                    <a:pt x="309" y="473"/>
                    <a:pt x="297" y="486"/>
                    <a:pt x="282" y="492"/>
                  </a:cubicBezTo>
                  <a:moveTo>
                    <a:pt x="314" y="83"/>
                  </a:moveTo>
                  <a:cubicBezTo>
                    <a:pt x="314" y="85"/>
                    <a:pt x="314" y="87"/>
                    <a:pt x="313" y="90"/>
                  </a:cubicBezTo>
                  <a:cubicBezTo>
                    <a:pt x="310" y="114"/>
                    <a:pt x="290" y="132"/>
                    <a:pt x="265" y="132"/>
                  </a:cubicBezTo>
                  <a:cubicBezTo>
                    <a:pt x="237" y="132"/>
                    <a:pt x="215" y="110"/>
                    <a:pt x="215" y="83"/>
                  </a:cubicBezTo>
                  <a:cubicBezTo>
                    <a:pt x="215" y="57"/>
                    <a:pt x="236" y="36"/>
                    <a:pt x="261" y="34"/>
                  </a:cubicBezTo>
                  <a:cubicBezTo>
                    <a:pt x="262" y="34"/>
                    <a:pt x="263" y="34"/>
                    <a:pt x="265" y="34"/>
                  </a:cubicBezTo>
                  <a:cubicBezTo>
                    <a:pt x="292" y="34"/>
                    <a:pt x="314" y="56"/>
                    <a:pt x="314" y="83"/>
                  </a:cubicBezTo>
                  <a:moveTo>
                    <a:pt x="452" y="135"/>
                  </a:moveTo>
                  <a:cubicBezTo>
                    <a:pt x="457" y="139"/>
                    <a:pt x="461" y="144"/>
                    <a:pt x="464" y="149"/>
                  </a:cubicBezTo>
                  <a:cubicBezTo>
                    <a:pt x="471" y="161"/>
                    <a:pt x="472" y="173"/>
                    <a:pt x="469" y="185"/>
                  </a:cubicBezTo>
                  <a:cubicBezTo>
                    <a:pt x="467" y="196"/>
                    <a:pt x="461" y="205"/>
                    <a:pt x="453" y="212"/>
                  </a:cubicBezTo>
                  <a:cubicBezTo>
                    <a:pt x="451" y="214"/>
                    <a:pt x="449" y="215"/>
                    <a:pt x="446" y="216"/>
                  </a:cubicBezTo>
                  <a:cubicBezTo>
                    <a:pt x="444" y="218"/>
                    <a:pt x="442" y="219"/>
                    <a:pt x="440" y="219"/>
                  </a:cubicBezTo>
                  <a:cubicBezTo>
                    <a:pt x="439" y="220"/>
                    <a:pt x="438" y="220"/>
                    <a:pt x="436" y="221"/>
                  </a:cubicBezTo>
                  <a:cubicBezTo>
                    <a:pt x="436" y="221"/>
                    <a:pt x="436" y="221"/>
                    <a:pt x="436" y="221"/>
                  </a:cubicBezTo>
                  <a:cubicBezTo>
                    <a:pt x="435" y="221"/>
                    <a:pt x="433" y="222"/>
                    <a:pt x="432" y="222"/>
                  </a:cubicBezTo>
                  <a:cubicBezTo>
                    <a:pt x="411" y="226"/>
                    <a:pt x="390" y="217"/>
                    <a:pt x="379" y="198"/>
                  </a:cubicBezTo>
                  <a:cubicBezTo>
                    <a:pt x="378" y="196"/>
                    <a:pt x="377" y="195"/>
                    <a:pt x="376" y="193"/>
                  </a:cubicBezTo>
                  <a:cubicBezTo>
                    <a:pt x="374" y="188"/>
                    <a:pt x="373" y="183"/>
                    <a:pt x="373" y="178"/>
                  </a:cubicBezTo>
                  <a:cubicBezTo>
                    <a:pt x="373" y="178"/>
                    <a:pt x="373" y="178"/>
                    <a:pt x="373" y="178"/>
                  </a:cubicBezTo>
                  <a:cubicBezTo>
                    <a:pt x="372" y="171"/>
                    <a:pt x="373" y="163"/>
                    <a:pt x="376" y="156"/>
                  </a:cubicBezTo>
                  <a:cubicBezTo>
                    <a:pt x="380" y="146"/>
                    <a:pt x="387" y="137"/>
                    <a:pt x="397" y="131"/>
                  </a:cubicBezTo>
                  <a:cubicBezTo>
                    <a:pt x="402" y="128"/>
                    <a:pt x="408" y="126"/>
                    <a:pt x="413" y="125"/>
                  </a:cubicBezTo>
                  <a:cubicBezTo>
                    <a:pt x="427" y="123"/>
                    <a:pt x="441" y="127"/>
                    <a:pt x="452" y="135"/>
                  </a:cubicBezTo>
                  <a:moveTo>
                    <a:pt x="119" y="126"/>
                  </a:moveTo>
                  <a:cubicBezTo>
                    <a:pt x="123" y="127"/>
                    <a:pt x="128" y="129"/>
                    <a:pt x="132" y="131"/>
                  </a:cubicBezTo>
                  <a:cubicBezTo>
                    <a:pt x="156" y="145"/>
                    <a:pt x="164" y="175"/>
                    <a:pt x="150" y="198"/>
                  </a:cubicBezTo>
                  <a:cubicBezTo>
                    <a:pt x="139" y="217"/>
                    <a:pt x="118" y="226"/>
                    <a:pt x="98" y="222"/>
                  </a:cubicBezTo>
                  <a:cubicBezTo>
                    <a:pt x="93" y="221"/>
                    <a:pt x="88" y="219"/>
                    <a:pt x="83" y="216"/>
                  </a:cubicBezTo>
                  <a:cubicBezTo>
                    <a:pt x="79" y="214"/>
                    <a:pt x="75" y="211"/>
                    <a:pt x="72" y="208"/>
                  </a:cubicBezTo>
                  <a:cubicBezTo>
                    <a:pt x="68" y="204"/>
                    <a:pt x="65" y="199"/>
                    <a:pt x="63" y="194"/>
                  </a:cubicBezTo>
                  <a:cubicBezTo>
                    <a:pt x="56" y="180"/>
                    <a:pt x="57" y="164"/>
                    <a:pt x="65" y="149"/>
                  </a:cubicBezTo>
                  <a:cubicBezTo>
                    <a:pt x="76" y="130"/>
                    <a:pt x="98" y="121"/>
                    <a:pt x="119" y="126"/>
                  </a:cubicBezTo>
                  <a:moveTo>
                    <a:pt x="132" y="398"/>
                  </a:moveTo>
                  <a:cubicBezTo>
                    <a:pt x="114" y="408"/>
                    <a:pt x="92" y="406"/>
                    <a:pt x="77" y="394"/>
                  </a:cubicBezTo>
                  <a:cubicBezTo>
                    <a:pt x="72" y="390"/>
                    <a:pt x="68" y="385"/>
                    <a:pt x="65" y="380"/>
                  </a:cubicBezTo>
                  <a:cubicBezTo>
                    <a:pt x="51" y="356"/>
                    <a:pt x="59" y="326"/>
                    <a:pt x="83" y="312"/>
                  </a:cubicBezTo>
                  <a:cubicBezTo>
                    <a:pt x="85" y="311"/>
                    <a:pt x="87" y="311"/>
                    <a:pt x="88" y="310"/>
                  </a:cubicBezTo>
                  <a:cubicBezTo>
                    <a:pt x="101" y="305"/>
                    <a:pt x="114" y="305"/>
                    <a:pt x="126" y="309"/>
                  </a:cubicBezTo>
                  <a:cubicBezTo>
                    <a:pt x="136" y="313"/>
                    <a:pt x="145" y="320"/>
                    <a:pt x="150" y="330"/>
                  </a:cubicBezTo>
                  <a:cubicBezTo>
                    <a:pt x="159" y="346"/>
                    <a:pt x="159" y="364"/>
                    <a:pt x="151" y="379"/>
                  </a:cubicBezTo>
                  <a:cubicBezTo>
                    <a:pt x="146" y="387"/>
                    <a:pt x="140" y="393"/>
                    <a:pt x="132" y="398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</a:path>
              </a:pathLst>
            </a:custGeom>
            <a:solidFill>
              <a:srgbClr val="F0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75" name="Freeform 143">
              <a:extLst>
                <a:ext uri="{FF2B5EF4-FFF2-40B4-BE49-F238E27FC236}">
                  <a16:creationId xmlns:a16="http://schemas.microsoft.com/office/drawing/2014/main" id="{2F659652-0E20-4E69-827E-FF107C315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1451" y="2994026"/>
              <a:ext cx="1997075" cy="2003425"/>
            </a:xfrm>
            <a:custGeom>
              <a:avLst/>
              <a:gdLst>
                <a:gd name="T0" fmla="*/ 667 w 723"/>
                <a:gd name="T1" fmla="*/ 372 h 725"/>
                <a:gd name="T2" fmla="*/ 723 w 723"/>
                <a:gd name="T3" fmla="*/ 329 h 725"/>
                <a:gd name="T4" fmla="*/ 657 w 723"/>
                <a:gd name="T5" fmla="*/ 281 h 725"/>
                <a:gd name="T6" fmla="*/ 686 w 723"/>
                <a:gd name="T7" fmla="*/ 226 h 725"/>
                <a:gd name="T8" fmla="*/ 634 w 723"/>
                <a:gd name="T9" fmla="*/ 189 h 725"/>
                <a:gd name="T10" fmla="*/ 552 w 723"/>
                <a:gd name="T11" fmla="*/ 123 h 725"/>
                <a:gd name="T12" fmla="*/ 476 w 723"/>
                <a:gd name="T13" fmla="*/ 66 h 725"/>
                <a:gd name="T14" fmla="*/ 400 w 723"/>
                <a:gd name="T15" fmla="*/ 0 h 725"/>
                <a:gd name="T16" fmla="*/ 375 w 723"/>
                <a:gd name="T17" fmla="*/ 56 h 725"/>
                <a:gd name="T18" fmla="*/ 284 w 723"/>
                <a:gd name="T19" fmla="*/ 7 h 725"/>
                <a:gd name="T20" fmla="*/ 237 w 723"/>
                <a:gd name="T21" fmla="*/ 53 h 725"/>
                <a:gd name="T22" fmla="*/ 171 w 723"/>
                <a:gd name="T23" fmla="*/ 123 h 725"/>
                <a:gd name="T24" fmla="*/ 118 w 723"/>
                <a:gd name="T25" fmla="*/ 178 h 725"/>
                <a:gd name="T26" fmla="*/ 49 w 723"/>
                <a:gd name="T27" fmla="*/ 178 h 725"/>
                <a:gd name="T28" fmla="*/ 61 w 723"/>
                <a:gd name="T29" fmla="*/ 281 h 725"/>
                <a:gd name="T30" fmla="*/ 0 w 723"/>
                <a:gd name="T31" fmla="*/ 396 h 725"/>
                <a:gd name="T32" fmla="*/ 46 w 723"/>
                <a:gd name="T33" fmla="*/ 492 h 725"/>
                <a:gd name="T34" fmla="*/ 114 w 723"/>
                <a:gd name="T35" fmla="*/ 541 h 725"/>
                <a:gd name="T36" fmla="*/ 193 w 723"/>
                <a:gd name="T37" fmla="*/ 617 h 725"/>
                <a:gd name="T38" fmla="*/ 261 w 723"/>
                <a:gd name="T39" fmla="*/ 651 h 725"/>
                <a:gd name="T40" fmla="*/ 280 w 723"/>
                <a:gd name="T41" fmla="*/ 666 h 725"/>
                <a:gd name="T42" fmla="*/ 281 w 723"/>
                <a:gd name="T43" fmla="*/ 701 h 725"/>
                <a:gd name="T44" fmla="*/ 287 w 723"/>
                <a:gd name="T45" fmla="*/ 718 h 725"/>
                <a:gd name="T46" fmla="*/ 315 w 723"/>
                <a:gd name="T47" fmla="*/ 723 h 725"/>
                <a:gd name="T48" fmla="*/ 361 w 723"/>
                <a:gd name="T49" fmla="*/ 668 h 725"/>
                <a:gd name="T50" fmla="*/ 406 w 723"/>
                <a:gd name="T51" fmla="*/ 724 h 725"/>
                <a:gd name="T52" fmla="*/ 443 w 723"/>
                <a:gd name="T53" fmla="*/ 658 h 725"/>
                <a:gd name="T54" fmla="*/ 508 w 723"/>
                <a:gd name="T55" fmla="*/ 694 h 725"/>
                <a:gd name="T56" fmla="*/ 542 w 723"/>
                <a:gd name="T57" fmla="*/ 658 h 725"/>
                <a:gd name="T58" fmla="*/ 530 w 723"/>
                <a:gd name="T59" fmla="*/ 618 h 725"/>
                <a:gd name="T60" fmla="*/ 601 w 723"/>
                <a:gd name="T61" fmla="*/ 634 h 725"/>
                <a:gd name="T62" fmla="*/ 616 w 723"/>
                <a:gd name="T63" fmla="*/ 623 h 725"/>
                <a:gd name="T64" fmla="*/ 634 w 723"/>
                <a:gd name="T65" fmla="*/ 603 h 725"/>
                <a:gd name="T66" fmla="*/ 613 w 723"/>
                <a:gd name="T67" fmla="*/ 571 h 725"/>
                <a:gd name="T68" fmla="*/ 674 w 723"/>
                <a:gd name="T69" fmla="*/ 547 h 725"/>
                <a:gd name="T70" fmla="*/ 657 w 723"/>
                <a:gd name="T71" fmla="*/ 444 h 725"/>
                <a:gd name="T72" fmla="*/ 723 w 723"/>
                <a:gd name="T73" fmla="*/ 397 h 725"/>
                <a:gd name="T74" fmla="*/ 300 w 723"/>
                <a:gd name="T75" fmla="*/ 609 h 725"/>
                <a:gd name="T76" fmla="*/ 107 w 723"/>
                <a:gd name="T77" fmla="*/ 362 h 725"/>
                <a:gd name="T78" fmla="*/ 124 w 723"/>
                <a:gd name="T79" fmla="*/ 271 h 725"/>
                <a:gd name="T80" fmla="*/ 132 w 723"/>
                <a:gd name="T81" fmla="*/ 253 h 725"/>
                <a:gd name="T82" fmla="*/ 170 w 723"/>
                <a:gd name="T83" fmla="*/ 195 h 725"/>
                <a:gd name="T84" fmla="*/ 194 w 723"/>
                <a:gd name="T85" fmla="*/ 172 h 725"/>
                <a:gd name="T86" fmla="*/ 221 w 723"/>
                <a:gd name="T87" fmla="*/ 151 h 725"/>
                <a:gd name="T88" fmla="*/ 406 w 723"/>
                <a:gd name="T89" fmla="*/ 112 h 725"/>
                <a:gd name="T90" fmla="*/ 616 w 723"/>
                <a:gd name="T91" fmla="*/ 353 h 725"/>
                <a:gd name="T92" fmla="*/ 597 w 723"/>
                <a:gd name="T93" fmla="*/ 458 h 725"/>
                <a:gd name="T94" fmla="*/ 578 w 723"/>
                <a:gd name="T95" fmla="*/ 496 h 725"/>
                <a:gd name="T96" fmla="*/ 551 w 723"/>
                <a:gd name="T97" fmla="*/ 532 h 725"/>
                <a:gd name="T98" fmla="*/ 534 w 723"/>
                <a:gd name="T99" fmla="*/ 549 h 725"/>
                <a:gd name="T100" fmla="*/ 520 w 723"/>
                <a:gd name="T101" fmla="*/ 561 h 725"/>
                <a:gd name="T102" fmla="*/ 488 w 723"/>
                <a:gd name="T103" fmla="*/ 583 h 725"/>
                <a:gd name="T104" fmla="*/ 461 w 723"/>
                <a:gd name="T105" fmla="*/ 596 h 725"/>
                <a:gd name="T106" fmla="*/ 420 w 723"/>
                <a:gd name="T107" fmla="*/ 61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3" h="725">
                  <a:moveTo>
                    <a:pt x="723" y="397"/>
                  </a:moveTo>
                  <a:cubicBezTo>
                    <a:pt x="708" y="390"/>
                    <a:pt x="693" y="385"/>
                    <a:pt x="678" y="380"/>
                  </a:cubicBezTo>
                  <a:cubicBezTo>
                    <a:pt x="675" y="379"/>
                    <a:pt x="671" y="378"/>
                    <a:pt x="668" y="376"/>
                  </a:cubicBezTo>
                  <a:cubicBezTo>
                    <a:pt x="668" y="375"/>
                    <a:pt x="667" y="374"/>
                    <a:pt x="667" y="373"/>
                  </a:cubicBezTo>
                  <a:cubicBezTo>
                    <a:pt x="667" y="372"/>
                    <a:pt x="667" y="372"/>
                    <a:pt x="667" y="372"/>
                  </a:cubicBezTo>
                  <a:cubicBezTo>
                    <a:pt x="666" y="368"/>
                    <a:pt x="666" y="364"/>
                    <a:pt x="667" y="360"/>
                  </a:cubicBezTo>
                  <a:cubicBezTo>
                    <a:pt x="667" y="358"/>
                    <a:pt x="667" y="356"/>
                    <a:pt x="667" y="353"/>
                  </a:cubicBezTo>
                  <a:cubicBezTo>
                    <a:pt x="666" y="352"/>
                    <a:pt x="666" y="351"/>
                    <a:pt x="666" y="349"/>
                  </a:cubicBezTo>
                  <a:cubicBezTo>
                    <a:pt x="670" y="348"/>
                    <a:pt x="674" y="347"/>
                    <a:pt x="678" y="345"/>
                  </a:cubicBezTo>
                  <a:cubicBezTo>
                    <a:pt x="693" y="340"/>
                    <a:pt x="708" y="334"/>
                    <a:pt x="723" y="329"/>
                  </a:cubicBezTo>
                  <a:cubicBezTo>
                    <a:pt x="723" y="322"/>
                    <a:pt x="723" y="316"/>
                    <a:pt x="722" y="310"/>
                  </a:cubicBezTo>
                  <a:cubicBezTo>
                    <a:pt x="721" y="301"/>
                    <a:pt x="719" y="293"/>
                    <a:pt x="717" y="284"/>
                  </a:cubicBezTo>
                  <a:cubicBezTo>
                    <a:pt x="707" y="281"/>
                    <a:pt x="697" y="282"/>
                    <a:pt x="687" y="282"/>
                  </a:cubicBezTo>
                  <a:cubicBezTo>
                    <a:pt x="687" y="282"/>
                    <a:pt x="687" y="282"/>
                    <a:pt x="687" y="282"/>
                  </a:cubicBezTo>
                  <a:cubicBezTo>
                    <a:pt x="677" y="281"/>
                    <a:pt x="667" y="281"/>
                    <a:pt x="657" y="281"/>
                  </a:cubicBezTo>
                  <a:cubicBezTo>
                    <a:pt x="657" y="280"/>
                    <a:pt x="657" y="280"/>
                    <a:pt x="657" y="280"/>
                  </a:cubicBezTo>
                  <a:cubicBezTo>
                    <a:pt x="653" y="273"/>
                    <a:pt x="651" y="265"/>
                    <a:pt x="648" y="257"/>
                  </a:cubicBezTo>
                  <a:cubicBezTo>
                    <a:pt x="650" y="254"/>
                    <a:pt x="652" y="252"/>
                    <a:pt x="654" y="250"/>
                  </a:cubicBezTo>
                  <a:cubicBezTo>
                    <a:pt x="659" y="246"/>
                    <a:pt x="664" y="242"/>
                    <a:pt x="669" y="239"/>
                  </a:cubicBezTo>
                  <a:cubicBezTo>
                    <a:pt x="675" y="234"/>
                    <a:pt x="680" y="230"/>
                    <a:pt x="686" y="226"/>
                  </a:cubicBezTo>
                  <a:cubicBezTo>
                    <a:pt x="688" y="224"/>
                    <a:pt x="690" y="222"/>
                    <a:pt x="693" y="220"/>
                  </a:cubicBezTo>
                  <a:cubicBezTo>
                    <a:pt x="694" y="219"/>
                    <a:pt x="695" y="218"/>
                    <a:pt x="695" y="217"/>
                  </a:cubicBezTo>
                  <a:cubicBezTo>
                    <a:pt x="692" y="208"/>
                    <a:pt x="688" y="200"/>
                    <a:pt x="683" y="192"/>
                  </a:cubicBezTo>
                  <a:cubicBezTo>
                    <a:pt x="681" y="187"/>
                    <a:pt x="678" y="182"/>
                    <a:pt x="675" y="178"/>
                  </a:cubicBezTo>
                  <a:cubicBezTo>
                    <a:pt x="661" y="180"/>
                    <a:pt x="647" y="184"/>
                    <a:pt x="634" y="189"/>
                  </a:cubicBezTo>
                  <a:cubicBezTo>
                    <a:pt x="628" y="191"/>
                    <a:pt x="623" y="192"/>
                    <a:pt x="617" y="194"/>
                  </a:cubicBezTo>
                  <a:cubicBezTo>
                    <a:pt x="611" y="186"/>
                    <a:pt x="606" y="179"/>
                    <a:pt x="600" y="172"/>
                  </a:cubicBezTo>
                  <a:cubicBezTo>
                    <a:pt x="612" y="155"/>
                    <a:pt x="624" y="139"/>
                    <a:pt x="634" y="122"/>
                  </a:cubicBezTo>
                  <a:cubicBezTo>
                    <a:pt x="625" y="110"/>
                    <a:pt x="614" y="100"/>
                    <a:pt x="603" y="90"/>
                  </a:cubicBezTo>
                  <a:cubicBezTo>
                    <a:pt x="584" y="100"/>
                    <a:pt x="569" y="112"/>
                    <a:pt x="552" y="123"/>
                  </a:cubicBezTo>
                  <a:cubicBezTo>
                    <a:pt x="545" y="118"/>
                    <a:pt x="537" y="113"/>
                    <a:pt x="530" y="107"/>
                  </a:cubicBezTo>
                  <a:cubicBezTo>
                    <a:pt x="535" y="87"/>
                    <a:pt x="543" y="69"/>
                    <a:pt x="546" y="49"/>
                  </a:cubicBezTo>
                  <a:cubicBezTo>
                    <a:pt x="534" y="41"/>
                    <a:pt x="521" y="35"/>
                    <a:pt x="507" y="29"/>
                  </a:cubicBezTo>
                  <a:cubicBezTo>
                    <a:pt x="505" y="31"/>
                    <a:pt x="502" y="33"/>
                    <a:pt x="500" y="36"/>
                  </a:cubicBezTo>
                  <a:cubicBezTo>
                    <a:pt x="492" y="46"/>
                    <a:pt x="484" y="56"/>
                    <a:pt x="476" y="66"/>
                  </a:cubicBezTo>
                  <a:cubicBezTo>
                    <a:pt x="474" y="69"/>
                    <a:pt x="471" y="72"/>
                    <a:pt x="469" y="76"/>
                  </a:cubicBezTo>
                  <a:cubicBezTo>
                    <a:pt x="460" y="73"/>
                    <a:pt x="451" y="71"/>
                    <a:pt x="443" y="67"/>
                  </a:cubicBezTo>
                  <a:cubicBezTo>
                    <a:pt x="442" y="58"/>
                    <a:pt x="443" y="49"/>
                    <a:pt x="443" y="40"/>
                  </a:cubicBezTo>
                  <a:cubicBezTo>
                    <a:pt x="443" y="29"/>
                    <a:pt x="442" y="18"/>
                    <a:pt x="440" y="7"/>
                  </a:cubicBezTo>
                  <a:cubicBezTo>
                    <a:pt x="427" y="3"/>
                    <a:pt x="413" y="2"/>
                    <a:pt x="400" y="0"/>
                  </a:cubicBezTo>
                  <a:cubicBezTo>
                    <a:pt x="399" y="0"/>
                    <a:pt x="398" y="0"/>
                    <a:pt x="398" y="0"/>
                  </a:cubicBezTo>
                  <a:cubicBezTo>
                    <a:pt x="396" y="2"/>
                    <a:pt x="395" y="4"/>
                    <a:pt x="394" y="6"/>
                  </a:cubicBezTo>
                  <a:cubicBezTo>
                    <a:pt x="393" y="7"/>
                    <a:pt x="393" y="8"/>
                    <a:pt x="393" y="8"/>
                  </a:cubicBezTo>
                  <a:cubicBezTo>
                    <a:pt x="388" y="22"/>
                    <a:pt x="383" y="36"/>
                    <a:pt x="378" y="49"/>
                  </a:cubicBezTo>
                  <a:cubicBezTo>
                    <a:pt x="377" y="51"/>
                    <a:pt x="376" y="54"/>
                    <a:pt x="375" y="56"/>
                  </a:cubicBezTo>
                  <a:cubicBezTo>
                    <a:pt x="369" y="57"/>
                    <a:pt x="363" y="57"/>
                    <a:pt x="357" y="57"/>
                  </a:cubicBezTo>
                  <a:cubicBezTo>
                    <a:pt x="354" y="57"/>
                    <a:pt x="351" y="57"/>
                    <a:pt x="348" y="57"/>
                  </a:cubicBezTo>
                  <a:cubicBezTo>
                    <a:pt x="341" y="40"/>
                    <a:pt x="337" y="22"/>
                    <a:pt x="329" y="5"/>
                  </a:cubicBezTo>
                  <a:cubicBezTo>
                    <a:pt x="328" y="4"/>
                    <a:pt x="328" y="2"/>
                    <a:pt x="327" y="1"/>
                  </a:cubicBezTo>
                  <a:cubicBezTo>
                    <a:pt x="312" y="1"/>
                    <a:pt x="299" y="4"/>
                    <a:pt x="284" y="7"/>
                  </a:cubicBezTo>
                  <a:cubicBezTo>
                    <a:pt x="283" y="10"/>
                    <a:pt x="282" y="12"/>
                    <a:pt x="282" y="15"/>
                  </a:cubicBezTo>
                  <a:cubicBezTo>
                    <a:pt x="281" y="28"/>
                    <a:pt x="281" y="40"/>
                    <a:pt x="280" y="52"/>
                  </a:cubicBezTo>
                  <a:cubicBezTo>
                    <a:pt x="280" y="57"/>
                    <a:pt x="280" y="62"/>
                    <a:pt x="280" y="68"/>
                  </a:cubicBezTo>
                  <a:cubicBezTo>
                    <a:pt x="271" y="71"/>
                    <a:pt x="264" y="73"/>
                    <a:pt x="255" y="76"/>
                  </a:cubicBezTo>
                  <a:cubicBezTo>
                    <a:pt x="248" y="69"/>
                    <a:pt x="243" y="60"/>
                    <a:pt x="237" y="53"/>
                  </a:cubicBezTo>
                  <a:cubicBezTo>
                    <a:pt x="230" y="45"/>
                    <a:pt x="224" y="37"/>
                    <a:pt x="218" y="30"/>
                  </a:cubicBezTo>
                  <a:cubicBezTo>
                    <a:pt x="210" y="31"/>
                    <a:pt x="200" y="35"/>
                    <a:pt x="190" y="41"/>
                  </a:cubicBezTo>
                  <a:cubicBezTo>
                    <a:pt x="186" y="44"/>
                    <a:pt x="182" y="46"/>
                    <a:pt x="177" y="50"/>
                  </a:cubicBezTo>
                  <a:cubicBezTo>
                    <a:pt x="180" y="69"/>
                    <a:pt x="188" y="87"/>
                    <a:pt x="193" y="107"/>
                  </a:cubicBezTo>
                  <a:cubicBezTo>
                    <a:pt x="187" y="113"/>
                    <a:pt x="179" y="118"/>
                    <a:pt x="171" y="123"/>
                  </a:cubicBezTo>
                  <a:cubicBezTo>
                    <a:pt x="155" y="112"/>
                    <a:pt x="139" y="101"/>
                    <a:pt x="123" y="90"/>
                  </a:cubicBezTo>
                  <a:cubicBezTo>
                    <a:pt x="112" y="96"/>
                    <a:pt x="101" y="107"/>
                    <a:pt x="89" y="122"/>
                  </a:cubicBezTo>
                  <a:cubicBezTo>
                    <a:pt x="99" y="139"/>
                    <a:pt x="111" y="155"/>
                    <a:pt x="122" y="171"/>
                  </a:cubicBezTo>
                  <a:cubicBezTo>
                    <a:pt x="122" y="173"/>
                    <a:pt x="121" y="174"/>
                    <a:pt x="120" y="175"/>
                  </a:cubicBezTo>
                  <a:cubicBezTo>
                    <a:pt x="120" y="176"/>
                    <a:pt x="119" y="177"/>
                    <a:pt x="118" y="178"/>
                  </a:cubicBezTo>
                  <a:cubicBezTo>
                    <a:pt x="117" y="181"/>
                    <a:pt x="115" y="183"/>
                    <a:pt x="113" y="185"/>
                  </a:cubicBezTo>
                  <a:cubicBezTo>
                    <a:pt x="112" y="187"/>
                    <a:pt x="110" y="189"/>
                    <a:pt x="109" y="191"/>
                  </a:cubicBezTo>
                  <a:cubicBezTo>
                    <a:pt x="108" y="192"/>
                    <a:pt x="107" y="192"/>
                    <a:pt x="106" y="193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87" y="189"/>
                    <a:pt x="69" y="181"/>
                    <a:pt x="49" y="178"/>
                  </a:cubicBezTo>
                  <a:cubicBezTo>
                    <a:pt x="40" y="190"/>
                    <a:pt x="34" y="203"/>
                    <a:pt x="28" y="217"/>
                  </a:cubicBezTo>
                  <a:cubicBezTo>
                    <a:pt x="42" y="232"/>
                    <a:pt x="60" y="242"/>
                    <a:pt x="75" y="255"/>
                  </a:cubicBezTo>
                  <a:cubicBezTo>
                    <a:pt x="74" y="259"/>
                    <a:pt x="73" y="263"/>
                    <a:pt x="72" y="267"/>
                  </a:cubicBezTo>
                  <a:cubicBezTo>
                    <a:pt x="70" y="271"/>
                    <a:pt x="68" y="276"/>
                    <a:pt x="67" y="281"/>
                  </a:cubicBezTo>
                  <a:cubicBezTo>
                    <a:pt x="65" y="281"/>
                    <a:pt x="63" y="281"/>
                    <a:pt x="61" y="281"/>
                  </a:cubicBezTo>
                  <a:cubicBezTo>
                    <a:pt x="43" y="282"/>
                    <a:pt x="25" y="281"/>
                    <a:pt x="7" y="284"/>
                  </a:cubicBezTo>
                  <a:cubicBezTo>
                    <a:pt x="3" y="298"/>
                    <a:pt x="0" y="312"/>
                    <a:pt x="0" y="327"/>
                  </a:cubicBezTo>
                  <a:cubicBezTo>
                    <a:pt x="17" y="337"/>
                    <a:pt x="37" y="341"/>
                    <a:pt x="55" y="348"/>
                  </a:cubicBezTo>
                  <a:cubicBezTo>
                    <a:pt x="58" y="357"/>
                    <a:pt x="57" y="366"/>
                    <a:pt x="56" y="376"/>
                  </a:cubicBezTo>
                  <a:cubicBezTo>
                    <a:pt x="38" y="382"/>
                    <a:pt x="19" y="389"/>
                    <a:pt x="0" y="396"/>
                  </a:cubicBezTo>
                  <a:cubicBezTo>
                    <a:pt x="0" y="412"/>
                    <a:pt x="3" y="426"/>
                    <a:pt x="7" y="441"/>
                  </a:cubicBezTo>
                  <a:cubicBezTo>
                    <a:pt x="27" y="444"/>
                    <a:pt x="46" y="442"/>
                    <a:pt x="67" y="444"/>
                  </a:cubicBezTo>
                  <a:cubicBezTo>
                    <a:pt x="68" y="448"/>
                    <a:pt x="70" y="452"/>
                    <a:pt x="71" y="456"/>
                  </a:cubicBezTo>
                  <a:cubicBezTo>
                    <a:pt x="73" y="461"/>
                    <a:pt x="74" y="465"/>
                    <a:pt x="75" y="470"/>
                  </a:cubicBezTo>
                  <a:cubicBezTo>
                    <a:pt x="65" y="478"/>
                    <a:pt x="55" y="485"/>
                    <a:pt x="46" y="492"/>
                  </a:cubicBezTo>
                  <a:cubicBezTo>
                    <a:pt x="40" y="497"/>
                    <a:pt x="34" y="502"/>
                    <a:pt x="28" y="507"/>
                  </a:cubicBezTo>
                  <a:cubicBezTo>
                    <a:pt x="33" y="521"/>
                    <a:pt x="40" y="534"/>
                    <a:pt x="48" y="547"/>
                  </a:cubicBezTo>
                  <a:cubicBezTo>
                    <a:pt x="55" y="546"/>
                    <a:pt x="62" y="544"/>
                    <a:pt x="70" y="542"/>
                  </a:cubicBezTo>
                  <a:cubicBezTo>
                    <a:pt x="82" y="539"/>
                    <a:pt x="94" y="534"/>
                    <a:pt x="106" y="531"/>
                  </a:cubicBezTo>
                  <a:cubicBezTo>
                    <a:pt x="109" y="534"/>
                    <a:pt x="112" y="538"/>
                    <a:pt x="114" y="541"/>
                  </a:cubicBezTo>
                  <a:cubicBezTo>
                    <a:pt x="117" y="545"/>
                    <a:pt x="119" y="548"/>
                    <a:pt x="122" y="553"/>
                  </a:cubicBezTo>
                  <a:cubicBezTo>
                    <a:pt x="111" y="569"/>
                    <a:pt x="100" y="585"/>
                    <a:pt x="89" y="602"/>
                  </a:cubicBezTo>
                  <a:cubicBezTo>
                    <a:pt x="97" y="615"/>
                    <a:pt x="109" y="624"/>
                    <a:pt x="120" y="635"/>
                  </a:cubicBezTo>
                  <a:cubicBezTo>
                    <a:pt x="138" y="625"/>
                    <a:pt x="154" y="613"/>
                    <a:pt x="170" y="602"/>
                  </a:cubicBezTo>
                  <a:cubicBezTo>
                    <a:pt x="179" y="606"/>
                    <a:pt x="185" y="612"/>
                    <a:pt x="193" y="617"/>
                  </a:cubicBezTo>
                  <a:cubicBezTo>
                    <a:pt x="188" y="637"/>
                    <a:pt x="180" y="655"/>
                    <a:pt x="177" y="674"/>
                  </a:cubicBezTo>
                  <a:cubicBezTo>
                    <a:pt x="186" y="682"/>
                    <a:pt x="200" y="690"/>
                    <a:pt x="217" y="695"/>
                  </a:cubicBezTo>
                  <a:cubicBezTo>
                    <a:pt x="231" y="682"/>
                    <a:pt x="241" y="665"/>
                    <a:pt x="254" y="649"/>
                  </a:cubicBezTo>
                  <a:cubicBezTo>
                    <a:pt x="255" y="649"/>
                    <a:pt x="256" y="649"/>
                    <a:pt x="257" y="650"/>
                  </a:cubicBezTo>
                  <a:cubicBezTo>
                    <a:pt x="258" y="650"/>
                    <a:pt x="260" y="650"/>
                    <a:pt x="261" y="651"/>
                  </a:cubicBezTo>
                  <a:cubicBezTo>
                    <a:pt x="262" y="651"/>
                    <a:pt x="263" y="651"/>
                    <a:pt x="263" y="651"/>
                  </a:cubicBezTo>
                  <a:cubicBezTo>
                    <a:pt x="264" y="651"/>
                    <a:pt x="264" y="652"/>
                    <a:pt x="265" y="652"/>
                  </a:cubicBezTo>
                  <a:cubicBezTo>
                    <a:pt x="266" y="652"/>
                    <a:pt x="267" y="652"/>
                    <a:pt x="269" y="653"/>
                  </a:cubicBezTo>
                  <a:cubicBezTo>
                    <a:pt x="272" y="654"/>
                    <a:pt x="276" y="656"/>
                    <a:pt x="280" y="658"/>
                  </a:cubicBezTo>
                  <a:cubicBezTo>
                    <a:pt x="280" y="660"/>
                    <a:pt x="280" y="663"/>
                    <a:pt x="280" y="666"/>
                  </a:cubicBezTo>
                  <a:cubicBezTo>
                    <a:pt x="280" y="668"/>
                    <a:pt x="280" y="671"/>
                    <a:pt x="280" y="674"/>
                  </a:cubicBezTo>
                  <a:cubicBezTo>
                    <a:pt x="280" y="677"/>
                    <a:pt x="281" y="681"/>
                    <a:pt x="281" y="684"/>
                  </a:cubicBezTo>
                  <a:cubicBezTo>
                    <a:pt x="281" y="687"/>
                    <a:pt x="281" y="689"/>
                    <a:pt x="281" y="692"/>
                  </a:cubicBezTo>
                  <a:cubicBezTo>
                    <a:pt x="281" y="694"/>
                    <a:pt x="281" y="695"/>
                    <a:pt x="281" y="697"/>
                  </a:cubicBezTo>
                  <a:cubicBezTo>
                    <a:pt x="281" y="698"/>
                    <a:pt x="281" y="700"/>
                    <a:pt x="281" y="701"/>
                  </a:cubicBezTo>
                  <a:cubicBezTo>
                    <a:pt x="281" y="703"/>
                    <a:pt x="282" y="704"/>
                    <a:pt x="282" y="706"/>
                  </a:cubicBezTo>
                  <a:cubicBezTo>
                    <a:pt x="282" y="706"/>
                    <a:pt x="282" y="706"/>
                    <a:pt x="282" y="706"/>
                  </a:cubicBezTo>
                  <a:cubicBezTo>
                    <a:pt x="282" y="708"/>
                    <a:pt x="282" y="710"/>
                    <a:pt x="282" y="712"/>
                  </a:cubicBezTo>
                  <a:cubicBezTo>
                    <a:pt x="283" y="713"/>
                    <a:pt x="283" y="715"/>
                    <a:pt x="283" y="717"/>
                  </a:cubicBezTo>
                  <a:cubicBezTo>
                    <a:pt x="285" y="718"/>
                    <a:pt x="286" y="718"/>
                    <a:pt x="287" y="718"/>
                  </a:cubicBezTo>
                  <a:cubicBezTo>
                    <a:pt x="288" y="719"/>
                    <a:pt x="289" y="719"/>
                    <a:pt x="291" y="719"/>
                  </a:cubicBezTo>
                  <a:cubicBezTo>
                    <a:pt x="292" y="720"/>
                    <a:pt x="293" y="720"/>
                    <a:pt x="295" y="720"/>
                  </a:cubicBezTo>
                  <a:cubicBezTo>
                    <a:pt x="297" y="721"/>
                    <a:pt x="299" y="721"/>
                    <a:pt x="301" y="721"/>
                  </a:cubicBezTo>
                  <a:cubicBezTo>
                    <a:pt x="303" y="722"/>
                    <a:pt x="306" y="722"/>
                    <a:pt x="308" y="722"/>
                  </a:cubicBezTo>
                  <a:cubicBezTo>
                    <a:pt x="310" y="723"/>
                    <a:pt x="313" y="723"/>
                    <a:pt x="315" y="723"/>
                  </a:cubicBezTo>
                  <a:cubicBezTo>
                    <a:pt x="319" y="724"/>
                    <a:pt x="323" y="724"/>
                    <a:pt x="327" y="725"/>
                  </a:cubicBezTo>
                  <a:cubicBezTo>
                    <a:pt x="327" y="724"/>
                    <a:pt x="327" y="724"/>
                    <a:pt x="327" y="723"/>
                  </a:cubicBezTo>
                  <a:cubicBezTo>
                    <a:pt x="334" y="710"/>
                    <a:pt x="338" y="695"/>
                    <a:pt x="344" y="680"/>
                  </a:cubicBezTo>
                  <a:cubicBezTo>
                    <a:pt x="345" y="676"/>
                    <a:pt x="346" y="672"/>
                    <a:pt x="348" y="668"/>
                  </a:cubicBezTo>
                  <a:cubicBezTo>
                    <a:pt x="352" y="668"/>
                    <a:pt x="357" y="668"/>
                    <a:pt x="361" y="668"/>
                  </a:cubicBezTo>
                  <a:cubicBezTo>
                    <a:pt x="365" y="668"/>
                    <a:pt x="368" y="668"/>
                    <a:pt x="372" y="668"/>
                  </a:cubicBezTo>
                  <a:cubicBezTo>
                    <a:pt x="373" y="668"/>
                    <a:pt x="374" y="668"/>
                    <a:pt x="375" y="668"/>
                  </a:cubicBezTo>
                  <a:cubicBezTo>
                    <a:pt x="383" y="686"/>
                    <a:pt x="387" y="705"/>
                    <a:pt x="395" y="722"/>
                  </a:cubicBezTo>
                  <a:cubicBezTo>
                    <a:pt x="396" y="723"/>
                    <a:pt x="396" y="723"/>
                    <a:pt x="396" y="724"/>
                  </a:cubicBezTo>
                  <a:cubicBezTo>
                    <a:pt x="400" y="724"/>
                    <a:pt x="403" y="724"/>
                    <a:pt x="406" y="724"/>
                  </a:cubicBezTo>
                  <a:cubicBezTo>
                    <a:pt x="417" y="723"/>
                    <a:pt x="428" y="720"/>
                    <a:pt x="439" y="718"/>
                  </a:cubicBezTo>
                  <a:cubicBezTo>
                    <a:pt x="443" y="708"/>
                    <a:pt x="442" y="698"/>
                    <a:pt x="443" y="688"/>
                  </a:cubicBezTo>
                  <a:cubicBezTo>
                    <a:pt x="443" y="687"/>
                    <a:pt x="443" y="685"/>
                    <a:pt x="443" y="683"/>
                  </a:cubicBezTo>
                  <a:cubicBezTo>
                    <a:pt x="443" y="676"/>
                    <a:pt x="443" y="670"/>
                    <a:pt x="443" y="663"/>
                  </a:cubicBezTo>
                  <a:cubicBezTo>
                    <a:pt x="443" y="658"/>
                    <a:pt x="443" y="658"/>
                    <a:pt x="443" y="658"/>
                  </a:cubicBezTo>
                  <a:cubicBezTo>
                    <a:pt x="451" y="653"/>
                    <a:pt x="459" y="652"/>
                    <a:pt x="468" y="649"/>
                  </a:cubicBezTo>
                  <a:cubicBezTo>
                    <a:pt x="476" y="656"/>
                    <a:pt x="480" y="664"/>
                    <a:pt x="487" y="672"/>
                  </a:cubicBezTo>
                  <a:cubicBezTo>
                    <a:pt x="487" y="673"/>
                    <a:pt x="487" y="673"/>
                    <a:pt x="487" y="673"/>
                  </a:cubicBezTo>
                  <a:cubicBezTo>
                    <a:pt x="493" y="680"/>
                    <a:pt x="499" y="688"/>
                    <a:pt x="505" y="695"/>
                  </a:cubicBezTo>
                  <a:cubicBezTo>
                    <a:pt x="506" y="695"/>
                    <a:pt x="507" y="694"/>
                    <a:pt x="508" y="694"/>
                  </a:cubicBezTo>
                  <a:cubicBezTo>
                    <a:pt x="516" y="692"/>
                    <a:pt x="525" y="688"/>
                    <a:pt x="535" y="682"/>
                  </a:cubicBezTo>
                  <a:cubicBezTo>
                    <a:pt x="538" y="680"/>
                    <a:pt x="542" y="678"/>
                    <a:pt x="546" y="675"/>
                  </a:cubicBezTo>
                  <a:cubicBezTo>
                    <a:pt x="546" y="674"/>
                    <a:pt x="545" y="672"/>
                    <a:pt x="545" y="671"/>
                  </a:cubicBezTo>
                  <a:cubicBezTo>
                    <a:pt x="544" y="667"/>
                    <a:pt x="544" y="662"/>
                    <a:pt x="542" y="658"/>
                  </a:cubicBezTo>
                  <a:cubicBezTo>
                    <a:pt x="542" y="658"/>
                    <a:pt x="542" y="658"/>
                    <a:pt x="542" y="658"/>
                  </a:cubicBezTo>
                  <a:cubicBezTo>
                    <a:pt x="542" y="657"/>
                    <a:pt x="542" y="657"/>
                    <a:pt x="542" y="657"/>
                  </a:cubicBezTo>
                  <a:cubicBezTo>
                    <a:pt x="542" y="655"/>
                    <a:pt x="541" y="654"/>
                    <a:pt x="541" y="653"/>
                  </a:cubicBezTo>
                  <a:cubicBezTo>
                    <a:pt x="540" y="648"/>
                    <a:pt x="538" y="643"/>
                    <a:pt x="536" y="638"/>
                  </a:cubicBezTo>
                  <a:cubicBezTo>
                    <a:pt x="535" y="635"/>
                    <a:pt x="534" y="632"/>
                    <a:pt x="534" y="629"/>
                  </a:cubicBezTo>
                  <a:cubicBezTo>
                    <a:pt x="532" y="626"/>
                    <a:pt x="531" y="622"/>
                    <a:pt x="530" y="618"/>
                  </a:cubicBezTo>
                  <a:cubicBezTo>
                    <a:pt x="536" y="611"/>
                    <a:pt x="544" y="607"/>
                    <a:pt x="552" y="601"/>
                  </a:cubicBezTo>
                  <a:cubicBezTo>
                    <a:pt x="554" y="603"/>
                    <a:pt x="556" y="604"/>
                    <a:pt x="558" y="606"/>
                  </a:cubicBezTo>
                  <a:cubicBezTo>
                    <a:pt x="560" y="607"/>
                    <a:pt x="562" y="609"/>
                    <a:pt x="564" y="610"/>
                  </a:cubicBezTo>
                  <a:cubicBezTo>
                    <a:pt x="568" y="613"/>
                    <a:pt x="572" y="616"/>
                    <a:pt x="576" y="618"/>
                  </a:cubicBezTo>
                  <a:cubicBezTo>
                    <a:pt x="584" y="624"/>
                    <a:pt x="593" y="629"/>
                    <a:pt x="601" y="634"/>
                  </a:cubicBezTo>
                  <a:cubicBezTo>
                    <a:pt x="603" y="633"/>
                    <a:pt x="605" y="632"/>
                    <a:pt x="607" y="630"/>
                  </a:cubicBezTo>
                  <a:cubicBezTo>
                    <a:pt x="608" y="630"/>
                    <a:pt x="609" y="629"/>
                    <a:pt x="610" y="628"/>
                  </a:cubicBezTo>
                  <a:cubicBezTo>
                    <a:pt x="611" y="628"/>
                    <a:pt x="612" y="627"/>
                    <a:pt x="613" y="626"/>
                  </a:cubicBezTo>
                  <a:cubicBezTo>
                    <a:pt x="613" y="625"/>
                    <a:pt x="614" y="624"/>
                    <a:pt x="615" y="624"/>
                  </a:cubicBezTo>
                  <a:cubicBezTo>
                    <a:pt x="616" y="623"/>
                    <a:pt x="616" y="623"/>
                    <a:pt x="616" y="623"/>
                  </a:cubicBezTo>
                  <a:cubicBezTo>
                    <a:pt x="617" y="622"/>
                    <a:pt x="617" y="621"/>
                    <a:pt x="618" y="621"/>
                  </a:cubicBezTo>
                  <a:cubicBezTo>
                    <a:pt x="621" y="618"/>
                    <a:pt x="623" y="616"/>
                    <a:pt x="625" y="614"/>
                  </a:cubicBezTo>
                  <a:cubicBezTo>
                    <a:pt x="626" y="612"/>
                    <a:pt x="627" y="611"/>
                    <a:pt x="629" y="609"/>
                  </a:cubicBezTo>
                  <a:cubicBezTo>
                    <a:pt x="629" y="609"/>
                    <a:pt x="629" y="608"/>
                    <a:pt x="630" y="608"/>
                  </a:cubicBezTo>
                  <a:cubicBezTo>
                    <a:pt x="631" y="606"/>
                    <a:pt x="632" y="605"/>
                    <a:pt x="634" y="603"/>
                  </a:cubicBezTo>
                  <a:cubicBezTo>
                    <a:pt x="633" y="601"/>
                    <a:pt x="631" y="598"/>
                    <a:pt x="630" y="596"/>
                  </a:cubicBezTo>
                  <a:cubicBezTo>
                    <a:pt x="628" y="592"/>
                    <a:pt x="625" y="588"/>
                    <a:pt x="622" y="584"/>
                  </a:cubicBezTo>
                  <a:cubicBezTo>
                    <a:pt x="622" y="584"/>
                    <a:pt x="622" y="583"/>
                    <a:pt x="622" y="583"/>
                  </a:cubicBezTo>
                  <a:cubicBezTo>
                    <a:pt x="620" y="581"/>
                    <a:pt x="619" y="580"/>
                    <a:pt x="618" y="578"/>
                  </a:cubicBezTo>
                  <a:cubicBezTo>
                    <a:pt x="617" y="576"/>
                    <a:pt x="615" y="573"/>
                    <a:pt x="613" y="571"/>
                  </a:cubicBezTo>
                  <a:cubicBezTo>
                    <a:pt x="611" y="568"/>
                    <a:pt x="609" y="565"/>
                    <a:pt x="607" y="562"/>
                  </a:cubicBezTo>
                  <a:cubicBezTo>
                    <a:pt x="605" y="560"/>
                    <a:pt x="603" y="557"/>
                    <a:pt x="602" y="554"/>
                  </a:cubicBezTo>
                  <a:cubicBezTo>
                    <a:pt x="601" y="553"/>
                    <a:pt x="601" y="553"/>
                    <a:pt x="601" y="553"/>
                  </a:cubicBezTo>
                  <a:cubicBezTo>
                    <a:pt x="605" y="545"/>
                    <a:pt x="611" y="539"/>
                    <a:pt x="617" y="531"/>
                  </a:cubicBezTo>
                  <a:cubicBezTo>
                    <a:pt x="636" y="536"/>
                    <a:pt x="654" y="544"/>
                    <a:pt x="674" y="547"/>
                  </a:cubicBezTo>
                  <a:cubicBezTo>
                    <a:pt x="678" y="543"/>
                    <a:pt x="680" y="538"/>
                    <a:pt x="683" y="534"/>
                  </a:cubicBezTo>
                  <a:cubicBezTo>
                    <a:pt x="688" y="525"/>
                    <a:pt x="691" y="517"/>
                    <a:pt x="695" y="507"/>
                  </a:cubicBezTo>
                  <a:cubicBezTo>
                    <a:pt x="681" y="493"/>
                    <a:pt x="664" y="483"/>
                    <a:pt x="649" y="470"/>
                  </a:cubicBezTo>
                  <a:cubicBezTo>
                    <a:pt x="650" y="462"/>
                    <a:pt x="652" y="455"/>
                    <a:pt x="655" y="448"/>
                  </a:cubicBezTo>
                  <a:cubicBezTo>
                    <a:pt x="655" y="447"/>
                    <a:pt x="656" y="446"/>
                    <a:pt x="657" y="444"/>
                  </a:cubicBezTo>
                  <a:cubicBezTo>
                    <a:pt x="676" y="442"/>
                    <a:pt x="695" y="444"/>
                    <a:pt x="715" y="441"/>
                  </a:cubicBezTo>
                  <a:cubicBezTo>
                    <a:pt x="715" y="441"/>
                    <a:pt x="716" y="441"/>
                    <a:pt x="717" y="441"/>
                  </a:cubicBezTo>
                  <a:cubicBezTo>
                    <a:pt x="717" y="439"/>
                    <a:pt x="717" y="437"/>
                    <a:pt x="718" y="436"/>
                  </a:cubicBezTo>
                  <a:cubicBezTo>
                    <a:pt x="720" y="427"/>
                    <a:pt x="722" y="419"/>
                    <a:pt x="722" y="411"/>
                  </a:cubicBezTo>
                  <a:cubicBezTo>
                    <a:pt x="723" y="406"/>
                    <a:pt x="723" y="401"/>
                    <a:pt x="723" y="397"/>
                  </a:cubicBezTo>
                  <a:moveTo>
                    <a:pt x="377" y="616"/>
                  </a:moveTo>
                  <a:cubicBezTo>
                    <a:pt x="372" y="616"/>
                    <a:pt x="367" y="616"/>
                    <a:pt x="362" y="616"/>
                  </a:cubicBezTo>
                  <a:cubicBezTo>
                    <a:pt x="358" y="616"/>
                    <a:pt x="355" y="616"/>
                    <a:pt x="351" y="616"/>
                  </a:cubicBezTo>
                  <a:cubicBezTo>
                    <a:pt x="346" y="616"/>
                    <a:pt x="342" y="616"/>
                    <a:pt x="337" y="615"/>
                  </a:cubicBezTo>
                  <a:cubicBezTo>
                    <a:pt x="325" y="614"/>
                    <a:pt x="312" y="612"/>
                    <a:pt x="300" y="609"/>
                  </a:cubicBezTo>
                  <a:cubicBezTo>
                    <a:pt x="289" y="606"/>
                    <a:pt x="278" y="603"/>
                    <a:pt x="267" y="598"/>
                  </a:cubicBezTo>
                  <a:cubicBezTo>
                    <a:pt x="265" y="598"/>
                    <a:pt x="264" y="597"/>
                    <a:pt x="262" y="596"/>
                  </a:cubicBezTo>
                  <a:cubicBezTo>
                    <a:pt x="258" y="595"/>
                    <a:pt x="255" y="593"/>
                    <a:pt x="251" y="591"/>
                  </a:cubicBezTo>
                  <a:cubicBezTo>
                    <a:pt x="236" y="584"/>
                    <a:pt x="221" y="575"/>
                    <a:pt x="208" y="565"/>
                  </a:cubicBezTo>
                  <a:cubicBezTo>
                    <a:pt x="148" y="519"/>
                    <a:pt x="107" y="447"/>
                    <a:pt x="107" y="362"/>
                  </a:cubicBezTo>
                  <a:cubicBezTo>
                    <a:pt x="107" y="351"/>
                    <a:pt x="108" y="340"/>
                    <a:pt x="109" y="330"/>
                  </a:cubicBezTo>
                  <a:cubicBezTo>
                    <a:pt x="111" y="317"/>
                    <a:pt x="113" y="306"/>
                    <a:pt x="117" y="294"/>
                  </a:cubicBezTo>
                  <a:cubicBezTo>
                    <a:pt x="117" y="291"/>
                    <a:pt x="118" y="288"/>
                    <a:pt x="119" y="286"/>
                  </a:cubicBezTo>
                  <a:cubicBezTo>
                    <a:pt x="120" y="283"/>
                    <a:pt x="121" y="280"/>
                    <a:pt x="122" y="277"/>
                  </a:cubicBezTo>
                  <a:cubicBezTo>
                    <a:pt x="123" y="275"/>
                    <a:pt x="123" y="273"/>
                    <a:pt x="124" y="271"/>
                  </a:cubicBezTo>
                  <a:cubicBezTo>
                    <a:pt x="124" y="271"/>
                    <a:pt x="124" y="271"/>
                    <a:pt x="124" y="271"/>
                  </a:cubicBezTo>
                  <a:cubicBezTo>
                    <a:pt x="125" y="269"/>
                    <a:pt x="125" y="268"/>
                    <a:pt x="126" y="267"/>
                  </a:cubicBezTo>
                  <a:cubicBezTo>
                    <a:pt x="127" y="265"/>
                    <a:pt x="127" y="263"/>
                    <a:pt x="128" y="262"/>
                  </a:cubicBezTo>
                  <a:cubicBezTo>
                    <a:pt x="129" y="261"/>
                    <a:pt x="129" y="260"/>
                    <a:pt x="129" y="259"/>
                  </a:cubicBezTo>
                  <a:cubicBezTo>
                    <a:pt x="130" y="257"/>
                    <a:pt x="131" y="255"/>
                    <a:pt x="132" y="253"/>
                  </a:cubicBezTo>
                  <a:cubicBezTo>
                    <a:pt x="133" y="250"/>
                    <a:pt x="135" y="248"/>
                    <a:pt x="136" y="245"/>
                  </a:cubicBezTo>
                  <a:cubicBezTo>
                    <a:pt x="137" y="242"/>
                    <a:pt x="139" y="240"/>
                    <a:pt x="140" y="237"/>
                  </a:cubicBezTo>
                  <a:cubicBezTo>
                    <a:pt x="141" y="235"/>
                    <a:pt x="143" y="232"/>
                    <a:pt x="144" y="230"/>
                  </a:cubicBezTo>
                  <a:cubicBezTo>
                    <a:pt x="150" y="220"/>
                    <a:pt x="157" y="211"/>
                    <a:pt x="164" y="202"/>
                  </a:cubicBezTo>
                  <a:cubicBezTo>
                    <a:pt x="166" y="200"/>
                    <a:pt x="168" y="198"/>
                    <a:pt x="170" y="195"/>
                  </a:cubicBezTo>
                  <a:cubicBezTo>
                    <a:pt x="172" y="193"/>
                    <a:pt x="173" y="191"/>
                    <a:pt x="175" y="190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77" y="187"/>
                    <a:pt x="179" y="185"/>
                    <a:pt x="181" y="183"/>
                  </a:cubicBezTo>
                  <a:cubicBezTo>
                    <a:pt x="183" y="181"/>
                    <a:pt x="186" y="179"/>
                    <a:pt x="188" y="177"/>
                  </a:cubicBezTo>
                  <a:cubicBezTo>
                    <a:pt x="190" y="175"/>
                    <a:pt x="192" y="173"/>
                    <a:pt x="194" y="172"/>
                  </a:cubicBezTo>
                  <a:cubicBezTo>
                    <a:pt x="195" y="170"/>
                    <a:pt x="197" y="169"/>
                    <a:pt x="198" y="168"/>
                  </a:cubicBezTo>
                  <a:cubicBezTo>
                    <a:pt x="199" y="167"/>
                    <a:pt x="200" y="167"/>
                    <a:pt x="200" y="166"/>
                  </a:cubicBezTo>
                  <a:cubicBezTo>
                    <a:pt x="201" y="165"/>
                    <a:pt x="202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9" y="159"/>
                    <a:pt x="215" y="155"/>
                    <a:pt x="221" y="151"/>
                  </a:cubicBezTo>
                  <a:cubicBezTo>
                    <a:pt x="223" y="149"/>
                    <a:pt x="225" y="148"/>
                    <a:pt x="228" y="146"/>
                  </a:cubicBezTo>
                  <a:cubicBezTo>
                    <a:pt x="238" y="140"/>
                    <a:pt x="248" y="135"/>
                    <a:pt x="258" y="130"/>
                  </a:cubicBezTo>
                  <a:cubicBezTo>
                    <a:pt x="263" y="128"/>
                    <a:pt x="268" y="126"/>
                    <a:pt x="273" y="124"/>
                  </a:cubicBezTo>
                  <a:cubicBezTo>
                    <a:pt x="301" y="114"/>
                    <a:pt x="330" y="108"/>
                    <a:pt x="360" y="108"/>
                  </a:cubicBezTo>
                  <a:cubicBezTo>
                    <a:pt x="376" y="108"/>
                    <a:pt x="391" y="109"/>
                    <a:pt x="406" y="112"/>
                  </a:cubicBezTo>
                  <a:cubicBezTo>
                    <a:pt x="474" y="124"/>
                    <a:pt x="535" y="164"/>
                    <a:pt x="573" y="221"/>
                  </a:cubicBezTo>
                  <a:cubicBezTo>
                    <a:pt x="586" y="241"/>
                    <a:pt x="597" y="263"/>
                    <a:pt x="604" y="286"/>
                  </a:cubicBezTo>
                  <a:cubicBezTo>
                    <a:pt x="609" y="303"/>
                    <a:pt x="613" y="320"/>
                    <a:pt x="615" y="338"/>
                  </a:cubicBezTo>
                  <a:cubicBezTo>
                    <a:pt x="615" y="342"/>
                    <a:pt x="615" y="346"/>
                    <a:pt x="616" y="351"/>
                  </a:cubicBezTo>
                  <a:cubicBezTo>
                    <a:pt x="616" y="352"/>
                    <a:pt x="616" y="353"/>
                    <a:pt x="616" y="353"/>
                  </a:cubicBezTo>
                  <a:cubicBezTo>
                    <a:pt x="616" y="356"/>
                    <a:pt x="616" y="358"/>
                    <a:pt x="616" y="360"/>
                  </a:cubicBezTo>
                  <a:cubicBezTo>
                    <a:pt x="616" y="371"/>
                    <a:pt x="615" y="381"/>
                    <a:pt x="614" y="392"/>
                  </a:cubicBezTo>
                  <a:cubicBezTo>
                    <a:pt x="613" y="398"/>
                    <a:pt x="612" y="404"/>
                    <a:pt x="611" y="411"/>
                  </a:cubicBezTo>
                  <a:cubicBezTo>
                    <a:pt x="609" y="425"/>
                    <a:pt x="605" y="438"/>
                    <a:pt x="600" y="451"/>
                  </a:cubicBezTo>
                  <a:cubicBezTo>
                    <a:pt x="599" y="453"/>
                    <a:pt x="598" y="456"/>
                    <a:pt x="597" y="458"/>
                  </a:cubicBezTo>
                  <a:cubicBezTo>
                    <a:pt x="595" y="463"/>
                    <a:pt x="593" y="468"/>
                    <a:pt x="591" y="472"/>
                  </a:cubicBezTo>
                  <a:cubicBezTo>
                    <a:pt x="590" y="474"/>
                    <a:pt x="590" y="475"/>
                    <a:pt x="589" y="476"/>
                  </a:cubicBezTo>
                  <a:cubicBezTo>
                    <a:pt x="588" y="479"/>
                    <a:pt x="586" y="481"/>
                    <a:pt x="585" y="484"/>
                  </a:cubicBezTo>
                  <a:cubicBezTo>
                    <a:pt x="584" y="486"/>
                    <a:pt x="583" y="488"/>
                    <a:pt x="581" y="490"/>
                  </a:cubicBezTo>
                  <a:cubicBezTo>
                    <a:pt x="580" y="492"/>
                    <a:pt x="579" y="494"/>
                    <a:pt x="578" y="496"/>
                  </a:cubicBezTo>
                  <a:cubicBezTo>
                    <a:pt x="576" y="499"/>
                    <a:pt x="574" y="502"/>
                    <a:pt x="572" y="505"/>
                  </a:cubicBezTo>
                  <a:cubicBezTo>
                    <a:pt x="569" y="509"/>
                    <a:pt x="566" y="514"/>
                    <a:pt x="562" y="518"/>
                  </a:cubicBezTo>
                  <a:cubicBezTo>
                    <a:pt x="560" y="521"/>
                    <a:pt x="559" y="523"/>
                    <a:pt x="557" y="525"/>
                  </a:cubicBezTo>
                  <a:cubicBezTo>
                    <a:pt x="557" y="525"/>
                    <a:pt x="557" y="525"/>
                    <a:pt x="557" y="525"/>
                  </a:cubicBezTo>
                  <a:cubicBezTo>
                    <a:pt x="555" y="527"/>
                    <a:pt x="553" y="530"/>
                    <a:pt x="551" y="532"/>
                  </a:cubicBezTo>
                  <a:cubicBezTo>
                    <a:pt x="550" y="533"/>
                    <a:pt x="548" y="535"/>
                    <a:pt x="547" y="536"/>
                  </a:cubicBezTo>
                  <a:cubicBezTo>
                    <a:pt x="546" y="537"/>
                    <a:pt x="545" y="538"/>
                    <a:pt x="545" y="539"/>
                  </a:cubicBezTo>
                  <a:cubicBezTo>
                    <a:pt x="544" y="539"/>
                    <a:pt x="544" y="540"/>
                    <a:pt x="543" y="540"/>
                  </a:cubicBezTo>
                  <a:cubicBezTo>
                    <a:pt x="542" y="541"/>
                    <a:pt x="541" y="543"/>
                    <a:pt x="539" y="544"/>
                  </a:cubicBezTo>
                  <a:cubicBezTo>
                    <a:pt x="537" y="546"/>
                    <a:pt x="536" y="548"/>
                    <a:pt x="534" y="549"/>
                  </a:cubicBezTo>
                  <a:cubicBezTo>
                    <a:pt x="534" y="549"/>
                    <a:pt x="534" y="549"/>
                    <a:pt x="534" y="549"/>
                  </a:cubicBezTo>
                  <a:cubicBezTo>
                    <a:pt x="533" y="550"/>
                    <a:pt x="533" y="550"/>
                    <a:pt x="533" y="550"/>
                  </a:cubicBezTo>
                  <a:cubicBezTo>
                    <a:pt x="531" y="552"/>
                    <a:pt x="529" y="554"/>
                    <a:pt x="527" y="555"/>
                  </a:cubicBezTo>
                  <a:cubicBezTo>
                    <a:pt x="525" y="557"/>
                    <a:pt x="523" y="559"/>
                    <a:pt x="521" y="560"/>
                  </a:cubicBezTo>
                  <a:cubicBezTo>
                    <a:pt x="521" y="560"/>
                    <a:pt x="521" y="561"/>
                    <a:pt x="520" y="561"/>
                  </a:cubicBezTo>
                  <a:cubicBezTo>
                    <a:pt x="516" y="565"/>
                    <a:pt x="511" y="568"/>
                    <a:pt x="506" y="571"/>
                  </a:cubicBezTo>
                  <a:cubicBezTo>
                    <a:pt x="504" y="573"/>
                    <a:pt x="502" y="574"/>
                    <a:pt x="499" y="576"/>
                  </a:cubicBezTo>
                  <a:cubicBezTo>
                    <a:pt x="498" y="577"/>
                    <a:pt x="497" y="578"/>
                    <a:pt x="495" y="579"/>
                  </a:cubicBezTo>
                  <a:cubicBezTo>
                    <a:pt x="494" y="579"/>
                    <a:pt x="494" y="580"/>
                    <a:pt x="493" y="580"/>
                  </a:cubicBezTo>
                  <a:cubicBezTo>
                    <a:pt x="491" y="581"/>
                    <a:pt x="490" y="582"/>
                    <a:pt x="488" y="583"/>
                  </a:cubicBezTo>
                  <a:cubicBezTo>
                    <a:pt x="487" y="583"/>
                    <a:pt x="486" y="584"/>
                    <a:pt x="485" y="585"/>
                  </a:cubicBezTo>
                  <a:cubicBezTo>
                    <a:pt x="482" y="586"/>
                    <a:pt x="480" y="587"/>
                    <a:pt x="477" y="589"/>
                  </a:cubicBezTo>
                  <a:cubicBezTo>
                    <a:pt x="477" y="589"/>
                    <a:pt x="477" y="589"/>
                    <a:pt x="477" y="589"/>
                  </a:cubicBezTo>
                  <a:cubicBezTo>
                    <a:pt x="474" y="590"/>
                    <a:pt x="472" y="591"/>
                    <a:pt x="469" y="593"/>
                  </a:cubicBezTo>
                  <a:cubicBezTo>
                    <a:pt x="467" y="594"/>
                    <a:pt x="464" y="595"/>
                    <a:pt x="461" y="596"/>
                  </a:cubicBezTo>
                  <a:cubicBezTo>
                    <a:pt x="459" y="597"/>
                    <a:pt x="456" y="598"/>
                    <a:pt x="453" y="599"/>
                  </a:cubicBezTo>
                  <a:cubicBezTo>
                    <a:pt x="451" y="600"/>
                    <a:pt x="448" y="601"/>
                    <a:pt x="445" y="602"/>
                  </a:cubicBezTo>
                  <a:cubicBezTo>
                    <a:pt x="443" y="603"/>
                    <a:pt x="440" y="604"/>
                    <a:pt x="437" y="605"/>
                  </a:cubicBezTo>
                  <a:cubicBezTo>
                    <a:pt x="434" y="606"/>
                    <a:pt x="431" y="607"/>
                    <a:pt x="429" y="608"/>
                  </a:cubicBezTo>
                  <a:cubicBezTo>
                    <a:pt x="426" y="608"/>
                    <a:pt x="423" y="609"/>
                    <a:pt x="420" y="610"/>
                  </a:cubicBezTo>
                  <a:cubicBezTo>
                    <a:pt x="414" y="611"/>
                    <a:pt x="409" y="612"/>
                    <a:pt x="403" y="613"/>
                  </a:cubicBezTo>
                  <a:cubicBezTo>
                    <a:pt x="400" y="614"/>
                    <a:pt x="397" y="614"/>
                    <a:pt x="394" y="614"/>
                  </a:cubicBezTo>
                  <a:cubicBezTo>
                    <a:pt x="388" y="615"/>
                    <a:pt x="382" y="616"/>
                    <a:pt x="377" y="616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sp>
        <p:nvSpPr>
          <p:cNvPr id="226" name="Freeform 144">
            <a:extLst>
              <a:ext uri="{FF2B5EF4-FFF2-40B4-BE49-F238E27FC236}">
                <a16:creationId xmlns:a16="http://schemas.microsoft.com/office/drawing/2014/main" id="{8B24BF3C-1286-4685-A51C-770D0AE716FF}"/>
              </a:ext>
            </a:extLst>
          </p:cNvPr>
          <p:cNvSpPr>
            <a:spLocks noEditPoints="1"/>
          </p:cNvSpPr>
          <p:nvPr/>
        </p:nvSpPr>
        <p:spPr bwMode="auto">
          <a:xfrm>
            <a:off x="4002614" y="4219293"/>
            <a:ext cx="3362557" cy="1707361"/>
          </a:xfrm>
          <a:custGeom>
            <a:avLst/>
            <a:gdLst>
              <a:gd name="T0" fmla="*/ 937 w 963"/>
              <a:gd name="T1" fmla="*/ 338 h 489"/>
              <a:gd name="T2" fmla="*/ 772 w 963"/>
              <a:gd name="T3" fmla="*/ 263 h 489"/>
              <a:gd name="T4" fmla="*/ 723 w 963"/>
              <a:gd name="T5" fmla="*/ 242 h 489"/>
              <a:gd name="T6" fmla="*/ 705 w 963"/>
              <a:gd name="T7" fmla="*/ 257 h 489"/>
              <a:gd name="T8" fmla="*/ 707 w 963"/>
              <a:gd name="T9" fmla="*/ 277 h 489"/>
              <a:gd name="T10" fmla="*/ 753 w 963"/>
              <a:gd name="T11" fmla="*/ 296 h 489"/>
              <a:gd name="T12" fmla="*/ 802 w 963"/>
              <a:gd name="T13" fmla="*/ 317 h 489"/>
              <a:gd name="T14" fmla="*/ 903 w 963"/>
              <a:gd name="T15" fmla="*/ 361 h 489"/>
              <a:gd name="T16" fmla="*/ 921 w 963"/>
              <a:gd name="T17" fmla="*/ 419 h 489"/>
              <a:gd name="T18" fmla="*/ 909 w 963"/>
              <a:gd name="T19" fmla="*/ 436 h 489"/>
              <a:gd name="T20" fmla="*/ 821 w 963"/>
              <a:gd name="T21" fmla="*/ 438 h 489"/>
              <a:gd name="T22" fmla="*/ 724 w 963"/>
              <a:gd name="T23" fmla="*/ 412 h 489"/>
              <a:gd name="T24" fmla="*/ 641 w 963"/>
              <a:gd name="T25" fmla="*/ 389 h 489"/>
              <a:gd name="T26" fmla="*/ 630 w 963"/>
              <a:gd name="T27" fmla="*/ 421 h 489"/>
              <a:gd name="T28" fmla="*/ 662 w 963"/>
              <a:gd name="T29" fmla="*/ 422 h 489"/>
              <a:gd name="T30" fmla="*/ 679 w 963"/>
              <a:gd name="T31" fmla="*/ 421 h 489"/>
              <a:gd name="T32" fmla="*/ 682 w 963"/>
              <a:gd name="T33" fmla="*/ 440 h 489"/>
              <a:gd name="T34" fmla="*/ 798 w 963"/>
              <a:gd name="T35" fmla="*/ 471 h 489"/>
              <a:gd name="T36" fmla="*/ 861 w 963"/>
              <a:gd name="T37" fmla="*/ 488 h 489"/>
              <a:gd name="T38" fmla="*/ 918 w 963"/>
              <a:gd name="T39" fmla="*/ 477 h 489"/>
              <a:gd name="T40" fmla="*/ 944 w 963"/>
              <a:gd name="T41" fmla="*/ 456 h 489"/>
              <a:gd name="T42" fmla="*/ 503 w 963"/>
              <a:gd name="T43" fmla="*/ 149 h 489"/>
              <a:gd name="T44" fmla="*/ 447 w 963"/>
              <a:gd name="T45" fmla="*/ 125 h 489"/>
              <a:gd name="T46" fmla="*/ 402 w 963"/>
              <a:gd name="T47" fmla="*/ 105 h 489"/>
              <a:gd name="T48" fmla="*/ 312 w 963"/>
              <a:gd name="T49" fmla="*/ 67 h 489"/>
              <a:gd name="T50" fmla="*/ 253 w 963"/>
              <a:gd name="T51" fmla="*/ 43 h 489"/>
              <a:gd name="T52" fmla="*/ 34 w 963"/>
              <a:gd name="T53" fmla="*/ 55 h 489"/>
              <a:gd name="T54" fmla="*/ 3 w 963"/>
              <a:gd name="T55" fmla="*/ 159 h 489"/>
              <a:gd name="T56" fmla="*/ 50 w 963"/>
              <a:gd name="T57" fmla="*/ 255 h 489"/>
              <a:gd name="T58" fmla="*/ 88 w 963"/>
              <a:gd name="T59" fmla="*/ 278 h 489"/>
              <a:gd name="T60" fmla="*/ 163 w 963"/>
              <a:gd name="T61" fmla="*/ 300 h 489"/>
              <a:gd name="T62" fmla="*/ 275 w 963"/>
              <a:gd name="T63" fmla="*/ 331 h 489"/>
              <a:gd name="T64" fmla="*/ 341 w 963"/>
              <a:gd name="T65" fmla="*/ 348 h 489"/>
              <a:gd name="T66" fmla="*/ 410 w 963"/>
              <a:gd name="T67" fmla="*/ 360 h 489"/>
              <a:gd name="T68" fmla="*/ 402 w 963"/>
              <a:gd name="T69" fmla="*/ 336 h 489"/>
              <a:gd name="T70" fmla="*/ 393 w 963"/>
              <a:gd name="T71" fmla="*/ 323 h 489"/>
              <a:gd name="T72" fmla="*/ 324 w 963"/>
              <a:gd name="T73" fmla="*/ 304 h 489"/>
              <a:gd name="T74" fmla="*/ 305 w 963"/>
              <a:gd name="T75" fmla="*/ 299 h 489"/>
              <a:gd name="T76" fmla="*/ 148 w 963"/>
              <a:gd name="T77" fmla="*/ 256 h 489"/>
              <a:gd name="T78" fmla="*/ 141 w 963"/>
              <a:gd name="T79" fmla="*/ 254 h 489"/>
              <a:gd name="T80" fmla="*/ 99 w 963"/>
              <a:gd name="T81" fmla="*/ 241 h 489"/>
              <a:gd name="T82" fmla="*/ 64 w 963"/>
              <a:gd name="T83" fmla="*/ 214 h 489"/>
              <a:gd name="T84" fmla="*/ 54 w 963"/>
              <a:gd name="T85" fmla="*/ 199 h 489"/>
              <a:gd name="T86" fmla="*/ 40 w 963"/>
              <a:gd name="T87" fmla="*/ 138 h 489"/>
              <a:gd name="T88" fmla="*/ 177 w 963"/>
              <a:gd name="T89" fmla="*/ 52 h 489"/>
              <a:gd name="T90" fmla="*/ 309 w 963"/>
              <a:gd name="T91" fmla="*/ 107 h 489"/>
              <a:gd name="T92" fmla="*/ 439 w 963"/>
              <a:gd name="T93" fmla="*/ 163 h 489"/>
              <a:gd name="T94" fmla="*/ 502 w 963"/>
              <a:gd name="T95" fmla="*/ 16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63" h="489">
                <a:moveTo>
                  <a:pt x="959" y="377"/>
                </a:moveTo>
                <a:cubicBezTo>
                  <a:pt x="959" y="377"/>
                  <a:pt x="959" y="377"/>
                  <a:pt x="959" y="377"/>
                </a:cubicBezTo>
                <a:cubicBezTo>
                  <a:pt x="956" y="362"/>
                  <a:pt x="949" y="349"/>
                  <a:pt x="937" y="338"/>
                </a:cubicBezTo>
                <a:cubicBezTo>
                  <a:pt x="932" y="333"/>
                  <a:pt x="926" y="329"/>
                  <a:pt x="919" y="326"/>
                </a:cubicBezTo>
                <a:cubicBezTo>
                  <a:pt x="908" y="321"/>
                  <a:pt x="877" y="308"/>
                  <a:pt x="834" y="290"/>
                </a:cubicBezTo>
                <a:cubicBezTo>
                  <a:pt x="815" y="282"/>
                  <a:pt x="794" y="273"/>
                  <a:pt x="772" y="263"/>
                </a:cubicBezTo>
                <a:cubicBezTo>
                  <a:pt x="766" y="260"/>
                  <a:pt x="759" y="258"/>
                  <a:pt x="753" y="255"/>
                </a:cubicBezTo>
                <a:cubicBezTo>
                  <a:pt x="749" y="253"/>
                  <a:pt x="746" y="252"/>
                  <a:pt x="742" y="250"/>
                </a:cubicBezTo>
                <a:cubicBezTo>
                  <a:pt x="736" y="248"/>
                  <a:pt x="729" y="245"/>
                  <a:pt x="723" y="242"/>
                </a:cubicBezTo>
                <a:cubicBezTo>
                  <a:pt x="719" y="240"/>
                  <a:pt x="715" y="239"/>
                  <a:pt x="712" y="237"/>
                </a:cubicBezTo>
                <a:cubicBezTo>
                  <a:pt x="713" y="239"/>
                  <a:pt x="714" y="241"/>
                  <a:pt x="716" y="242"/>
                </a:cubicBezTo>
                <a:cubicBezTo>
                  <a:pt x="713" y="248"/>
                  <a:pt x="709" y="252"/>
                  <a:pt x="705" y="257"/>
                </a:cubicBezTo>
                <a:cubicBezTo>
                  <a:pt x="690" y="251"/>
                  <a:pt x="675" y="246"/>
                  <a:pt x="660" y="241"/>
                </a:cubicBezTo>
                <a:cubicBezTo>
                  <a:pt x="657" y="243"/>
                  <a:pt x="654" y="248"/>
                  <a:pt x="651" y="253"/>
                </a:cubicBezTo>
                <a:cubicBezTo>
                  <a:pt x="671" y="261"/>
                  <a:pt x="689" y="269"/>
                  <a:pt x="707" y="277"/>
                </a:cubicBezTo>
                <a:cubicBezTo>
                  <a:pt x="711" y="279"/>
                  <a:pt x="715" y="280"/>
                  <a:pt x="719" y="282"/>
                </a:cubicBezTo>
                <a:cubicBezTo>
                  <a:pt x="723" y="284"/>
                  <a:pt x="727" y="285"/>
                  <a:pt x="730" y="287"/>
                </a:cubicBezTo>
                <a:cubicBezTo>
                  <a:pt x="738" y="290"/>
                  <a:pt x="745" y="293"/>
                  <a:pt x="753" y="296"/>
                </a:cubicBezTo>
                <a:cubicBezTo>
                  <a:pt x="754" y="297"/>
                  <a:pt x="755" y="297"/>
                  <a:pt x="757" y="298"/>
                </a:cubicBezTo>
                <a:cubicBezTo>
                  <a:pt x="763" y="301"/>
                  <a:pt x="770" y="304"/>
                  <a:pt x="776" y="307"/>
                </a:cubicBezTo>
                <a:cubicBezTo>
                  <a:pt x="785" y="310"/>
                  <a:pt x="794" y="314"/>
                  <a:pt x="802" y="317"/>
                </a:cubicBezTo>
                <a:cubicBezTo>
                  <a:pt x="814" y="323"/>
                  <a:pt x="826" y="328"/>
                  <a:pt x="836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70" y="347"/>
                  <a:pt x="894" y="357"/>
                  <a:pt x="903" y="361"/>
                </a:cubicBezTo>
                <a:cubicBezTo>
                  <a:pt x="914" y="366"/>
                  <a:pt x="919" y="375"/>
                  <a:pt x="922" y="386"/>
                </a:cubicBezTo>
                <a:cubicBezTo>
                  <a:pt x="924" y="397"/>
                  <a:pt x="924" y="408"/>
                  <a:pt x="921" y="417"/>
                </a:cubicBezTo>
                <a:cubicBezTo>
                  <a:pt x="921" y="417"/>
                  <a:pt x="921" y="418"/>
                  <a:pt x="921" y="419"/>
                </a:cubicBezTo>
                <a:cubicBezTo>
                  <a:pt x="921" y="419"/>
                  <a:pt x="921" y="419"/>
                  <a:pt x="921" y="419"/>
                </a:cubicBezTo>
                <a:cubicBezTo>
                  <a:pt x="918" y="426"/>
                  <a:pt x="914" y="432"/>
                  <a:pt x="910" y="436"/>
                </a:cubicBezTo>
                <a:cubicBezTo>
                  <a:pt x="909" y="436"/>
                  <a:pt x="909" y="436"/>
                  <a:pt x="909" y="436"/>
                </a:cubicBezTo>
                <a:cubicBezTo>
                  <a:pt x="906" y="440"/>
                  <a:pt x="903" y="442"/>
                  <a:pt x="900" y="444"/>
                </a:cubicBezTo>
                <a:cubicBezTo>
                  <a:pt x="888" y="450"/>
                  <a:pt x="874" y="452"/>
                  <a:pt x="862" y="449"/>
                </a:cubicBezTo>
                <a:cubicBezTo>
                  <a:pt x="855" y="447"/>
                  <a:pt x="841" y="443"/>
                  <a:pt x="821" y="438"/>
                </a:cubicBezTo>
                <a:cubicBezTo>
                  <a:pt x="808" y="434"/>
                  <a:pt x="793" y="430"/>
                  <a:pt x="775" y="425"/>
                </a:cubicBezTo>
                <a:cubicBezTo>
                  <a:pt x="769" y="424"/>
                  <a:pt x="762" y="422"/>
                  <a:pt x="756" y="420"/>
                </a:cubicBezTo>
                <a:cubicBezTo>
                  <a:pt x="746" y="417"/>
                  <a:pt x="735" y="415"/>
                  <a:pt x="724" y="412"/>
                </a:cubicBezTo>
                <a:cubicBezTo>
                  <a:pt x="721" y="411"/>
                  <a:pt x="718" y="410"/>
                  <a:pt x="714" y="409"/>
                </a:cubicBezTo>
                <a:cubicBezTo>
                  <a:pt x="710" y="408"/>
                  <a:pt x="706" y="407"/>
                  <a:pt x="702" y="405"/>
                </a:cubicBezTo>
                <a:cubicBezTo>
                  <a:pt x="683" y="400"/>
                  <a:pt x="662" y="395"/>
                  <a:pt x="641" y="389"/>
                </a:cubicBezTo>
                <a:cubicBezTo>
                  <a:pt x="639" y="389"/>
                  <a:pt x="637" y="388"/>
                  <a:pt x="634" y="388"/>
                </a:cubicBezTo>
                <a:cubicBezTo>
                  <a:pt x="631" y="389"/>
                  <a:pt x="628" y="390"/>
                  <a:pt x="625" y="391"/>
                </a:cubicBezTo>
                <a:cubicBezTo>
                  <a:pt x="625" y="400"/>
                  <a:pt x="627" y="411"/>
                  <a:pt x="630" y="421"/>
                </a:cubicBezTo>
                <a:cubicBezTo>
                  <a:pt x="633" y="422"/>
                  <a:pt x="637" y="422"/>
                  <a:pt x="641" y="422"/>
                </a:cubicBezTo>
                <a:cubicBezTo>
                  <a:pt x="643" y="422"/>
                  <a:pt x="644" y="422"/>
                  <a:pt x="646" y="422"/>
                </a:cubicBezTo>
                <a:cubicBezTo>
                  <a:pt x="651" y="422"/>
                  <a:pt x="657" y="422"/>
                  <a:pt x="662" y="422"/>
                </a:cubicBezTo>
                <a:cubicBezTo>
                  <a:pt x="663" y="422"/>
                  <a:pt x="663" y="422"/>
                  <a:pt x="663" y="422"/>
                </a:cubicBezTo>
                <a:cubicBezTo>
                  <a:pt x="667" y="421"/>
                  <a:pt x="672" y="421"/>
                  <a:pt x="676" y="421"/>
                </a:cubicBezTo>
                <a:cubicBezTo>
                  <a:pt x="679" y="421"/>
                  <a:pt x="679" y="421"/>
                  <a:pt x="679" y="421"/>
                </a:cubicBezTo>
                <a:cubicBezTo>
                  <a:pt x="679" y="422"/>
                  <a:pt x="680" y="423"/>
                  <a:pt x="681" y="425"/>
                </a:cubicBezTo>
                <a:cubicBezTo>
                  <a:pt x="682" y="429"/>
                  <a:pt x="684" y="433"/>
                  <a:pt x="685" y="438"/>
                </a:cubicBezTo>
                <a:cubicBezTo>
                  <a:pt x="684" y="439"/>
                  <a:pt x="683" y="439"/>
                  <a:pt x="682" y="440"/>
                </a:cubicBezTo>
                <a:cubicBezTo>
                  <a:pt x="694" y="443"/>
                  <a:pt x="706" y="446"/>
                  <a:pt x="718" y="449"/>
                </a:cubicBezTo>
                <a:cubicBezTo>
                  <a:pt x="723" y="451"/>
                  <a:pt x="728" y="452"/>
                  <a:pt x="733" y="454"/>
                </a:cubicBezTo>
                <a:cubicBezTo>
                  <a:pt x="758" y="460"/>
                  <a:pt x="780" y="466"/>
                  <a:pt x="798" y="471"/>
                </a:cubicBezTo>
                <a:cubicBezTo>
                  <a:pt x="807" y="473"/>
                  <a:pt x="816" y="476"/>
                  <a:pt x="823" y="478"/>
                </a:cubicBezTo>
                <a:cubicBezTo>
                  <a:pt x="836" y="481"/>
                  <a:pt x="846" y="484"/>
                  <a:pt x="851" y="485"/>
                </a:cubicBezTo>
                <a:cubicBezTo>
                  <a:pt x="854" y="486"/>
                  <a:pt x="858" y="487"/>
                  <a:pt x="861" y="488"/>
                </a:cubicBezTo>
                <a:cubicBezTo>
                  <a:pt x="865" y="488"/>
                  <a:pt x="870" y="489"/>
                  <a:pt x="874" y="489"/>
                </a:cubicBezTo>
                <a:cubicBezTo>
                  <a:pt x="878" y="489"/>
                  <a:pt x="881" y="488"/>
                  <a:pt x="884" y="488"/>
                </a:cubicBezTo>
                <a:cubicBezTo>
                  <a:pt x="896" y="487"/>
                  <a:pt x="908" y="483"/>
                  <a:pt x="918" y="477"/>
                </a:cubicBezTo>
                <a:cubicBezTo>
                  <a:pt x="920" y="476"/>
                  <a:pt x="921" y="475"/>
                  <a:pt x="923" y="474"/>
                </a:cubicBezTo>
                <a:cubicBezTo>
                  <a:pt x="928" y="471"/>
                  <a:pt x="932" y="468"/>
                  <a:pt x="936" y="464"/>
                </a:cubicBezTo>
                <a:cubicBezTo>
                  <a:pt x="939" y="461"/>
                  <a:pt x="941" y="459"/>
                  <a:pt x="944" y="456"/>
                </a:cubicBezTo>
                <a:cubicBezTo>
                  <a:pt x="950" y="447"/>
                  <a:pt x="955" y="437"/>
                  <a:pt x="958" y="427"/>
                </a:cubicBezTo>
                <a:cubicBezTo>
                  <a:pt x="963" y="411"/>
                  <a:pt x="963" y="394"/>
                  <a:pt x="959" y="377"/>
                </a:cubicBezTo>
                <a:moveTo>
                  <a:pt x="503" y="149"/>
                </a:moveTo>
                <a:cubicBezTo>
                  <a:pt x="488" y="142"/>
                  <a:pt x="473" y="137"/>
                  <a:pt x="458" y="132"/>
                </a:cubicBezTo>
                <a:cubicBezTo>
                  <a:pt x="455" y="131"/>
                  <a:pt x="451" y="130"/>
                  <a:pt x="448" y="128"/>
                </a:cubicBezTo>
                <a:cubicBezTo>
                  <a:pt x="448" y="127"/>
                  <a:pt x="447" y="126"/>
                  <a:pt x="447" y="125"/>
                </a:cubicBezTo>
                <a:cubicBezTo>
                  <a:pt x="447" y="124"/>
                  <a:pt x="447" y="124"/>
                  <a:pt x="447" y="124"/>
                </a:cubicBezTo>
                <a:cubicBezTo>
                  <a:pt x="432" y="118"/>
                  <a:pt x="419" y="113"/>
                  <a:pt x="405" y="107"/>
                </a:cubicBezTo>
                <a:cubicBezTo>
                  <a:pt x="404" y="106"/>
                  <a:pt x="403" y="106"/>
                  <a:pt x="402" y="105"/>
                </a:cubicBezTo>
                <a:cubicBezTo>
                  <a:pt x="400" y="105"/>
                  <a:pt x="398" y="104"/>
                  <a:pt x="396" y="103"/>
                </a:cubicBezTo>
                <a:cubicBezTo>
                  <a:pt x="368" y="91"/>
                  <a:pt x="341" y="80"/>
                  <a:pt x="317" y="69"/>
                </a:cubicBezTo>
                <a:cubicBezTo>
                  <a:pt x="315" y="69"/>
                  <a:pt x="314" y="68"/>
                  <a:pt x="312" y="67"/>
                </a:cubicBezTo>
                <a:cubicBezTo>
                  <a:pt x="311" y="67"/>
                  <a:pt x="310" y="67"/>
                  <a:pt x="309" y="66"/>
                </a:cubicBezTo>
                <a:cubicBezTo>
                  <a:pt x="309" y="66"/>
                  <a:pt x="309" y="66"/>
                  <a:pt x="309" y="66"/>
                </a:cubicBezTo>
                <a:cubicBezTo>
                  <a:pt x="288" y="57"/>
                  <a:pt x="269" y="49"/>
                  <a:pt x="253" y="43"/>
                </a:cubicBezTo>
                <a:cubicBezTo>
                  <a:pt x="221" y="29"/>
                  <a:pt x="198" y="20"/>
                  <a:pt x="191" y="17"/>
                </a:cubicBezTo>
                <a:cubicBezTo>
                  <a:pt x="147" y="0"/>
                  <a:pt x="75" y="9"/>
                  <a:pt x="34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7"/>
                  <a:pt x="31" y="59"/>
                  <a:pt x="29" y="61"/>
                </a:cubicBezTo>
                <a:cubicBezTo>
                  <a:pt x="23" y="70"/>
                  <a:pt x="17" y="79"/>
                  <a:pt x="12" y="90"/>
                </a:cubicBezTo>
                <a:cubicBezTo>
                  <a:pt x="4" y="112"/>
                  <a:pt x="0" y="136"/>
                  <a:pt x="3" y="159"/>
                </a:cubicBezTo>
                <a:cubicBezTo>
                  <a:pt x="5" y="175"/>
                  <a:pt x="9" y="192"/>
                  <a:pt x="16" y="207"/>
                </a:cubicBezTo>
                <a:cubicBezTo>
                  <a:pt x="19" y="215"/>
                  <a:pt x="23" y="222"/>
                  <a:pt x="28" y="229"/>
                </a:cubicBezTo>
                <a:cubicBezTo>
                  <a:pt x="34" y="239"/>
                  <a:pt x="42" y="248"/>
                  <a:pt x="50" y="255"/>
                </a:cubicBezTo>
                <a:cubicBezTo>
                  <a:pt x="52" y="257"/>
                  <a:pt x="55" y="259"/>
                  <a:pt x="57" y="261"/>
                </a:cubicBezTo>
                <a:cubicBezTo>
                  <a:pt x="66" y="268"/>
                  <a:pt x="76" y="273"/>
                  <a:pt x="86" y="277"/>
                </a:cubicBezTo>
                <a:cubicBezTo>
                  <a:pt x="86" y="277"/>
                  <a:pt x="87" y="278"/>
                  <a:pt x="88" y="278"/>
                </a:cubicBezTo>
                <a:cubicBezTo>
                  <a:pt x="90" y="279"/>
                  <a:pt x="92" y="279"/>
                  <a:pt x="95" y="280"/>
                </a:cubicBezTo>
                <a:cubicBezTo>
                  <a:pt x="102" y="282"/>
                  <a:pt x="112" y="285"/>
                  <a:pt x="124" y="289"/>
                </a:cubicBezTo>
                <a:cubicBezTo>
                  <a:pt x="135" y="292"/>
                  <a:pt x="148" y="296"/>
                  <a:pt x="163" y="300"/>
                </a:cubicBezTo>
                <a:cubicBezTo>
                  <a:pt x="171" y="302"/>
                  <a:pt x="180" y="305"/>
                  <a:pt x="190" y="307"/>
                </a:cubicBezTo>
                <a:cubicBezTo>
                  <a:pt x="215" y="314"/>
                  <a:pt x="244" y="322"/>
                  <a:pt x="275" y="331"/>
                </a:cubicBezTo>
                <a:cubicBezTo>
                  <a:pt x="275" y="331"/>
                  <a:pt x="275" y="331"/>
                  <a:pt x="275" y="331"/>
                </a:cubicBezTo>
                <a:cubicBezTo>
                  <a:pt x="279" y="332"/>
                  <a:pt x="283" y="333"/>
                  <a:pt x="287" y="334"/>
                </a:cubicBezTo>
                <a:cubicBezTo>
                  <a:pt x="290" y="335"/>
                  <a:pt x="292" y="335"/>
                  <a:pt x="294" y="336"/>
                </a:cubicBezTo>
                <a:cubicBezTo>
                  <a:pt x="309" y="340"/>
                  <a:pt x="325" y="344"/>
                  <a:pt x="341" y="348"/>
                </a:cubicBezTo>
                <a:cubicBezTo>
                  <a:pt x="362" y="354"/>
                  <a:pt x="383" y="360"/>
                  <a:pt x="405" y="366"/>
                </a:cubicBezTo>
                <a:cubicBezTo>
                  <a:pt x="406" y="364"/>
                  <a:pt x="407" y="363"/>
                  <a:pt x="409" y="361"/>
                </a:cubicBezTo>
                <a:cubicBezTo>
                  <a:pt x="409" y="361"/>
                  <a:pt x="409" y="360"/>
                  <a:pt x="410" y="360"/>
                </a:cubicBezTo>
                <a:cubicBezTo>
                  <a:pt x="411" y="358"/>
                  <a:pt x="412" y="357"/>
                  <a:pt x="414" y="355"/>
                </a:cubicBezTo>
                <a:cubicBezTo>
                  <a:pt x="413" y="353"/>
                  <a:pt x="411" y="350"/>
                  <a:pt x="410" y="348"/>
                </a:cubicBezTo>
                <a:cubicBezTo>
                  <a:pt x="408" y="344"/>
                  <a:pt x="405" y="340"/>
                  <a:pt x="402" y="336"/>
                </a:cubicBezTo>
                <a:cubicBezTo>
                  <a:pt x="402" y="336"/>
                  <a:pt x="402" y="335"/>
                  <a:pt x="402" y="335"/>
                </a:cubicBezTo>
                <a:cubicBezTo>
                  <a:pt x="400" y="333"/>
                  <a:pt x="399" y="332"/>
                  <a:pt x="398" y="330"/>
                </a:cubicBezTo>
                <a:cubicBezTo>
                  <a:pt x="397" y="328"/>
                  <a:pt x="395" y="325"/>
                  <a:pt x="393" y="323"/>
                </a:cubicBezTo>
                <a:cubicBezTo>
                  <a:pt x="393" y="323"/>
                  <a:pt x="393" y="323"/>
                  <a:pt x="393" y="323"/>
                </a:cubicBezTo>
                <a:cubicBezTo>
                  <a:pt x="379" y="319"/>
                  <a:pt x="366" y="315"/>
                  <a:pt x="352" y="312"/>
                </a:cubicBezTo>
                <a:cubicBezTo>
                  <a:pt x="343" y="309"/>
                  <a:pt x="333" y="307"/>
                  <a:pt x="324" y="304"/>
                </a:cubicBezTo>
                <a:cubicBezTo>
                  <a:pt x="321" y="303"/>
                  <a:pt x="317" y="302"/>
                  <a:pt x="314" y="301"/>
                </a:cubicBezTo>
                <a:cubicBezTo>
                  <a:pt x="314" y="301"/>
                  <a:pt x="314" y="301"/>
                  <a:pt x="314" y="301"/>
                </a:cubicBezTo>
                <a:cubicBezTo>
                  <a:pt x="311" y="301"/>
                  <a:pt x="308" y="300"/>
                  <a:pt x="305" y="299"/>
                </a:cubicBezTo>
                <a:cubicBezTo>
                  <a:pt x="258" y="286"/>
                  <a:pt x="215" y="275"/>
                  <a:pt x="180" y="265"/>
                </a:cubicBezTo>
                <a:cubicBezTo>
                  <a:pt x="175" y="264"/>
                  <a:pt x="171" y="262"/>
                  <a:pt x="166" y="261"/>
                </a:cubicBezTo>
                <a:cubicBezTo>
                  <a:pt x="160" y="259"/>
                  <a:pt x="154" y="258"/>
                  <a:pt x="148" y="256"/>
                </a:cubicBezTo>
                <a:cubicBezTo>
                  <a:pt x="147" y="256"/>
                  <a:pt x="146" y="255"/>
                  <a:pt x="145" y="255"/>
                </a:cubicBezTo>
                <a:cubicBezTo>
                  <a:pt x="144" y="255"/>
                  <a:pt x="143" y="254"/>
                  <a:pt x="142" y="254"/>
                </a:cubicBezTo>
                <a:cubicBezTo>
                  <a:pt x="141" y="254"/>
                  <a:pt x="141" y="254"/>
                  <a:pt x="141" y="254"/>
                </a:cubicBezTo>
                <a:cubicBezTo>
                  <a:pt x="136" y="253"/>
                  <a:pt x="132" y="251"/>
                  <a:pt x="128" y="250"/>
                </a:cubicBezTo>
                <a:cubicBezTo>
                  <a:pt x="127" y="250"/>
                  <a:pt x="126" y="250"/>
                  <a:pt x="125" y="249"/>
                </a:cubicBezTo>
                <a:cubicBezTo>
                  <a:pt x="112" y="246"/>
                  <a:pt x="103" y="243"/>
                  <a:pt x="99" y="241"/>
                </a:cubicBezTo>
                <a:cubicBezTo>
                  <a:pt x="96" y="240"/>
                  <a:pt x="94" y="239"/>
                  <a:pt x="92" y="238"/>
                </a:cubicBezTo>
                <a:cubicBezTo>
                  <a:pt x="84" y="234"/>
                  <a:pt x="78" y="229"/>
                  <a:pt x="71" y="223"/>
                </a:cubicBezTo>
                <a:cubicBezTo>
                  <a:pt x="69" y="220"/>
                  <a:pt x="66" y="217"/>
                  <a:pt x="64" y="214"/>
                </a:cubicBezTo>
                <a:cubicBezTo>
                  <a:pt x="61" y="210"/>
                  <a:pt x="58" y="205"/>
                  <a:pt x="55" y="201"/>
                </a:cubicBezTo>
                <a:cubicBezTo>
                  <a:pt x="55" y="200"/>
                  <a:pt x="55" y="200"/>
                  <a:pt x="54" y="199"/>
                </a:cubicBezTo>
                <a:cubicBezTo>
                  <a:pt x="54" y="199"/>
                  <a:pt x="54" y="199"/>
                  <a:pt x="54" y="199"/>
                </a:cubicBezTo>
                <a:cubicBezTo>
                  <a:pt x="53" y="196"/>
                  <a:pt x="52" y="194"/>
                  <a:pt x="50" y="191"/>
                </a:cubicBezTo>
                <a:cubicBezTo>
                  <a:pt x="47" y="184"/>
                  <a:pt x="45" y="177"/>
                  <a:pt x="43" y="169"/>
                </a:cubicBezTo>
                <a:cubicBezTo>
                  <a:pt x="41" y="159"/>
                  <a:pt x="40" y="148"/>
                  <a:pt x="40" y="138"/>
                </a:cubicBezTo>
                <a:cubicBezTo>
                  <a:pt x="41" y="126"/>
                  <a:pt x="44" y="115"/>
                  <a:pt x="48" y="105"/>
                </a:cubicBezTo>
                <a:cubicBezTo>
                  <a:pt x="60" y="76"/>
                  <a:pt x="98" y="46"/>
                  <a:pt x="142" y="46"/>
                </a:cubicBezTo>
                <a:cubicBezTo>
                  <a:pt x="154" y="46"/>
                  <a:pt x="165" y="48"/>
                  <a:pt x="177" y="52"/>
                </a:cubicBezTo>
                <a:cubicBezTo>
                  <a:pt x="184" y="55"/>
                  <a:pt x="207" y="65"/>
                  <a:pt x="239" y="78"/>
                </a:cubicBezTo>
                <a:cubicBezTo>
                  <a:pt x="259" y="86"/>
                  <a:pt x="282" y="96"/>
                  <a:pt x="308" y="107"/>
                </a:cubicBezTo>
                <a:cubicBezTo>
                  <a:pt x="309" y="107"/>
                  <a:pt x="309" y="107"/>
                  <a:pt x="309" y="107"/>
                </a:cubicBezTo>
                <a:cubicBezTo>
                  <a:pt x="335" y="118"/>
                  <a:pt x="364" y="131"/>
                  <a:pt x="394" y="144"/>
                </a:cubicBezTo>
                <a:cubicBezTo>
                  <a:pt x="397" y="145"/>
                  <a:pt x="400" y="146"/>
                  <a:pt x="403" y="147"/>
                </a:cubicBezTo>
                <a:cubicBezTo>
                  <a:pt x="415" y="152"/>
                  <a:pt x="427" y="158"/>
                  <a:pt x="439" y="163"/>
                </a:cubicBezTo>
                <a:cubicBezTo>
                  <a:pt x="454" y="169"/>
                  <a:pt x="469" y="175"/>
                  <a:pt x="484" y="182"/>
                </a:cubicBezTo>
                <a:cubicBezTo>
                  <a:pt x="489" y="184"/>
                  <a:pt x="493" y="186"/>
                  <a:pt x="498" y="188"/>
                </a:cubicBezTo>
                <a:cubicBezTo>
                  <a:pt x="500" y="179"/>
                  <a:pt x="502" y="171"/>
                  <a:pt x="502" y="163"/>
                </a:cubicBezTo>
                <a:cubicBezTo>
                  <a:pt x="503" y="158"/>
                  <a:pt x="503" y="153"/>
                  <a:pt x="503" y="149"/>
                </a:cubicBezTo>
              </a:path>
            </a:pathLst>
          </a:custGeom>
          <a:solidFill>
            <a:srgbClr val="433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27" name="Freeform 145">
            <a:extLst>
              <a:ext uri="{FF2B5EF4-FFF2-40B4-BE49-F238E27FC236}">
                <a16:creationId xmlns:a16="http://schemas.microsoft.com/office/drawing/2014/main" id="{ABB633AA-05EB-4CAD-9DB7-5E9986E7EFB6}"/>
              </a:ext>
            </a:extLst>
          </p:cNvPr>
          <p:cNvSpPr>
            <a:spLocks noEditPoints="1"/>
          </p:cNvSpPr>
          <p:nvPr/>
        </p:nvSpPr>
        <p:spPr bwMode="auto">
          <a:xfrm>
            <a:off x="4135029" y="5196361"/>
            <a:ext cx="300945" cy="425336"/>
          </a:xfrm>
          <a:custGeom>
            <a:avLst/>
            <a:gdLst>
              <a:gd name="T0" fmla="*/ 0 w 86"/>
              <a:gd name="T1" fmla="*/ 122 h 122"/>
              <a:gd name="T2" fmla="*/ 2 w 86"/>
              <a:gd name="T3" fmla="*/ 122 h 122"/>
              <a:gd name="T4" fmla="*/ 0 w 86"/>
              <a:gd name="T5" fmla="*/ 122 h 122"/>
              <a:gd name="T6" fmla="*/ 57 w 86"/>
              <a:gd name="T7" fmla="*/ 0 h 122"/>
              <a:gd name="T8" fmla="*/ 57 w 86"/>
              <a:gd name="T9" fmla="*/ 0 h 122"/>
              <a:gd name="T10" fmla="*/ 54 w 86"/>
              <a:gd name="T11" fmla="*/ 16 h 122"/>
              <a:gd name="T12" fmla="*/ 81 w 86"/>
              <a:gd name="T13" fmla="*/ 60 h 122"/>
              <a:gd name="T14" fmla="*/ 81 w 86"/>
              <a:gd name="T15" fmla="*/ 60 h 122"/>
              <a:gd name="T16" fmla="*/ 86 w 86"/>
              <a:gd name="T17" fmla="*/ 9 h 122"/>
              <a:gd name="T18" fmla="*/ 86 w 86"/>
              <a:gd name="T19" fmla="*/ 9 h 122"/>
              <a:gd name="T20" fmla="*/ 57 w 86"/>
              <a:gd name="T21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122">
                <a:moveTo>
                  <a:pt x="0" y="122"/>
                </a:moveTo>
                <a:cubicBezTo>
                  <a:pt x="1" y="122"/>
                  <a:pt x="2" y="122"/>
                  <a:pt x="2" y="122"/>
                </a:cubicBezTo>
                <a:cubicBezTo>
                  <a:pt x="2" y="122"/>
                  <a:pt x="1" y="122"/>
                  <a:pt x="0" y="122"/>
                </a:cubicBezTo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5"/>
                  <a:pt x="54" y="10"/>
                  <a:pt x="54" y="16"/>
                </a:cubicBezTo>
                <a:cubicBezTo>
                  <a:pt x="54" y="35"/>
                  <a:pt x="65" y="52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9"/>
                  <a:pt x="86" y="9"/>
                  <a:pt x="86" y="9"/>
                </a:cubicBezTo>
                <a:cubicBezTo>
                  <a:pt x="74" y="5"/>
                  <a:pt x="64" y="2"/>
                  <a:pt x="57" y="0"/>
                </a:cubicBezTo>
              </a:path>
            </a:pathLst>
          </a:custGeom>
          <a:solidFill>
            <a:srgbClr val="231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28" name="Freeform 146">
            <a:extLst>
              <a:ext uri="{FF2B5EF4-FFF2-40B4-BE49-F238E27FC236}">
                <a16:creationId xmlns:a16="http://schemas.microsoft.com/office/drawing/2014/main" id="{FC015845-40F5-43ED-8BA8-33AF48E650B6}"/>
              </a:ext>
            </a:extLst>
          </p:cNvPr>
          <p:cNvSpPr>
            <a:spLocks noEditPoints="1"/>
          </p:cNvSpPr>
          <p:nvPr/>
        </p:nvSpPr>
        <p:spPr bwMode="auto">
          <a:xfrm>
            <a:off x="4163118" y="5629721"/>
            <a:ext cx="48151" cy="62196"/>
          </a:xfrm>
          <a:custGeom>
            <a:avLst/>
            <a:gdLst>
              <a:gd name="T0" fmla="*/ 14 w 14"/>
              <a:gd name="T1" fmla="*/ 16 h 18"/>
              <a:gd name="T2" fmla="*/ 14 w 14"/>
              <a:gd name="T3" fmla="*/ 18 h 18"/>
              <a:gd name="T4" fmla="*/ 14 w 14"/>
              <a:gd name="T5" fmla="*/ 16 h 18"/>
              <a:gd name="T6" fmla="*/ 14 w 14"/>
              <a:gd name="T7" fmla="*/ 9 h 18"/>
              <a:gd name="T8" fmla="*/ 14 w 14"/>
              <a:gd name="T9" fmla="*/ 13 h 18"/>
              <a:gd name="T10" fmla="*/ 14 w 14"/>
              <a:gd name="T11" fmla="*/ 9 h 18"/>
              <a:gd name="T12" fmla="*/ 0 w 14"/>
              <a:gd name="T13" fmla="*/ 0 h 18"/>
              <a:gd name="T14" fmla="*/ 2 w 14"/>
              <a:gd name="T15" fmla="*/ 1 h 18"/>
              <a:gd name="T16" fmla="*/ 0 w 14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8">
                <a:moveTo>
                  <a:pt x="14" y="16"/>
                </a:moveTo>
                <a:cubicBezTo>
                  <a:pt x="14" y="16"/>
                  <a:pt x="14" y="17"/>
                  <a:pt x="14" y="18"/>
                </a:cubicBezTo>
                <a:cubicBezTo>
                  <a:pt x="14" y="17"/>
                  <a:pt x="14" y="16"/>
                  <a:pt x="14" y="16"/>
                </a:cubicBezTo>
                <a:moveTo>
                  <a:pt x="14" y="9"/>
                </a:moveTo>
                <a:cubicBezTo>
                  <a:pt x="14" y="10"/>
                  <a:pt x="14" y="11"/>
                  <a:pt x="14" y="13"/>
                </a:cubicBezTo>
                <a:cubicBezTo>
                  <a:pt x="14" y="11"/>
                  <a:pt x="14" y="10"/>
                  <a:pt x="14" y="9"/>
                </a:cubicBezTo>
                <a:moveTo>
                  <a:pt x="0" y="0"/>
                </a:moveTo>
                <a:cubicBezTo>
                  <a:pt x="1" y="0"/>
                  <a:pt x="1" y="1"/>
                  <a:pt x="2" y="1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5B58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29" name="Freeform 147">
            <a:extLst>
              <a:ext uri="{FF2B5EF4-FFF2-40B4-BE49-F238E27FC236}">
                <a16:creationId xmlns:a16="http://schemas.microsoft.com/office/drawing/2014/main" id="{7725D5FB-56FA-49CC-997B-A6A984BE642C}"/>
              </a:ext>
            </a:extLst>
          </p:cNvPr>
          <p:cNvSpPr>
            <a:spLocks noEditPoints="1"/>
          </p:cNvSpPr>
          <p:nvPr/>
        </p:nvSpPr>
        <p:spPr bwMode="auto">
          <a:xfrm>
            <a:off x="4211268" y="5715991"/>
            <a:ext cx="136428" cy="164517"/>
          </a:xfrm>
          <a:custGeom>
            <a:avLst/>
            <a:gdLst>
              <a:gd name="T0" fmla="*/ 25 w 39"/>
              <a:gd name="T1" fmla="*/ 45 h 47"/>
              <a:gd name="T2" fmla="*/ 39 w 39"/>
              <a:gd name="T3" fmla="*/ 47 h 47"/>
              <a:gd name="T4" fmla="*/ 35 w 39"/>
              <a:gd name="T5" fmla="*/ 46 h 47"/>
              <a:gd name="T6" fmla="*/ 28 w 39"/>
              <a:gd name="T7" fmla="*/ 45 h 47"/>
              <a:gd name="T8" fmla="*/ 25 w 39"/>
              <a:gd name="T9" fmla="*/ 45 h 47"/>
              <a:gd name="T10" fmla="*/ 3 w 39"/>
              <a:gd name="T11" fmla="*/ 40 h 47"/>
              <a:gd name="T12" fmla="*/ 22 w 39"/>
              <a:gd name="T13" fmla="*/ 45 h 47"/>
              <a:gd name="T14" fmla="*/ 21 w 39"/>
              <a:gd name="T15" fmla="*/ 44 h 47"/>
              <a:gd name="T16" fmla="*/ 15 w 39"/>
              <a:gd name="T17" fmla="*/ 43 h 47"/>
              <a:gd name="T18" fmla="*/ 11 w 39"/>
              <a:gd name="T19" fmla="*/ 42 h 47"/>
              <a:gd name="T20" fmla="*/ 7 w 39"/>
              <a:gd name="T21" fmla="*/ 41 h 47"/>
              <a:gd name="T22" fmla="*/ 3 w 39"/>
              <a:gd name="T23" fmla="*/ 40 h 47"/>
              <a:gd name="T24" fmla="*/ 2 w 39"/>
              <a:gd name="T25" fmla="*/ 35 h 47"/>
              <a:gd name="T26" fmla="*/ 3 w 39"/>
              <a:gd name="T27" fmla="*/ 40 h 47"/>
              <a:gd name="T28" fmla="*/ 2 w 39"/>
              <a:gd name="T29" fmla="*/ 35 h 47"/>
              <a:gd name="T30" fmla="*/ 2 w 39"/>
              <a:gd name="T31" fmla="*/ 29 h 47"/>
              <a:gd name="T32" fmla="*/ 2 w 39"/>
              <a:gd name="T33" fmla="*/ 34 h 47"/>
              <a:gd name="T34" fmla="*/ 2 w 39"/>
              <a:gd name="T35" fmla="*/ 29 h 47"/>
              <a:gd name="T36" fmla="*/ 2 w 39"/>
              <a:gd name="T37" fmla="*/ 29 h 47"/>
              <a:gd name="T38" fmla="*/ 1 w 39"/>
              <a:gd name="T39" fmla="*/ 25 h 47"/>
              <a:gd name="T40" fmla="*/ 2 w 39"/>
              <a:gd name="T41" fmla="*/ 28 h 47"/>
              <a:gd name="T42" fmla="*/ 1 w 39"/>
              <a:gd name="T43" fmla="*/ 25 h 47"/>
              <a:gd name="T44" fmla="*/ 1 w 39"/>
              <a:gd name="T45" fmla="*/ 16 h 47"/>
              <a:gd name="T46" fmla="*/ 1 w 39"/>
              <a:gd name="T47" fmla="*/ 24 h 47"/>
              <a:gd name="T48" fmla="*/ 1 w 39"/>
              <a:gd name="T49" fmla="*/ 20 h 47"/>
              <a:gd name="T50" fmla="*/ 1 w 39"/>
              <a:gd name="T51" fmla="*/ 16 h 47"/>
              <a:gd name="T52" fmla="*/ 0 w 39"/>
              <a:gd name="T53" fmla="*/ 0 h 47"/>
              <a:gd name="T54" fmla="*/ 1 w 39"/>
              <a:gd name="T55" fmla="*/ 10 h 47"/>
              <a:gd name="T56" fmla="*/ 1 w 39"/>
              <a:gd name="T57" fmla="*/ 7 h 47"/>
              <a:gd name="T58" fmla="*/ 0 w 39"/>
              <a:gd name="T5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" h="47">
                <a:moveTo>
                  <a:pt x="25" y="45"/>
                </a:moveTo>
                <a:cubicBezTo>
                  <a:pt x="30" y="46"/>
                  <a:pt x="34" y="46"/>
                  <a:pt x="39" y="47"/>
                </a:cubicBezTo>
                <a:cubicBezTo>
                  <a:pt x="38" y="47"/>
                  <a:pt x="37" y="46"/>
                  <a:pt x="35" y="46"/>
                </a:cubicBezTo>
                <a:cubicBezTo>
                  <a:pt x="33" y="46"/>
                  <a:pt x="30" y="46"/>
                  <a:pt x="28" y="45"/>
                </a:cubicBezTo>
                <a:cubicBezTo>
                  <a:pt x="27" y="45"/>
                  <a:pt x="26" y="45"/>
                  <a:pt x="25" y="45"/>
                </a:cubicBezTo>
                <a:moveTo>
                  <a:pt x="3" y="40"/>
                </a:moveTo>
                <a:cubicBezTo>
                  <a:pt x="10" y="42"/>
                  <a:pt x="16" y="44"/>
                  <a:pt x="22" y="45"/>
                </a:cubicBezTo>
                <a:cubicBezTo>
                  <a:pt x="22" y="45"/>
                  <a:pt x="21" y="44"/>
                  <a:pt x="21" y="44"/>
                </a:cubicBezTo>
                <a:cubicBezTo>
                  <a:pt x="19" y="44"/>
                  <a:pt x="17" y="44"/>
                  <a:pt x="15" y="43"/>
                </a:cubicBezTo>
                <a:cubicBezTo>
                  <a:pt x="13" y="43"/>
                  <a:pt x="12" y="43"/>
                  <a:pt x="11" y="42"/>
                </a:cubicBezTo>
                <a:cubicBezTo>
                  <a:pt x="9" y="42"/>
                  <a:pt x="8" y="42"/>
                  <a:pt x="7" y="41"/>
                </a:cubicBezTo>
                <a:cubicBezTo>
                  <a:pt x="6" y="41"/>
                  <a:pt x="5" y="41"/>
                  <a:pt x="3" y="40"/>
                </a:cubicBezTo>
                <a:moveTo>
                  <a:pt x="2" y="35"/>
                </a:moveTo>
                <a:cubicBezTo>
                  <a:pt x="3" y="37"/>
                  <a:pt x="3" y="38"/>
                  <a:pt x="3" y="40"/>
                </a:cubicBezTo>
                <a:cubicBezTo>
                  <a:pt x="3" y="38"/>
                  <a:pt x="3" y="37"/>
                  <a:pt x="2" y="35"/>
                </a:cubicBezTo>
                <a:moveTo>
                  <a:pt x="2" y="29"/>
                </a:moveTo>
                <a:cubicBezTo>
                  <a:pt x="2" y="31"/>
                  <a:pt x="2" y="33"/>
                  <a:pt x="2" y="34"/>
                </a:cubicBezTo>
                <a:cubicBezTo>
                  <a:pt x="2" y="33"/>
                  <a:pt x="2" y="31"/>
                  <a:pt x="2" y="29"/>
                </a:cubicBezTo>
                <a:cubicBezTo>
                  <a:pt x="2" y="29"/>
                  <a:pt x="2" y="29"/>
                  <a:pt x="2" y="29"/>
                </a:cubicBezTo>
                <a:moveTo>
                  <a:pt x="1" y="25"/>
                </a:moveTo>
                <a:cubicBezTo>
                  <a:pt x="1" y="26"/>
                  <a:pt x="2" y="27"/>
                  <a:pt x="2" y="28"/>
                </a:cubicBezTo>
                <a:cubicBezTo>
                  <a:pt x="2" y="27"/>
                  <a:pt x="1" y="26"/>
                  <a:pt x="1" y="25"/>
                </a:cubicBezTo>
                <a:moveTo>
                  <a:pt x="1" y="16"/>
                </a:moveTo>
                <a:cubicBezTo>
                  <a:pt x="1" y="19"/>
                  <a:pt x="1" y="21"/>
                  <a:pt x="1" y="24"/>
                </a:cubicBezTo>
                <a:cubicBezTo>
                  <a:pt x="1" y="22"/>
                  <a:pt x="1" y="21"/>
                  <a:pt x="1" y="20"/>
                </a:cubicBezTo>
                <a:cubicBezTo>
                  <a:pt x="1" y="18"/>
                  <a:pt x="1" y="17"/>
                  <a:pt x="1" y="16"/>
                </a:cubicBezTo>
                <a:moveTo>
                  <a:pt x="0" y="0"/>
                </a:moveTo>
                <a:cubicBezTo>
                  <a:pt x="1" y="3"/>
                  <a:pt x="1" y="7"/>
                  <a:pt x="1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3"/>
                  <a:pt x="0" y="0"/>
                </a:cubicBezTo>
              </a:path>
            </a:pathLst>
          </a:custGeom>
          <a:solidFill>
            <a:srgbClr val="231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0" name="Freeform 148">
            <a:extLst>
              <a:ext uri="{FF2B5EF4-FFF2-40B4-BE49-F238E27FC236}">
                <a16:creationId xmlns:a16="http://schemas.microsoft.com/office/drawing/2014/main" id="{AF8083A4-EB8A-41B1-B096-4AB728351815}"/>
              </a:ext>
            </a:extLst>
          </p:cNvPr>
          <p:cNvSpPr>
            <a:spLocks/>
          </p:cNvSpPr>
          <p:nvPr/>
        </p:nvSpPr>
        <p:spPr bwMode="auto">
          <a:xfrm>
            <a:off x="4149074" y="5110090"/>
            <a:ext cx="268844" cy="391229"/>
          </a:xfrm>
          <a:custGeom>
            <a:avLst/>
            <a:gdLst>
              <a:gd name="T0" fmla="*/ 8 w 77"/>
              <a:gd name="T1" fmla="*/ 0 h 112"/>
              <a:gd name="T2" fmla="*/ 0 w 77"/>
              <a:gd name="T3" fmla="*/ 93 h 112"/>
              <a:gd name="T4" fmla="*/ 0 w 77"/>
              <a:gd name="T5" fmla="*/ 93 h 112"/>
              <a:gd name="T6" fmla="*/ 5 w 77"/>
              <a:gd name="T7" fmla="*/ 95 h 112"/>
              <a:gd name="T8" fmla="*/ 38 w 77"/>
              <a:gd name="T9" fmla="*/ 106 h 112"/>
              <a:gd name="T10" fmla="*/ 75 w 77"/>
              <a:gd name="T11" fmla="*/ 112 h 112"/>
              <a:gd name="T12" fmla="*/ 75 w 77"/>
              <a:gd name="T13" fmla="*/ 112 h 112"/>
              <a:gd name="T14" fmla="*/ 77 w 77"/>
              <a:gd name="T15" fmla="*/ 85 h 112"/>
              <a:gd name="T16" fmla="*/ 77 w 77"/>
              <a:gd name="T17" fmla="*/ 85 h 112"/>
              <a:gd name="T18" fmla="*/ 50 w 77"/>
              <a:gd name="T19" fmla="*/ 41 h 112"/>
              <a:gd name="T20" fmla="*/ 53 w 77"/>
              <a:gd name="T21" fmla="*/ 25 h 112"/>
              <a:gd name="T22" fmla="*/ 53 w 77"/>
              <a:gd name="T23" fmla="*/ 25 h 112"/>
              <a:gd name="T24" fmla="*/ 53 w 77"/>
              <a:gd name="T25" fmla="*/ 25 h 112"/>
              <a:gd name="T26" fmla="*/ 46 w 77"/>
              <a:gd name="T27" fmla="*/ 23 h 112"/>
              <a:gd name="T28" fmla="*/ 44 w 77"/>
              <a:gd name="T29" fmla="*/ 22 h 112"/>
              <a:gd name="T30" fmla="*/ 15 w 77"/>
              <a:gd name="T31" fmla="*/ 6 h 112"/>
              <a:gd name="T32" fmla="*/ 8 w 77"/>
              <a:gd name="T3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112">
                <a:moveTo>
                  <a:pt x="8" y="0"/>
                </a:move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2" y="94"/>
                  <a:pt x="3" y="95"/>
                  <a:pt x="5" y="95"/>
                </a:cubicBezTo>
                <a:cubicBezTo>
                  <a:pt x="16" y="100"/>
                  <a:pt x="27" y="103"/>
                  <a:pt x="38" y="106"/>
                </a:cubicBezTo>
                <a:cubicBezTo>
                  <a:pt x="50" y="109"/>
                  <a:pt x="63" y="111"/>
                  <a:pt x="75" y="112"/>
                </a:cubicBezTo>
                <a:cubicBezTo>
                  <a:pt x="75" y="112"/>
                  <a:pt x="75" y="112"/>
                  <a:pt x="75" y="112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85"/>
                  <a:pt x="77" y="85"/>
                  <a:pt x="77" y="85"/>
                </a:cubicBezTo>
                <a:cubicBezTo>
                  <a:pt x="61" y="77"/>
                  <a:pt x="50" y="60"/>
                  <a:pt x="50" y="41"/>
                </a:cubicBezTo>
                <a:cubicBezTo>
                  <a:pt x="50" y="35"/>
                  <a:pt x="51" y="30"/>
                  <a:pt x="53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0" y="24"/>
                  <a:pt x="48" y="24"/>
                  <a:pt x="46" y="23"/>
                </a:cubicBezTo>
                <a:cubicBezTo>
                  <a:pt x="45" y="23"/>
                  <a:pt x="44" y="22"/>
                  <a:pt x="44" y="22"/>
                </a:cubicBezTo>
                <a:cubicBezTo>
                  <a:pt x="34" y="18"/>
                  <a:pt x="24" y="13"/>
                  <a:pt x="15" y="6"/>
                </a:cubicBezTo>
                <a:cubicBezTo>
                  <a:pt x="13" y="4"/>
                  <a:pt x="11" y="2"/>
                  <a:pt x="8" y="0"/>
                </a:cubicBezTo>
              </a:path>
            </a:pathLst>
          </a:custGeom>
          <a:solidFill>
            <a:srgbClr val="BDBF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1" name="Freeform 149">
            <a:extLst>
              <a:ext uri="{FF2B5EF4-FFF2-40B4-BE49-F238E27FC236}">
                <a16:creationId xmlns:a16="http://schemas.microsoft.com/office/drawing/2014/main" id="{99F9382F-68EA-4829-9714-29D5E88F02D1}"/>
              </a:ext>
            </a:extLst>
          </p:cNvPr>
          <p:cNvSpPr>
            <a:spLocks/>
          </p:cNvSpPr>
          <p:nvPr/>
        </p:nvSpPr>
        <p:spPr bwMode="auto">
          <a:xfrm>
            <a:off x="4131017" y="5433104"/>
            <a:ext cx="280881" cy="451418"/>
          </a:xfrm>
          <a:custGeom>
            <a:avLst/>
            <a:gdLst>
              <a:gd name="T0" fmla="*/ 5 w 80"/>
              <a:gd name="T1" fmla="*/ 0 h 129"/>
              <a:gd name="T2" fmla="*/ 0 w 80"/>
              <a:gd name="T3" fmla="*/ 54 h 129"/>
              <a:gd name="T4" fmla="*/ 1 w 80"/>
              <a:gd name="T5" fmla="*/ 54 h 129"/>
              <a:gd name="T6" fmla="*/ 3 w 80"/>
              <a:gd name="T7" fmla="*/ 54 h 129"/>
              <a:gd name="T8" fmla="*/ 9 w 80"/>
              <a:gd name="T9" fmla="*/ 56 h 129"/>
              <a:gd name="T10" fmla="*/ 11 w 80"/>
              <a:gd name="T11" fmla="*/ 57 h 129"/>
              <a:gd name="T12" fmla="*/ 23 w 80"/>
              <a:gd name="T13" fmla="*/ 62 h 129"/>
              <a:gd name="T14" fmla="*/ 23 w 80"/>
              <a:gd name="T15" fmla="*/ 65 h 129"/>
              <a:gd name="T16" fmla="*/ 23 w 80"/>
              <a:gd name="T17" fmla="*/ 69 h 129"/>
              <a:gd name="T18" fmla="*/ 23 w 80"/>
              <a:gd name="T19" fmla="*/ 72 h 129"/>
              <a:gd name="T20" fmla="*/ 23 w 80"/>
              <a:gd name="T21" fmla="*/ 74 h 129"/>
              <a:gd name="T22" fmla="*/ 23 w 80"/>
              <a:gd name="T23" fmla="*/ 81 h 129"/>
              <a:gd name="T24" fmla="*/ 24 w 80"/>
              <a:gd name="T25" fmla="*/ 88 h 129"/>
              <a:gd name="T26" fmla="*/ 24 w 80"/>
              <a:gd name="T27" fmla="*/ 91 h 129"/>
              <a:gd name="T28" fmla="*/ 24 w 80"/>
              <a:gd name="T29" fmla="*/ 97 h 129"/>
              <a:gd name="T30" fmla="*/ 24 w 80"/>
              <a:gd name="T31" fmla="*/ 101 h 129"/>
              <a:gd name="T32" fmla="*/ 24 w 80"/>
              <a:gd name="T33" fmla="*/ 105 h 129"/>
              <a:gd name="T34" fmla="*/ 24 w 80"/>
              <a:gd name="T35" fmla="*/ 106 h 129"/>
              <a:gd name="T36" fmla="*/ 25 w 80"/>
              <a:gd name="T37" fmla="*/ 109 h 129"/>
              <a:gd name="T38" fmla="*/ 25 w 80"/>
              <a:gd name="T39" fmla="*/ 110 h 129"/>
              <a:gd name="T40" fmla="*/ 25 w 80"/>
              <a:gd name="T41" fmla="*/ 110 h 129"/>
              <a:gd name="T42" fmla="*/ 25 w 80"/>
              <a:gd name="T43" fmla="*/ 115 h 129"/>
              <a:gd name="T44" fmla="*/ 25 w 80"/>
              <a:gd name="T45" fmla="*/ 116 h 129"/>
              <a:gd name="T46" fmla="*/ 26 w 80"/>
              <a:gd name="T47" fmla="*/ 121 h 129"/>
              <a:gd name="T48" fmla="*/ 26 w 80"/>
              <a:gd name="T49" fmla="*/ 121 h 129"/>
              <a:gd name="T50" fmla="*/ 26 w 80"/>
              <a:gd name="T51" fmla="*/ 121 h 129"/>
              <a:gd name="T52" fmla="*/ 30 w 80"/>
              <a:gd name="T53" fmla="*/ 122 h 129"/>
              <a:gd name="T54" fmla="*/ 34 w 80"/>
              <a:gd name="T55" fmla="*/ 123 h 129"/>
              <a:gd name="T56" fmla="*/ 38 w 80"/>
              <a:gd name="T57" fmla="*/ 124 h 129"/>
              <a:gd name="T58" fmla="*/ 44 w 80"/>
              <a:gd name="T59" fmla="*/ 125 h 129"/>
              <a:gd name="T60" fmla="*/ 45 w 80"/>
              <a:gd name="T61" fmla="*/ 126 h 129"/>
              <a:gd name="T62" fmla="*/ 48 w 80"/>
              <a:gd name="T63" fmla="*/ 126 h 129"/>
              <a:gd name="T64" fmla="*/ 51 w 80"/>
              <a:gd name="T65" fmla="*/ 126 h 129"/>
              <a:gd name="T66" fmla="*/ 58 w 80"/>
              <a:gd name="T67" fmla="*/ 127 h 129"/>
              <a:gd name="T68" fmla="*/ 62 w 80"/>
              <a:gd name="T69" fmla="*/ 128 h 129"/>
              <a:gd name="T70" fmla="*/ 70 w 80"/>
              <a:gd name="T71" fmla="*/ 129 h 129"/>
              <a:gd name="T72" fmla="*/ 70 w 80"/>
              <a:gd name="T73" fmla="*/ 127 h 129"/>
              <a:gd name="T74" fmla="*/ 80 w 80"/>
              <a:gd name="T75" fmla="*/ 19 h 129"/>
              <a:gd name="T76" fmla="*/ 43 w 80"/>
              <a:gd name="T77" fmla="*/ 13 h 129"/>
              <a:gd name="T78" fmla="*/ 10 w 80"/>
              <a:gd name="T79" fmla="*/ 2 h 129"/>
              <a:gd name="T80" fmla="*/ 5 w 80"/>
              <a:gd name="T81" fmla="*/ 0 h 129"/>
              <a:gd name="T82" fmla="*/ 5 w 80"/>
              <a:gd name="T8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129">
                <a:moveTo>
                  <a:pt x="5" y="0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1" y="54"/>
                </a:cubicBezTo>
                <a:cubicBezTo>
                  <a:pt x="2" y="54"/>
                  <a:pt x="3" y="54"/>
                  <a:pt x="3" y="54"/>
                </a:cubicBezTo>
                <a:cubicBezTo>
                  <a:pt x="5" y="55"/>
                  <a:pt x="7" y="55"/>
                  <a:pt x="9" y="56"/>
                </a:cubicBezTo>
                <a:cubicBezTo>
                  <a:pt x="10" y="56"/>
                  <a:pt x="10" y="56"/>
                  <a:pt x="11" y="57"/>
                </a:cubicBezTo>
                <a:cubicBezTo>
                  <a:pt x="15" y="58"/>
                  <a:pt x="19" y="60"/>
                  <a:pt x="23" y="62"/>
                </a:cubicBezTo>
                <a:cubicBezTo>
                  <a:pt x="23" y="63"/>
                  <a:pt x="23" y="64"/>
                  <a:pt x="23" y="65"/>
                </a:cubicBezTo>
                <a:cubicBezTo>
                  <a:pt x="23" y="66"/>
                  <a:pt x="23" y="67"/>
                  <a:pt x="23" y="69"/>
                </a:cubicBezTo>
                <a:cubicBezTo>
                  <a:pt x="23" y="70"/>
                  <a:pt x="23" y="71"/>
                  <a:pt x="23" y="72"/>
                </a:cubicBezTo>
                <a:cubicBezTo>
                  <a:pt x="23" y="72"/>
                  <a:pt x="23" y="73"/>
                  <a:pt x="23" y="74"/>
                </a:cubicBezTo>
                <a:cubicBezTo>
                  <a:pt x="23" y="76"/>
                  <a:pt x="23" y="79"/>
                  <a:pt x="23" y="81"/>
                </a:cubicBezTo>
                <a:cubicBezTo>
                  <a:pt x="24" y="84"/>
                  <a:pt x="24" y="86"/>
                  <a:pt x="24" y="88"/>
                </a:cubicBezTo>
                <a:cubicBezTo>
                  <a:pt x="24" y="89"/>
                  <a:pt x="24" y="90"/>
                  <a:pt x="24" y="91"/>
                </a:cubicBezTo>
                <a:cubicBezTo>
                  <a:pt x="24" y="93"/>
                  <a:pt x="24" y="95"/>
                  <a:pt x="24" y="97"/>
                </a:cubicBezTo>
                <a:cubicBezTo>
                  <a:pt x="24" y="98"/>
                  <a:pt x="24" y="99"/>
                  <a:pt x="24" y="101"/>
                </a:cubicBezTo>
                <a:cubicBezTo>
                  <a:pt x="24" y="102"/>
                  <a:pt x="24" y="103"/>
                  <a:pt x="24" y="105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24" y="107"/>
                  <a:pt x="25" y="108"/>
                  <a:pt x="25" y="109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5" y="112"/>
                  <a:pt x="25" y="114"/>
                  <a:pt x="25" y="115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6" y="118"/>
                  <a:pt x="26" y="119"/>
                  <a:pt x="26" y="121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8" y="122"/>
                  <a:pt x="29" y="122"/>
                  <a:pt x="30" y="122"/>
                </a:cubicBezTo>
                <a:cubicBezTo>
                  <a:pt x="31" y="123"/>
                  <a:pt x="32" y="123"/>
                  <a:pt x="34" y="123"/>
                </a:cubicBezTo>
                <a:cubicBezTo>
                  <a:pt x="35" y="124"/>
                  <a:pt x="36" y="124"/>
                  <a:pt x="38" y="124"/>
                </a:cubicBezTo>
                <a:cubicBezTo>
                  <a:pt x="40" y="125"/>
                  <a:pt x="42" y="125"/>
                  <a:pt x="44" y="125"/>
                </a:cubicBezTo>
                <a:cubicBezTo>
                  <a:pt x="44" y="125"/>
                  <a:pt x="45" y="126"/>
                  <a:pt x="45" y="126"/>
                </a:cubicBezTo>
                <a:cubicBezTo>
                  <a:pt x="46" y="126"/>
                  <a:pt x="47" y="126"/>
                  <a:pt x="48" y="126"/>
                </a:cubicBezTo>
                <a:cubicBezTo>
                  <a:pt x="49" y="126"/>
                  <a:pt x="50" y="126"/>
                  <a:pt x="51" y="126"/>
                </a:cubicBezTo>
                <a:cubicBezTo>
                  <a:pt x="53" y="127"/>
                  <a:pt x="56" y="127"/>
                  <a:pt x="58" y="127"/>
                </a:cubicBezTo>
                <a:cubicBezTo>
                  <a:pt x="60" y="127"/>
                  <a:pt x="61" y="128"/>
                  <a:pt x="62" y="128"/>
                </a:cubicBezTo>
                <a:cubicBezTo>
                  <a:pt x="64" y="128"/>
                  <a:pt x="67" y="128"/>
                  <a:pt x="70" y="129"/>
                </a:cubicBezTo>
                <a:cubicBezTo>
                  <a:pt x="70" y="128"/>
                  <a:pt x="70" y="128"/>
                  <a:pt x="70" y="127"/>
                </a:cubicBezTo>
                <a:cubicBezTo>
                  <a:pt x="80" y="19"/>
                  <a:pt x="80" y="19"/>
                  <a:pt x="80" y="19"/>
                </a:cubicBezTo>
                <a:cubicBezTo>
                  <a:pt x="68" y="18"/>
                  <a:pt x="55" y="16"/>
                  <a:pt x="43" y="13"/>
                </a:cubicBezTo>
                <a:cubicBezTo>
                  <a:pt x="32" y="10"/>
                  <a:pt x="21" y="7"/>
                  <a:pt x="10" y="2"/>
                </a:cubicBezTo>
                <a:cubicBezTo>
                  <a:pt x="8" y="2"/>
                  <a:pt x="7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91A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2" name="Freeform 150">
            <a:extLst>
              <a:ext uri="{FF2B5EF4-FFF2-40B4-BE49-F238E27FC236}">
                <a16:creationId xmlns:a16="http://schemas.microsoft.com/office/drawing/2014/main" id="{159CD59A-DD28-43B4-B761-3C28CC649C1E}"/>
              </a:ext>
            </a:extLst>
          </p:cNvPr>
          <p:cNvSpPr>
            <a:spLocks/>
          </p:cNvSpPr>
          <p:nvPr/>
        </p:nvSpPr>
        <p:spPr bwMode="auto">
          <a:xfrm>
            <a:off x="4177162" y="4989713"/>
            <a:ext cx="268844" cy="238750"/>
          </a:xfrm>
          <a:custGeom>
            <a:avLst/>
            <a:gdLst>
              <a:gd name="T0" fmla="*/ 3 w 77"/>
              <a:gd name="T1" fmla="*/ 0 h 68"/>
              <a:gd name="T2" fmla="*/ 0 w 77"/>
              <a:gd name="T3" fmla="*/ 34 h 68"/>
              <a:gd name="T4" fmla="*/ 7 w 77"/>
              <a:gd name="T5" fmla="*/ 40 h 68"/>
              <a:gd name="T6" fmla="*/ 36 w 77"/>
              <a:gd name="T7" fmla="*/ 56 h 68"/>
              <a:gd name="T8" fmla="*/ 38 w 77"/>
              <a:gd name="T9" fmla="*/ 57 h 68"/>
              <a:gd name="T10" fmla="*/ 45 w 77"/>
              <a:gd name="T11" fmla="*/ 59 h 68"/>
              <a:gd name="T12" fmla="*/ 45 w 77"/>
              <a:gd name="T13" fmla="*/ 59 h 68"/>
              <a:gd name="T14" fmla="*/ 74 w 77"/>
              <a:gd name="T15" fmla="*/ 68 h 68"/>
              <a:gd name="T16" fmla="*/ 74 w 77"/>
              <a:gd name="T17" fmla="*/ 68 h 68"/>
              <a:gd name="T18" fmla="*/ 77 w 77"/>
              <a:gd name="T19" fmla="*/ 32 h 68"/>
              <a:gd name="T20" fmla="*/ 77 w 77"/>
              <a:gd name="T21" fmla="*/ 32 h 68"/>
              <a:gd name="T22" fmla="*/ 20 w 77"/>
              <a:gd name="T23" fmla="*/ 16 h 68"/>
              <a:gd name="T24" fmla="*/ 20 w 77"/>
              <a:gd name="T25" fmla="*/ 12 h 68"/>
              <a:gd name="T26" fmla="*/ 4 w 77"/>
              <a:gd name="T27" fmla="*/ 0 h 68"/>
              <a:gd name="T28" fmla="*/ 3 w 77"/>
              <a:gd name="T2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68">
                <a:moveTo>
                  <a:pt x="3" y="0"/>
                </a:moveTo>
                <a:cubicBezTo>
                  <a:pt x="0" y="34"/>
                  <a:pt x="0" y="34"/>
                  <a:pt x="0" y="34"/>
                </a:cubicBezTo>
                <a:cubicBezTo>
                  <a:pt x="3" y="36"/>
                  <a:pt x="5" y="38"/>
                  <a:pt x="7" y="40"/>
                </a:cubicBezTo>
                <a:cubicBezTo>
                  <a:pt x="16" y="47"/>
                  <a:pt x="26" y="52"/>
                  <a:pt x="36" y="56"/>
                </a:cubicBezTo>
                <a:cubicBezTo>
                  <a:pt x="36" y="56"/>
                  <a:pt x="37" y="57"/>
                  <a:pt x="38" y="57"/>
                </a:cubicBezTo>
                <a:cubicBezTo>
                  <a:pt x="40" y="58"/>
                  <a:pt x="42" y="58"/>
                  <a:pt x="45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52" y="61"/>
                  <a:pt x="62" y="64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55" y="30"/>
                  <a:pt x="32" y="25"/>
                  <a:pt x="20" y="16"/>
                </a:cubicBezTo>
                <a:cubicBezTo>
                  <a:pt x="20" y="12"/>
                  <a:pt x="20" y="12"/>
                  <a:pt x="20" y="12"/>
                </a:cubicBezTo>
                <a:cubicBezTo>
                  <a:pt x="14" y="8"/>
                  <a:pt x="9" y="4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353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53DF0556-EF8C-4E24-9710-A6D5CC6C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209" y="6634878"/>
            <a:ext cx="1372308" cy="1372308"/>
          </a:xfrm>
          <a:prstGeom prst="ellipse">
            <a:avLst/>
          </a:prstGeom>
          <a:solidFill>
            <a:srgbClr val="7B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4" name="Freeform 159">
            <a:extLst>
              <a:ext uri="{FF2B5EF4-FFF2-40B4-BE49-F238E27FC236}">
                <a16:creationId xmlns:a16="http://schemas.microsoft.com/office/drawing/2014/main" id="{33ED7A1D-116D-4209-98D2-E67FDB3327B0}"/>
              </a:ext>
            </a:extLst>
          </p:cNvPr>
          <p:cNvSpPr>
            <a:spLocks noEditPoints="1"/>
          </p:cNvSpPr>
          <p:nvPr/>
        </p:nvSpPr>
        <p:spPr bwMode="auto">
          <a:xfrm>
            <a:off x="3125862" y="6209541"/>
            <a:ext cx="2231005" cy="2226992"/>
          </a:xfrm>
          <a:custGeom>
            <a:avLst/>
            <a:gdLst>
              <a:gd name="T0" fmla="*/ 635 w 639"/>
              <a:gd name="T1" fmla="*/ 259 h 638"/>
              <a:gd name="T2" fmla="*/ 584 w 639"/>
              <a:gd name="T3" fmla="*/ 138 h 638"/>
              <a:gd name="T4" fmla="*/ 510 w 639"/>
              <a:gd name="T5" fmla="*/ 86 h 638"/>
              <a:gd name="T6" fmla="*/ 408 w 639"/>
              <a:gd name="T7" fmla="*/ 72 h 638"/>
              <a:gd name="T8" fmla="*/ 382 w 639"/>
              <a:gd name="T9" fmla="*/ 4 h 638"/>
              <a:gd name="T10" fmla="*/ 350 w 639"/>
              <a:gd name="T11" fmla="*/ 17 h 638"/>
              <a:gd name="T12" fmla="*/ 282 w 639"/>
              <a:gd name="T13" fmla="*/ 0 h 638"/>
              <a:gd name="T14" fmla="*/ 253 w 639"/>
              <a:gd name="T15" fmla="*/ 4 h 638"/>
              <a:gd name="T16" fmla="*/ 227 w 639"/>
              <a:gd name="T17" fmla="*/ 73 h 638"/>
              <a:gd name="T18" fmla="*/ 162 w 639"/>
              <a:gd name="T19" fmla="*/ 39 h 638"/>
              <a:gd name="T20" fmla="*/ 67 w 639"/>
              <a:gd name="T21" fmla="*/ 120 h 638"/>
              <a:gd name="T22" fmla="*/ 56 w 639"/>
              <a:gd name="T23" fmla="*/ 304 h 638"/>
              <a:gd name="T24" fmla="*/ 39 w 639"/>
              <a:gd name="T25" fmla="*/ 476 h 638"/>
              <a:gd name="T26" fmla="*/ 205 w 639"/>
              <a:gd name="T27" fmla="*/ 556 h 638"/>
              <a:gd name="T28" fmla="*/ 356 w 639"/>
              <a:gd name="T29" fmla="*/ 638 h 638"/>
              <a:gd name="T30" fmla="*/ 495 w 639"/>
              <a:gd name="T31" fmla="*/ 516 h 638"/>
              <a:gd name="T32" fmla="*/ 567 w 639"/>
              <a:gd name="T33" fmla="*/ 406 h 638"/>
              <a:gd name="T34" fmla="*/ 587 w 639"/>
              <a:gd name="T35" fmla="*/ 336 h 638"/>
              <a:gd name="T36" fmla="*/ 467 w 639"/>
              <a:gd name="T37" fmla="*/ 412 h 638"/>
              <a:gd name="T38" fmla="*/ 439 w 639"/>
              <a:gd name="T39" fmla="*/ 446 h 638"/>
              <a:gd name="T40" fmla="*/ 409 w 639"/>
              <a:gd name="T41" fmla="*/ 469 h 638"/>
              <a:gd name="T42" fmla="*/ 385 w 639"/>
              <a:gd name="T43" fmla="*/ 481 h 638"/>
              <a:gd name="T44" fmla="*/ 364 w 639"/>
              <a:gd name="T45" fmla="*/ 488 h 638"/>
              <a:gd name="T46" fmla="*/ 334 w 639"/>
              <a:gd name="T47" fmla="*/ 493 h 638"/>
              <a:gd name="T48" fmla="*/ 307 w 639"/>
              <a:gd name="T49" fmla="*/ 493 h 638"/>
              <a:gd name="T50" fmla="*/ 149 w 639"/>
              <a:gd name="T51" fmla="*/ 358 h 638"/>
              <a:gd name="T52" fmla="*/ 145 w 639"/>
              <a:gd name="T53" fmla="*/ 314 h 638"/>
              <a:gd name="T54" fmla="*/ 149 w 639"/>
              <a:gd name="T55" fmla="*/ 279 h 638"/>
              <a:gd name="T56" fmla="*/ 187 w 639"/>
              <a:gd name="T57" fmla="*/ 205 h 638"/>
              <a:gd name="T58" fmla="*/ 212 w 639"/>
              <a:gd name="T59" fmla="*/ 181 h 638"/>
              <a:gd name="T60" fmla="*/ 238 w 639"/>
              <a:gd name="T61" fmla="*/ 164 h 638"/>
              <a:gd name="T62" fmla="*/ 267 w 639"/>
              <a:gd name="T63" fmla="*/ 152 h 638"/>
              <a:gd name="T64" fmla="*/ 295 w 639"/>
              <a:gd name="T65" fmla="*/ 146 h 638"/>
              <a:gd name="T66" fmla="*/ 433 w 639"/>
              <a:gd name="T67" fmla="*/ 187 h 638"/>
              <a:gd name="T68" fmla="*/ 492 w 639"/>
              <a:gd name="T69" fmla="*/ 345 h 638"/>
              <a:gd name="T70" fmla="*/ 482 w 639"/>
              <a:gd name="T71" fmla="*/ 383 h 638"/>
              <a:gd name="T72" fmla="*/ 498 w 639"/>
              <a:gd name="T73" fmla="*/ 236 h 638"/>
              <a:gd name="T74" fmla="*/ 521 w 639"/>
              <a:gd name="T75" fmla="*/ 202 h 638"/>
              <a:gd name="T76" fmla="*/ 548 w 639"/>
              <a:gd name="T77" fmla="*/ 331 h 638"/>
              <a:gd name="T78" fmla="*/ 444 w 639"/>
              <a:gd name="T79" fmla="*/ 148 h 638"/>
              <a:gd name="T80" fmla="*/ 436 w 639"/>
              <a:gd name="T81" fmla="*/ 117 h 638"/>
              <a:gd name="T82" fmla="*/ 214 w 639"/>
              <a:gd name="T83" fmla="*/ 160 h 638"/>
              <a:gd name="T84" fmla="*/ 200 w 639"/>
              <a:gd name="T85" fmla="*/ 155 h 638"/>
              <a:gd name="T86" fmla="*/ 194 w 639"/>
              <a:gd name="T87" fmla="*/ 148 h 638"/>
              <a:gd name="T88" fmla="*/ 195 w 639"/>
              <a:gd name="T89" fmla="*/ 125 h 638"/>
              <a:gd name="T90" fmla="*/ 203 w 639"/>
              <a:gd name="T91" fmla="*/ 117 h 638"/>
              <a:gd name="T92" fmla="*/ 142 w 639"/>
              <a:gd name="T93" fmla="*/ 236 h 638"/>
              <a:gd name="T94" fmla="*/ 124 w 639"/>
              <a:gd name="T95" fmla="*/ 300 h 638"/>
              <a:gd name="T96" fmla="*/ 149 w 639"/>
              <a:gd name="T97" fmla="*/ 443 h 638"/>
              <a:gd name="T98" fmla="*/ 149 w 639"/>
              <a:gd name="T99" fmla="*/ 443 h 638"/>
              <a:gd name="T100" fmla="*/ 237 w 639"/>
              <a:gd name="T101" fmla="*/ 497 h 638"/>
              <a:gd name="T102" fmla="*/ 319 w 639"/>
              <a:gd name="T103" fmla="*/ 505 h 638"/>
              <a:gd name="T104" fmla="*/ 404 w 639"/>
              <a:gd name="T105" fmla="*/ 511 h 638"/>
              <a:gd name="T106" fmla="*/ 436 w 639"/>
              <a:gd name="T107" fmla="*/ 520 h 638"/>
              <a:gd name="T108" fmla="*/ 512 w 639"/>
              <a:gd name="T109" fmla="*/ 4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9" h="638">
                <a:moveTo>
                  <a:pt x="582" y="304"/>
                </a:moveTo>
                <a:cubicBezTo>
                  <a:pt x="583" y="304"/>
                  <a:pt x="584" y="303"/>
                  <a:pt x="586" y="302"/>
                </a:cubicBezTo>
                <a:cubicBezTo>
                  <a:pt x="602" y="296"/>
                  <a:pt x="619" y="289"/>
                  <a:pt x="635" y="283"/>
                </a:cubicBezTo>
                <a:cubicBezTo>
                  <a:pt x="637" y="282"/>
                  <a:pt x="638" y="282"/>
                  <a:pt x="639" y="282"/>
                </a:cubicBezTo>
                <a:cubicBezTo>
                  <a:pt x="639" y="277"/>
                  <a:pt x="639" y="277"/>
                  <a:pt x="639" y="277"/>
                </a:cubicBezTo>
                <a:cubicBezTo>
                  <a:pt x="638" y="271"/>
                  <a:pt x="636" y="265"/>
                  <a:pt x="635" y="259"/>
                </a:cubicBezTo>
                <a:cubicBezTo>
                  <a:pt x="634" y="257"/>
                  <a:pt x="634" y="256"/>
                  <a:pt x="634" y="254"/>
                </a:cubicBezTo>
                <a:cubicBezTo>
                  <a:pt x="632" y="246"/>
                  <a:pt x="630" y="239"/>
                  <a:pt x="629" y="232"/>
                </a:cubicBezTo>
                <a:cubicBezTo>
                  <a:pt x="567" y="232"/>
                  <a:pt x="567" y="232"/>
                  <a:pt x="567" y="232"/>
                </a:cubicBezTo>
                <a:cubicBezTo>
                  <a:pt x="564" y="223"/>
                  <a:pt x="560" y="214"/>
                  <a:pt x="557" y="207"/>
                </a:cubicBezTo>
                <a:cubicBezTo>
                  <a:pt x="572" y="192"/>
                  <a:pt x="586" y="177"/>
                  <a:pt x="600" y="162"/>
                </a:cubicBezTo>
                <a:cubicBezTo>
                  <a:pt x="595" y="154"/>
                  <a:pt x="590" y="146"/>
                  <a:pt x="584" y="138"/>
                </a:cubicBezTo>
                <a:cubicBezTo>
                  <a:pt x="580" y="132"/>
                  <a:pt x="576" y="126"/>
                  <a:pt x="572" y="120"/>
                </a:cubicBezTo>
                <a:cubicBezTo>
                  <a:pt x="552" y="127"/>
                  <a:pt x="534" y="135"/>
                  <a:pt x="516" y="143"/>
                </a:cubicBezTo>
                <a:cubicBezTo>
                  <a:pt x="509" y="136"/>
                  <a:pt x="502" y="129"/>
                  <a:pt x="495" y="122"/>
                </a:cubicBezTo>
                <a:cubicBezTo>
                  <a:pt x="496" y="120"/>
                  <a:pt x="497" y="118"/>
                  <a:pt x="497" y="117"/>
                </a:cubicBezTo>
                <a:cubicBezTo>
                  <a:pt x="499" y="114"/>
                  <a:pt x="500" y="111"/>
                  <a:pt x="501" y="108"/>
                </a:cubicBezTo>
                <a:cubicBezTo>
                  <a:pt x="504" y="101"/>
                  <a:pt x="507" y="93"/>
                  <a:pt x="510" y="86"/>
                </a:cubicBezTo>
                <a:cubicBezTo>
                  <a:pt x="513" y="80"/>
                  <a:pt x="516" y="73"/>
                  <a:pt x="519" y="67"/>
                </a:cubicBezTo>
                <a:cubicBezTo>
                  <a:pt x="505" y="56"/>
                  <a:pt x="491" y="47"/>
                  <a:pt x="476" y="39"/>
                </a:cubicBezTo>
                <a:cubicBezTo>
                  <a:pt x="465" y="49"/>
                  <a:pt x="454" y="59"/>
                  <a:pt x="444" y="71"/>
                </a:cubicBezTo>
                <a:cubicBezTo>
                  <a:pt x="444" y="71"/>
                  <a:pt x="444" y="71"/>
                  <a:pt x="444" y="71"/>
                </a:cubicBezTo>
                <a:cubicBezTo>
                  <a:pt x="440" y="75"/>
                  <a:pt x="437" y="78"/>
                  <a:pt x="434" y="82"/>
                </a:cubicBezTo>
                <a:cubicBezTo>
                  <a:pt x="425" y="78"/>
                  <a:pt x="417" y="75"/>
                  <a:pt x="408" y="72"/>
                </a:cubicBezTo>
                <a:cubicBezTo>
                  <a:pt x="408" y="71"/>
                  <a:pt x="407" y="71"/>
                  <a:pt x="406" y="71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03" y="9"/>
                  <a:pt x="400" y="8"/>
                  <a:pt x="398" y="7"/>
                </a:cubicBezTo>
                <a:cubicBezTo>
                  <a:pt x="396" y="7"/>
                  <a:pt x="394" y="6"/>
                  <a:pt x="392" y="6"/>
                </a:cubicBezTo>
                <a:cubicBezTo>
                  <a:pt x="389" y="5"/>
                  <a:pt x="385" y="4"/>
                  <a:pt x="382" y="4"/>
                </a:cubicBezTo>
                <a:cubicBezTo>
                  <a:pt x="380" y="3"/>
                  <a:pt x="378" y="3"/>
                  <a:pt x="376" y="3"/>
                </a:cubicBezTo>
                <a:cubicBezTo>
                  <a:pt x="374" y="2"/>
                  <a:pt x="372" y="2"/>
                  <a:pt x="371" y="2"/>
                </a:cubicBezTo>
                <a:cubicBezTo>
                  <a:pt x="369" y="2"/>
                  <a:pt x="368" y="1"/>
                  <a:pt x="366" y="1"/>
                </a:cubicBezTo>
                <a:cubicBezTo>
                  <a:pt x="363" y="1"/>
                  <a:pt x="360" y="0"/>
                  <a:pt x="356" y="0"/>
                </a:cubicBezTo>
                <a:cubicBezTo>
                  <a:pt x="355" y="3"/>
                  <a:pt x="354" y="5"/>
                  <a:pt x="353" y="8"/>
                </a:cubicBezTo>
                <a:cubicBezTo>
                  <a:pt x="352" y="11"/>
                  <a:pt x="351" y="14"/>
                  <a:pt x="350" y="17"/>
                </a:cubicBezTo>
                <a:cubicBezTo>
                  <a:pt x="347" y="24"/>
                  <a:pt x="343" y="32"/>
                  <a:pt x="340" y="39"/>
                </a:cubicBezTo>
                <a:cubicBezTo>
                  <a:pt x="338" y="45"/>
                  <a:pt x="336" y="50"/>
                  <a:pt x="334" y="56"/>
                </a:cubicBezTo>
                <a:cubicBezTo>
                  <a:pt x="305" y="56"/>
                  <a:pt x="305" y="56"/>
                  <a:pt x="305" y="56"/>
                </a:cubicBezTo>
                <a:cubicBezTo>
                  <a:pt x="304" y="55"/>
                  <a:pt x="304" y="55"/>
                  <a:pt x="304" y="54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297" y="36"/>
                  <a:pt x="289" y="18"/>
                  <a:pt x="282" y="0"/>
                </a:cubicBezTo>
                <a:cubicBezTo>
                  <a:pt x="281" y="0"/>
                  <a:pt x="279" y="0"/>
                  <a:pt x="278" y="0"/>
                </a:cubicBezTo>
                <a:cubicBezTo>
                  <a:pt x="277" y="1"/>
                  <a:pt x="276" y="1"/>
                  <a:pt x="275" y="1"/>
                </a:cubicBezTo>
                <a:cubicBezTo>
                  <a:pt x="272" y="1"/>
                  <a:pt x="270" y="1"/>
                  <a:pt x="268" y="2"/>
                </a:cubicBezTo>
                <a:cubicBezTo>
                  <a:pt x="265" y="2"/>
                  <a:pt x="263" y="3"/>
                  <a:pt x="260" y="3"/>
                </a:cubicBezTo>
                <a:cubicBezTo>
                  <a:pt x="259" y="3"/>
                  <a:pt x="258" y="4"/>
                  <a:pt x="257" y="4"/>
                </a:cubicBezTo>
                <a:cubicBezTo>
                  <a:pt x="255" y="4"/>
                  <a:pt x="254" y="4"/>
                  <a:pt x="253" y="4"/>
                </a:cubicBezTo>
                <a:cubicBezTo>
                  <a:pt x="252" y="5"/>
                  <a:pt x="250" y="5"/>
                  <a:pt x="249" y="5"/>
                </a:cubicBezTo>
                <a:cubicBezTo>
                  <a:pt x="248" y="6"/>
                  <a:pt x="246" y="6"/>
                  <a:pt x="244" y="6"/>
                </a:cubicBezTo>
                <a:cubicBezTo>
                  <a:pt x="242" y="7"/>
                  <a:pt x="240" y="8"/>
                  <a:pt x="238" y="8"/>
                </a:cubicBezTo>
                <a:cubicBezTo>
                  <a:pt x="236" y="9"/>
                  <a:pt x="234" y="9"/>
                  <a:pt x="232" y="10"/>
                </a:cubicBezTo>
                <a:cubicBezTo>
                  <a:pt x="232" y="71"/>
                  <a:pt x="232" y="71"/>
                  <a:pt x="232" y="71"/>
                </a:cubicBezTo>
                <a:cubicBezTo>
                  <a:pt x="230" y="71"/>
                  <a:pt x="229" y="72"/>
                  <a:pt x="227" y="73"/>
                </a:cubicBezTo>
                <a:cubicBezTo>
                  <a:pt x="224" y="74"/>
                  <a:pt x="221" y="75"/>
                  <a:pt x="218" y="77"/>
                </a:cubicBezTo>
                <a:cubicBezTo>
                  <a:pt x="214" y="78"/>
                  <a:pt x="209" y="80"/>
                  <a:pt x="205" y="82"/>
                </a:cubicBezTo>
                <a:cubicBezTo>
                  <a:pt x="204" y="81"/>
                  <a:pt x="203" y="81"/>
                  <a:pt x="203" y="80"/>
                </a:cubicBezTo>
                <a:cubicBezTo>
                  <a:pt x="190" y="66"/>
                  <a:pt x="177" y="52"/>
                  <a:pt x="163" y="39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39"/>
                  <a:pt x="162" y="39"/>
                  <a:pt x="162" y="39"/>
                </a:cubicBezTo>
                <a:cubicBezTo>
                  <a:pt x="161" y="39"/>
                  <a:pt x="161" y="39"/>
                  <a:pt x="160" y="40"/>
                </a:cubicBezTo>
                <a:cubicBezTo>
                  <a:pt x="156" y="42"/>
                  <a:pt x="152" y="44"/>
                  <a:pt x="149" y="47"/>
                </a:cubicBezTo>
                <a:cubicBezTo>
                  <a:pt x="139" y="53"/>
                  <a:pt x="129" y="59"/>
                  <a:pt x="120" y="67"/>
                </a:cubicBezTo>
                <a:cubicBezTo>
                  <a:pt x="128" y="86"/>
                  <a:pt x="136" y="104"/>
                  <a:pt x="143" y="121"/>
                </a:cubicBezTo>
                <a:cubicBezTo>
                  <a:pt x="136" y="128"/>
                  <a:pt x="129" y="135"/>
                  <a:pt x="122" y="143"/>
                </a:cubicBezTo>
                <a:cubicBezTo>
                  <a:pt x="105" y="136"/>
                  <a:pt x="86" y="128"/>
                  <a:pt x="67" y="120"/>
                </a:cubicBezTo>
                <a:cubicBezTo>
                  <a:pt x="56" y="133"/>
                  <a:pt x="47" y="147"/>
                  <a:pt x="39" y="162"/>
                </a:cubicBezTo>
                <a:cubicBezTo>
                  <a:pt x="52" y="177"/>
                  <a:pt x="67" y="191"/>
                  <a:pt x="82" y="205"/>
                </a:cubicBezTo>
                <a:cubicBezTo>
                  <a:pt x="79" y="214"/>
                  <a:pt x="75" y="223"/>
                  <a:pt x="71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5" y="248"/>
                  <a:pt x="2" y="264"/>
                  <a:pt x="0" y="282"/>
                </a:cubicBezTo>
                <a:cubicBezTo>
                  <a:pt x="19" y="289"/>
                  <a:pt x="37" y="297"/>
                  <a:pt x="56" y="304"/>
                </a:cubicBezTo>
                <a:cubicBezTo>
                  <a:pt x="56" y="333"/>
                  <a:pt x="56" y="333"/>
                  <a:pt x="56" y="333"/>
                </a:cubicBezTo>
                <a:cubicBezTo>
                  <a:pt x="38" y="341"/>
                  <a:pt x="19" y="348"/>
                  <a:pt x="0" y="356"/>
                </a:cubicBezTo>
                <a:cubicBezTo>
                  <a:pt x="2" y="373"/>
                  <a:pt x="5" y="389"/>
                  <a:pt x="10" y="406"/>
                </a:cubicBezTo>
                <a:cubicBezTo>
                  <a:pt x="30" y="407"/>
                  <a:pt x="50" y="406"/>
                  <a:pt x="71" y="406"/>
                </a:cubicBezTo>
                <a:cubicBezTo>
                  <a:pt x="75" y="415"/>
                  <a:pt x="78" y="423"/>
                  <a:pt x="82" y="433"/>
                </a:cubicBezTo>
                <a:cubicBezTo>
                  <a:pt x="68" y="447"/>
                  <a:pt x="52" y="460"/>
                  <a:pt x="39" y="476"/>
                </a:cubicBezTo>
                <a:cubicBezTo>
                  <a:pt x="47" y="491"/>
                  <a:pt x="56" y="505"/>
                  <a:pt x="67" y="518"/>
                </a:cubicBezTo>
                <a:cubicBezTo>
                  <a:pt x="86" y="510"/>
                  <a:pt x="104" y="503"/>
                  <a:pt x="122" y="495"/>
                </a:cubicBezTo>
                <a:cubicBezTo>
                  <a:pt x="129" y="502"/>
                  <a:pt x="136" y="509"/>
                  <a:pt x="143" y="516"/>
                </a:cubicBezTo>
                <a:cubicBezTo>
                  <a:pt x="136" y="533"/>
                  <a:pt x="128" y="552"/>
                  <a:pt x="120" y="571"/>
                </a:cubicBezTo>
                <a:cubicBezTo>
                  <a:pt x="133" y="582"/>
                  <a:pt x="147" y="591"/>
                  <a:pt x="162" y="599"/>
                </a:cubicBezTo>
                <a:cubicBezTo>
                  <a:pt x="178" y="586"/>
                  <a:pt x="191" y="571"/>
                  <a:pt x="205" y="556"/>
                </a:cubicBezTo>
                <a:cubicBezTo>
                  <a:pt x="214" y="560"/>
                  <a:pt x="223" y="563"/>
                  <a:pt x="232" y="567"/>
                </a:cubicBezTo>
                <a:cubicBezTo>
                  <a:pt x="232" y="628"/>
                  <a:pt x="232" y="628"/>
                  <a:pt x="232" y="628"/>
                </a:cubicBezTo>
                <a:cubicBezTo>
                  <a:pt x="248" y="633"/>
                  <a:pt x="265" y="636"/>
                  <a:pt x="282" y="638"/>
                </a:cubicBezTo>
                <a:cubicBezTo>
                  <a:pt x="290" y="619"/>
                  <a:pt x="297" y="601"/>
                  <a:pt x="305" y="582"/>
                </a:cubicBezTo>
                <a:cubicBezTo>
                  <a:pt x="334" y="582"/>
                  <a:pt x="334" y="582"/>
                  <a:pt x="334" y="582"/>
                </a:cubicBezTo>
                <a:cubicBezTo>
                  <a:pt x="341" y="600"/>
                  <a:pt x="349" y="619"/>
                  <a:pt x="356" y="638"/>
                </a:cubicBezTo>
                <a:cubicBezTo>
                  <a:pt x="374" y="636"/>
                  <a:pt x="390" y="633"/>
                  <a:pt x="406" y="628"/>
                </a:cubicBezTo>
                <a:cubicBezTo>
                  <a:pt x="406" y="567"/>
                  <a:pt x="406" y="567"/>
                  <a:pt x="406" y="567"/>
                </a:cubicBezTo>
                <a:cubicBezTo>
                  <a:pt x="415" y="564"/>
                  <a:pt x="424" y="560"/>
                  <a:pt x="433" y="556"/>
                </a:cubicBezTo>
                <a:cubicBezTo>
                  <a:pt x="447" y="571"/>
                  <a:pt x="461" y="586"/>
                  <a:pt x="476" y="599"/>
                </a:cubicBezTo>
                <a:cubicBezTo>
                  <a:pt x="488" y="593"/>
                  <a:pt x="510" y="578"/>
                  <a:pt x="518" y="570"/>
                </a:cubicBezTo>
                <a:cubicBezTo>
                  <a:pt x="511" y="552"/>
                  <a:pt x="503" y="534"/>
                  <a:pt x="495" y="516"/>
                </a:cubicBezTo>
                <a:cubicBezTo>
                  <a:pt x="502" y="509"/>
                  <a:pt x="509" y="503"/>
                  <a:pt x="517" y="495"/>
                </a:cubicBezTo>
                <a:cubicBezTo>
                  <a:pt x="534" y="502"/>
                  <a:pt x="552" y="510"/>
                  <a:pt x="571" y="518"/>
                </a:cubicBezTo>
                <a:cubicBezTo>
                  <a:pt x="582" y="505"/>
                  <a:pt x="591" y="491"/>
                  <a:pt x="599" y="476"/>
                </a:cubicBezTo>
                <a:cubicBezTo>
                  <a:pt x="586" y="461"/>
                  <a:pt x="571" y="447"/>
                  <a:pt x="556" y="433"/>
                </a:cubicBezTo>
                <a:cubicBezTo>
                  <a:pt x="559" y="426"/>
                  <a:pt x="562" y="419"/>
                  <a:pt x="565" y="411"/>
                </a:cubicBezTo>
                <a:cubicBezTo>
                  <a:pt x="566" y="410"/>
                  <a:pt x="567" y="408"/>
                  <a:pt x="567" y="406"/>
                </a:cubicBezTo>
                <a:cubicBezTo>
                  <a:pt x="628" y="406"/>
                  <a:pt x="628" y="406"/>
                  <a:pt x="628" y="406"/>
                </a:cubicBezTo>
                <a:cubicBezTo>
                  <a:pt x="632" y="394"/>
                  <a:pt x="634" y="382"/>
                  <a:pt x="636" y="370"/>
                </a:cubicBezTo>
                <a:cubicBezTo>
                  <a:pt x="637" y="367"/>
                  <a:pt x="638" y="364"/>
                  <a:pt x="639" y="362"/>
                </a:cubicBezTo>
                <a:cubicBezTo>
                  <a:pt x="639" y="356"/>
                  <a:pt x="639" y="356"/>
                  <a:pt x="639" y="356"/>
                </a:cubicBezTo>
                <a:cubicBezTo>
                  <a:pt x="638" y="355"/>
                  <a:pt x="636" y="355"/>
                  <a:pt x="634" y="355"/>
                </a:cubicBezTo>
                <a:cubicBezTo>
                  <a:pt x="618" y="348"/>
                  <a:pt x="602" y="342"/>
                  <a:pt x="587" y="336"/>
                </a:cubicBezTo>
                <a:cubicBezTo>
                  <a:pt x="585" y="335"/>
                  <a:pt x="583" y="334"/>
                  <a:pt x="582" y="333"/>
                </a:cubicBezTo>
                <a:cubicBezTo>
                  <a:pt x="582" y="304"/>
                  <a:pt x="582" y="304"/>
                  <a:pt x="582" y="304"/>
                </a:cubicBezTo>
                <a:moveTo>
                  <a:pt x="475" y="398"/>
                </a:moveTo>
                <a:cubicBezTo>
                  <a:pt x="475" y="398"/>
                  <a:pt x="475" y="398"/>
                  <a:pt x="475" y="398"/>
                </a:cubicBezTo>
                <a:cubicBezTo>
                  <a:pt x="473" y="403"/>
                  <a:pt x="470" y="407"/>
                  <a:pt x="468" y="411"/>
                </a:cubicBezTo>
                <a:cubicBezTo>
                  <a:pt x="467" y="412"/>
                  <a:pt x="467" y="412"/>
                  <a:pt x="467" y="412"/>
                </a:cubicBezTo>
                <a:cubicBezTo>
                  <a:pt x="466" y="414"/>
                  <a:pt x="465" y="416"/>
                  <a:pt x="463" y="418"/>
                </a:cubicBezTo>
                <a:cubicBezTo>
                  <a:pt x="462" y="420"/>
                  <a:pt x="460" y="423"/>
                  <a:pt x="458" y="425"/>
                </a:cubicBezTo>
                <a:cubicBezTo>
                  <a:pt x="457" y="427"/>
                  <a:pt x="455" y="428"/>
                  <a:pt x="454" y="430"/>
                </a:cubicBezTo>
                <a:cubicBezTo>
                  <a:pt x="452" y="432"/>
                  <a:pt x="451" y="434"/>
                  <a:pt x="449" y="436"/>
                </a:cubicBezTo>
                <a:cubicBezTo>
                  <a:pt x="448" y="437"/>
                  <a:pt x="446" y="439"/>
                  <a:pt x="445" y="440"/>
                </a:cubicBezTo>
                <a:cubicBezTo>
                  <a:pt x="443" y="442"/>
                  <a:pt x="441" y="444"/>
                  <a:pt x="439" y="446"/>
                </a:cubicBezTo>
                <a:cubicBezTo>
                  <a:pt x="439" y="446"/>
                  <a:pt x="438" y="447"/>
                  <a:pt x="438" y="447"/>
                </a:cubicBezTo>
                <a:cubicBezTo>
                  <a:pt x="435" y="449"/>
                  <a:pt x="433" y="451"/>
                  <a:pt x="431" y="453"/>
                </a:cubicBezTo>
                <a:cubicBezTo>
                  <a:pt x="430" y="454"/>
                  <a:pt x="428" y="456"/>
                  <a:pt x="427" y="457"/>
                </a:cubicBezTo>
                <a:cubicBezTo>
                  <a:pt x="425" y="458"/>
                  <a:pt x="424" y="459"/>
                  <a:pt x="423" y="459"/>
                </a:cubicBezTo>
                <a:cubicBezTo>
                  <a:pt x="422" y="460"/>
                  <a:pt x="421" y="461"/>
                  <a:pt x="420" y="462"/>
                </a:cubicBezTo>
                <a:cubicBezTo>
                  <a:pt x="417" y="464"/>
                  <a:pt x="413" y="466"/>
                  <a:pt x="409" y="469"/>
                </a:cubicBezTo>
                <a:cubicBezTo>
                  <a:pt x="408" y="469"/>
                  <a:pt x="407" y="470"/>
                  <a:pt x="406" y="471"/>
                </a:cubicBezTo>
                <a:cubicBezTo>
                  <a:pt x="403" y="472"/>
                  <a:pt x="399" y="474"/>
                  <a:pt x="396" y="476"/>
                </a:cubicBezTo>
                <a:cubicBezTo>
                  <a:pt x="395" y="476"/>
                  <a:pt x="394" y="477"/>
                  <a:pt x="393" y="477"/>
                </a:cubicBezTo>
                <a:cubicBezTo>
                  <a:pt x="391" y="478"/>
                  <a:pt x="390" y="479"/>
                  <a:pt x="388" y="480"/>
                </a:cubicBezTo>
                <a:cubicBezTo>
                  <a:pt x="387" y="480"/>
                  <a:pt x="386" y="480"/>
                  <a:pt x="386" y="481"/>
                </a:cubicBezTo>
                <a:cubicBezTo>
                  <a:pt x="385" y="481"/>
                  <a:pt x="385" y="481"/>
                  <a:pt x="385" y="481"/>
                </a:cubicBezTo>
                <a:cubicBezTo>
                  <a:pt x="383" y="481"/>
                  <a:pt x="382" y="482"/>
                  <a:pt x="380" y="483"/>
                </a:cubicBezTo>
                <a:cubicBezTo>
                  <a:pt x="378" y="484"/>
                  <a:pt x="376" y="484"/>
                  <a:pt x="374" y="485"/>
                </a:cubicBezTo>
                <a:cubicBezTo>
                  <a:pt x="374" y="485"/>
                  <a:pt x="374" y="485"/>
                  <a:pt x="374" y="485"/>
                </a:cubicBezTo>
                <a:cubicBezTo>
                  <a:pt x="372" y="485"/>
                  <a:pt x="371" y="486"/>
                  <a:pt x="370" y="486"/>
                </a:cubicBezTo>
                <a:cubicBezTo>
                  <a:pt x="369" y="486"/>
                  <a:pt x="368" y="487"/>
                  <a:pt x="367" y="487"/>
                </a:cubicBezTo>
                <a:cubicBezTo>
                  <a:pt x="366" y="487"/>
                  <a:pt x="365" y="488"/>
                  <a:pt x="364" y="488"/>
                </a:cubicBezTo>
                <a:cubicBezTo>
                  <a:pt x="362" y="488"/>
                  <a:pt x="360" y="489"/>
                  <a:pt x="359" y="489"/>
                </a:cubicBezTo>
                <a:cubicBezTo>
                  <a:pt x="358" y="489"/>
                  <a:pt x="357" y="490"/>
                  <a:pt x="356" y="490"/>
                </a:cubicBezTo>
                <a:cubicBezTo>
                  <a:pt x="355" y="490"/>
                  <a:pt x="355" y="490"/>
                  <a:pt x="355" y="490"/>
                </a:cubicBezTo>
                <a:cubicBezTo>
                  <a:pt x="353" y="490"/>
                  <a:pt x="351" y="491"/>
                  <a:pt x="349" y="491"/>
                </a:cubicBezTo>
                <a:cubicBezTo>
                  <a:pt x="347" y="492"/>
                  <a:pt x="344" y="492"/>
                  <a:pt x="341" y="492"/>
                </a:cubicBezTo>
                <a:cubicBezTo>
                  <a:pt x="339" y="493"/>
                  <a:pt x="336" y="493"/>
                  <a:pt x="334" y="493"/>
                </a:cubicBezTo>
                <a:cubicBezTo>
                  <a:pt x="333" y="493"/>
                  <a:pt x="333" y="493"/>
                  <a:pt x="332" y="493"/>
                </a:cubicBezTo>
                <a:cubicBezTo>
                  <a:pt x="330" y="493"/>
                  <a:pt x="327" y="493"/>
                  <a:pt x="325" y="494"/>
                </a:cubicBezTo>
                <a:cubicBezTo>
                  <a:pt x="323" y="494"/>
                  <a:pt x="321" y="494"/>
                  <a:pt x="320" y="494"/>
                </a:cubicBezTo>
                <a:cubicBezTo>
                  <a:pt x="318" y="494"/>
                  <a:pt x="316" y="494"/>
                  <a:pt x="314" y="494"/>
                </a:cubicBezTo>
                <a:cubicBezTo>
                  <a:pt x="313" y="494"/>
                  <a:pt x="313" y="493"/>
                  <a:pt x="312" y="493"/>
                </a:cubicBezTo>
                <a:cubicBezTo>
                  <a:pt x="310" y="493"/>
                  <a:pt x="309" y="493"/>
                  <a:pt x="307" y="493"/>
                </a:cubicBezTo>
                <a:cubicBezTo>
                  <a:pt x="305" y="493"/>
                  <a:pt x="303" y="493"/>
                  <a:pt x="301" y="493"/>
                </a:cubicBezTo>
                <a:cubicBezTo>
                  <a:pt x="299" y="492"/>
                  <a:pt x="297" y="492"/>
                  <a:pt x="295" y="492"/>
                </a:cubicBezTo>
                <a:cubicBezTo>
                  <a:pt x="291" y="491"/>
                  <a:pt x="287" y="491"/>
                  <a:pt x="283" y="490"/>
                </a:cubicBezTo>
                <a:cubicBezTo>
                  <a:pt x="279" y="489"/>
                  <a:pt x="275" y="488"/>
                  <a:pt x="271" y="487"/>
                </a:cubicBezTo>
                <a:cubicBezTo>
                  <a:pt x="213" y="470"/>
                  <a:pt x="168" y="425"/>
                  <a:pt x="151" y="367"/>
                </a:cubicBezTo>
                <a:cubicBezTo>
                  <a:pt x="150" y="364"/>
                  <a:pt x="150" y="361"/>
                  <a:pt x="149" y="358"/>
                </a:cubicBezTo>
                <a:cubicBezTo>
                  <a:pt x="149" y="357"/>
                  <a:pt x="149" y="357"/>
                  <a:pt x="148" y="356"/>
                </a:cubicBezTo>
                <a:cubicBezTo>
                  <a:pt x="148" y="354"/>
                  <a:pt x="148" y="353"/>
                  <a:pt x="148" y="351"/>
                </a:cubicBezTo>
                <a:cubicBezTo>
                  <a:pt x="146" y="345"/>
                  <a:pt x="145" y="338"/>
                  <a:pt x="145" y="332"/>
                </a:cubicBezTo>
                <a:cubicBezTo>
                  <a:pt x="145" y="331"/>
                  <a:pt x="145" y="329"/>
                  <a:pt x="145" y="328"/>
                </a:cubicBezTo>
                <a:cubicBezTo>
                  <a:pt x="145" y="326"/>
                  <a:pt x="145" y="325"/>
                  <a:pt x="145" y="324"/>
                </a:cubicBezTo>
                <a:cubicBezTo>
                  <a:pt x="144" y="320"/>
                  <a:pt x="144" y="317"/>
                  <a:pt x="145" y="314"/>
                </a:cubicBezTo>
                <a:cubicBezTo>
                  <a:pt x="145" y="313"/>
                  <a:pt x="145" y="312"/>
                  <a:pt x="145" y="310"/>
                </a:cubicBezTo>
                <a:cubicBezTo>
                  <a:pt x="145" y="305"/>
                  <a:pt x="145" y="300"/>
                  <a:pt x="146" y="294"/>
                </a:cubicBezTo>
                <a:cubicBezTo>
                  <a:pt x="146" y="293"/>
                  <a:pt x="147" y="292"/>
                  <a:pt x="147" y="291"/>
                </a:cubicBezTo>
                <a:cubicBezTo>
                  <a:pt x="147" y="289"/>
                  <a:pt x="148" y="286"/>
                  <a:pt x="148" y="284"/>
                </a:cubicBezTo>
                <a:cubicBezTo>
                  <a:pt x="148" y="283"/>
                  <a:pt x="149" y="282"/>
                  <a:pt x="149" y="280"/>
                </a:cubicBezTo>
                <a:cubicBezTo>
                  <a:pt x="149" y="280"/>
                  <a:pt x="149" y="279"/>
                  <a:pt x="149" y="279"/>
                </a:cubicBezTo>
                <a:cubicBezTo>
                  <a:pt x="150" y="277"/>
                  <a:pt x="150" y="276"/>
                  <a:pt x="150" y="275"/>
                </a:cubicBezTo>
                <a:cubicBezTo>
                  <a:pt x="155" y="258"/>
                  <a:pt x="161" y="242"/>
                  <a:pt x="170" y="228"/>
                </a:cubicBezTo>
                <a:cubicBezTo>
                  <a:pt x="171" y="227"/>
                  <a:pt x="171" y="226"/>
                  <a:pt x="172" y="225"/>
                </a:cubicBezTo>
                <a:cubicBezTo>
                  <a:pt x="174" y="223"/>
                  <a:pt x="175" y="220"/>
                  <a:pt x="177" y="218"/>
                </a:cubicBezTo>
                <a:cubicBezTo>
                  <a:pt x="177" y="217"/>
                  <a:pt x="178" y="216"/>
                  <a:pt x="179" y="215"/>
                </a:cubicBezTo>
                <a:cubicBezTo>
                  <a:pt x="181" y="212"/>
                  <a:pt x="184" y="208"/>
                  <a:pt x="187" y="205"/>
                </a:cubicBezTo>
                <a:cubicBezTo>
                  <a:pt x="188" y="203"/>
                  <a:pt x="190" y="201"/>
                  <a:pt x="192" y="199"/>
                </a:cubicBezTo>
                <a:cubicBezTo>
                  <a:pt x="193" y="199"/>
                  <a:pt x="193" y="198"/>
                  <a:pt x="194" y="197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95" y="196"/>
                  <a:pt x="196" y="195"/>
                  <a:pt x="197" y="194"/>
                </a:cubicBezTo>
                <a:cubicBezTo>
                  <a:pt x="201" y="191"/>
                  <a:pt x="205" y="187"/>
                  <a:pt x="209" y="184"/>
                </a:cubicBezTo>
                <a:cubicBezTo>
                  <a:pt x="210" y="183"/>
                  <a:pt x="211" y="182"/>
                  <a:pt x="212" y="181"/>
                </a:cubicBezTo>
                <a:cubicBezTo>
                  <a:pt x="213" y="181"/>
                  <a:pt x="214" y="180"/>
                  <a:pt x="215" y="179"/>
                </a:cubicBezTo>
                <a:cubicBezTo>
                  <a:pt x="216" y="178"/>
                  <a:pt x="217" y="177"/>
                  <a:pt x="218" y="177"/>
                </a:cubicBezTo>
                <a:cubicBezTo>
                  <a:pt x="219" y="176"/>
                  <a:pt x="220" y="175"/>
                  <a:pt x="221" y="174"/>
                </a:cubicBezTo>
                <a:cubicBezTo>
                  <a:pt x="222" y="174"/>
                  <a:pt x="223" y="173"/>
                  <a:pt x="224" y="172"/>
                </a:cubicBezTo>
                <a:cubicBezTo>
                  <a:pt x="225" y="172"/>
                  <a:pt x="226" y="171"/>
                  <a:pt x="227" y="170"/>
                </a:cubicBezTo>
                <a:cubicBezTo>
                  <a:pt x="231" y="168"/>
                  <a:pt x="234" y="166"/>
                  <a:pt x="238" y="164"/>
                </a:cubicBezTo>
                <a:cubicBezTo>
                  <a:pt x="239" y="164"/>
                  <a:pt x="239" y="164"/>
                  <a:pt x="239" y="164"/>
                </a:cubicBezTo>
                <a:cubicBezTo>
                  <a:pt x="240" y="163"/>
                  <a:pt x="241" y="163"/>
                  <a:pt x="241" y="162"/>
                </a:cubicBezTo>
                <a:cubicBezTo>
                  <a:pt x="243" y="162"/>
                  <a:pt x="245" y="161"/>
                  <a:pt x="246" y="160"/>
                </a:cubicBezTo>
                <a:cubicBezTo>
                  <a:pt x="247" y="160"/>
                  <a:pt x="248" y="160"/>
                  <a:pt x="249" y="159"/>
                </a:cubicBezTo>
                <a:cubicBezTo>
                  <a:pt x="252" y="158"/>
                  <a:pt x="256" y="156"/>
                  <a:pt x="260" y="155"/>
                </a:cubicBezTo>
                <a:cubicBezTo>
                  <a:pt x="262" y="154"/>
                  <a:pt x="265" y="153"/>
                  <a:pt x="267" y="152"/>
                </a:cubicBezTo>
                <a:cubicBezTo>
                  <a:pt x="269" y="152"/>
                  <a:pt x="270" y="151"/>
                  <a:pt x="271" y="151"/>
                </a:cubicBezTo>
                <a:cubicBezTo>
                  <a:pt x="274" y="150"/>
                  <a:pt x="276" y="150"/>
                  <a:pt x="278" y="149"/>
                </a:cubicBezTo>
                <a:cubicBezTo>
                  <a:pt x="280" y="149"/>
                  <a:pt x="281" y="148"/>
                  <a:pt x="283" y="148"/>
                </a:cubicBezTo>
                <a:cubicBezTo>
                  <a:pt x="284" y="148"/>
                  <a:pt x="286" y="148"/>
                  <a:pt x="287" y="147"/>
                </a:cubicBezTo>
                <a:cubicBezTo>
                  <a:pt x="288" y="147"/>
                  <a:pt x="290" y="147"/>
                  <a:pt x="291" y="147"/>
                </a:cubicBezTo>
                <a:cubicBezTo>
                  <a:pt x="292" y="146"/>
                  <a:pt x="294" y="146"/>
                  <a:pt x="295" y="146"/>
                </a:cubicBezTo>
                <a:cubicBezTo>
                  <a:pt x="296" y="146"/>
                  <a:pt x="298" y="146"/>
                  <a:pt x="299" y="145"/>
                </a:cubicBezTo>
                <a:cubicBezTo>
                  <a:pt x="304" y="145"/>
                  <a:pt x="310" y="145"/>
                  <a:pt x="315" y="144"/>
                </a:cubicBezTo>
                <a:cubicBezTo>
                  <a:pt x="332" y="144"/>
                  <a:pt x="348" y="146"/>
                  <a:pt x="363" y="150"/>
                </a:cubicBezTo>
                <a:cubicBezTo>
                  <a:pt x="373" y="152"/>
                  <a:pt x="383" y="156"/>
                  <a:pt x="392" y="160"/>
                </a:cubicBezTo>
                <a:cubicBezTo>
                  <a:pt x="406" y="167"/>
                  <a:pt x="419" y="175"/>
                  <a:pt x="430" y="184"/>
                </a:cubicBezTo>
                <a:cubicBezTo>
                  <a:pt x="431" y="185"/>
                  <a:pt x="432" y="186"/>
                  <a:pt x="433" y="187"/>
                </a:cubicBezTo>
                <a:cubicBezTo>
                  <a:pt x="438" y="191"/>
                  <a:pt x="443" y="195"/>
                  <a:pt x="447" y="200"/>
                </a:cubicBezTo>
                <a:cubicBezTo>
                  <a:pt x="447" y="200"/>
                  <a:pt x="448" y="200"/>
                  <a:pt x="448" y="201"/>
                </a:cubicBezTo>
                <a:cubicBezTo>
                  <a:pt x="474" y="229"/>
                  <a:pt x="491" y="266"/>
                  <a:pt x="493" y="307"/>
                </a:cubicBezTo>
                <a:cubicBezTo>
                  <a:pt x="494" y="309"/>
                  <a:pt x="494" y="311"/>
                  <a:pt x="494" y="312"/>
                </a:cubicBezTo>
                <a:cubicBezTo>
                  <a:pt x="494" y="321"/>
                  <a:pt x="494" y="330"/>
                  <a:pt x="493" y="339"/>
                </a:cubicBezTo>
                <a:cubicBezTo>
                  <a:pt x="493" y="341"/>
                  <a:pt x="492" y="343"/>
                  <a:pt x="492" y="345"/>
                </a:cubicBezTo>
                <a:cubicBezTo>
                  <a:pt x="492" y="346"/>
                  <a:pt x="492" y="347"/>
                  <a:pt x="492" y="348"/>
                </a:cubicBezTo>
                <a:cubicBezTo>
                  <a:pt x="491" y="352"/>
                  <a:pt x="490" y="356"/>
                  <a:pt x="489" y="360"/>
                </a:cubicBezTo>
                <a:cubicBezTo>
                  <a:pt x="489" y="361"/>
                  <a:pt x="489" y="362"/>
                  <a:pt x="488" y="363"/>
                </a:cubicBezTo>
                <a:cubicBezTo>
                  <a:pt x="488" y="365"/>
                  <a:pt x="487" y="367"/>
                  <a:pt x="487" y="369"/>
                </a:cubicBezTo>
                <a:cubicBezTo>
                  <a:pt x="487" y="369"/>
                  <a:pt x="486" y="370"/>
                  <a:pt x="486" y="371"/>
                </a:cubicBezTo>
                <a:cubicBezTo>
                  <a:pt x="485" y="375"/>
                  <a:pt x="483" y="379"/>
                  <a:pt x="482" y="383"/>
                </a:cubicBezTo>
                <a:cubicBezTo>
                  <a:pt x="481" y="384"/>
                  <a:pt x="481" y="385"/>
                  <a:pt x="481" y="386"/>
                </a:cubicBezTo>
                <a:cubicBezTo>
                  <a:pt x="480" y="388"/>
                  <a:pt x="479" y="391"/>
                  <a:pt x="477" y="393"/>
                </a:cubicBezTo>
                <a:cubicBezTo>
                  <a:pt x="477" y="395"/>
                  <a:pt x="476" y="397"/>
                  <a:pt x="475" y="398"/>
                </a:cubicBezTo>
                <a:moveTo>
                  <a:pt x="521" y="202"/>
                </a:moveTo>
                <a:cubicBezTo>
                  <a:pt x="527" y="213"/>
                  <a:pt x="523" y="227"/>
                  <a:pt x="512" y="233"/>
                </a:cubicBezTo>
                <a:cubicBezTo>
                  <a:pt x="508" y="236"/>
                  <a:pt x="503" y="237"/>
                  <a:pt x="498" y="236"/>
                </a:cubicBezTo>
                <a:cubicBezTo>
                  <a:pt x="496" y="236"/>
                  <a:pt x="494" y="235"/>
                  <a:pt x="492" y="235"/>
                </a:cubicBezTo>
                <a:cubicBezTo>
                  <a:pt x="487" y="233"/>
                  <a:pt x="483" y="229"/>
                  <a:pt x="481" y="225"/>
                </a:cubicBezTo>
                <a:cubicBezTo>
                  <a:pt x="477" y="218"/>
                  <a:pt x="477" y="211"/>
                  <a:pt x="479" y="204"/>
                </a:cubicBezTo>
                <a:cubicBezTo>
                  <a:pt x="481" y="200"/>
                  <a:pt x="485" y="196"/>
                  <a:pt x="489" y="193"/>
                </a:cubicBezTo>
                <a:cubicBezTo>
                  <a:pt x="490" y="193"/>
                  <a:pt x="491" y="192"/>
                  <a:pt x="492" y="192"/>
                </a:cubicBezTo>
                <a:cubicBezTo>
                  <a:pt x="502" y="188"/>
                  <a:pt x="515" y="191"/>
                  <a:pt x="521" y="202"/>
                </a:cubicBezTo>
                <a:moveTo>
                  <a:pt x="515" y="337"/>
                </a:moveTo>
                <a:cubicBezTo>
                  <a:pt x="510" y="333"/>
                  <a:pt x="506" y="326"/>
                  <a:pt x="506" y="318"/>
                </a:cubicBezTo>
                <a:cubicBezTo>
                  <a:pt x="506" y="310"/>
                  <a:pt x="509" y="304"/>
                  <a:pt x="515" y="299"/>
                </a:cubicBezTo>
                <a:cubicBezTo>
                  <a:pt x="519" y="297"/>
                  <a:pt x="524" y="295"/>
                  <a:pt x="529" y="295"/>
                </a:cubicBezTo>
                <a:cubicBezTo>
                  <a:pt x="542" y="295"/>
                  <a:pt x="552" y="305"/>
                  <a:pt x="552" y="318"/>
                </a:cubicBezTo>
                <a:cubicBezTo>
                  <a:pt x="552" y="323"/>
                  <a:pt x="550" y="327"/>
                  <a:pt x="548" y="331"/>
                </a:cubicBezTo>
                <a:cubicBezTo>
                  <a:pt x="544" y="337"/>
                  <a:pt x="537" y="341"/>
                  <a:pt x="529" y="341"/>
                </a:cubicBezTo>
                <a:cubicBezTo>
                  <a:pt x="526" y="341"/>
                  <a:pt x="523" y="341"/>
                  <a:pt x="520" y="340"/>
                </a:cubicBezTo>
                <a:cubicBezTo>
                  <a:pt x="519" y="339"/>
                  <a:pt x="517" y="338"/>
                  <a:pt x="515" y="337"/>
                </a:cubicBezTo>
                <a:moveTo>
                  <a:pt x="436" y="117"/>
                </a:moveTo>
                <a:cubicBezTo>
                  <a:pt x="437" y="117"/>
                  <a:pt x="438" y="118"/>
                  <a:pt x="439" y="119"/>
                </a:cubicBezTo>
                <a:cubicBezTo>
                  <a:pt x="447" y="127"/>
                  <a:pt x="450" y="139"/>
                  <a:pt x="444" y="148"/>
                </a:cubicBezTo>
                <a:cubicBezTo>
                  <a:pt x="442" y="152"/>
                  <a:pt x="439" y="154"/>
                  <a:pt x="436" y="156"/>
                </a:cubicBezTo>
                <a:cubicBezTo>
                  <a:pt x="435" y="157"/>
                  <a:pt x="434" y="158"/>
                  <a:pt x="433" y="158"/>
                </a:cubicBezTo>
                <a:cubicBezTo>
                  <a:pt x="426" y="161"/>
                  <a:pt x="419" y="160"/>
                  <a:pt x="412" y="157"/>
                </a:cubicBezTo>
                <a:cubicBezTo>
                  <a:pt x="406" y="153"/>
                  <a:pt x="402" y="147"/>
                  <a:pt x="401" y="140"/>
                </a:cubicBezTo>
                <a:cubicBezTo>
                  <a:pt x="400" y="135"/>
                  <a:pt x="401" y="130"/>
                  <a:pt x="404" y="125"/>
                </a:cubicBezTo>
                <a:cubicBezTo>
                  <a:pt x="410" y="114"/>
                  <a:pt x="425" y="110"/>
                  <a:pt x="436" y="117"/>
                </a:cubicBezTo>
                <a:moveTo>
                  <a:pt x="221" y="114"/>
                </a:moveTo>
                <a:cubicBezTo>
                  <a:pt x="226" y="116"/>
                  <a:pt x="231" y="120"/>
                  <a:pt x="234" y="125"/>
                </a:cubicBezTo>
                <a:cubicBezTo>
                  <a:pt x="237" y="130"/>
                  <a:pt x="238" y="135"/>
                  <a:pt x="237" y="141"/>
                </a:cubicBezTo>
                <a:cubicBezTo>
                  <a:pt x="237" y="141"/>
                  <a:pt x="237" y="141"/>
                  <a:pt x="237" y="141"/>
                </a:cubicBezTo>
                <a:cubicBezTo>
                  <a:pt x="236" y="147"/>
                  <a:pt x="232" y="153"/>
                  <a:pt x="226" y="157"/>
                </a:cubicBezTo>
                <a:cubicBezTo>
                  <a:pt x="222" y="159"/>
                  <a:pt x="218" y="160"/>
                  <a:pt x="214" y="160"/>
                </a:cubicBezTo>
                <a:cubicBezTo>
                  <a:pt x="214" y="160"/>
                  <a:pt x="213" y="160"/>
                  <a:pt x="212" y="160"/>
                </a:cubicBezTo>
                <a:cubicBezTo>
                  <a:pt x="211" y="160"/>
                  <a:pt x="211" y="160"/>
                  <a:pt x="211" y="160"/>
                </a:cubicBezTo>
                <a:cubicBezTo>
                  <a:pt x="211" y="159"/>
                  <a:pt x="210" y="159"/>
                  <a:pt x="210" y="159"/>
                </a:cubicBezTo>
                <a:cubicBezTo>
                  <a:pt x="209" y="159"/>
                  <a:pt x="208" y="159"/>
                  <a:pt x="207" y="158"/>
                </a:cubicBezTo>
                <a:cubicBezTo>
                  <a:pt x="205" y="158"/>
                  <a:pt x="204" y="157"/>
                  <a:pt x="202" y="156"/>
                </a:cubicBezTo>
                <a:cubicBezTo>
                  <a:pt x="201" y="156"/>
                  <a:pt x="201" y="155"/>
                  <a:pt x="200" y="155"/>
                </a:cubicBezTo>
                <a:cubicBezTo>
                  <a:pt x="199" y="154"/>
                  <a:pt x="199" y="154"/>
                  <a:pt x="198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197" y="152"/>
                  <a:pt x="197" y="152"/>
                  <a:pt x="196" y="151"/>
                </a:cubicBezTo>
                <a:cubicBezTo>
                  <a:pt x="196" y="151"/>
                  <a:pt x="196" y="151"/>
                  <a:pt x="196" y="151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5" y="150"/>
                  <a:pt x="195" y="149"/>
                  <a:pt x="194" y="148"/>
                </a:cubicBezTo>
                <a:cubicBezTo>
                  <a:pt x="192" y="145"/>
                  <a:pt x="191" y="141"/>
                  <a:pt x="191" y="137"/>
                </a:cubicBezTo>
                <a:cubicBezTo>
                  <a:pt x="191" y="136"/>
                  <a:pt x="191" y="135"/>
                  <a:pt x="191" y="134"/>
                </a:cubicBezTo>
                <a:cubicBezTo>
                  <a:pt x="192" y="133"/>
                  <a:pt x="192" y="133"/>
                  <a:pt x="192" y="132"/>
                </a:cubicBezTo>
                <a:cubicBezTo>
                  <a:pt x="192" y="130"/>
                  <a:pt x="193" y="129"/>
                  <a:pt x="193" y="127"/>
                </a:cubicBezTo>
                <a:cubicBezTo>
                  <a:pt x="194" y="126"/>
                  <a:pt x="194" y="126"/>
                  <a:pt x="194" y="125"/>
                </a:cubicBezTo>
                <a:cubicBezTo>
                  <a:pt x="195" y="125"/>
                  <a:pt x="195" y="125"/>
                  <a:pt x="195" y="125"/>
                </a:cubicBezTo>
                <a:cubicBezTo>
                  <a:pt x="195" y="124"/>
                  <a:pt x="195" y="123"/>
                  <a:pt x="196" y="123"/>
                </a:cubicBezTo>
                <a:cubicBezTo>
                  <a:pt x="196" y="123"/>
                  <a:pt x="196" y="123"/>
                  <a:pt x="196" y="123"/>
                </a:cubicBezTo>
                <a:cubicBezTo>
                  <a:pt x="196" y="122"/>
                  <a:pt x="197" y="122"/>
                  <a:pt x="197" y="121"/>
                </a:cubicBezTo>
                <a:cubicBezTo>
                  <a:pt x="198" y="120"/>
                  <a:pt x="198" y="120"/>
                  <a:pt x="199" y="119"/>
                </a:cubicBezTo>
                <a:cubicBezTo>
                  <a:pt x="199" y="119"/>
                  <a:pt x="199" y="119"/>
                  <a:pt x="199" y="119"/>
                </a:cubicBezTo>
                <a:cubicBezTo>
                  <a:pt x="200" y="118"/>
                  <a:pt x="202" y="117"/>
                  <a:pt x="203" y="117"/>
                </a:cubicBezTo>
                <a:cubicBezTo>
                  <a:pt x="209" y="113"/>
                  <a:pt x="215" y="113"/>
                  <a:pt x="221" y="114"/>
                </a:cubicBezTo>
                <a:moveTo>
                  <a:pt x="118" y="202"/>
                </a:moveTo>
                <a:cubicBezTo>
                  <a:pt x="124" y="191"/>
                  <a:pt x="138" y="187"/>
                  <a:pt x="149" y="193"/>
                </a:cubicBezTo>
                <a:cubicBezTo>
                  <a:pt x="154" y="196"/>
                  <a:pt x="158" y="200"/>
                  <a:pt x="159" y="205"/>
                </a:cubicBezTo>
                <a:cubicBezTo>
                  <a:pt x="162" y="212"/>
                  <a:pt x="161" y="219"/>
                  <a:pt x="158" y="225"/>
                </a:cubicBezTo>
                <a:cubicBezTo>
                  <a:pt x="154" y="231"/>
                  <a:pt x="148" y="235"/>
                  <a:pt x="142" y="236"/>
                </a:cubicBezTo>
                <a:cubicBezTo>
                  <a:pt x="136" y="237"/>
                  <a:pt x="131" y="236"/>
                  <a:pt x="126" y="233"/>
                </a:cubicBezTo>
                <a:cubicBezTo>
                  <a:pt x="115" y="227"/>
                  <a:pt x="111" y="213"/>
                  <a:pt x="118" y="202"/>
                </a:cubicBezTo>
                <a:moveTo>
                  <a:pt x="87" y="318"/>
                </a:moveTo>
                <a:cubicBezTo>
                  <a:pt x="87" y="314"/>
                  <a:pt x="88" y="309"/>
                  <a:pt x="90" y="306"/>
                </a:cubicBezTo>
                <a:cubicBezTo>
                  <a:pt x="94" y="299"/>
                  <a:pt x="101" y="295"/>
                  <a:pt x="110" y="295"/>
                </a:cubicBezTo>
                <a:cubicBezTo>
                  <a:pt x="115" y="295"/>
                  <a:pt x="120" y="297"/>
                  <a:pt x="124" y="300"/>
                </a:cubicBezTo>
                <a:cubicBezTo>
                  <a:pt x="129" y="304"/>
                  <a:pt x="133" y="311"/>
                  <a:pt x="133" y="318"/>
                </a:cubicBezTo>
                <a:cubicBezTo>
                  <a:pt x="133" y="325"/>
                  <a:pt x="129" y="332"/>
                  <a:pt x="124" y="336"/>
                </a:cubicBezTo>
                <a:cubicBezTo>
                  <a:pt x="123" y="337"/>
                  <a:pt x="123" y="337"/>
                  <a:pt x="122" y="338"/>
                </a:cubicBezTo>
                <a:cubicBezTo>
                  <a:pt x="118" y="340"/>
                  <a:pt x="114" y="341"/>
                  <a:pt x="110" y="341"/>
                </a:cubicBezTo>
                <a:cubicBezTo>
                  <a:pt x="97" y="341"/>
                  <a:pt x="87" y="331"/>
                  <a:pt x="87" y="318"/>
                </a:cubicBezTo>
                <a:moveTo>
                  <a:pt x="149" y="443"/>
                </a:moveTo>
                <a:cubicBezTo>
                  <a:pt x="138" y="449"/>
                  <a:pt x="124" y="446"/>
                  <a:pt x="118" y="434"/>
                </a:cubicBezTo>
                <a:cubicBezTo>
                  <a:pt x="111" y="423"/>
                  <a:pt x="115" y="409"/>
                  <a:pt x="126" y="403"/>
                </a:cubicBezTo>
                <a:cubicBezTo>
                  <a:pt x="131" y="400"/>
                  <a:pt x="136" y="399"/>
                  <a:pt x="141" y="400"/>
                </a:cubicBezTo>
                <a:cubicBezTo>
                  <a:pt x="148" y="401"/>
                  <a:pt x="154" y="405"/>
                  <a:pt x="158" y="411"/>
                </a:cubicBezTo>
                <a:cubicBezTo>
                  <a:pt x="161" y="418"/>
                  <a:pt x="162" y="425"/>
                  <a:pt x="159" y="432"/>
                </a:cubicBezTo>
                <a:cubicBezTo>
                  <a:pt x="157" y="436"/>
                  <a:pt x="154" y="440"/>
                  <a:pt x="149" y="443"/>
                </a:cubicBezTo>
                <a:moveTo>
                  <a:pt x="234" y="511"/>
                </a:moveTo>
                <a:cubicBezTo>
                  <a:pt x="228" y="522"/>
                  <a:pt x="214" y="526"/>
                  <a:pt x="203" y="520"/>
                </a:cubicBezTo>
                <a:cubicBezTo>
                  <a:pt x="192" y="513"/>
                  <a:pt x="188" y="499"/>
                  <a:pt x="194" y="488"/>
                </a:cubicBezTo>
                <a:cubicBezTo>
                  <a:pt x="197" y="484"/>
                  <a:pt x="201" y="480"/>
                  <a:pt x="205" y="478"/>
                </a:cubicBezTo>
                <a:cubicBezTo>
                  <a:pt x="212" y="476"/>
                  <a:pt x="219" y="476"/>
                  <a:pt x="226" y="480"/>
                </a:cubicBezTo>
                <a:cubicBezTo>
                  <a:pt x="233" y="483"/>
                  <a:pt x="237" y="490"/>
                  <a:pt x="237" y="497"/>
                </a:cubicBezTo>
                <a:cubicBezTo>
                  <a:pt x="238" y="502"/>
                  <a:pt x="237" y="507"/>
                  <a:pt x="234" y="511"/>
                </a:cubicBezTo>
                <a:moveTo>
                  <a:pt x="319" y="551"/>
                </a:moveTo>
                <a:cubicBezTo>
                  <a:pt x="306" y="551"/>
                  <a:pt x="296" y="541"/>
                  <a:pt x="296" y="528"/>
                </a:cubicBezTo>
                <a:cubicBezTo>
                  <a:pt x="296" y="523"/>
                  <a:pt x="297" y="519"/>
                  <a:pt x="300" y="515"/>
                </a:cubicBezTo>
                <a:cubicBezTo>
                  <a:pt x="300" y="514"/>
                  <a:pt x="300" y="514"/>
                  <a:pt x="300" y="514"/>
                </a:cubicBezTo>
                <a:cubicBezTo>
                  <a:pt x="304" y="508"/>
                  <a:pt x="311" y="505"/>
                  <a:pt x="319" y="505"/>
                </a:cubicBezTo>
                <a:cubicBezTo>
                  <a:pt x="327" y="505"/>
                  <a:pt x="334" y="509"/>
                  <a:pt x="338" y="515"/>
                </a:cubicBezTo>
                <a:cubicBezTo>
                  <a:pt x="341" y="518"/>
                  <a:pt x="342" y="523"/>
                  <a:pt x="342" y="528"/>
                </a:cubicBezTo>
                <a:cubicBezTo>
                  <a:pt x="342" y="536"/>
                  <a:pt x="338" y="543"/>
                  <a:pt x="332" y="547"/>
                </a:cubicBezTo>
                <a:cubicBezTo>
                  <a:pt x="328" y="550"/>
                  <a:pt x="324" y="551"/>
                  <a:pt x="319" y="551"/>
                </a:cubicBezTo>
                <a:moveTo>
                  <a:pt x="436" y="520"/>
                </a:moveTo>
                <a:cubicBezTo>
                  <a:pt x="425" y="526"/>
                  <a:pt x="410" y="522"/>
                  <a:pt x="404" y="511"/>
                </a:cubicBezTo>
                <a:cubicBezTo>
                  <a:pt x="402" y="507"/>
                  <a:pt x="401" y="502"/>
                  <a:pt x="401" y="498"/>
                </a:cubicBezTo>
                <a:cubicBezTo>
                  <a:pt x="401" y="491"/>
                  <a:pt x="406" y="484"/>
                  <a:pt x="412" y="480"/>
                </a:cubicBezTo>
                <a:cubicBezTo>
                  <a:pt x="419" y="476"/>
                  <a:pt x="427" y="476"/>
                  <a:pt x="434" y="479"/>
                </a:cubicBezTo>
                <a:cubicBezTo>
                  <a:pt x="434" y="479"/>
                  <a:pt x="434" y="479"/>
                  <a:pt x="434" y="479"/>
                </a:cubicBezTo>
                <a:cubicBezTo>
                  <a:pt x="438" y="481"/>
                  <a:pt x="442" y="484"/>
                  <a:pt x="444" y="488"/>
                </a:cubicBezTo>
                <a:cubicBezTo>
                  <a:pt x="450" y="499"/>
                  <a:pt x="447" y="513"/>
                  <a:pt x="436" y="520"/>
                </a:cubicBezTo>
                <a:moveTo>
                  <a:pt x="521" y="434"/>
                </a:moveTo>
                <a:cubicBezTo>
                  <a:pt x="514" y="446"/>
                  <a:pt x="500" y="449"/>
                  <a:pt x="489" y="443"/>
                </a:cubicBezTo>
                <a:cubicBezTo>
                  <a:pt x="485" y="441"/>
                  <a:pt x="482" y="437"/>
                  <a:pt x="480" y="433"/>
                </a:cubicBezTo>
                <a:cubicBezTo>
                  <a:pt x="477" y="426"/>
                  <a:pt x="477" y="418"/>
                  <a:pt x="481" y="411"/>
                </a:cubicBezTo>
                <a:cubicBezTo>
                  <a:pt x="485" y="405"/>
                  <a:pt x="492" y="400"/>
                  <a:pt x="499" y="400"/>
                </a:cubicBezTo>
                <a:cubicBezTo>
                  <a:pt x="503" y="400"/>
                  <a:pt x="508" y="400"/>
                  <a:pt x="512" y="403"/>
                </a:cubicBezTo>
                <a:cubicBezTo>
                  <a:pt x="523" y="409"/>
                  <a:pt x="527" y="423"/>
                  <a:pt x="521" y="434"/>
                </a:cubicBezTo>
              </a:path>
            </a:pathLst>
          </a:custGeom>
          <a:solidFill>
            <a:srgbClr val="B8CF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5A1D3636-76F1-4C5A-8A30-7BA4CEB3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58" y="6871620"/>
            <a:ext cx="900829" cy="900829"/>
          </a:xfrm>
          <a:prstGeom prst="ellipse">
            <a:avLst/>
          </a:prstGeom>
          <a:solidFill>
            <a:srgbClr val="433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B2AC077-D1A8-4F08-A431-EC24B0E0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105" y="6506474"/>
            <a:ext cx="160504" cy="162511"/>
          </a:xfrm>
          <a:prstGeom prst="ellipse">
            <a:avLst/>
          </a:prstGeom>
          <a:solidFill>
            <a:srgbClr val="7B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7" name="Freeform 162">
            <a:extLst>
              <a:ext uri="{FF2B5EF4-FFF2-40B4-BE49-F238E27FC236}">
                <a16:creationId xmlns:a16="http://schemas.microsoft.com/office/drawing/2014/main" id="{9AA353CF-727F-4E9F-8113-0A1D65165D1F}"/>
              </a:ext>
            </a:extLst>
          </p:cNvPr>
          <p:cNvSpPr>
            <a:spLocks/>
          </p:cNvSpPr>
          <p:nvPr/>
        </p:nvSpPr>
        <p:spPr bwMode="auto">
          <a:xfrm>
            <a:off x="4020670" y="4143053"/>
            <a:ext cx="3330456" cy="1653191"/>
          </a:xfrm>
          <a:custGeom>
            <a:avLst/>
            <a:gdLst>
              <a:gd name="T0" fmla="*/ 935 w 954"/>
              <a:gd name="T1" fmla="*/ 410 h 474"/>
              <a:gd name="T2" fmla="*/ 919 w 954"/>
              <a:gd name="T3" fmla="*/ 406 h 474"/>
              <a:gd name="T4" fmla="*/ 900 w 954"/>
              <a:gd name="T5" fmla="*/ 432 h 474"/>
              <a:gd name="T6" fmla="*/ 869 w 954"/>
              <a:gd name="T7" fmla="*/ 442 h 474"/>
              <a:gd name="T8" fmla="*/ 856 w 954"/>
              <a:gd name="T9" fmla="*/ 440 h 474"/>
              <a:gd name="T10" fmla="*/ 807 w 954"/>
              <a:gd name="T11" fmla="*/ 427 h 474"/>
              <a:gd name="T12" fmla="*/ 404 w 954"/>
              <a:gd name="T13" fmla="*/ 319 h 474"/>
              <a:gd name="T14" fmla="*/ 199 w 954"/>
              <a:gd name="T15" fmla="*/ 263 h 474"/>
              <a:gd name="T16" fmla="*/ 129 w 954"/>
              <a:gd name="T17" fmla="*/ 244 h 474"/>
              <a:gd name="T18" fmla="*/ 106 w 954"/>
              <a:gd name="T19" fmla="*/ 237 h 474"/>
              <a:gd name="T20" fmla="*/ 93 w 954"/>
              <a:gd name="T21" fmla="*/ 233 h 474"/>
              <a:gd name="T22" fmla="*/ 70 w 954"/>
              <a:gd name="T23" fmla="*/ 219 h 474"/>
              <a:gd name="T24" fmla="*/ 43 w 954"/>
              <a:gd name="T25" fmla="*/ 181 h 474"/>
              <a:gd name="T26" fmla="*/ 32 w 954"/>
              <a:gd name="T27" fmla="*/ 132 h 474"/>
              <a:gd name="T28" fmla="*/ 40 w 954"/>
              <a:gd name="T29" fmla="*/ 92 h 474"/>
              <a:gd name="T30" fmla="*/ 57 w 954"/>
              <a:gd name="T31" fmla="*/ 66 h 474"/>
              <a:gd name="T32" fmla="*/ 95 w 954"/>
              <a:gd name="T33" fmla="*/ 41 h 474"/>
              <a:gd name="T34" fmla="*/ 139 w 954"/>
              <a:gd name="T35" fmla="*/ 32 h 474"/>
              <a:gd name="T36" fmla="*/ 173 w 954"/>
              <a:gd name="T37" fmla="*/ 38 h 474"/>
              <a:gd name="T38" fmla="*/ 188 w 954"/>
              <a:gd name="T39" fmla="*/ 44 h 474"/>
              <a:gd name="T40" fmla="*/ 337 w 954"/>
              <a:gd name="T41" fmla="*/ 107 h 474"/>
              <a:gd name="T42" fmla="*/ 679 w 954"/>
              <a:gd name="T43" fmla="*/ 252 h 474"/>
              <a:gd name="T44" fmla="*/ 823 w 954"/>
              <a:gd name="T45" fmla="*/ 314 h 474"/>
              <a:gd name="T46" fmla="*/ 900 w 954"/>
              <a:gd name="T47" fmla="*/ 347 h 474"/>
              <a:gd name="T48" fmla="*/ 909 w 954"/>
              <a:gd name="T49" fmla="*/ 353 h 474"/>
              <a:gd name="T50" fmla="*/ 919 w 954"/>
              <a:gd name="T51" fmla="*/ 369 h 474"/>
              <a:gd name="T52" fmla="*/ 922 w 954"/>
              <a:gd name="T53" fmla="*/ 389 h 474"/>
              <a:gd name="T54" fmla="*/ 919 w 954"/>
              <a:gd name="T55" fmla="*/ 406 h 474"/>
              <a:gd name="T56" fmla="*/ 935 w 954"/>
              <a:gd name="T57" fmla="*/ 410 h 474"/>
              <a:gd name="T58" fmla="*/ 950 w 954"/>
              <a:gd name="T59" fmla="*/ 414 h 474"/>
              <a:gd name="T60" fmla="*/ 954 w 954"/>
              <a:gd name="T61" fmla="*/ 389 h 474"/>
              <a:gd name="T62" fmla="*/ 945 w 954"/>
              <a:gd name="T63" fmla="*/ 349 h 474"/>
              <a:gd name="T64" fmla="*/ 932 w 954"/>
              <a:gd name="T65" fmla="*/ 331 h 474"/>
              <a:gd name="T66" fmla="*/ 913 w 954"/>
              <a:gd name="T67" fmla="*/ 317 h 474"/>
              <a:gd name="T68" fmla="*/ 781 w 954"/>
              <a:gd name="T69" fmla="*/ 261 h 474"/>
              <a:gd name="T70" fmla="*/ 421 w 954"/>
              <a:gd name="T71" fmla="*/ 108 h 474"/>
              <a:gd name="T72" fmla="*/ 265 w 954"/>
              <a:gd name="T73" fmla="*/ 41 h 474"/>
              <a:gd name="T74" fmla="*/ 213 w 954"/>
              <a:gd name="T75" fmla="*/ 20 h 474"/>
              <a:gd name="T76" fmla="*/ 185 w 954"/>
              <a:gd name="T77" fmla="*/ 8 h 474"/>
              <a:gd name="T78" fmla="*/ 139 w 954"/>
              <a:gd name="T79" fmla="*/ 0 h 474"/>
              <a:gd name="T80" fmla="*/ 66 w 954"/>
              <a:gd name="T81" fmla="*/ 19 h 474"/>
              <a:gd name="T82" fmla="*/ 33 w 954"/>
              <a:gd name="T83" fmla="*/ 44 h 474"/>
              <a:gd name="T84" fmla="*/ 10 w 954"/>
              <a:gd name="T85" fmla="*/ 80 h 474"/>
              <a:gd name="T86" fmla="*/ 0 w 954"/>
              <a:gd name="T87" fmla="*/ 132 h 474"/>
              <a:gd name="T88" fmla="*/ 23 w 954"/>
              <a:gd name="T89" fmla="*/ 212 h 474"/>
              <a:gd name="T90" fmla="*/ 49 w 954"/>
              <a:gd name="T91" fmla="*/ 243 h 474"/>
              <a:gd name="T92" fmla="*/ 82 w 954"/>
              <a:gd name="T93" fmla="*/ 263 h 474"/>
              <a:gd name="T94" fmla="*/ 99 w 954"/>
              <a:gd name="T95" fmla="*/ 268 h 474"/>
              <a:gd name="T96" fmla="*/ 257 w 954"/>
              <a:gd name="T97" fmla="*/ 312 h 474"/>
              <a:gd name="T98" fmla="*/ 616 w 954"/>
              <a:gd name="T99" fmla="*/ 409 h 474"/>
              <a:gd name="T100" fmla="*/ 767 w 954"/>
              <a:gd name="T101" fmla="*/ 449 h 474"/>
              <a:gd name="T102" fmla="*/ 818 w 954"/>
              <a:gd name="T103" fmla="*/ 463 h 474"/>
              <a:gd name="T104" fmla="*/ 847 w 954"/>
              <a:gd name="T105" fmla="*/ 471 h 474"/>
              <a:gd name="T106" fmla="*/ 869 w 954"/>
              <a:gd name="T107" fmla="*/ 474 h 474"/>
              <a:gd name="T108" fmla="*/ 918 w 954"/>
              <a:gd name="T109" fmla="*/ 459 h 474"/>
              <a:gd name="T110" fmla="*/ 950 w 954"/>
              <a:gd name="T111" fmla="*/ 414 h 474"/>
              <a:gd name="T112" fmla="*/ 935 w 954"/>
              <a:gd name="T113" fmla="*/ 41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4" h="474">
                <a:moveTo>
                  <a:pt x="935" y="410"/>
                </a:moveTo>
                <a:cubicBezTo>
                  <a:pt x="919" y="406"/>
                  <a:pt x="919" y="406"/>
                  <a:pt x="919" y="406"/>
                </a:cubicBezTo>
                <a:cubicBezTo>
                  <a:pt x="916" y="417"/>
                  <a:pt x="909" y="426"/>
                  <a:pt x="900" y="432"/>
                </a:cubicBezTo>
                <a:cubicBezTo>
                  <a:pt x="891" y="439"/>
                  <a:pt x="880" y="442"/>
                  <a:pt x="869" y="442"/>
                </a:cubicBezTo>
                <a:cubicBezTo>
                  <a:pt x="864" y="442"/>
                  <a:pt x="860" y="441"/>
                  <a:pt x="856" y="440"/>
                </a:cubicBezTo>
                <a:cubicBezTo>
                  <a:pt x="848" y="438"/>
                  <a:pt x="831" y="433"/>
                  <a:pt x="807" y="427"/>
                </a:cubicBezTo>
                <a:cubicBezTo>
                  <a:pt x="724" y="405"/>
                  <a:pt x="557" y="360"/>
                  <a:pt x="404" y="319"/>
                </a:cubicBezTo>
                <a:cubicBezTo>
                  <a:pt x="328" y="299"/>
                  <a:pt x="256" y="279"/>
                  <a:pt x="199" y="263"/>
                </a:cubicBezTo>
                <a:cubicBezTo>
                  <a:pt x="171" y="256"/>
                  <a:pt x="147" y="249"/>
                  <a:pt x="129" y="244"/>
                </a:cubicBezTo>
                <a:cubicBezTo>
                  <a:pt x="120" y="241"/>
                  <a:pt x="112" y="239"/>
                  <a:pt x="106" y="237"/>
                </a:cubicBezTo>
                <a:cubicBezTo>
                  <a:pt x="100" y="235"/>
                  <a:pt x="95" y="234"/>
                  <a:pt x="93" y="233"/>
                </a:cubicBezTo>
                <a:cubicBezTo>
                  <a:pt x="85" y="230"/>
                  <a:pt x="77" y="225"/>
                  <a:pt x="70" y="219"/>
                </a:cubicBezTo>
                <a:cubicBezTo>
                  <a:pt x="59" y="209"/>
                  <a:pt x="49" y="196"/>
                  <a:pt x="43" y="181"/>
                </a:cubicBezTo>
                <a:cubicBezTo>
                  <a:pt x="36" y="166"/>
                  <a:pt x="32" y="149"/>
                  <a:pt x="32" y="132"/>
                </a:cubicBezTo>
                <a:cubicBezTo>
                  <a:pt x="32" y="119"/>
                  <a:pt x="35" y="105"/>
                  <a:pt x="40" y="92"/>
                </a:cubicBezTo>
                <a:cubicBezTo>
                  <a:pt x="44" y="82"/>
                  <a:pt x="50" y="73"/>
                  <a:pt x="57" y="66"/>
                </a:cubicBezTo>
                <a:cubicBezTo>
                  <a:pt x="67" y="54"/>
                  <a:pt x="81" y="46"/>
                  <a:pt x="95" y="41"/>
                </a:cubicBezTo>
                <a:cubicBezTo>
                  <a:pt x="109" y="35"/>
                  <a:pt x="125" y="32"/>
                  <a:pt x="139" y="32"/>
                </a:cubicBezTo>
                <a:cubicBezTo>
                  <a:pt x="152" y="32"/>
                  <a:pt x="164" y="34"/>
                  <a:pt x="173" y="38"/>
                </a:cubicBezTo>
                <a:cubicBezTo>
                  <a:pt x="176" y="39"/>
                  <a:pt x="181" y="41"/>
                  <a:pt x="188" y="44"/>
                </a:cubicBezTo>
                <a:cubicBezTo>
                  <a:pt x="215" y="55"/>
                  <a:pt x="270" y="78"/>
                  <a:pt x="337" y="107"/>
                </a:cubicBezTo>
                <a:cubicBezTo>
                  <a:pt x="438" y="150"/>
                  <a:pt x="569" y="205"/>
                  <a:pt x="679" y="252"/>
                </a:cubicBezTo>
                <a:cubicBezTo>
                  <a:pt x="735" y="276"/>
                  <a:pt x="785" y="297"/>
                  <a:pt x="823" y="314"/>
                </a:cubicBezTo>
                <a:cubicBezTo>
                  <a:pt x="862" y="331"/>
                  <a:pt x="890" y="342"/>
                  <a:pt x="900" y="347"/>
                </a:cubicBezTo>
                <a:cubicBezTo>
                  <a:pt x="904" y="348"/>
                  <a:pt x="907" y="351"/>
                  <a:pt x="909" y="353"/>
                </a:cubicBezTo>
                <a:cubicBezTo>
                  <a:pt x="913" y="357"/>
                  <a:pt x="916" y="363"/>
                  <a:pt x="919" y="369"/>
                </a:cubicBezTo>
                <a:cubicBezTo>
                  <a:pt x="921" y="375"/>
                  <a:pt x="922" y="382"/>
                  <a:pt x="922" y="389"/>
                </a:cubicBezTo>
                <a:cubicBezTo>
                  <a:pt x="922" y="395"/>
                  <a:pt x="921" y="401"/>
                  <a:pt x="919" y="406"/>
                </a:cubicBezTo>
                <a:cubicBezTo>
                  <a:pt x="935" y="410"/>
                  <a:pt x="935" y="410"/>
                  <a:pt x="935" y="410"/>
                </a:cubicBezTo>
                <a:cubicBezTo>
                  <a:pt x="950" y="414"/>
                  <a:pt x="950" y="414"/>
                  <a:pt x="950" y="414"/>
                </a:cubicBezTo>
                <a:cubicBezTo>
                  <a:pt x="952" y="407"/>
                  <a:pt x="954" y="398"/>
                  <a:pt x="954" y="389"/>
                </a:cubicBezTo>
                <a:cubicBezTo>
                  <a:pt x="954" y="376"/>
                  <a:pt x="951" y="362"/>
                  <a:pt x="945" y="349"/>
                </a:cubicBezTo>
                <a:cubicBezTo>
                  <a:pt x="942" y="342"/>
                  <a:pt x="938" y="336"/>
                  <a:pt x="932" y="331"/>
                </a:cubicBezTo>
                <a:cubicBezTo>
                  <a:pt x="927" y="325"/>
                  <a:pt x="920" y="321"/>
                  <a:pt x="913" y="317"/>
                </a:cubicBezTo>
                <a:cubicBezTo>
                  <a:pt x="898" y="311"/>
                  <a:pt x="849" y="290"/>
                  <a:pt x="781" y="261"/>
                </a:cubicBezTo>
                <a:cubicBezTo>
                  <a:pt x="681" y="218"/>
                  <a:pt x="540" y="158"/>
                  <a:pt x="421" y="108"/>
                </a:cubicBezTo>
                <a:cubicBezTo>
                  <a:pt x="361" y="82"/>
                  <a:pt x="307" y="59"/>
                  <a:pt x="265" y="41"/>
                </a:cubicBezTo>
                <a:cubicBezTo>
                  <a:pt x="244" y="33"/>
                  <a:pt x="226" y="25"/>
                  <a:pt x="213" y="20"/>
                </a:cubicBezTo>
                <a:cubicBezTo>
                  <a:pt x="199" y="14"/>
                  <a:pt x="189" y="10"/>
                  <a:pt x="185" y="8"/>
                </a:cubicBezTo>
                <a:cubicBezTo>
                  <a:pt x="171" y="3"/>
                  <a:pt x="155" y="0"/>
                  <a:pt x="139" y="0"/>
                </a:cubicBezTo>
                <a:cubicBezTo>
                  <a:pt x="115" y="0"/>
                  <a:pt x="89" y="6"/>
                  <a:pt x="66" y="19"/>
                </a:cubicBezTo>
                <a:cubicBezTo>
                  <a:pt x="54" y="25"/>
                  <a:pt x="43" y="34"/>
                  <a:pt x="33" y="44"/>
                </a:cubicBezTo>
                <a:cubicBezTo>
                  <a:pt x="24" y="54"/>
                  <a:pt x="16" y="66"/>
                  <a:pt x="10" y="80"/>
                </a:cubicBezTo>
                <a:cubicBezTo>
                  <a:pt x="3" y="97"/>
                  <a:pt x="0" y="115"/>
                  <a:pt x="0" y="132"/>
                </a:cubicBezTo>
                <a:cubicBezTo>
                  <a:pt x="0" y="161"/>
                  <a:pt x="9" y="189"/>
                  <a:pt x="23" y="212"/>
                </a:cubicBezTo>
                <a:cubicBezTo>
                  <a:pt x="30" y="224"/>
                  <a:pt x="39" y="234"/>
                  <a:pt x="49" y="243"/>
                </a:cubicBezTo>
                <a:cubicBezTo>
                  <a:pt x="58" y="251"/>
                  <a:pt x="70" y="258"/>
                  <a:pt x="82" y="263"/>
                </a:cubicBezTo>
                <a:cubicBezTo>
                  <a:pt x="86" y="264"/>
                  <a:pt x="91" y="266"/>
                  <a:pt x="99" y="268"/>
                </a:cubicBezTo>
                <a:cubicBezTo>
                  <a:pt x="128" y="277"/>
                  <a:pt x="186" y="293"/>
                  <a:pt x="257" y="312"/>
                </a:cubicBezTo>
                <a:cubicBezTo>
                  <a:pt x="364" y="341"/>
                  <a:pt x="500" y="378"/>
                  <a:pt x="616" y="409"/>
                </a:cubicBezTo>
                <a:cubicBezTo>
                  <a:pt x="674" y="424"/>
                  <a:pt x="726" y="438"/>
                  <a:pt x="767" y="449"/>
                </a:cubicBezTo>
                <a:cubicBezTo>
                  <a:pt x="787" y="455"/>
                  <a:pt x="805" y="459"/>
                  <a:pt x="818" y="463"/>
                </a:cubicBezTo>
                <a:cubicBezTo>
                  <a:pt x="832" y="467"/>
                  <a:pt x="842" y="470"/>
                  <a:pt x="847" y="471"/>
                </a:cubicBezTo>
                <a:cubicBezTo>
                  <a:pt x="854" y="473"/>
                  <a:pt x="862" y="474"/>
                  <a:pt x="869" y="474"/>
                </a:cubicBezTo>
                <a:cubicBezTo>
                  <a:pt x="886" y="474"/>
                  <a:pt x="904" y="469"/>
                  <a:pt x="918" y="459"/>
                </a:cubicBezTo>
                <a:cubicBezTo>
                  <a:pt x="933" y="449"/>
                  <a:pt x="945" y="434"/>
                  <a:pt x="950" y="414"/>
                </a:cubicBezTo>
                <a:cubicBezTo>
                  <a:pt x="935" y="410"/>
                  <a:pt x="935" y="410"/>
                  <a:pt x="935" y="410"/>
                </a:cubicBezTo>
              </a:path>
            </a:pathLst>
          </a:custGeom>
          <a:solidFill>
            <a:srgbClr val="F44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8" name="Freeform 164">
            <a:extLst>
              <a:ext uri="{FF2B5EF4-FFF2-40B4-BE49-F238E27FC236}">
                <a16:creationId xmlns:a16="http://schemas.microsoft.com/office/drawing/2014/main" id="{054E3329-3391-410B-AE93-4022F686C703}"/>
              </a:ext>
            </a:extLst>
          </p:cNvPr>
          <p:cNvSpPr>
            <a:spLocks/>
          </p:cNvSpPr>
          <p:nvPr/>
        </p:nvSpPr>
        <p:spPr bwMode="auto">
          <a:xfrm>
            <a:off x="4357729" y="6209542"/>
            <a:ext cx="88278" cy="28088"/>
          </a:xfrm>
          <a:custGeom>
            <a:avLst/>
            <a:gdLst>
              <a:gd name="T0" fmla="*/ 3 w 25"/>
              <a:gd name="T1" fmla="*/ 0 h 8"/>
              <a:gd name="T2" fmla="*/ 0 w 25"/>
              <a:gd name="T3" fmla="*/ 8 h 8"/>
              <a:gd name="T4" fmla="*/ 0 w 25"/>
              <a:gd name="T5" fmla="*/ 8 h 8"/>
              <a:gd name="T6" fmla="*/ 0 w 25"/>
              <a:gd name="T7" fmla="*/ 8 h 8"/>
              <a:gd name="T8" fmla="*/ 3 w 25"/>
              <a:gd name="T9" fmla="*/ 0 h 8"/>
              <a:gd name="T10" fmla="*/ 13 w 25"/>
              <a:gd name="T11" fmla="*/ 1 h 8"/>
              <a:gd name="T12" fmla="*/ 18 w 25"/>
              <a:gd name="T13" fmla="*/ 2 h 8"/>
              <a:gd name="T14" fmla="*/ 23 w 25"/>
              <a:gd name="T15" fmla="*/ 3 h 8"/>
              <a:gd name="T16" fmla="*/ 25 w 25"/>
              <a:gd name="T17" fmla="*/ 3 h 8"/>
              <a:gd name="T18" fmla="*/ 3 w 25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8">
                <a:moveTo>
                  <a:pt x="3" y="0"/>
                </a:moveTo>
                <a:cubicBezTo>
                  <a:pt x="2" y="3"/>
                  <a:pt x="1" y="5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5"/>
                  <a:pt x="2" y="3"/>
                  <a:pt x="3" y="0"/>
                </a:cubicBezTo>
                <a:cubicBezTo>
                  <a:pt x="7" y="0"/>
                  <a:pt x="10" y="1"/>
                  <a:pt x="13" y="1"/>
                </a:cubicBezTo>
                <a:cubicBezTo>
                  <a:pt x="15" y="1"/>
                  <a:pt x="16" y="2"/>
                  <a:pt x="18" y="2"/>
                </a:cubicBezTo>
                <a:cubicBezTo>
                  <a:pt x="19" y="2"/>
                  <a:pt x="21" y="2"/>
                  <a:pt x="23" y="3"/>
                </a:cubicBezTo>
                <a:cubicBezTo>
                  <a:pt x="24" y="3"/>
                  <a:pt x="25" y="3"/>
                  <a:pt x="25" y="3"/>
                </a:cubicBezTo>
                <a:cubicBezTo>
                  <a:pt x="18" y="2"/>
                  <a:pt x="11" y="1"/>
                  <a:pt x="3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39" name="Freeform 165">
            <a:extLst>
              <a:ext uri="{FF2B5EF4-FFF2-40B4-BE49-F238E27FC236}">
                <a16:creationId xmlns:a16="http://schemas.microsoft.com/office/drawing/2014/main" id="{30DFFA50-F8B6-440B-A7CD-C4685D1845BD}"/>
              </a:ext>
            </a:extLst>
          </p:cNvPr>
          <p:cNvSpPr>
            <a:spLocks/>
          </p:cNvSpPr>
          <p:nvPr/>
        </p:nvSpPr>
        <p:spPr bwMode="auto">
          <a:xfrm>
            <a:off x="4347697" y="6237630"/>
            <a:ext cx="10032" cy="28088"/>
          </a:xfrm>
          <a:custGeom>
            <a:avLst/>
            <a:gdLst>
              <a:gd name="T0" fmla="*/ 3 w 3"/>
              <a:gd name="T1" fmla="*/ 0 h 8"/>
              <a:gd name="T2" fmla="*/ 0 w 3"/>
              <a:gd name="T3" fmla="*/ 8 h 8"/>
              <a:gd name="T4" fmla="*/ 3 w 3"/>
              <a:gd name="T5" fmla="*/ 0 h 8"/>
              <a:gd name="T6" fmla="*/ 3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3" y="0"/>
                </a:moveTo>
                <a:cubicBezTo>
                  <a:pt x="2" y="3"/>
                  <a:pt x="1" y="5"/>
                  <a:pt x="0" y="8"/>
                </a:cubicBezTo>
                <a:cubicBezTo>
                  <a:pt x="1" y="5"/>
                  <a:pt x="2" y="3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0" name="Freeform 166">
            <a:extLst>
              <a:ext uri="{FF2B5EF4-FFF2-40B4-BE49-F238E27FC236}">
                <a16:creationId xmlns:a16="http://schemas.microsoft.com/office/drawing/2014/main" id="{E915D7D2-8849-4897-B069-412F7DC641A0}"/>
              </a:ext>
            </a:extLst>
          </p:cNvPr>
          <p:cNvSpPr>
            <a:spLocks noEditPoints="1"/>
          </p:cNvSpPr>
          <p:nvPr/>
        </p:nvSpPr>
        <p:spPr bwMode="auto">
          <a:xfrm>
            <a:off x="3960482" y="6209542"/>
            <a:ext cx="583834" cy="136428"/>
          </a:xfrm>
          <a:custGeom>
            <a:avLst/>
            <a:gdLst>
              <a:gd name="T0" fmla="*/ 109 w 167"/>
              <a:gd name="T1" fmla="*/ 20 h 39"/>
              <a:gd name="T2" fmla="*/ 101 w 167"/>
              <a:gd name="T3" fmla="*/ 39 h 39"/>
              <a:gd name="T4" fmla="*/ 101 w 167"/>
              <a:gd name="T5" fmla="*/ 39 h 39"/>
              <a:gd name="T6" fmla="*/ 101 w 167"/>
              <a:gd name="T7" fmla="*/ 39 h 39"/>
              <a:gd name="T8" fmla="*/ 109 w 167"/>
              <a:gd name="T9" fmla="*/ 20 h 39"/>
              <a:gd name="T10" fmla="*/ 6 w 167"/>
              <a:gd name="T11" fmla="*/ 6 h 39"/>
              <a:gd name="T12" fmla="*/ 0 w 167"/>
              <a:gd name="T13" fmla="*/ 8 h 39"/>
              <a:gd name="T14" fmla="*/ 5 w 167"/>
              <a:gd name="T15" fmla="*/ 6 h 39"/>
              <a:gd name="T16" fmla="*/ 6 w 167"/>
              <a:gd name="T17" fmla="*/ 6 h 39"/>
              <a:gd name="T18" fmla="*/ 150 w 167"/>
              <a:gd name="T19" fmla="*/ 5 h 39"/>
              <a:gd name="T20" fmla="*/ 153 w 167"/>
              <a:gd name="T21" fmla="*/ 6 h 39"/>
              <a:gd name="T22" fmla="*/ 159 w 167"/>
              <a:gd name="T23" fmla="*/ 7 h 39"/>
              <a:gd name="T24" fmla="*/ 167 w 167"/>
              <a:gd name="T25" fmla="*/ 10 h 39"/>
              <a:gd name="T26" fmla="*/ 167 w 167"/>
              <a:gd name="T27" fmla="*/ 10 h 39"/>
              <a:gd name="T28" fmla="*/ 150 w 167"/>
              <a:gd name="T29" fmla="*/ 5 h 39"/>
              <a:gd name="T30" fmla="*/ 150 w 167"/>
              <a:gd name="T31" fmla="*/ 5 h 39"/>
              <a:gd name="T32" fmla="*/ 150 w 167"/>
              <a:gd name="T33" fmla="*/ 5 h 39"/>
              <a:gd name="T34" fmla="*/ 150 w 167"/>
              <a:gd name="T35" fmla="*/ 5 h 39"/>
              <a:gd name="T36" fmla="*/ 15 w 167"/>
              <a:gd name="T37" fmla="*/ 4 h 39"/>
              <a:gd name="T38" fmla="*/ 9 w 167"/>
              <a:gd name="T39" fmla="*/ 6 h 39"/>
              <a:gd name="T40" fmla="*/ 10 w 167"/>
              <a:gd name="T41" fmla="*/ 5 h 39"/>
              <a:gd name="T42" fmla="*/ 14 w 167"/>
              <a:gd name="T43" fmla="*/ 4 h 39"/>
              <a:gd name="T44" fmla="*/ 15 w 167"/>
              <a:gd name="T45" fmla="*/ 4 h 39"/>
              <a:gd name="T46" fmla="*/ 141 w 167"/>
              <a:gd name="T47" fmla="*/ 3 h 39"/>
              <a:gd name="T48" fmla="*/ 143 w 167"/>
              <a:gd name="T49" fmla="*/ 4 h 39"/>
              <a:gd name="T50" fmla="*/ 149 w 167"/>
              <a:gd name="T51" fmla="*/ 5 h 39"/>
              <a:gd name="T52" fmla="*/ 141 w 167"/>
              <a:gd name="T53" fmla="*/ 3 h 39"/>
              <a:gd name="T54" fmla="*/ 43 w 167"/>
              <a:gd name="T55" fmla="*/ 0 h 39"/>
              <a:gd name="T56" fmla="*/ 16 w 167"/>
              <a:gd name="T57" fmla="*/ 4 h 39"/>
              <a:gd name="T58" fmla="*/ 18 w 167"/>
              <a:gd name="T59" fmla="*/ 4 h 39"/>
              <a:gd name="T60" fmla="*/ 21 w 167"/>
              <a:gd name="T61" fmla="*/ 3 h 39"/>
              <a:gd name="T62" fmla="*/ 29 w 167"/>
              <a:gd name="T63" fmla="*/ 2 h 39"/>
              <a:gd name="T64" fmla="*/ 36 w 167"/>
              <a:gd name="T65" fmla="*/ 1 h 39"/>
              <a:gd name="T66" fmla="*/ 39 w 167"/>
              <a:gd name="T67" fmla="*/ 0 h 39"/>
              <a:gd name="T68" fmla="*/ 43 w 167"/>
              <a:gd name="T69" fmla="*/ 0 h 39"/>
              <a:gd name="T70" fmla="*/ 43 w 167"/>
              <a:gd name="T71" fmla="*/ 0 h 39"/>
              <a:gd name="T72" fmla="*/ 43 w 167"/>
              <a:gd name="T7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7" h="39">
                <a:moveTo>
                  <a:pt x="109" y="20"/>
                </a:moveTo>
                <a:cubicBezTo>
                  <a:pt x="107" y="26"/>
                  <a:pt x="104" y="33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4" y="33"/>
                  <a:pt x="107" y="26"/>
                  <a:pt x="109" y="20"/>
                </a:cubicBezTo>
                <a:moveTo>
                  <a:pt x="6" y="6"/>
                </a:moveTo>
                <a:cubicBezTo>
                  <a:pt x="4" y="7"/>
                  <a:pt x="2" y="7"/>
                  <a:pt x="0" y="8"/>
                </a:cubicBezTo>
                <a:cubicBezTo>
                  <a:pt x="2" y="7"/>
                  <a:pt x="4" y="7"/>
                  <a:pt x="5" y="6"/>
                </a:cubicBezTo>
                <a:cubicBezTo>
                  <a:pt x="6" y="6"/>
                  <a:pt x="6" y="6"/>
                  <a:pt x="6" y="6"/>
                </a:cubicBezTo>
                <a:moveTo>
                  <a:pt x="150" y="5"/>
                </a:moveTo>
                <a:cubicBezTo>
                  <a:pt x="151" y="5"/>
                  <a:pt x="152" y="6"/>
                  <a:pt x="153" y="6"/>
                </a:cubicBezTo>
                <a:cubicBezTo>
                  <a:pt x="155" y="6"/>
                  <a:pt x="157" y="7"/>
                  <a:pt x="159" y="7"/>
                </a:cubicBezTo>
                <a:cubicBezTo>
                  <a:pt x="161" y="8"/>
                  <a:pt x="164" y="9"/>
                  <a:pt x="167" y="10"/>
                </a:cubicBezTo>
                <a:cubicBezTo>
                  <a:pt x="167" y="10"/>
                  <a:pt x="167" y="10"/>
                  <a:pt x="167" y="10"/>
                </a:cubicBezTo>
                <a:cubicBezTo>
                  <a:pt x="161" y="8"/>
                  <a:pt x="156" y="6"/>
                  <a:pt x="150" y="5"/>
                </a:cubicBezTo>
                <a:moveTo>
                  <a:pt x="150" y="5"/>
                </a:moveTo>
                <a:cubicBezTo>
                  <a:pt x="150" y="5"/>
                  <a:pt x="150" y="5"/>
                  <a:pt x="150" y="5"/>
                </a:cubicBezTo>
                <a:cubicBezTo>
                  <a:pt x="150" y="5"/>
                  <a:pt x="150" y="5"/>
                  <a:pt x="150" y="5"/>
                </a:cubicBezTo>
                <a:moveTo>
                  <a:pt x="15" y="4"/>
                </a:moveTo>
                <a:cubicBezTo>
                  <a:pt x="13" y="5"/>
                  <a:pt x="11" y="5"/>
                  <a:pt x="9" y="6"/>
                </a:cubicBezTo>
                <a:cubicBezTo>
                  <a:pt x="9" y="5"/>
                  <a:pt x="10" y="5"/>
                  <a:pt x="10" y="5"/>
                </a:cubicBezTo>
                <a:cubicBezTo>
                  <a:pt x="11" y="5"/>
                  <a:pt x="13" y="5"/>
                  <a:pt x="14" y="4"/>
                </a:cubicBezTo>
                <a:cubicBezTo>
                  <a:pt x="14" y="4"/>
                  <a:pt x="15" y="4"/>
                  <a:pt x="15" y="4"/>
                </a:cubicBezTo>
                <a:moveTo>
                  <a:pt x="141" y="3"/>
                </a:moveTo>
                <a:cubicBezTo>
                  <a:pt x="142" y="3"/>
                  <a:pt x="142" y="4"/>
                  <a:pt x="143" y="4"/>
                </a:cubicBezTo>
                <a:cubicBezTo>
                  <a:pt x="145" y="4"/>
                  <a:pt x="147" y="5"/>
                  <a:pt x="149" y="5"/>
                </a:cubicBezTo>
                <a:cubicBezTo>
                  <a:pt x="147" y="4"/>
                  <a:pt x="144" y="4"/>
                  <a:pt x="141" y="3"/>
                </a:cubicBezTo>
                <a:moveTo>
                  <a:pt x="43" y="0"/>
                </a:moveTo>
                <a:cubicBezTo>
                  <a:pt x="34" y="1"/>
                  <a:pt x="25" y="2"/>
                  <a:pt x="16" y="4"/>
                </a:cubicBezTo>
                <a:cubicBezTo>
                  <a:pt x="17" y="4"/>
                  <a:pt x="17" y="4"/>
                  <a:pt x="18" y="4"/>
                </a:cubicBezTo>
                <a:cubicBezTo>
                  <a:pt x="19" y="4"/>
                  <a:pt x="20" y="3"/>
                  <a:pt x="21" y="3"/>
                </a:cubicBezTo>
                <a:cubicBezTo>
                  <a:pt x="24" y="3"/>
                  <a:pt x="26" y="2"/>
                  <a:pt x="29" y="2"/>
                </a:cubicBezTo>
                <a:cubicBezTo>
                  <a:pt x="31" y="1"/>
                  <a:pt x="33" y="1"/>
                  <a:pt x="36" y="1"/>
                </a:cubicBezTo>
                <a:cubicBezTo>
                  <a:pt x="37" y="1"/>
                  <a:pt x="38" y="1"/>
                  <a:pt x="39" y="0"/>
                </a:cubicBezTo>
                <a:cubicBezTo>
                  <a:pt x="40" y="0"/>
                  <a:pt x="42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1" name="Freeform 167">
            <a:extLst>
              <a:ext uri="{FF2B5EF4-FFF2-40B4-BE49-F238E27FC236}">
                <a16:creationId xmlns:a16="http://schemas.microsoft.com/office/drawing/2014/main" id="{E3260B67-1345-4D65-822F-720852BAC9DD}"/>
              </a:ext>
            </a:extLst>
          </p:cNvPr>
          <p:cNvSpPr>
            <a:spLocks noEditPoints="1"/>
          </p:cNvSpPr>
          <p:nvPr/>
        </p:nvSpPr>
        <p:spPr bwMode="auto">
          <a:xfrm>
            <a:off x="4187192" y="6345970"/>
            <a:ext cx="126398" cy="58183"/>
          </a:xfrm>
          <a:custGeom>
            <a:avLst/>
            <a:gdLst>
              <a:gd name="T0" fmla="*/ 0 w 36"/>
              <a:gd name="T1" fmla="*/ 15 h 17"/>
              <a:gd name="T2" fmla="*/ 0 w 36"/>
              <a:gd name="T3" fmla="*/ 15 h 17"/>
              <a:gd name="T4" fmla="*/ 0 w 36"/>
              <a:gd name="T5" fmla="*/ 15 h 17"/>
              <a:gd name="T6" fmla="*/ 0 w 36"/>
              <a:gd name="T7" fmla="*/ 15 h 17"/>
              <a:gd name="T8" fmla="*/ 36 w 36"/>
              <a:gd name="T9" fmla="*/ 0 h 17"/>
              <a:gd name="T10" fmla="*/ 30 w 36"/>
              <a:gd name="T11" fmla="*/ 17 h 17"/>
              <a:gd name="T12" fmla="*/ 1 w 36"/>
              <a:gd name="T13" fmla="*/ 17 h 17"/>
              <a:gd name="T14" fmla="*/ 1 w 36"/>
              <a:gd name="T15" fmla="*/ 17 h 17"/>
              <a:gd name="T16" fmla="*/ 1 w 36"/>
              <a:gd name="T17" fmla="*/ 17 h 17"/>
              <a:gd name="T18" fmla="*/ 30 w 36"/>
              <a:gd name="T19" fmla="*/ 17 h 17"/>
              <a:gd name="T20" fmla="*/ 36 w 36"/>
              <a:gd name="T21" fmla="*/ 0 h 17"/>
              <a:gd name="T22" fmla="*/ 36 w 36"/>
              <a:gd name="T2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17"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36" y="0"/>
                </a:moveTo>
                <a:cubicBezTo>
                  <a:pt x="34" y="6"/>
                  <a:pt x="32" y="11"/>
                  <a:pt x="3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2" y="11"/>
                  <a:pt x="34" y="6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2" name="Freeform 168">
            <a:extLst>
              <a:ext uri="{FF2B5EF4-FFF2-40B4-BE49-F238E27FC236}">
                <a16:creationId xmlns:a16="http://schemas.microsoft.com/office/drawing/2014/main" id="{0B0C0630-9FA2-4613-8608-918FD6F10856}"/>
              </a:ext>
            </a:extLst>
          </p:cNvPr>
          <p:cNvSpPr>
            <a:spLocks/>
          </p:cNvSpPr>
          <p:nvPr/>
        </p:nvSpPr>
        <p:spPr bwMode="auto">
          <a:xfrm>
            <a:off x="3888255" y="6456317"/>
            <a:ext cx="48151" cy="22070"/>
          </a:xfrm>
          <a:custGeom>
            <a:avLst/>
            <a:gdLst>
              <a:gd name="T0" fmla="*/ 14 w 14"/>
              <a:gd name="T1" fmla="*/ 0 h 6"/>
              <a:gd name="T2" fmla="*/ 9 w 14"/>
              <a:gd name="T3" fmla="*/ 2 h 6"/>
              <a:gd name="T4" fmla="*/ 0 w 14"/>
              <a:gd name="T5" fmla="*/ 6 h 6"/>
              <a:gd name="T6" fmla="*/ 0 w 14"/>
              <a:gd name="T7" fmla="*/ 6 h 6"/>
              <a:gd name="T8" fmla="*/ 0 w 14"/>
              <a:gd name="T9" fmla="*/ 6 h 6"/>
              <a:gd name="T10" fmla="*/ 9 w 14"/>
              <a:gd name="T11" fmla="*/ 2 h 6"/>
              <a:gd name="T12" fmla="*/ 14 w 14"/>
              <a:gd name="T13" fmla="*/ 0 h 6"/>
              <a:gd name="T14" fmla="*/ 14 w 14"/>
              <a:gd name="T1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6">
                <a:moveTo>
                  <a:pt x="14" y="0"/>
                </a:moveTo>
                <a:cubicBezTo>
                  <a:pt x="12" y="0"/>
                  <a:pt x="11" y="1"/>
                  <a:pt x="9" y="2"/>
                </a:cubicBezTo>
                <a:cubicBezTo>
                  <a:pt x="6" y="3"/>
                  <a:pt x="3" y="4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3" y="4"/>
                  <a:pt x="6" y="3"/>
                  <a:pt x="9" y="2"/>
                </a:cubicBezTo>
                <a:cubicBezTo>
                  <a:pt x="11" y="1"/>
                  <a:pt x="12" y="0"/>
                  <a:pt x="14" y="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3" name="Freeform 169">
            <a:extLst>
              <a:ext uri="{FF2B5EF4-FFF2-40B4-BE49-F238E27FC236}">
                <a16:creationId xmlns:a16="http://schemas.microsoft.com/office/drawing/2014/main" id="{61A7FC72-30CC-47E4-A859-4743F1C55E42}"/>
              </a:ext>
            </a:extLst>
          </p:cNvPr>
          <p:cNvSpPr>
            <a:spLocks/>
          </p:cNvSpPr>
          <p:nvPr/>
        </p:nvSpPr>
        <p:spPr bwMode="auto">
          <a:xfrm>
            <a:off x="3856155" y="6478386"/>
            <a:ext cx="32101" cy="10032"/>
          </a:xfrm>
          <a:custGeom>
            <a:avLst/>
            <a:gdLst>
              <a:gd name="T0" fmla="*/ 9 w 9"/>
              <a:gd name="T1" fmla="*/ 0 h 3"/>
              <a:gd name="T2" fmla="*/ 0 w 9"/>
              <a:gd name="T3" fmla="*/ 3 h 3"/>
              <a:gd name="T4" fmla="*/ 9 w 9"/>
              <a:gd name="T5" fmla="*/ 0 h 3"/>
              <a:gd name="T6" fmla="*/ 9 w 9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3">
                <a:moveTo>
                  <a:pt x="9" y="0"/>
                </a:moveTo>
                <a:cubicBezTo>
                  <a:pt x="6" y="1"/>
                  <a:pt x="3" y="2"/>
                  <a:pt x="0" y="3"/>
                </a:cubicBezTo>
                <a:cubicBezTo>
                  <a:pt x="3" y="2"/>
                  <a:pt x="6" y="1"/>
                  <a:pt x="9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4" name="Freeform 170">
            <a:extLst>
              <a:ext uri="{FF2B5EF4-FFF2-40B4-BE49-F238E27FC236}">
                <a16:creationId xmlns:a16="http://schemas.microsoft.com/office/drawing/2014/main" id="{CF3FD3AC-50B6-401A-BFF7-218A8F026B70}"/>
              </a:ext>
            </a:extLst>
          </p:cNvPr>
          <p:cNvSpPr>
            <a:spLocks/>
          </p:cNvSpPr>
          <p:nvPr/>
        </p:nvSpPr>
        <p:spPr bwMode="auto">
          <a:xfrm>
            <a:off x="3810008" y="6606789"/>
            <a:ext cx="146461" cy="154486"/>
          </a:xfrm>
          <a:custGeom>
            <a:avLst/>
            <a:gdLst>
              <a:gd name="T0" fmla="*/ 25 w 42"/>
              <a:gd name="T1" fmla="*/ 0 h 44"/>
              <a:gd name="T2" fmla="*/ 25 w 42"/>
              <a:gd name="T3" fmla="*/ 0 h 44"/>
              <a:gd name="T4" fmla="*/ 23 w 42"/>
              <a:gd name="T5" fmla="*/ 4 h 44"/>
              <a:gd name="T6" fmla="*/ 20 w 42"/>
              <a:gd name="T7" fmla="*/ 10 h 44"/>
              <a:gd name="T8" fmla="*/ 18 w 42"/>
              <a:gd name="T9" fmla="*/ 12 h 44"/>
              <a:gd name="T10" fmla="*/ 16 w 42"/>
              <a:gd name="T11" fmla="*/ 11 h 44"/>
              <a:gd name="T12" fmla="*/ 4 w 42"/>
              <a:gd name="T13" fmla="*/ 6 h 44"/>
              <a:gd name="T14" fmla="*/ 3 w 42"/>
              <a:gd name="T15" fmla="*/ 5 h 44"/>
              <a:gd name="T16" fmla="*/ 3 w 42"/>
              <a:gd name="T17" fmla="*/ 5 h 44"/>
              <a:gd name="T18" fmla="*/ 3 w 42"/>
              <a:gd name="T19" fmla="*/ 5 h 44"/>
              <a:gd name="T20" fmla="*/ 0 w 42"/>
              <a:gd name="T21" fmla="*/ 37 h 44"/>
              <a:gd name="T22" fmla="*/ 0 w 42"/>
              <a:gd name="T23" fmla="*/ 37 h 44"/>
              <a:gd name="T24" fmla="*/ 2 w 42"/>
              <a:gd name="T25" fmla="*/ 39 h 44"/>
              <a:gd name="T26" fmla="*/ 2 w 42"/>
              <a:gd name="T27" fmla="*/ 39 h 44"/>
              <a:gd name="T28" fmla="*/ 4 w 42"/>
              <a:gd name="T29" fmla="*/ 41 h 44"/>
              <a:gd name="T30" fmla="*/ 6 w 42"/>
              <a:gd name="T31" fmla="*/ 42 h 44"/>
              <a:gd name="T32" fmla="*/ 11 w 42"/>
              <a:gd name="T33" fmla="*/ 44 h 44"/>
              <a:gd name="T34" fmla="*/ 11 w 42"/>
              <a:gd name="T35" fmla="*/ 44 h 44"/>
              <a:gd name="T36" fmla="*/ 41 w 42"/>
              <a:gd name="T37" fmla="*/ 27 h 44"/>
              <a:gd name="T38" fmla="*/ 41 w 42"/>
              <a:gd name="T39" fmla="*/ 27 h 44"/>
              <a:gd name="T40" fmla="*/ 38 w 42"/>
              <a:gd name="T41" fmla="*/ 11 h 44"/>
              <a:gd name="T42" fmla="*/ 25 w 42"/>
              <a:gd name="T4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44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4" y="2"/>
                  <a:pt x="24" y="3"/>
                  <a:pt x="23" y="4"/>
                </a:cubicBezTo>
                <a:cubicBezTo>
                  <a:pt x="22" y="6"/>
                  <a:pt x="21" y="8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17" y="12"/>
                  <a:pt x="17" y="12"/>
                  <a:pt x="16" y="11"/>
                </a:cubicBezTo>
                <a:cubicBezTo>
                  <a:pt x="12" y="10"/>
                  <a:pt x="8" y="8"/>
                  <a:pt x="4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8"/>
                  <a:pt x="1" y="38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3" y="40"/>
                  <a:pt x="3" y="40"/>
                  <a:pt x="4" y="41"/>
                </a:cubicBezTo>
                <a:cubicBezTo>
                  <a:pt x="5" y="41"/>
                  <a:pt x="5" y="42"/>
                  <a:pt x="6" y="42"/>
                </a:cubicBezTo>
                <a:cubicBezTo>
                  <a:pt x="8" y="43"/>
                  <a:pt x="9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20" y="38"/>
                  <a:pt x="30" y="32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1"/>
                  <a:pt x="41" y="16"/>
                  <a:pt x="38" y="11"/>
                </a:cubicBezTo>
                <a:cubicBezTo>
                  <a:pt x="35" y="6"/>
                  <a:pt x="30" y="2"/>
                  <a:pt x="25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5" name="Freeform 171">
            <a:extLst>
              <a:ext uri="{FF2B5EF4-FFF2-40B4-BE49-F238E27FC236}">
                <a16:creationId xmlns:a16="http://schemas.microsoft.com/office/drawing/2014/main" id="{ABF31833-3CA9-4ACE-AEFD-D16793EC984F}"/>
              </a:ext>
            </a:extLst>
          </p:cNvPr>
          <p:cNvSpPr>
            <a:spLocks/>
          </p:cNvSpPr>
          <p:nvPr/>
        </p:nvSpPr>
        <p:spPr bwMode="auto">
          <a:xfrm>
            <a:off x="3822046" y="6602776"/>
            <a:ext cx="76239" cy="46146"/>
          </a:xfrm>
          <a:custGeom>
            <a:avLst/>
            <a:gdLst>
              <a:gd name="T0" fmla="*/ 15 w 22"/>
              <a:gd name="T1" fmla="*/ 0 h 13"/>
              <a:gd name="T2" fmla="*/ 4 w 22"/>
              <a:gd name="T3" fmla="*/ 4 h 13"/>
              <a:gd name="T4" fmla="*/ 0 w 22"/>
              <a:gd name="T5" fmla="*/ 6 h 13"/>
              <a:gd name="T6" fmla="*/ 0 w 22"/>
              <a:gd name="T7" fmla="*/ 6 h 13"/>
              <a:gd name="T8" fmla="*/ 1 w 22"/>
              <a:gd name="T9" fmla="*/ 7 h 13"/>
              <a:gd name="T10" fmla="*/ 13 w 22"/>
              <a:gd name="T11" fmla="*/ 12 h 13"/>
              <a:gd name="T12" fmla="*/ 15 w 22"/>
              <a:gd name="T13" fmla="*/ 13 h 13"/>
              <a:gd name="T14" fmla="*/ 17 w 22"/>
              <a:gd name="T15" fmla="*/ 11 h 13"/>
              <a:gd name="T16" fmla="*/ 20 w 22"/>
              <a:gd name="T17" fmla="*/ 5 h 13"/>
              <a:gd name="T18" fmla="*/ 22 w 22"/>
              <a:gd name="T19" fmla="*/ 1 h 13"/>
              <a:gd name="T20" fmla="*/ 22 w 22"/>
              <a:gd name="T21" fmla="*/ 1 h 13"/>
              <a:gd name="T22" fmla="*/ 22 w 22"/>
              <a:gd name="T23" fmla="*/ 1 h 13"/>
              <a:gd name="T24" fmla="*/ 15 w 22"/>
              <a:gd name="T2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13">
                <a:moveTo>
                  <a:pt x="15" y="0"/>
                </a:moveTo>
                <a:cubicBezTo>
                  <a:pt x="11" y="0"/>
                  <a:pt x="7" y="1"/>
                  <a:pt x="4" y="4"/>
                </a:cubicBezTo>
                <a:cubicBezTo>
                  <a:pt x="3" y="4"/>
                  <a:pt x="1" y="5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1" y="7"/>
                  <a:pt x="1" y="7"/>
                  <a:pt x="1" y="7"/>
                </a:cubicBezTo>
                <a:cubicBezTo>
                  <a:pt x="5" y="9"/>
                  <a:pt x="9" y="11"/>
                  <a:pt x="13" y="12"/>
                </a:cubicBezTo>
                <a:cubicBezTo>
                  <a:pt x="14" y="13"/>
                  <a:pt x="14" y="13"/>
                  <a:pt x="15" y="13"/>
                </a:cubicBezTo>
                <a:cubicBezTo>
                  <a:pt x="16" y="13"/>
                  <a:pt x="17" y="12"/>
                  <a:pt x="17" y="11"/>
                </a:cubicBezTo>
                <a:cubicBezTo>
                  <a:pt x="18" y="9"/>
                  <a:pt x="19" y="7"/>
                  <a:pt x="20" y="5"/>
                </a:cubicBezTo>
                <a:cubicBezTo>
                  <a:pt x="21" y="4"/>
                  <a:pt x="21" y="3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0" y="1"/>
                  <a:pt x="18" y="0"/>
                  <a:pt x="15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6" name="Freeform 172">
            <a:extLst>
              <a:ext uri="{FF2B5EF4-FFF2-40B4-BE49-F238E27FC236}">
                <a16:creationId xmlns:a16="http://schemas.microsoft.com/office/drawing/2014/main" id="{1E10CD64-87D5-4974-B3B5-6407AEB7FB44}"/>
              </a:ext>
            </a:extLst>
          </p:cNvPr>
          <p:cNvSpPr>
            <a:spLocks noEditPoints="1"/>
          </p:cNvSpPr>
          <p:nvPr/>
        </p:nvSpPr>
        <p:spPr bwMode="auto">
          <a:xfrm>
            <a:off x="3727751" y="6701085"/>
            <a:ext cx="766406" cy="1079388"/>
          </a:xfrm>
          <a:custGeom>
            <a:avLst/>
            <a:gdLst>
              <a:gd name="T0" fmla="*/ 147 w 220"/>
              <a:gd name="T1" fmla="*/ 3 h 309"/>
              <a:gd name="T2" fmla="*/ 143 w 220"/>
              <a:gd name="T3" fmla="*/ 3 h 309"/>
              <a:gd name="T4" fmla="*/ 127 w 220"/>
              <a:gd name="T5" fmla="*/ 4 h 309"/>
              <a:gd name="T6" fmla="*/ 123 w 220"/>
              <a:gd name="T7" fmla="*/ 5 h 309"/>
              <a:gd name="T8" fmla="*/ 119 w 220"/>
              <a:gd name="T9" fmla="*/ 6 h 309"/>
              <a:gd name="T10" fmla="*/ 115 w 220"/>
              <a:gd name="T11" fmla="*/ 6 h 309"/>
              <a:gd name="T12" fmla="*/ 111 w 220"/>
              <a:gd name="T13" fmla="*/ 7 h 309"/>
              <a:gd name="T14" fmla="*/ 106 w 220"/>
              <a:gd name="T15" fmla="*/ 8 h 309"/>
              <a:gd name="T16" fmla="*/ 99 w 220"/>
              <a:gd name="T17" fmla="*/ 10 h 309"/>
              <a:gd name="T18" fmla="*/ 95 w 220"/>
              <a:gd name="T19" fmla="*/ 11 h 309"/>
              <a:gd name="T20" fmla="*/ 88 w 220"/>
              <a:gd name="T21" fmla="*/ 14 h 309"/>
              <a:gd name="T22" fmla="*/ 77 w 220"/>
              <a:gd name="T23" fmla="*/ 18 h 309"/>
              <a:gd name="T24" fmla="*/ 74 w 220"/>
              <a:gd name="T25" fmla="*/ 19 h 309"/>
              <a:gd name="T26" fmla="*/ 69 w 220"/>
              <a:gd name="T27" fmla="*/ 21 h 309"/>
              <a:gd name="T28" fmla="*/ 67 w 220"/>
              <a:gd name="T29" fmla="*/ 23 h 309"/>
              <a:gd name="T30" fmla="*/ 66 w 220"/>
              <a:gd name="T31" fmla="*/ 23 h 309"/>
              <a:gd name="T32" fmla="*/ 55 w 220"/>
              <a:gd name="T33" fmla="*/ 29 h 309"/>
              <a:gd name="T34" fmla="*/ 52 w 220"/>
              <a:gd name="T35" fmla="*/ 31 h 309"/>
              <a:gd name="T36" fmla="*/ 49 w 220"/>
              <a:gd name="T37" fmla="*/ 33 h 309"/>
              <a:gd name="T38" fmla="*/ 46 w 220"/>
              <a:gd name="T39" fmla="*/ 36 h 309"/>
              <a:gd name="T40" fmla="*/ 43 w 220"/>
              <a:gd name="T41" fmla="*/ 38 h 309"/>
              <a:gd name="T42" fmla="*/ 40 w 220"/>
              <a:gd name="T43" fmla="*/ 40 h 309"/>
              <a:gd name="T44" fmla="*/ 37 w 220"/>
              <a:gd name="T45" fmla="*/ 43 h 309"/>
              <a:gd name="T46" fmla="*/ 25 w 220"/>
              <a:gd name="T47" fmla="*/ 53 h 309"/>
              <a:gd name="T48" fmla="*/ 22 w 220"/>
              <a:gd name="T49" fmla="*/ 56 h 309"/>
              <a:gd name="T50" fmla="*/ 22 w 220"/>
              <a:gd name="T51" fmla="*/ 56 h 309"/>
              <a:gd name="T52" fmla="*/ 20 w 220"/>
              <a:gd name="T53" fmla="*/ 58 h 309"/>
              <a:gd name="T54" fmla="*/ 20 w 220"/>
              <a:gd name="T55" fmla="*/ 58 h 309"/>
              <a:gd name="T56" fmla="*/ 2 w 220"/>
              <a:gd name="T57" fmla="*/ 252 h 309"/>
              <a:gd name="T58" fmla="*/ 41 w 220"/>
              <a:gd name="T59" fmla="*/ 299 h 309"/>
              <a:gd name="T60" fmla="*/ 151 w 220"/>
              <a:gd name="T61" fmla="*/ 309 h 309"/>
              <a:gd name="T62" fmla="*/ 155 w 220"/>
              <a:gd name="T63" fmla="*/ 309 h 309"/>
              <a:gd name="T64" fmla="*/ 175 w 220"/>
              <a:gd name="T65" fmla="*/ 304 h 309"/>
              <a:gd name="T66" fmla="*/ 148 w 220"/>
              <a:gd name="T67" fmla="*/ 307 h 309"/>
              <a:gd name="T68" fmla="*/ 19 w 220"/>
              <a:gd name="T69" fmla="*/ 178 h 309"/>
              <a:gd name="T70" fmla="*/ 148 w 220"/>
              <a:gd name="T71" fmla="*/ 49 h 309"/>
              <a:gd name="T72" fmla="*/ 216 w 220"/>
              <a:gd name="T73" fmla="*/ 69 h 309"/>
              <a:gd name="T74" fmla="*/ 220 w 220"/>
              <a:gd name="T75" fmla="*/ 19 h 309"/>
              <a:gd name="T76" fmla="*/ 191 w 220"/>
              <a:gd name="T77" fmla="*/ 9 h 309"/>
              <a:gd name="T78" fmla="*/ 147 w 220"/>
              <a:gd name="T79" fmla="*/ 3 h 309"/>
              <a:gd name="T80" fmla="*/ 65 w 220"/>
              <a:gd name="T81" fmla="*/ 0 h 309"/>
              <a:gd name="T82" fmla="*/ 35 w 220"/>
              <a:gd name="T83" fmla="*/ 17 h 309"/>
              <a:gd name="T84" fmla="*/ 38 w 220"/>
              <a:gd name="T85" fmla="*/ 18 h 309"/>
              <a:gd name="T86" fmla="*/ 39 w 220"/>
              <a:gd name="T87" fmla="*/ 19 h 309"/>
              <a:gd name="T88" fmla="*/ 40 w 220"/>
              <a:gd name="T89" fmla="*/ 19 h 309"/>
              <a:gd name="T90" fmla="*/ 42 w 220"/>
              <a:gd name="T91" fmla="*/ 19 h 309"/>
              <a:gd name="T92" fmla="*/ 54 w 220"/>
              <a:gd name="T93" fmla="*/ 16 h 309"/>
              <a:gd name="T94" fmla="*/ 65 w 220"/>
              <a:gd name="T95" fmla="*/ 0 h 309"/>
              <a:gd name="T96" fmla="*/ 65 w 220"/>
              <a:gd name="T9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0" h="309">
                <a:moveTo>
                  <a:pt x="147" y="3"/>
                </a:moveTo>
                <a:cubicBezTo>
                  <a:pt x="146" y="3"/>
                  <a:pt x="145" y="3"/>
                  <a:pt x="143" y="3"/>
                </a:cubicBezTo>
                <a:cubicBezTo>
                  <a:pt x="138" y="4"/>
                  <a:pt x="132" y="4"/>
                  <a:pt x="127" y="4"/>
                </a:cubicBezTo>
                <a:cubicBezTo>
                  <a:pt x="126" y="5"/>
                  <a:pt x="124" y="5"/>
                  <a:pt x="123" y="5"/>
                </a:cubicBezTo>
                <a:cubicBezTo>
                  <a:pt x="122" y="5"/>
                  <a:pt x="120" y="5"/>
                  <a:pt x="119" y="6"/>
                </a:cubicBezTo>
                <a:cubicBezTo>
                  <a:pt x="118" y="6"/>
                  <a:pt x="116" y="6"/>
                  <a:pt x="115" y="6"/>
                </a:cubicBezTo>
                <a:cubicBezTo>
                  <a:pt x="114" y="7"/>
                  <a:pt x="112" y="7"/>
                  <a:pt x="111" y="7"/>
                </a:cubicBezTo>
                <a:cubicBezTo>
                  <a:pt x="109" y="7"/>
                  <a:pt x="108" y="8"/>
                  <a:pt x="106" y="8"/>
                </a:cubicBezTo>
                <a:cubicBezTo>
                  <a:pt x="104" y="9"/>
                  <a:pt x="102" y="9"/>
                  <a:pt x="99" y="10"/>
                </a:cubicBezTo>
                <a:cubicBezTo>
                  <a:pt x="98" y="10"/>
                  <a:pt x="97" y="11"/>
                  <a:pt x="95" y="11"/>
                </a:cubicBezTo>
                <a:cubicBezTo>
                  <a:pt x="93" y="12"/>
                  <a:pt x="90" y="13"/>
                  <a:pt x="88" y="14"/>
                </a:cubicBezTo>
                <a:cubicBezTo>
                  <a:pt x="84" y="15"/>
                  <a:pt x="80" y="17"/>
                  <a:pt x="77" y="18"/>
                </a:cubicBezTo>
                <a:cubicBezTo>
                  <a:pt x="76" y="19"/>
                  <a:pt x="75" y="19"/>
                  <a:pt x="74" y="19"/>
                </a:cubicBezTo>
                <a:cubicBezTo>
                  <a:pt x="73" y="20"/>
                  <a:pt x="71" y="21"/>
                  <a:pt x="69" y="21"/>
                </a:cubicBezTo>
                <a:cubicBezTo>
                  <a:pt x="69" y="22"/>
                  <a:pt x="68" y="22"/>
                  <a:pt x="67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2" y="25"/>
                  <a:pt x="59" y="27"/>
                  <a:pt x="55" y="29"/>
                </a:cubicBezTo>
                <a:cubicBezTo>
                  <a:pt x="54" y="30"/>
                  <a:pt x="53" y="31"/>
                  <a:pt x="52" y="31"/>
                </a:cubicBezTo>
                <a:cubicBezTo>
                  <a:pt x="51" y="32"/>
                  <a:pt x="50" y="33"/>
                  <a:pt x="49" y="33"/>
                </a:cubicBezTo>
                <a:cubicBezTo>
                  <a:pt x="48" y="34"/>
                  <a:pt x="47" y="35"/>
                  <a:pt x="46" y="36"/>
                </a:cubicBezTo>
                <a:cubicBezTo>
                  <a:pt x="45" y="36"/>
                  <a:pt x="44" y="37"/>
                  <a:pt x="43" y="38"/>
                </a:cubicBezTo>
                <a:cubicBezTo>
                  <a:pt x="42" y="39"/>
                  <a:pt x="41" y="40"/>
                  <a:pt x="40" y="40"/>
                </a:cubicBezTo>
                <a:cubicBezTo>
                  <a:pt x="39" y="41"/>
                  <a:pt x="38" y="42"/>
                  <a:pt x="37" y="43"/>
                </a:cubicBezTo>
                <a:cubicBezTo>
                  <a:pt x="33" y="46"/>
                  <a:pt x="29" y="50"/>
                  <a:pt x="25" y="53"/>
                </a:cubicBezTo>
                <a:cubicBezTo>
                  <a:pt x="24" y="54"/>
                  <a:pt x="23" y="55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1" y="57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" y="252"/>
                  <a:pt x="2" y="252"/>
                  <a:pt x="2" y="252"/>
                </a:cubicBezTo>
                <a:cubicBezTo>
                  <a:pt x="0" y="276"/>
                  <a:pt x="18" y="297"/>
                  <a:pt x="41" y="299"/>
                </a:cubicBezTo>
                <a:cubicBezTo>
                  <a:pt x="151" y="309"/>
                  <a:pt x="151" y="309"/>
                  <a:pt x="151" y="309"/>
                </a:cubicBezTo>
                <a:cubicBezTo>
                  <a:pt x="152" y="309"/>
                  <a:pt x="153" y="309"/>
                  <a:pt x="155" y="309"/>
                </a:cubicBezTo>
                <a:cubicBezTo>
                  <a:pt x="162" y="309"/>
                  <a:pt x="169" y="307"/>
                  <a:pt x="175" y="304"/>
                </a:cubicBezTo>
                <a:cubicBezTo>
                  <a:pt x="166" y="306"/>
                  <a:pt x="157" y="307"/>
                  <a:pt x="148" y="307"/>
                </a:cubicBezTo>
                <a:cubicBezTo>
                  <a:pt x="77" y="307"/>
                  <a:pt x="19" y="249"/>
                  <a:pt x="19" y="178"/>
                </a:cubicBezTo>
                <a:cubicBezTo>
                  <a:pt x="19" y="107"/>
                  <a:pt x="77" y="49"/>
                  <a:pt x="148" y="49"/>
                </a:cubicBezTo>
                <a:cubicBezTo>
                  <a:pt x="173" y="49"/>
                  <a:pt x="196" y="56"/>
                  <a:pt x="216" y="69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11" y="15"/>
                  <a:pt x="201" y="11"/>
                  <a:pt x="191" y="9"/>
                </a:cubicBezTo>
                <a:cubicBezTo>
                  <a:pt x="177" y="5"/>
                  <a:pt x="162" y="3"/>
                  <a:pt x="147" y="3"/>
                </a:cubicBezTo>
                <a:moveTo>
                  <a:pt x="65" y="0"/>
                </a:moveTo>
                <a:cubicBezTo>
                  <a:pt x="54" y="5"/>
                  <a:pt x="44" y="11"/>
                  <a:pt x="35" y="17"/>
                </a:cubicBezTo>
                <a:cubicBezTo>
                  <a:pt x="36" y="18"/>
                  <a:pt x="37" y="18"/>
                  <a:pt x="38" y="18"/>
                </a:cubicBezTo>
                <a:cubicBezTo>
                  <a:pt x="38" y="18"/>
                  <a:pt x="39" y="18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9"/>
                  <a:pt x="42" y="19"/>
                  <a:pt x="42" y="19"/>
                </a:cubicBezTo>
                <a:cubicBezTo>
                  <a:pt x="46" y="19"/>
                  <a:pt x="50" y="18"/>
                  <a:pt x="54" y="16"/>
                </a:cubicBezTo>
                <a:cubicBezTo>
                  <a:pt x="60" y="12"/>
                  <a:pt x="64" y="6"/>
                  <a:pt x="65" y="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rgbClr val="555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7" name="Freeform 173">
            <a:extLst>
              <a:ext uri="{FF2B5EF4-FFF2-40B4-BE49-F238E27FC236}">
                <a16:creationId xmlns:a16="http://schemas.microsoft.com/office/drawing/2014/main" id="{4BC4A3DF-E314-4F9C-892A-1EBB0C95E899}"/>
              </a:ext>
            </a:extLst>
          </p:cNvPr>
          <p:cNvSpPr>
            <a:spLocks noEditPoints="1"/>
          </p:cNvSpPr>
          <p:nvPr/>
        </p:nvSpPr>
        <p:spPr bwMode="auto">
          <a:xfrm>
            <a:off x="3795965" y="6209541"/>
            <a:ext cx="748351" cy="694180"/>
          </a:xfrm>
          <a:custGeom>
            <a:avLst/>
            <a:gdLst>
              <a:gd name="T0" fmla="*/ 104 w 214"/>
              <a:gd name="T1" fmla="*/ 109 h 199"/>
              <a:gd name="T2" fmla="*/ 150 w 214"/>
              <a:gd name="T3" fmla="*/ 109 h 199"/>
              <a:gd name="T4" fmla="*/ 164 w 214"/>
              <a:gd name="T5" fmla="*/ 0 h 199"/>
              <a:gd name="T6" fmla="*/ 161 w 214"/>
              <a:gd name="T7" fmla="*/ 8 h 199"/>
              <a:gd name="T8" fmla="*/ 156 w 214"/>
              <a:gd name="T9" fmla="*/ 20 h 199"/>
              <a:gd name="T10" fmla="*/ 148 w 214"/>
              <a:gd name="T11" fmla="*/ 39 h 199"/>
              <a:gd name="T12" fmla="*/ 113 w 214"/>
              <a:gd name="T13" fmla="*/ 56 h 199"/>
              <a:gd name="T14" fmla="*/ 112 w 214"/>
              <a:gd name="T15" fmla="*/ 54 h 199"/>
              <a:gd name="T16" fmla="*/ 112 w 214"/>
              <a:gd name="T17" fmla="*/ 54 h 199"/>
              <a:gd name="T18" fmla="*/ 90 w 214"/>
              <a:gd name="T19" fmla="*/ 0 h 199"/>
              <a:gd name="T20" fmla="*/ 83 w 214"/>
              <a:gd name="T21" fmla="*/ 1 h 199"/>
              <a:gd name="T22" fmla="*/ 68 w 214"/>
              <a:gd name="T23" fmla="*/ 3 h 199"/>
              <a:gd name="T24" fmla="*/ 63 w 214"/>
              <a:gd name="T25" fmla="*/ 4 h 199"/>
              <a:gd name="T26" fmla="*/ 61 w 214"/>
              <a:gd name="T27" fmla="*/ 4 h 199"/>
              <a:gd name="T28" fmla="*/ 56 w 214"/>
              <a:gd name="T29" fmla="*/ 6 h 199"/>
              <a:gd name="T30" fmla="*/ 52 w 214"/>
              <a:gd name="T31" fmla="*/ 6 h 199"/>
              <a:gd name="T32" fmla="*/ 40 w 214"/>
              <a:gd name="T33" fmla="*/ 10 h 199"/>
              <a:gd name="T34" fmla="*/ 40 w 214"/>
              <a:gd name="T35" fmla="*/ 71 h 199"/>
              <a:gd name="T36" fmla="*/ 35 w 214"/>
              <a:gd name="T37" fmla="*/ 73 h 199"/>
              <a:gd name="T38" fmla="*/ 26 w 214"/>
              <a:gd name="T39" fmla="*/ 77 h 199"/>
              <a:gd name="T40" fmla="*/ 13 w 214"/>
              <a:gd name="T41" fmla="*/ 82 h 199"/>
              <a:gd name="T42" fmla="*/ 11 w 214"/>
              <a:gd name="T43" fmla="*/ 80 h 199"/>
              <a:gd name="T44" fmla="*/ 7 w 214"/>
              <a:gd name="T45" fmla="*/ 119 h 199"/>
              <a:gd name="T46" fmla="*/ 7 w 214"/>
              <a:gd name="T47" fmla="*/ 119 h 199"/>
              <a:gd name="T48" fmla="*/ 22 w 214"/>
              <a:gd name="T49" fmla="*/ 113 h 199"/>
              <a:gd name="T50" fmla="*/ 29 w 214"/>
              <a:gd name="T51" fmla="*/ 114 h 199"/>
              <a:gd name="T52" fmla="*/ 45 w 214"/>
              <a:gd name="T53" fmla="*/ 141 h 199"/>
              <a:gd name="T54" fmla="*/ 45 w 214"/>
              <a:gd name="T55" fmla="*/ 141 h 199"/>
              <a:gd name="T56" fmla="*/ 22 w 214"/>
              <a:gd name="T57" fmla="*/ 160 h 199"/>
              <a:gd name="T58" fmla="*/ 19 w 214"/>
              <a:gd name="T59" fmla="*/ 160 h 199"/>
              <a:gd name="T60" fmla="*/ 15 w 214"/>
              <a:gd name="T61" fmla="*/ 158 h 199"/>
              <a:gd name="T62" fmla="*/ 10 w 214"/>
              <a:gd name="T63" fmla="*/ 156 h 199"/>
              <a:gd name="T64" fmla="*/ 6 w 214"/>
              <a:gd name="T65" fmla="*/ 153 h 199"/>
              <a:gd name="T66" fmla="*/ 4 w 214"/>
              <a:gd name="T67" fmla="*/ 151 h 199"/>
              <a:gd name="T68" fmla="*/ 0 w 214"/>
              <a:gd name="T69" fmla="*/ 199 h 199"/>
              <a:gd name="T70" fmla="*/ 2 w 214"/>
              <a:gd name="T71" fmla="*/ 197 h 199"/>
              <a:gd name="T72" fmla="*/ 5 w 214"/>
              <a:gd name="T73" fmla="*/ 194 h 199"/>
              <a:gd name="T74" fmla="*/ 20 w 214"/>
              <a:gd name="T75" fmla="*/ 181 h 199"/>
              <a:gd name="T76" fmla="*/ 26 w 214"/>
              <a:gd name="T77" fmla="*/ 177 h 199"/>
              <a:gd name="T78" fmla="*/ 32 w 214"/>
              <a:gd name="T79" fmla="*/ 172 h 199"/>
              <a:gd name="T80" fmla="*/ 46 w 214"/>
              <a:gd name="T81" fmla="*/ 164 h 199"/>
              <a:gd name="T82" fmla="*/ 49 w 214"/>
              <a:gd name="T83" fmla="*/ 162 h 199"/>
              <a:gd name="T84" fmla="*/ 57 w 214"/>
              <a:gd name="T85" fmla="*/ 159 h 199"/>
              <a:gd name="T86" fmla="*/ 75 w 214"/>
              <a:gd name="T87" fmla="*/ 152 h 199"/>
              <a:gd name="T88" fmla="*/ 86 w 214"/>
              <a:gd name="T89" fmla="*/ 149 h 199"/>
              <a:gd name="T90" fmla="*/ 95 w 214"/>
              <a:gd name="T91" fmla="*/ 147 h 199"/>
              <a:gd name="T92" fmla="*/ 103 w 214"/>
              <a:gd name="T93" fmla="*/ 146 h 199"/>
              <a:gd name="T94" fmla="*/ 123 w 214"/>
              <a:gd name="T95" fmla="*/ 144 h 199"/>
              <a:gd name="T96" fmla="*/ 171 w 214"/>
              <a:gd name="T97" fmla="*/ 150 h 199"/>
              <a:gd name="T98" fmla="*/ 200 w 214"/>
              <a:gd name="T99" fmla="*/ 160 h 199"/>
              <a:gd name="T100" fmla="*/ 214 w 214"/>
              <a:gd name="T101" fmla="*/ 10 h 199"/>
              <a:gd name="T102" fmla="*/ 200 w 214"/>
              <a:gd name="T103" fmla="*/ 6 h 199"/>
              <a:gd name="T104" fmla="*/ 197 w 214"/>
              <a:gd name="T105" fmla="*/ 5 h 199"/>
              <a:gd name="T106" fmla="*/ 196 w 214"/>
              <a:gd name="T107" fmla="*/ 5 h 199"/>
              <a:gd name="T108" fmla="*/ 188 w 214"/>
              <a:gd name="T109" fmla="*/ 3 h 199"/>
              <a:gd name="T110" fmla="*/ 184 w 214"/>
              <a:gd name="T111" fmla="*/ 3 h 199"/>
              <a:gd name="T112" fmla="*/ 174 w 214"/>
              <a:gd name="T113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" h="199">
                <a:moveTo>
                  <a:pt x="127" y="132"/>
                </a:moveTo>
                <a:cubicBezTo>
                  <a:pt x="114" y="132"/>
                  <a:pt x="104" y="121"/>
                  <a:pt x="104" y="109"/>
                </a:cubicBezTo>
                <a:cubicBezTo>
                  <a:pt x="104" y="96"/>
                  <a:pt x="114" y="85"/>
                  <a:pt x="127" y="85"/>
                </a:cubicBezTo>
                <a:cubicBezTo>
                  <a:pt x="140" y="85"/>
                  <a:pt x="150" y="96"/>
                  <a:pt x="150" y="109"/>
                </a:cubicBezTo>
                <a:cubicBezTo>
                  <a:pt x="150" y="121"/>
                  <a:pt x="140" y="132"/>
                  <a:pt x="127" y="132"/>
                </a:cubicBezTo>
                <a:moveTo>
                  <a:pt x="164" y="0"/>
                </a:moveTo>
                <a:cubicBezTo>
                  <a:pt x="163" y="3"/>
                  <a:pt x="162" y="5"/>
                  <a:pt x="161" y="8"/>
                </a:cubicBezTo>
                <a:cubicBezTo>
                  <a:pt x="161" y="8"/>
                  <a:pt x="161" y="8"/>
                  <a:pt x="161" y="8"/>
                </a:cubicBezTo>
                <a:cubicBezTo>
                  <a:pt x="160" y="11"/>
                  <a:pt x="159" y="13"/>
                  <a:pt x="158" y="16"/>
                </a:cubicBezTo>
                <a:cubicBezTo>
                  <a:pt x="157" y="17"/>
                  <a:pt x="157" y="19"/>
                  <a:pt x="156" y="20"/>
                </a:cubicBezTo>
                <a:cubicBezTo>
                  <a:pt x="154" y="26"/>
                  <a:pt x="151" y="33"/>
                  <a:pt x="148" y="39"/>
                </a:cubicBezTo>
                <a:cubicBezTo>
                  <a:pt x="148" y="39"/>
                  <a:pt x="148" y="39"/>
                  <a:pt x="148" y="39"/>
                </a:cubicBezTo>
                <a:cubicBezTo>
                  <a:pt x="146" y="45"/>
                  <a:pt x="144" y="50"/>
                  <a:pt x="142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2" y="55"/>
                  <a:pt x="112" y="55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05" y="36"/>
                  <a:pt x="97" y="18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89" y="0"/>
                  <a:pt x="87" y="0"/>
                  <a:pt x="86" y="0"/>
                </a:cubicBezTo>
                <a:cubicBezTo>
                  <a:pt x="85" y="1"/>
                  <a:pt x="84" y="1"/>
                  <a:pt x="83" y="1"/>
                </a:cubicBezTo>
                <a:cubicBezTo>
                  <a:pt x="80" y="1"/>
                  <a:pt x="78" y="1"/>
                  <a:pt x="76" y="2"/>
                </a:cubicBezTo>
                <a:cubicBezTo>
                  <a:pt x="73" y="2"/>
                  <a:pt x="71" y="3"/>
                  <a:pt x="68" y="3"/>
                </a:cubicBezTo>
                <a:cubicBezTo>
                  <a:pt x="67" y="3"/>
                  <a:pt x="66" y="4"/>
                  <a:pt x="65" y="4"/>
                </a:cubicBezTo>
                <a:cubicBezTo>
                  <a:pt x="64" y="4"/>
                  <a:pt x="64" y="4"/>
                  <a:pt x="63" y="4"/>
                </a:cubicBezTo>
                <a:cubicBezTo>
                  <a:pt x="63" y="4"/>
                  <a:pt x="62" y="4"/>
                  <a:pt x="62" y="4"/>
                </a:cubicBezTo>
                <a:cubicBezTo>
                  <a:pt x="62" y="4"/>
                  <a:pt x="61" y="4"/>
                  <a:pt x="61" y="4"/>
                </a:cubicBezTo>
                <a:cubicBezTo>
                  <a:pt x="60" y="5"/>
                  <a:pt x="58" y="5"/>
                  <a:pt x="57" y="5"/>
                </a:cubicBezTo>
                <a:cubicBezTo>
                  <a:pt x="57" y="5"/>
                  <a:pt x="56" y="5"/>
                  <a:pt x="56" y="6"/>
                </a:cubicBezTo>
                <a:cubicBezTo>
                  <a:pt x="55" y="6"/>
                  <a:pt x="54" y="6"/>
                  <a:pt x="53" y="6"/>
                </a:cubicBezTo>
                <a:cubicBezTo>
                  <a:pt x="53" y="6"/>
                  <a:pt x="53" y="6"/>
                  <a:pt x="52" y="6"/>
                </a:cubicBezTo>
                <a:cubicBezTo>
                  <a:pt x="51" y="7"/>
                  <a:pt x="49" y="7"/>
                  <a:pt x="47" y="8"/>
                </a:cubicBezTo>
                <a:cubicBezTo>
                  <a:pt x="45" y="8"/>
                  <a:pt x="42" y="9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8" y="71"/>
                  <a:pt x="37" y="72"/>
                  <a:pt x="35" y="73"/>
                </a:cubicBezTo>
                <a:cubicBezTo>
                  <a:pt x="32" y="74"/>
                  <a:pt x="29" y="75"/>
                  <a:pt x="26" y="77"/>
                </a:cubicBezTo>
                <a:cubicBezTo>
                  <a:pt x="26" y="77"/>
                  <a:pt x="26" y="77"/>
                  <a:pt x="26" y="77"/>
                </a:cubicBezTo>
                <a:cubicBezTo>
                  <a:pt x="23" y="78"/>
                  <a:pt x="20" y="79"/>
                  <a:pt x="17" y="80"/>
                </a:cubicBezTo>
                <a:cubicBezTo>
                  <a:pt x="16" y="81"/>
                  <a:pt x="14" y="81"/>
                  <a:pt x="13" y="82"/>
                </a:cubicBezTo>
                <a:cubicBezTo>
                  <a:pt x="13" y="82"/>
                  <a:pt x="13" y="82"/>
                  <a:pt x="13" y="82"/>
                </a:cubicBezTo>
                <a:cubicBezTo>
                  <a:pt x="12" y="81"/>
                  <a:pt x="11" y="81"/>
                  <a:pt x="11" y="80"/>
                </a:cubicBezTo>
                <a:cubicBezTo>
                  <a:pt x="11" y="80"/>
                  <a:pt x="11" y="80"/>
                  <a:pt x="11" y="80"/>
                </a:cubicBezTo>
                <a:cubicBezTo>
                  <a:pt x="7" y="119"/>
                  <a:pt x="7" y="119"/>
                  <a:pt x="7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8" y="118"/>
                  <a:pt x="10" y="117"/>
                  <a:pt x="11" y="117"/>
                </a:cubicBezTo>
                <a:cubicBezTo>
                  <a:pt x="14" y="114"/>
                  <a:pt x="18" y="113"/>
                  <a:pt x="22" y="113"/>
                </a:cubicBezTo>
                <a:cubicBezTo>
                  <a:pt x="25" y="113"/>
                  <a:pt x="27" y="114"/>
                  <a:pt x="29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34" y="116"/>
                  <a:pt x="39" y="120"/>
                  <a:pt x="42" y="125"/>
                </a:cubicBezTo>
                <a:cubicBezTo>
                  <a:pt x="45" y="130"/>
                  <a:pt x="46" y="135"/>
                  <a:pt x="45" y="141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4" y="147"/>
                  <a:pt x="40" y="153"/>
                  <a:pt x="34" y="157"/>
                </a:cubicBezTo>
                <a:cubicBezTo>
                  <a:pt x="30" y="159"/>
                  <a:pt x="26" y="160"/>
                  <a:pt x="22" y="160"/>
                </a:cubicBezTo>
                <a:cubicBezTo>
                  <a:pt x="22" y="160"/>
                  <a:pt x="21" y="160"/>
                  <a:pt x="20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19" y="159"/>
                  <a:pt x="18" y="159"/>
                  <a:pt x="18" y="159"/>
                </a:cubicBezTo>
                <a:cubicBezTo>
                  <a:pt x="17" y="159"/>
                  <a:pt x="16" y="159"/>
                  <a:pt x="15" y="158"/>
                </a:cubicBezTo>
                <a:cubicBezTo>
                  <a:pt x="15" y="158"/>
                  <a:pt x="15" y="158"/>
                  <a:pt x="15" y="158"/>
                </a:cubicBezTo>
                <a:cubicBezTo>
                  <a:pt x="13" y="158"/>
                  <a:pt x="12" y="157"/>
                  <a:pt x="10" y="156"/>
                </a:cubicBezTo>
                <a:cubicBezTo>
                  <a:pt x="9" y="156"/>
                  <a:pt x="9" y="155"/>
                  <a:pt x="8" y="155"/>
                </a:cubicBezTo>
                <a:cubicBezTo>
                  <a:pt x="7" y="154"/>
                  <a:pt x="7" y="154"/>
                  <a:pt x="6" y="153"/>
                </a:cubicBezTo>
                <a:cubicBezTo>
                  <a:pt x="6" y="153"/>
                  <a:pt x="6" y="153"/>
                  <a:pt x="6" y="153"/>
                </a:cubicBezTo>
                <a:cubicBezTo>
                  <a:pt x="5" y="152"/>
                  <a:pt x="5" y="152"/>
                  <a:pt x="4" y="151"/>
                </a:cubicBezTo>
                <a:cubicBezTo>
                  <a:pt x="4" y="151"/>
                  <a:pt x="4" y="151"/>
                  <a:pt x="4" y="151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199"/>
                  <a:pt x="1" y="198"/>
                  <a:pt x="2" y="197"/>
                </a:cubicBezTo>
                <a:cubicBezTo>
                  <a:pt x="2" y="197"/>
                  <a:pt x="2" y="197"/>
                  <a:pt x="2" y="197"/>
                </a:cubicBezTo>
                <a:cubicBezTo>
                  <a:pt x="3" y="196"/>
                  <a:pt x="4" y="195"/>
                  <a:pt x="5" y="194"/>
                </a:cubicBezTo>
                <a:cubicBezTo>
                  <a:pt x="9" y="191"/>
                  <a:pt x="13" y="187"/>
                  <a:pt x="17" y="184"/>
                </a:cubicBezTo>
                <a:cubicBezTo>
                  <a:pt x="18" y="183"/>
                  <a:pt x="19" y="182"/>
                  <a:pt x="20" y="181"/>
                </a:cubicBezTo>
                <a:cubicBezTo>
                  <a:pt x="21" y="181"/>
                  <a:pt x="22" y="180"/>
                  <a:pt x="23" y="179"/>
                </a:cubicBezTo>
                <a:cubicBezTo>
                  <a:pt x="24" y="178"/>
                  <a:pt x="25" y="177"/>
                  <a:pt x="26" y="177"/>
                </a:cubicBezTo>
                <a:cubicBezTo>
                  <a:pt x="27" y="176"/>
                  <a:pt x="28" y="175"/>
                  <a:pt x="29" y="174"/>
                </a:cubicBezTo>
                <a:cubicBezTo>
                  <a:pt x="30" y="174"/>
                  <a:pt x="31" y="173"/>
                  <a:pt x="32" y="172"/>
                </a:cubicBezTo>
                <a:cubicBezTo>
                  <a:pt x="33" y="172"/>
                  <a:pt x="34" y="171"/>
                  <a:pt x="35" y="170"/>
                </a:cubicBezTo>
                <a:cubicBezTo>
                  <a:pt x="39" y="168"/>
                  <a:pt x="42" y="166"/>
                  <a:pt x="46" y="164"/>
                </a:cubicBezTo>
                <a:cubicBezTo>
                  <a:pt x="47" y="164"/>
                  <a:pt x="47" y="164"/>
                  <a:pt x="47" y="164"/>
                </a:cubicBezTo>
                <a:cubicBezTo>
                  <a:pt x="48" y="163"/>
                  <a:pt x="49" y="163"/>
                  <a:pt x="49" y="162"/>
                </a:cubicBezTo>
                <a:cubicBezTo>
                  <a:pt x="51" y="162"/>
                  <a:pt x="53" y="161"/>
                  <a:pt x="54" y="160"/>
                </a:cubicBezTo>
                <a:cubicBezTo>
                  <a:pt x="55" y="160"/>
                  <a:pt x="56" y="160"/>
                  <a:pt x="57" y="159"/>
                </a:cubicBezTo>
                <a:cubicBezTo>
                  <a:pt x="60" y="158"/>
                  <a:pt x="64" y="156"/>
                  <a:pt x="68" y="155"/>
                </a:cubicBezTo>
                <a:cubicBezTo>
                  <a:pt x="70" y="154"/>
                  <a:pt x="73" y="153"/>
                  <a:pt x="75" y="152"/>
                </a:cubicBezTo>
                <a:cubicBezTo>
                  <a:pt x="77" y="152"/>
                  <a:pt x="78" y="151"/>
                  <a:pt x="79" y="151"/>
                </a:cubicBezTo>
                <a:cubicBezTo>
                  <a:pt x="82" y="150"/>
                  <a:pt x="84" y="150"/>
                  <a:pt x="86" y="149"/>
                </a:cubicBezTo>
                <a:cubicBezTo>
                  <a:pt x="88" y="149"/>
                  <a:pt x="89" y="148"/>
                  <a:pt x="91" y="148"/>
                </a:cubicBezTo>
                <a:cubicBezTo>
                  <a:pt x="92" y="148"/>
                  <a:pt x="94" y="148"/>
                  <a:pt x="95" y="147"/>
                </a:cubicBezTo>
                <a:cubicBezTo>
                  <a:pt x="96" y="147"/>
                  <a:pt x="98" y="147"/>
                  <a:pt x="99" y="147"/>
                </a:cubicBezTo>
                <a:cubicBezTo>
                  <a:pt x="100" y="146"/>
                  <a:pt x="102" y="146"/>
                  <a:pt x="103" y="146"/>
                </a:cubicBezTo>
                <a:cubicBezTo>
                  <a:pt x="104" y="146"/>
                  <a:pt x="106" y="146"/>
                  <a:pt x="107" y="145"/>
                </a:cubicBezTo>
                <a:cubicBezTo>
                  <a:pt x="112" y="145"/>
                  <a:pt x="118" y="145"/>
                  <a:pt x="123" y="144"/>
                </a:cubicBezTo>
                <a:cubicBezTo>
                  <a:pt x="125" y="144"/>
                  <a:pt x="126" y="144"/>
                  <a:pt x="127" y="144"/>
                </a:cubicBezTo>
                <a:cubicBezTo>
                  <a:pt x="142" y="144"/>
                  <a:pt x="157" y="146"/>
                  <a:pt x="171" y="150"/>
                </a:cubicBezTo>
                <a:cubicBezTo>
                  <a:pt x="181" y="152"/>
                  <a:pt x="191" y="156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13" y="14"/>
                  <a:pt x="213" y="14"/>
                  <a:pt x="213" y="14"/>
                </a:cubicBezTo>
                <a:cubicBezTo>
                  <a:pt x="214" y="13"/>
                  <a:pt x="214" y="11"/>
                  <a:pt x="214" y="10"/>
                </a:cubicBezTo>
                <a:cubicBezTo>
                  <a:pt x="211" y="9"/>
                  <a:pt x="208" y="8"/>
                  <a:pt x="206" y="7"/>
                </a:cubicBezTo>
                <a:cubicBezTo>
                  <a:pt x="204" y="7"/>
                  <a:pt x="202" y="6"/>
                  <a:pt x="200" y="6"/>
                </a:cubicBezTo>
                <a:cubicBezTo>
                  <a:pt x="199" y="6"/>
                  <a:pt x="198" y="5"/>
                  <a:pt x="197" y="5"/>
                </a:cubicBezTo>
                <a:cubicBezTo>
                  <a:pt x="197" y="5"/>
                  <a:pt x="197" y="5"/>
                  <a:pt x="197" y="5"/>
                </a:cubicBezTo>
                <a:cubicBezTo>
                  <a:pt x="197" y="5"/>
                  <a:pt x="197" y="5"/>
                  <a:pt x="197" y="5"/>
                </a:cubicBezTo>
                <a:cubicBezTo>
                  <a:pt x="197" y="5"/>
                  <a:pt x="196" y="5"/>
                  <a:pt x="196" y="5"/>
                </a:cubicBezTo>
                <a:cubicBezTo>
                  <a:pt x="194" y="5"/>
                  <a:pt x="192" y="4"/>
                  <a:pt x="190" y="4"/>
                </a:cubicBezTo>
                <a:cubicBezTo>
                  <a:pt x="189" y="4"/>
                  <a:pt x="189" y="3"/>
                  <a:pt x="188" y="3"/>
                </a:cubicBezTo>
                <a:cubicBezTo>
                  <a:pt x="187" y="3"/>
                  <a:pt x="187" y="3"/>
                  <a:pt x="186" y="3"/>
                </a:cubicBezTo>
                <a:cubicBezTo>
                  <a:pt x="186" y="3"/>
                  <a:pt x="185" y="3"/>
                  <a:pt x="184" y="3"/>
                </a:cubicBezTo>
                <a:cubicBezTo>
                  <a:pt x="182" y="2"/>
                  <a:pt x="180" y="2"/>
                  <a:pt x="179" y="2"/>
                </a:cubicBezTo>
                <a:cubicBezTo>
                  <a:pt x="177" y="2"/>
                  <a:pt x="176" y="1"/>
                  <a:pt x="174" y="1"/>
                </a:cubicBezTo>
                <a:cubicBezTo>
                  <a:pt x="171" y="1"/>
                  <a:pt x="168" y="0"/>
                  <a:pt x="164" y="0"/>
                </a:cubicBezTo>
              </a:path>
            </a:pathLst>
          </a:custGeom>
          <a:solidFill>
            <a:srgbClr val="7F8E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8" name="Freeform 174">
            <a:extLst>
              <a:ext uri="{FF2B5EF4-FFF2-40B4-BE49-F238E27FC236}">
                <a16:creationId xmlns:a16="http://schemas.microsoft.com/office/drawing/2014/main" id="{E0282FD8-D135-4FC8-9F43-8178E1703C92}"/>
              </a:ext>
            </a:extLst>
          </p:cNvPr>
          <p:cNvSpPr>
            <a:spLocks/>
          </p:cNvSpPr>
          <p:nvPr/>
        </p:nvSpPr>
        <p:spPr bwMode="auto">
          <a:xfrm>
            <a:off x="3793958" y="6871620"/>
            <a:ext cx="686155" cy="900829"/>
          </a:xfrm>
          <a:custGeom>
            <a:avLst/>
            <a:gdLst>
              <a:gd name="T0" fmla="*/ 129 w 197"/>
              <a:gd name="T1" fmla="*/ 0 h 258"/>
              <a:gd name="T2" fmla="*/ 0 w 197"/>
              <a:gd name="T3" fmla="*/ 129 h 258"/>
              <a:gd name="T4" fmla="*/ 129 w 197"/>
              <a:gd name="T5" fmla="*/ 258 h 258"/>
              <a:gd name="T6" fmla="*/ 156 w 197"/>
              <a:gd name="T7" fmla="*/ 255 h 258"/>
              <a:gd name="T8" fmla="*/ 179 w 197"/>
              <a:gd name="T9" fmla="*/ 221 h 258"/>
              <a:gd name="T10" fmla="*/ 197 w 197"/>
              <a:gd name="T11" fmla="*/ 20 h 258"/>
              <a:gd name="T12" fmla="*/ 129 w 197"/>
              <a:gd name="T13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258">
                <a:moveTo>
                  <a:pt x="129" y="0"/>
                </a:moveTo>
                <a:cubicBezTo>
                  <a:pt x="58" y="0"/>
                  <a:pt x="0" y="58"/>
                  <a:pt x="0" y="129"/>
                </a:cubicBezTo>
                <a:cubicBezTo>
                  <a:pt x="0" y="200"/>
                  <a:pt x="58" y="258"/>
                  <a:pt x="129" y="258"/>
                </a:cubicBezTo>
                <a:cubicBezTo>
                  <a:pt x="138" y="258"/>
                  <a:pt x="147" y="257"/>
                  <a:pt x="156" y="255"/>
                </a:cubicBezTo>
                <a:cubicBezTo>
                  <a:pt x="168" y="248"/>
                  <a:pt x="177" y="236"/>
                  <a:pt x="179" y="221"/>
                </a:cubicBezTo>
                <a:cubicBezTo>
                  <a:pt x="197" y="20"/>
                  <a:pt x="197" y="20"/>
                  <a:pt x="197" y="20"/>
                </a:cubicBezTo>
                <a:cubicBezTo>
                  <a:pt x="177" y="7"/>
                  <a:pt x="154" y="0"/>
                  <a:pt x="129" y="0"/>
                </a:cubicBezTo>
              </a:path>
            </a:pathLst>
          </a:custGeom>
          <a:solidFill>
            <a:srgbClr val="2E2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0B8D284-574E-4C91-9024-2319B9CC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105" y="6506474"/>
            <a:ext cx="160504" cy="162511"/>
          </a:xfrm>
          <a:prstGeom prst="ellipse">
            <a:avLst/>
          </a:prstGeom>
          <a:solidFill>
            <a:srgbClr val="555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2" name="Freeform 179">
            <a:extLst>
              <a:ext uri="{FF2B5EF4-FFF2-40B4-BE49-F238E27FC236}">
                <a16:creationId xmlns:a16="http://schemas.microsoft.com/office/drawing/2014/main" id="{B8A57E21-5ADE-490D-ABAF-AA2DC5E47010}"/>
              </a:ext>
            </a:extLst>
          </p:cNvPr>
          <p:cNvSpPr>
            <a:spLocks/>
          </p:cNvSpPr>
          <p:nvPr/>
        </p:nvSpPr>
        <p:spPr bwMode="auto">
          <a:xfrm>
            <a:off x="4135030" y="4253400"/>
            <a:ext cx="726280" cy="726280"/>
          </a:xfrm>
          <a:custGeom>
            <a:avLst/>
            <a:gdLst>
              <a:gd name="T0" fmla="*/ 208 w 208"/>
              <a:gd name="T1" fmla="*/ 104 h 208"/>
              <a:gd name="T2" fmla="*/ 110 w 208"/>
              <a:gd name="T3" fmla="*/ 207 h 208"/>
              <a:gd name="T4" fmla="*/ 104 w 208"/>
              <a:gd name="T5" fmla="*/ 208 h 208"/>
              <a:gd name="T6" fmla="*/ 36 w 208"/>
              <a:gd name="T7" fmla="*/ 182 h 208"/>
              <a:gd name="T8" fmla="*/ 0 w 208"/>
              <a:gd name="T9" fmla="*/ 104 h 208"/>
              <a:gd name="T10" fmla="*/ 104 w 208"/>
              <a:gd name="T11" fmla="*/ 0 h 208"/>
              <a:gd name="T12" fmla="*/ 208 w 208"/>
              <a:gd name="T13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08">
                <a:moveTo>
                  <a:pt x="208" y="104"/>
                </a:moveTo>
                <a:cubicBezTo>
                  <a:pt x="208" y="159"/>
                  <a:pt x="165" y="204"/>
                  <a:pt x="110" y="207"/>
                </a:cubicBezTo>
                <a:cubicBezTo>
                  <a:pt x="108" y="208"/>
                  <a:pt x="106" y="208"/>
                  <a:pt x="104" y="208"/>
                </a:cubicBezTo>
                <a:cubicBezTo>
                  <a:pt x="78" y="208"/>
                  <a:pt x="54" y="198"/>
                  <a:pt x="36" y="182"/>
                </a:cubicBezTo>
                <a:cubicBezTo>
                  <a:pt x="13" y="163"/>
                  <a:pt x="0" y="135"/>
                  <a:pt x="0" y="104"/>
                </a:cubicBezTo>
                <a:cubicBezTo>
                  <a:pt x="0" y="46"/>
                  <a:pt x="46" y="0"/>
                  <a:pt x="104" y="0"/>
                </a:cubicBez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9ABA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3" name="Freeform 180">
            <a:extLst>
              <a:ext uri="{FF2B5EF4-FFF2-40B4-BE49-F238E27FC236}">
                <a16:creationId xmlns:a16="http://schemas.microsoft.com/office/drawing/2014/main" id="{D54D8887-5EC9-4387-9F8B-22EE701C80B5}"/>
              </a:ext>
            </a:extLst>
          </p:cNvPr>
          <p:cNvSpPr>
            <a:spLocks/>
          </p:cNvSpPr>
          <p:nvPr/>
        </p:nvSpPr>
        <p:spPr bwMode="auto">
          <a:xfrm>
            <a:off x="4114966" y="4233337"/>
            <a:ext cx="766406" cy="768413"/>
          </a:xfrm>
          <a:custGeom>
            <a:avLst/>
            <a:gdLst>
              <a:gd name="T0" fmla="*/ 214 w 220"/>
              <a:gd name="T1" fmla="*/ 110 h 220"/>
              <a:gd name="T2" fmla="*/ 208 w 220"/>
              <a:gd name="T3" fmla="*/ 110 h 220"/>
              <a:gd name="T4" fmla="*/ 116 w 220"/>
              <a:gd name="T5" fmla="*/ 207 h 220"/>
              <a:gd name="T6" fmla="*/ 116 w 220"/>
              <a:gd name="T7" fmla="*/ 207 h 220"/>
              <a:gd name="T8" fmla="*/ 116 w 220"/>
              <a:gd name="T9" fmla="*/ 207 h 220"/>
              <a:gd name="T10" fmla="*/ 110 w 220"/>
              <a:gd name="T11" fmla="*/ 208 h 220"/>
              <a:gd name="T12" fmla="*/ 45 w 220"/>
              <a:gd name="T13" fmla="*/ 184 h 220"/>
              <a:gd name="T14" fmla="*/ 45 w 220"/>
              <a:gd name="T15" fmla="*/ 184 h 220"/>
              <a:gd name="T16" fmla="*/ 45 w 220"/>
              <a:gd name="T17" fmla="*/ 184 h 220"/>
              <a:gd name="T18" fmla="*/ 12 w 220"/>
              <a:gd name="T19" fmla="*/ 110 h 220"/>
              <a:gd name="T20" fmla="*/ 40 w 220"/>
              <a:gd name="T21" fmla="*/ 40 h 220"/>
              <a:gd name="T22" fmla="*/ 110 w 220"/>
              <a:gd name="T23" fmla="*/ 12 h 220"/>
              <a:gd name="T24" fmla="*/ 179 w 220"/>
              <a:gd name="T25" fmla="*/ 40 h 220"/>
              <a:gd name="T26" fmla="*/ 208 w 220"/>
              <a:gd name="T27" fmla="*/ 110 h 220"/>
              <a:gd name="T28" fmla="*/ 214 w 220"/>
              <a:gd name="T29" fmla="*/ 110 h 220"/>
              <a:gd name="T30" fmla="*/ 220 w 220"/>
              <a:gd name="T31" fmla="*/ 110 h 220"/>
              <a:gd name="T32" fmla="*/ 110 w 220"/>
              <a:gd name="T33" fmla="*/ 0 h 220"/>
              <a:gd name="T34" fmla="*/ 0 w 220"/>
              <a:gd name="T35" fmla="*/ 110 h 220"/>
              <a:gd name="T36" fmla="*/ 38 w 220"/>
              <a:gd name="T37" fmla="*/ 193 h 220"/>
              <a:gd name="T38" fmla="*/ 38 w 220"/>
              <a:gd name="T39" fmla="*/ 193 h 220"/>
              <a:gd name="T40" fmla="*/ 110 w 220"/>
              <a:gd name="T41" fmla="*/ 220 h 220"/>
              <a:gd name="T42" fmla="*/ 117 w 220"/>
              <a:gd name="T43" fmla="*/ 219 h 220"/>
              <a:gd name="T44" fmla="*/ 116 w 220"/>
              <a:gd name="T45" fmla="*/ 213 h 220"/>
              <a:gd name="T46" fmla="*/ 116 w 220"/>
              <a:gd name="T47" fmla="*/ 219 h 220"/>
              <a:gd name="T48" fmla="*/ 220 w 220"/>
              <a:gd name="T49" fmla="*/ 110 h 220"/>
              <a:gd name="T50" fmla="*/ 214 w 220"/>
              <a:gd name="T51" fmla="*/ 11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0" h="220">
                <a:moveTo>
                  <a:pt x="214" y="110"/>
                </a:moveTo>
                <a:cubicBezTo>
                  <a:pt x="208" y="110"/>
                  <a:pt x="208" y="110"/>
                  <a:pt x="208" y="110"/>
                </a:cubicBezTo>
                <a:cubicBezTo>
                  <a:pt x="208" y="162"/>
                  <a:pt x="167" y="204"/>
                  <a:pt x="116" y="207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14" y="208"/>
                  <a:pt x="112" y="208"/>
                  <a:pt x="110" y="208"/>
                </a:cubicBezTo>
                <a:cubicBezTo>
                  <a:pt x="85" y="208"/>
                  <a:pt x="63" y="199"/>
                  <a:pt x="45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25" y="166"/>
                  <a:pt x="12" y="139"/>
                  <a:pt x="12" y="110"/>
                </a:cubicBezTo>
                <a:cubicBezTo>
                  <a:pt x="12" y="83"/>
                  <a:pt x="23" y="58"/>
                  <a:pt x="40" y="40"/>
                </a:cubicBezTo>
                <a:cubicBezTo>
                  <a:pt x="58" y="23"/>
                  <a:pt x="83" y="12"/>
                  <a:pt x="110" y="12"/>
                </a:cubicBezTo>
                <a:cubicBezTo>
                  <a:pt x="137" y="12"/>
                  <a:pt x="161" y="23"/>
                  <a:pt x="179" y="40"/>
                </a:cubicBezTo>
                <a:cubicBezTo>
                  <a:pt x="197" y="58"/>
                  <a:pt x="208" y="83"/>
                  <a:pt x="208" y="110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0" y="49"/>
                  <a:pt x="170" y="0"/>
                  <a:pt x="110" y="0"/>
                </a:cubicBezTo>
                <a:cubicBezTo>
                  <a:pt x="49" y="0"/>
                  <a:pt x="0" y="49"/>
                  <a:pt x="0" y="110"/>
                </a:cubicBezTo>
                <a:cubicBezTo>
                  <a:pt x="0" y="143"/>
                  <a:pt x="14" y="173"/>
                  <a:pt x="38" y="193"/>
                </a:cubicBezTo>
                <a:cubicBezTo>
                  <a:pt x="38" y="193"/>
                  <a:pt x="38" y="193"/>
                  <a:pt x="38" y="193"/>
                </a:cubicBezTo>
                <a:cubicBezTo>
                  <a:pt x="57" y="210"/>
                  <a:pt x="82" y="220"/>
                  <a:pt x="110" y="220"/>
                </a:cubicBezTo>
                <a:cubicBezTo>
                  <a:pt x="112" y="220"/>
                  <a:pt x="114" y="220"/>
                  <a:pt x="117" y="219"/>
                </a:cubicBezTo>
                <a:cubicBezTo>
                  <a:pt x="116" y="213"/>
                  <a:pt x="116" y="213"/>
                  <a:pt x="116" y="213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74" y="216"/>
                  <a:pt x="220" y="168"/>
                  <a:pt x="220" y="110"/>
                </a:cubicBezTo>
                <a:cubicBezTo>
                  <a:pt x="214" y="110"/>
                  <a:pt x="214" y="110"/>
                  <a:pt x="214" y="110"/>
                </a:cubicBezTo>
              </a:path>
            </a:pathLst>
          </a:custGeom>
          <a:solidFill>
            <a:srgbClr val="D0E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4" name="Freeform 181">
            <a:extLst>
              <a:ext uri="{FF2B5EF4-FFF2-40B4-BE49-F238E27FC236}">
                <a16:creationId xmlns:a16="http://schemas.microsoft.com/office/drawing/2014/main" id="{6E3896D3-E978-442F-B839-CEBB74691C17}"/>
              </a:ext>
            </a:extLst>
          </p:cNvPr>
          <p:cNvSpPr>
            <a:spLocks/>
          </p:cNvSpPr>
          <p:nvPr/>
        </p:nvSpPr>
        <p:spPr bwMode="auto">
          <a:xfrm>
            <a:off x="4494157" y="4997738"/>
            <a:ext cx="26083" cy="10032"/>
          </a:xfrm>
          <a:custGeom>
            <a:avLst/>
            <a:gdLst>
              <a:gd name="T0" fmla="*/ 7 w 7"/>
              <a:gd name="T1" fmla="*/ 0 h 3"/>
              <a:gd name="T2" fmla="*/ 1 w 7"/>
              <a:gd name="T3" fmla="*/ 1 h 3"/>
              <a:gd name="T4" fmla="*/ 1 w 7"/>
              <a:gd name="T5" fmla="*/ 1 h 3"/>
              <a:gd name="T6" fmla="*/ 0 w 7"/>
              <a:gd name="T7" fmla="*/ 1 h 3"/>
              <a:gd name="T8" fmla="*/ 7 w 7"/>
              <a:gd name="T9" fmla="*/ 3 h 3"/>
              <a:gd name="T10" fmla="*/ 7 w 7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3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2"/>
                  <a:pt x="7" y="3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585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5" name="Freeform 182">
            <a:extLst>
              <a:ext uri="{FF2B5EF4-FFF2-40B4-BE49-F238E27FC236}">
                <a16:creationId xmlns:a16="http://schemas.microsoft.com/office/drawing/2014/main" id="{5CC0C739-FB5C-4596-B6B5-91C597B932E8}"/>
              </a:ext>
            </a:extLst>
          </p:cNvPr>
          <p:cNvSpPr>
            <a:spLocks/>
          </p:cNvSpPr>
          <p:nvPr/>
        </p:nvSpPr>
        <p:spPr bwMode="auto">
          <a:xfrm>
            <a:off x="4247382" y="5031844"/>
            <a:ext cx="198624" cy="70221"/>
          </a:xfrm>
          <a:custGeom>
            <a:avLst/>
            <a:gdLst>
              <a:gd name="T0" fmla="*/ 0 w 57"/>
              <a:gd name="T1" fmla="*/ 0 h 20"/>
              <a:gd name="T2" fmla="*/ 0 w 57"/>
              <a:gd name="T3" fmla="*/ 4 h 20"/>
              <a:gd name="T4" fmla="*/ 57 w 57"/>
              <a:gd name="T5" fmla="*/ 20 h 20"/>
              <a:gd name="T6" fmla="*/ 34 w 57"/>
              <a:gd name="T7" fmla="*/ 13 h 20"/>
              <a:gd name="T8" fmla="*/ 17 w 57"/>
              <a:gd name="T9" fmla="*/ 8 h 20"/>
              <a:gd name="T10" fmla="*/ 0 w 57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20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2" y="13"/>
                  <a:pt x="35" y="18"/>
                  <a:pt x="57" y="20"/>
                </a:cubicBezTo>
                <a:cubicBezTo>
                  <a:pt x="48" y="17"/>
                  <a:pt x="41" y="15"/>
                  <a:pt x="34" y="13"/>
                </a:cubicBezTo>
                <a:cubicBezTo>
                  <a:pt x="26" y="11"/>
                  <a:pt x="21" y="9"/>
                  <a:pt x="17" y="8"/>
                </a:cubicBezTo>
                <a:cubicBezTo>
                  <a:pt x="11" y="6"/>
                  <a:pt x="6" y="3"/>
                  <a:pt x="0" y="0"/>
                </a:cubicBezTo>
              </a:path>
            </a:pathLst>
          </a:custGeom>
          <a:solidFill>
            <a:srgbClr val="1411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6" name="Freeform 183">
            <a:extLst>
              <a:ext uri="{FF2B5EF4-FFF2-40B4-BE49-F238E27FC236}">
                <a16:creationId xmlns:a16="http://schemas.microsoft.com/office/drawing/2014/main" id="{10781F8E-F49E-4B2F-810D-D0789DCD3DFA}"/>
              </a:ext>
            </a:extLst>
          </p:cNvPr>
          <p:cNvSpPr>
            <a:spLocks noEditPoints="1"/>
          </p:cNvSpPr>
          <p:nvPr/>
        </p:nvSpPr>
        <p:spPr bwMode="auto">
          <a:xfrm>
            <a:off x="4506195" y="5120121"/>
            <a:ext cx="6019" cy="14045"/>
          </a:xfrm>
          <a:custGeom>
            <a:avLst/>
            <a:gdLst>
              <a:gd name="T0" fmla="*/ 1 w 2"/>
              <a:gd name="T1" fmla="*/ 3 h 4"/>
              <a:gd name="T2" fmla="*/ 1 w 2"/>
              <a:gd name="T3" fmla="*/ 4 h 4"/>
              <a:gd name="T4" fmla="*/ 1 w 2"/>
              <a:gd name="T5" fmla="*/ 4 h 4"/>
              <a:gd name="T6" fmla="*/ 1 w 2"/>
              <a:gd name="T7" fmla="*/ 3 h 4"/>
              <a:gd name="T8" fmla="*/ 1 w 2"/>
              <a:gd name="T9" fmla="*/ 0 h 4"/>
              <a:gd name="T10" fmla="*/ 1 w 2"/>
              <a:gd name="T11" fmla="*/ 3 h 4"/>
              <a:gd name="T12" fmla="*/ 2 w 2"/>
              <a:gd name="T13" fmla="*/ 0 h 4"/>
              <a:gd name="T14" fmla="*/ 1 w 2"/>
              <a:gd name="T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4">
                <a:moveTo>
                  <a:pt x="1" y="3"/>
                </a:moveTo>
                <a:cubicBezTo>
                  <a:pt x="0" y="4"/>
                  <a:pt x="0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0"/>
                </a:moveTo>
                <a:cubicBezTo>
                  <a:pt x="1" y="3"/>
                  <a:pt x="1" y="3"/>
                  <a:pt x="1" y="3"/>
                </a:cubicBezTo>
                <a:cubicBezTo>
                  <a:pt x="1" y="2"/>
                  <a:pt x="2" y="1"/>
                  <a:pt x="2" y="0"/>
                </a:cubicBezTo>
                <a:cubicBezTo>
                  <a:pt x="2" y="0"/>
                  <a:pt x="1" y="0"/>
                  <a:pt x="1" y="0"/>
                </a:cubicBezTo>
              </a:path>
            </a:pathLst>
          </a:custGeom>
          <a:solidFill>
            <a:srgbClr val="191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7" name="Freeform 184">
            <a:extLst>
              <a:ext uri="{FF2B5EF4-FFF2-40B4-BE49-F238E27FC236}">
                <a16:creationId xmlns:a16="http://schemas.microsoft.com/office/drawing/2014/main" id="{1CD2DFF1-EAE4-44D7-A154-A9EDD45FC772}"/>
              </a:ext>
            </a:extLst>
          </p:cNvPr>
          <p:cNvSpPr>
            <a:spLocks noEditPoints="1"/>
          </p:cNvSpPr>
          <p:nvPr/>
        </p:nvSpPr>
        <p:spPr bwMode="auto">
          <a:xfrm>
            <a:off x="4247382" y="4917485"/>
            <a:ext cx="278877" cy="202637"/>
          </a:xfrm>
          <a:custGeom>
            <a:avLst/>
            <a:gdLst>
              <a:gd name="T0" fmla="*/ 75 w 80"/>
              <a:gd name="T1" fmla="*/ 54 h 58"/>
              <a:gd name="T2" fmla="*/ 75 w 80"/>
              <a:gd name="T3" fmla="*/ 58 h 58"/>
              <a:gd name="T4" fmla="*/ 76 w 80"/>
              <a:gd name="T5" fmla="*/ 58 h 58"/>
              <a:gd name="T6" fmla="*/ 79 w 80"/>
              <a:gd name="T7" fmla="*/ 54 h 58"/>
              <a:gd name="T8" fmla="*/ 75 w 80"/>
              <a:gd name="T9" fmla="*/ 54 h 58"/>
              <a:gd name="T10" fmla="*/ 3 w 80"/>
              <a:gd name="T11" fmla="*/ 0 h 58"/>
              <a:gd name="T12" fmla="*/ 0 w 80"/>
              <a:gd name="T13" fmla="*/ 33 h 58"/>
              <a:gd name="T14" fmla="*/ 17 w 80"/>
              <a:gd name="T15" fmla="*/ 41 h 58"/>
              <a:gd name="T16" fmla="*/ 34 w 80"/>
              <a:gd name="T17" fmla="*/ 46 h 58"/>
              <a:gd name="T18" fmla="*/ 57 w 80"/>
              <a:gd name="T19" fmla="*/ 53 h 58"/>
              <a:gd name="T20" fmla="*/ 75 w 80"/>
              <a:gd name="T21" fmla="*/ 54 h 58"/>
              <a:gd name="T22" fmla="*/ 78 w 80"/>
              <a:gd name="T23" fmla="*/ 26 h 58"/>
              <a:gd name="T24" fmla="*/ 71 w 80"/>
              <a:gd name="T25" fmla="*/ 24 h 58"/>
              <a:gd name="T26" fmla="*/ 3 w 80"/>
              <a:gd name="T2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58">
                <a:moveTo>
                  <a:pt x="75" y="54"/>
                </a:moveTo>
                <a:cubicBezTo>
                  <a:pt x="75" y="58"/>
                  <a:pt x="75" y="58"/>
                  <a:pt x="75" y="58"/>
                </a:cubicBezTo>
                <a:cubicBezTo>
                  <a:pt x="75" y="58"/>
                  <a:pt x="76" y="58"/>
                  <a:pt x="76" y="58"/>
                </a:cubicBezTo>
                <a:cubicBezTo>
                  <a:pt x="78" y="56"/>
                  <a:pt x="80" y="54"/>
                  <a:pt x="79" y="54"/>
                </a:cubicBezTo>
                <a:cubicBezTo>
                  <a:pt x="78" y="54"/>
                  <a:pt x="76" y="54"/>
                  <a:pt x="75" y="54"/>
                </a:cubicBezTo>
                <a:moveTo>
                  <a:pt x="3" y="0"/>
                </a:moveTo>
                <a:cubicBezTo>
                  <a:pt x="0" y="33"/>
                  <a:pt x="0" y="33"/>
                  <a:pt x="0" y="33"/>
                </a:cubicBezTo>
                <a:cubicBezTo>
                  <a:pt x="6" y="36"/>
                  <a:pt x="11" y="39"/>
                  <a:pt x="17" y="41"/>
                </a:cubicBezTo>
                <a:cubicBezTo>
                  <a:pt x="21" y="42"/>
                  <a:pt x="26" y="44"/>
                  <a:pt x="34" y="46"/>
                </a:cubicBezTo>
                <a:cubicBezTo>
                  <a:pt x="41" y="48"/>
                  <a:pt x="48" y="50"/>
                  <a:pt x="57" y="53"/>
                </a:cubicBezTo>
                <a:cubicBezTo>
                  <a:pt x="63" y="54"/>
                  <a:pt x="70" y="54"/>
                  <a:pt x="75" y="54"/>
                </a:cubicBezTo>
                <a:cubicBezTo>
                  <a:pt x="78" y="26"/>
                  <a:pt x="78" y="26"/>
                  <a:pt x="78" y="26"/>
                </a:cubicBezTo>
                <a:cubicBezTo>
                  <a:pt x="75" y="25"/>
                  <a:pt x="73" y="24"/>
                  <a:pt x="71" y="24"/>
                </a:cubicBezTo>
                <a:cubicBezTo>
                  <a:pt x="45" y="24"/>
                  <a:pt x="22" y="15"/>
                  <a:pt x="3" y="0"/>
                </a:cubicBezTo>
              </a:path>
            </a:pathLst>
          </a:custGeom>
          <a:solidFill>
            <a:srgbClr val="5918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8" name="Freeform 185">
            <a:extLst>
              <a:ext uri="{FF2B5EF4-FFF2-40B4-BE49-F238E27FC236}">
                <a16:creationId xmlns:a16="http://schemas.microsoft.com/office/drawing/2014/main" id="{8BB8ECC4-ACEC-486D-9F1A-CAE6F899580C}"/>
              </a:ext>
            </a:extLst>
          </p:cNvPr>
          <p:cNvSpPr>
            <a:spLocks/>
          </p:cNvSpPr>
          <p:nvPr/>
        </p:nvSpPr>
        <p:spPr bwMode="auto">
          <a:xfrm>
            <a:off x="4263433" y="4498169"/>
            <a:ext cx="294927" cy="461449"/>
          </a:xfrm>
          <a:custGeom>
            <a:avLst/>
            <a:gdLst>
              <a:gd name="T0" fmla="*/ 44 w 84"/>
              <a:gd name="T1" fmla="*/ 0 h 132"/>
              <a:gd name="T2" fmla="*/ 6 w 84"/>
              <a:gd name="T3" fmla="*/ 35 h 132"/>
              <a:gd name="T4" fmla="*/ 0 w 84"/>
              <a:gd name="T5" fmla="*/ 105 h 132"/>
              <a:gd name="T6" fmla="*/ 2 w 84"/>
              <a:gd name="T7" fmla="*/ 108 h 132"/>
              <a:gd name="T8" fmla="*/ 2 w 84"/>
              <a:gd name="T9" fmla="*/ 108 h 132"/>
              <a:gd name="T10" fmla="*/ 2 w 84"/>
              <a:gd name="T11" fmla="*/ 108 h 132"/>
              <a:gd name="T12" fmla="*/ 67 w 84"/>
              <a:gd name="T13" fmla="*/ 132 h 132"/>
              <a:gd name="T14" fmla="*/ 67 w 84"/>
              <a:gd name="T15" fmla="*/ 132 h 132"/>
              <a:gd name="T16" fmla="*/ 73 w 84"/>
              <a:gd name="T17" fmla="*/ 131 h 132"/>
              <a:gd name="T18" fmla="*/ 73 w 84"/>
              <a:gd name="T19" fmla="*/ 131 h 132"/>
              <a:gd name="T20" fmla="*/ 73 w 84"/>
              <a:gd name="T21" fmla="*/ 131 h 132"/>
              <a:gd name="T22" fmla="*/ 74 w 84"/>
              <a:gd name="T23" fmla="*/ 131 h 132"/>
              <a:gd name="T24" fmla="*/ 82 w 84"/>
              <a:gd name="T25" fmla="*/ 42 h 132"/>
              <a:gd name="T26" fmla="*/ 47 w 84"/>
              <a:gd name="T27" fmla="*/ 0 h 132"/>
              <a:gd name="T28" fmla="*/ 44 w 84"/>
              <a:gd name="T2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2">
                <a:moveTo>
                  <a:pt x="44" y="0"/>
                </a:moveTo>
                <a:cubicBezTo>
                  <a:pt x="24" y="0"/>
                  <a:pt x="7" y="15"/>
                  <a:pt x="6" y="3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6"/>
                  <a:pt x="1" y="107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20" y="123"/>
                  <a:pt x="42" y="132"/>
                  <a:pt x="67" y="132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9" y="132"/>
                  <a:pt x="71" y="132"/>
                  <a:pt x="73" y="131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73" y="131"/>
                  <a:pt x="74" y="131"/>
                  <a:pt x="74" y="131"/>
                </a:cubicBezTo>
                <a:cubicBezTo>
                  <a:pt x="82" y="42"/>
                  <a:pt x="82" y="42"/>
                  <a:pt x="82" y="42"/>
                </a:cubicBezTo>
                <a:cubicBezTo>
                  <a:pt x="84" y="21"/>
                  <a:pt x="68" y="2"/>
                  <a:pt x="47" y="0"/>
                </a:cubicBezTo>
                <a:cubicBezTo>
                  <a:pt x="46" y="0"/>
                  <a:pt x="45" y="0"/>
                  <a:pt x="44" y="0"/>
                </a:cubicBezTo>
              </a:path>
            </a:pathLst>
          </a:custGeom>
          <a:solidFill>
            <a:srgbClr val="384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59" name="Freeform 186">
            <a:extLst>
              <a:ext uri="{FF2B5EF4-FFF2-40B4-BE49-F238E27FC236}">
                <a16:creationId xmlns:a16="http://schemas.microsoft.com/office/drawing/2014/main" id="{EDC7BA3C-AC98-42CB-B88C-6004479FEA57}"/>
              </a:ext>
            </a:extLst>
          </p:cNvPr>
          <p:cNvSpPr>
            <a:spLocks/>
          </p:cNvSpPr>
          <p:nvPr/>
        </p:nvSpPr>
        <p:spPr bwMode="auto">
          <a:xfrm>
            <a:off x="4257414" y="4865322"/>
            <a:ext cx="264832" cy="136428"/>
          </a:xfrm>
          <a:custGeom>
            <a:avLst/>
            <a:gdLst>
              <a:gd name="T0" fmla="*/ 2 w 76"/>
              <a:gd name="T1" fmla="*/ 0 h 39"/>
              <a:gd name="T2" fmla="*/ 0 w 76"/>
              <a:gd name="T3" fmla="*/ 15 h 39"/>
              <a:gd name="T4" fmla="*/ 68 w 76"/>
              <a:gd name="T5" fmla="*/ 39 h 39"/>
              <a:gd name="T6" fmla="*/ 69 w 76"/>
              <a:gd name="T7" fmla="*/ 39 h 39"/>
              <a:gd name="T8" fmla="*/ 69 w 76"/>
              <a:gd name="T9" fmla="*/ 39 h 39"/>
              <a:gd name="T10" fmla="*/ 75 w 76"/>
              <a:gd name="T11" fmla="*/ 38 h 39"/>
              <a:gd name="T12" fmla="*/ 76 w 76"/>
              <a:gd name="T13" fmla="*/ 26 h 39"/>
              <a:gd name="T14" fmla="*/ 75 w 76"/>
              <a:gd name="T15" fmla="*/ 26 h 39"/>
              <a:gd name="T16" fmla="*/ 75 w 76"/>
              <a:gd name="T17" fmla="*/ 26 h 39"/>
              <a:gd name="T18" fmla="*/ 75 w 76"/>
              <a:gd name="T19" fmla="*/ 26 h 39"/>
              <a:gd name="T20" fmla="*/ 69 w 76"/>
              <a:gd name="T21" fmla="*/ 27 h 39"/>
              <a:gd name="T22" fmla="*/ 69 w 76"/>
              <a:gd name="T23" fmla="*/ 27 h 39"/>
              <a:gd name="T24" fmla="*/ 4 w 76"/>
              <a:gd name="T25" fmla="*/ 3 h 39"/>
              <a:gd name="T26" fmla="*/ 4 w 76"/>
              <a:gd name="T27" fmla="*/ 3 h 39"/>
              <a:gd name="T28" fmla="*/ 4 w 76"/>
              <a:gd name="T29" fmla="*/ 3 h 39"/>
              <a:gd name="T30" fmla="*/ 2 w 76"/>
              <a:gd name="T3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39">
                <a:moveTo>
                  <a:pt x="2" y="0"/>
                </a:moveTo>
                <a:cubicBezTo>
                  <a:pt x="0" y="15"/>
                  <a:pt x="0" y="15"/>
                  <a:pt x="0" y="15"/>
                </a:cubicBezTo>
                <a:cubicBezTo>
                  <a:pt x="19" y="30"/>
                  <a:pt x="42" y="39"/>
                  <a:pt x="68" y="39"/>
                </a:cubicBezTo>
                <a:cubicBezTo>
                  <a:pt x="68" y="39"/>
                  <a:pt x="68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9"/>
                  <a:pt x="73" y="39"/>
                  <a:pt x="75" y="38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5" y="26"/>
                  <a:pt x="75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3" y="27"/>
                  <a:pt x="71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44" y="27"/>
                  <a:pt x="22" y="18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2"/>
                  <a:pt x="2" y="1"/>
                  <a:pt x="2" y="0"/>
                </a:cubicBezTo>
              </a:path>
            </a:pathLst>
          </a:custGeom>
          <a:solidFill>
            <a:srgbClr val="4D5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60" name="Freeform 187">
            <a:extLst>
              <a:ext uri="{FF2B5EF4-FFF2-40B4-BE49-F238E27FC236}">
                <a16:creationId xmlns:a16="http://schemas.microsoft.com/office/drawing/2014/main" id="{70E4A8F7-912C-4C5C-9E35-3B7B5A4EDFEB}"/>
              </a:ext>
            </a:extLst>
          </p:cNvPr>
          <p:cNvSpPr>
            <a:spLocks/>
          </p:cNvSpPr>
          <p:nvPr/>
        </p:nvSpPr>
        <p:spPr bwMode="auto">
          <a:xfrm>
            <a:off x="4225314" y="4425942"/>
            <a:ext cx="413297" cy="1755512"/>
          </a:xfrm>
          <a:custGeom>
            <a:avLst/>
            <a:gdLst>
              <a:gd name="T0" fmla="*/ 37 w 118"/>
              <a:gd name="T1" fmla="*/ 501 h 503"/>
              <a:gd name="T2" fmla="*/ 37 w 118"/>
              <a:gd name="T3" fmla="*/ 501 h 503"/>
              <a:gd name="T4" fmla="*/ 78 w 118"/>
              <a:gd name="T5" fmla="*/ 467 h 503"/>
              <a:gd name="T6" fmla="*/ 117 w 118"/>
              <a:gd name="T7" fmla="*/ 44 h 503"/>
              <a:gd name="T8" fmla="*/ 82 w 118"/>
              <a:gd name="T9" fmla="*/ 2 h 503"/>
              <a:gd name="T10" fmla="*/ 40 w 118"/>
              <a:gd name="T11" fmla="*/ 37 h 503"/>
              <a:gd name="T12" fmla="*/ 2 w 118"/>
              <a:gd name="T13" fmla="*/ 460 h 503"/>
              <a:gd name="T14" fmla="*/ 37 w 118"/>
              <a:gd name="T15" fmla="*/ 50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503">
                <a:moveTo>
                  <a:pt x="37" y="501"/>
                </a:moveTo>
                <a:cubicBezTo>
                  <a:pt x="37" y="501"/>
                  <a:pt x="37" y="501"/>
                  <a:pt x="37" y="501"/>
                </a:cubicBezTo>
                <a:cubicBezTo>
                  <a:pt x="58" y="503"/>
                  <a:pt x="76" y="488"/>
                  <a:pt x="78" y="467"/>
                </a:cubicBezTo>
                <a:cubicBezTo>
                  <a:pt x="117" y="44"/>
                  <a:pt x="117" y="44"/>
                  <a:pt x="117" y="44"/>
                </a:cubicBezTo>
                <a:cubicBezTo>
                  <a:pt x="118" y="23"/>
                  <a:pt x="103" y="4"/>
                  <a:pt x="82" y="2"/>
                </a:cubicBezTo>
                <a:cubicBezTo>
                  <a:pt x="61" y="0"/>
                  <a:pt x="42" y="16"/>
                  <a:pt x="40" y="37"/>
                </a:cubicBezTo>
                <a:cubicBezTo>
                  <a:pt x="2" y="460"/>
                  <a:pt x="2" y="460"/>
                  <a:pt x="2" y="460"/>
                </a:cubicBezTo>
                <a:cubicBezTo>
                  <a:pt x="0" y="481"/>
                  <a:pt x="16" y="499"/>
                  <a:pt x="37" y="501"/>
                </a:cubicBezTo>
                <a:close/>
              </a:path>
            </a:pathLst>
          </a:custGeom>
          <a:solidFill>
            <a:srgbClr val="5A5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61" name="Freeform 188">
            <a:extLst>
              <a:ext uri="{FF2B5EF4-FFF2-40B4-BE49-F238E27FC236}">
                <a16:creationId xmlns:a16="http://schemas.microsoft.com/office/drawing/2014/main" id="{29A42E60-2419-4724-A5D6-752B885B20DC}"/>
              </a:ext>
            </a:extLst>
          </p:cNvPr>
          <p:cNvSpPr>
            <a:spLocks/>
          </p:cNvSpPr>
          <p:nvPr/>
        </p:nvSpPr>
        <p:spPr bwMode="auto">
          <a:xfrm>
            <a:off x="3894274" y="5888534"/>
            <a:ext cx="820577" cy="1731437"/>
          </a:xfrm>
          <a:custGeom>
            <a:avLst/>
            <a:gdLst>
              <a:gd name="T0" fmla="*/ 41 w 235"/>
              <a:gd name="T1" fmla="*/ 484 h 496"/>
              <a:gd name="T2" fmla="*/ 151 w 235"/>
              <a:gd name="T3" fmla="*/ 494 h 496"/>
              <a:gd name="T4" fmla="*/ 197 w 235"/>
              <a:gd name="T5" fmla="*/ 455 h 496"/>
              <a:gd name="T6" fmla="*/ 233 w 235"/>
              <a:gd name="T7" fmla="*/ 58 h 496"/>
              <a:gd name="T8" fmla="*/ 194 w 235"/>
              <a:gd name="T9" fmla="*/ 12 h 496"/>
              <a:gd name="T10" fmla="*/ 85 w 235"/>
              <a:gd name="T11" fmla="*/ 2 h 496"/>
              <a:gd name="T12" fmla="*/ 38 w 235"/>
              <a:gd name="T13" fmla="*/ 41 h 496"/>
              <a:gd name="T14" fmla="*/ 2 w 235"/>
              <a:gd name="T15" fmla="*/ 437 h 496"/>
              <a:gd name="T16" fmla="*/ 41 w 235"/>
              <a:gd name="T17" fmla="*/ 48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496">
                <a:moveTo>
                  <a:pt x="41" y="484"/>
                </a:moveTo>
                <a:cubicBezTo>
                  <a:pt x="151" y="494"/>
                  <a:pt x="151" y="494"/>
                  <a:pt x="151" y="494"/>
                </a:cubicBezTo>
                <a:cubicBezTo>
                  <a:pt x="174" y="496"/>
                  <a:pt x="195" y="478"/>
                  <a:pt x="197" y="455"/>
                </a:cubicBezTo>
                <a:cubicBezTo>
                  <a:pt x="233" y="58"/>
                  <a:pt x="233" y="58"/>
                  <a:pt x="233" y="58"/>
                </a:cubicBezTo>
                <a:cubicBezTo>
                  <a:pt x="235" y="35"/>
                  <a:pt x="218" y="14"/>
                  <a:pt x="194" y="12"/>
                </a:cubicBezTo>
                <a:cubicBezTo>
                  <a:pt x="85" y="2"/>
                  <a:pt x="85" y="2"/>
                  <a:pt x="85" y="2"/>
                </a:cubicBezTo>
                <a:cubicBezTo>
                  <a:pt x="61" y="0"/>
                  <a:pt x="40" y="17"/>
                  <a:pt x="38" y="41"/>
                </a:cubicBezTo>
                <a:cubicBezTo>
                  <a:pt x="2" y="437"/>
                  <a:pt x="2" y="437"/>
                  <a:pt x="2" y="437"/>
                </a:cubicBezTo>
                <a:cubicBezTo>
                  <a:pt x="0" y="461"/>
                  <a:pt x="18" y="482"/>
                  <a:pt x="41" y="484"/>
                </a:cubicBezTo>
                <a:close/>
              </a:path>
            </a:pathLst>
          </a:custGeom>
          <a:solidFill>
            <a:srgbClr val="9EC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62" name="Freeform 189">
            <a:extLst>
              <a:ext uri="{FF2B5EF4-FFF2-40B4-BE49-F238E27FC236}">
                <a16:creationId xmlns:a16="http://schemas.microsoft.com/office/drawing/2014/main" id="{2016C951-A974-44E6-803C-FF4477E20889}"/>
              </a:ext>
            </a:extLst>
          </p:cNvPr>
          <p:cNvSpPr>
            <a:spLocks/>
          </p:cNvSpPr>
          <p:nvPr/>
        </p:nvSpPr>
        <p:spPr bwMode="auto">
          <a:xfrm>
            <a:off x="3894273" y="5974804"/>
            <a:ext cx="621953" cy="1631122"/>
          </a:xfrm>
          <a:custGeom>
            <a:avLst/>
            <a:gdLst>
              <a:gd name="T0" fmla="*/ 161 w 178"/>
              <a:gd name="T1" fmla="*/ 353 h 467"/>
              <a:gd name="T2" fmla="*/ 132 w 178"/>
              <a:gd name="T3" fmla="*/ 332 h 467"/>
              <a:gd name="T4" fmla="*/ 138 w 178"/>
              <a:gd name="T5" fmla="*/ 263 h 467"/>
              <a:gd name="T6" fmla="*/ 143 w 178"/>
              <a:gd name="T7" fmla="*/ 217 h 467"/>
              <a:gd name="T8" fmla="*/ 145 w 178"/>
              <a:gd name="T9" fmla="*/ 195 h 467"/>
              <a:gd name="T10" fmla="*/ 156 w 178"/>
              <a:gd name="T11" fmla="*/ 70 h 467"/>
              <a:gd name="T12" fmla="*/ 158 w 178"/>
              <a:gd name="T13" fmla="*/ 50 h 467"/>
              <a:gd name="T14" fmla="*/ 162 w 178"/>
              <a:gd name="T15" fmla="*/ 11 h 467"/>
              <a:gd name="T16" fmla="*/ 98 w 178"/>
              <a:gd name="T17" fmla="*/ 4 h 467"/>
              <a:gd name="T18" fmla="*/ 76 w 178"/>
              <a:gd name="T19" fmla="*/ 2 h 467"/>
              <a:gd name="T20" fmla="*/ 76 w 178"/>
              <a:gd name="T21" fmla="*/ 2 h 467"/>
              <a:gd name="T22" fmla="*/ 66 w 178"/>
              <a:gd name="T23" fmla="*/ 1 h 467"/>
              <a:gd name="T24" fmla="*/ 63 w 178"/>
              <a:gd name="T25" fmla="*/ 1 h 467"/>
              <a:gd name="T26" fmla="*/ 42 w 178"/>
              <a:gd name="T27" fmla="*/ 8 h 467"/>
              <a:gd name="T28" fmla="*/ 39 w 178"/>
              <a:gd name="T29" fmla="*/ 11 h 467"/>
              <a:gd name="T30" fmla="*/ 38 w 178"/>
              <a:gd name="T31" fmla="*/ 16 h 467"/>
              <a:gd name="T32" fmla="*/ 36 w 178"/>
              <a:gd name="T33" fmla="*/ 38 h 467"/>
              <a:gd name="T34" fmla="*/ 33 w 178"/>
              <a:gd name="T35" fmla="*/ 71 h 467"/>
              <a:gd name="T36" fmla="*/ 26 w 178"/>
              <a:gd name="T37" fmla="*/ 154 h 467"/>
              <a:gd name="T38" fmla="*/ 25 w 178"/>
              <a:gd name="T39" fmla="*/ 158 h 467"/>
              <a:gd name="T40" fmla="*/ 22 w 178"/>
              <a:gd name="T41" fmla="*/ 198 h 467"/>
              <a:gd name="T42" fmla="*/ 21 w 178"/>
              <a:gd name="T43" fmla="*/ 206 h 467"/>
              <a:gd name="T44" fmla="*/ 19 w 178"/>
              <a:gd name="T45" fmla="*/ 231 h 467"/>
              <a:gd name="T46" fmla="*/ 13 w 178"/>
              <a:gd name="T47" fmla="*/ 291 h 467"/>
              <a:gd name="T48" fmla="*/ 2 w 178"/>
              <a:gd name="T49" fmla="*/ 412 h 467"/>
              <a:gd name="T50" fmla="*/ 41 w 178"/>
              <a:gd name="T51" fmla="*/ 459 h 467"/>
              <a:gd name="T52" fmla="*/ 135 w 178"/>
              <a:gd name="T53" fmla="*/ 467 h 467"/>
              <a:gd name="T54" fmla="*/ 152 w 178"/>
              <a:gd name="T55" fmla="*/ 455 h 467"/>
              <a:gd name="T56" fmla="*/ 174 w 178"/>
              <a:gd name="T57" fmla="*/ 411 h 467"/>
              <a:gd name="T58" fmla="*/ 161 w 178"/>
              <a:gd name="T59" fmla="*/ 35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8" h="467">
                <a:moveTo>
                  <a:pt x="161" y="353"/>
                </a:moveTo>
                <a:cubicBezTo>
                  <a:pt x="148" y="337"/>
                  <a:pt x="132" y="332"/>
                  <a:pt x="132" y="332"/>
                </a:cubicBezTo>
                <a:cubicBezTo>
                  <a:pt x="138" y="263"/>
                  <a:pt x="138" y="263"/>
                  <a:pt x="138" y="263"/>
                </a:cubicBezTo>
                <a:cubicBezTo>
                  <a:pt x="143" y="217"/>
                  <a:pt x="143" y="217"/>
                  <a:pt x="143" y="217"/>
                </a:cubicBezTo>
                <a:cubicBezTo>
                  <a:pt x="145" y="195"/>
                  <a:pt x="145" y="195"/>
                  <a:pt x="145" y="195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62" y="11"/>
                  <a:pt x="162" y="11"/>
                  <a:pt x="162" y="11"/>
                </a:cubicBezTo>
                <a:cubicBezTo>
                  <a:pt x="162" y="11"/>
                  <a:pt x="128" y="7"/>
                  <a:pt x="98" y="4"/>
                </a:cubicBezTo>
                <a:cubicBezTo>
                  <a:pt x="90" y="3"/>
                  <a:pt x="82" y="3"/>
                  <a:pt x="76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2" y="2"/>
                  <a:pt x="69" y="2"/>
                  <a:pt x="66" y="1"/>
                </a:cubicBezTo>
                <a:cubicBezTo>
                  <a:pt x="65" y="1"/>
                  <a:pt x="64" y="1"/>
                  <a:pt x="63" y="1"/>
                </a:cubicBezTo>
                <a:cubicBezTo>
                  <a:pt x="54" y="0"/>
                  <a:pt x="47" y="3"/>
                  <a:pt x="42" y="8"/>
                </a:cubicBezTo>
                <a:cubicBezTo>
                  <a:pt x="41" y="9"/>
                  <a:pt x="40" y="10"/>
                  <a:pt x="39" y="11"/>
                </a:cubicBezTo>
                <a:cubicBezTo>
                  <a:pt x="38" y="13"/>
                  <a:pt x="38" y="14"/>
                  <a:pt x="38" y="16"/>
                </a:cubicBezTo>
                <a:cubicBezTo>
                  <a:pt x="36" y="38"/>
                  <a:pt x="36" y="38"/>
                  <a:pt x="36" y="38"/>
                </a:cubicBezTo>
                <a:cubicBezTo>
                  <a:pt x="33" y="71"/>
                  <a:pt x="33" y="71"/>
                  <a:pt x="33" y="71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5" y="158"/>
                  <a:pt x="25" y="158"/>
                  <a:pt x="25" y="158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1" y="206"/>
                  <a:pt x="21" y="206"/>
                  <a:pt x="21" y="206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13" y="291"/>
                  <a:pt x="13" y="291"/>
                  <a:pt x="13" y="291"/>
                </a:cubicBezTo>
                <a:cubicBezTo>
                  <a:pt x="2" y="412"/>
                  <a:pt x="2" y="412"/>
                  <a:pt x="2" y="412"/>
                </a:cubicBezTo>
                <a:cubicBezTo>
                  <a:pt x="0" y="436"/>
                  <a:pt x="18" y="457"/>
                  <a:pt x="41" y="459"/>
                </a:cubicBezTo>
                <a:cubicBezTo>
                  <a:pt x="135" y="467"/>
                  <a:pt x="135" y="467"/>
                  <a:pt x="135" y="467"/>
                </a:cubicBezTo>
                <a:cubicBezTo>
                  <a:pt x="141" y="464"/>
                  <a:pt x="146" y="460"/>
                  <a:pt x="152" y="455"/>
                </a:cubicBezTo>
                <a:cubicBezTo>
                  <a:pt x="162" y="445"/>
                  <a:pt x="171" y="431"/>
                  <a:pt x="174" y="411"/>
                </a:cubicBezTo>
                <a:cubicBezTo>
                  <a:pt x="178" y="384"/>
                  <a:pt x="171" y="365"/>
                  <a:pt x="161" y="353"/>
                </a:cubicBezTo>
                <a:close/>
              </a:path>
            </a:pathLst>
          </a:custGeom>
          <a:solidFill>
            <a:srgbClr val="7EA8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63" name="Freeform 190">
            <a:extLst>
              <a:ext uri="{FF2B5EF4-FFF2-40B4-BE49-F238E27FC236}">
                <a16:creationId xmlns:a16="http://schemas.microsoft.com/office/drawing/2014/main" id="{EC330D0B-C40B-4B8D-877A-92053BE2DABF}"/>
              </a:ext>
            </a:extLst>
          </p:cNvPr>
          <p:cNvSpPr>
            <a:spLocks/>
          </p:cNvSpPr>
          <p:nvPr/>
        </p:nvSpPr>
        <p:spPr bwMode="auto">
          <a:xfrm>
            <a:off x="4502183" y="6002893"/>
            <a:ext cx="132416" cy="523645"/>
          </a:xfrm>
          <a:custGeom>
            <a:avLst/>
            <a:gdLst>
              <a:gd name="T0" fmla="*/ 13 w 38"/>
              <a:gd name="T1" fmla="*/ 15 h 150"/>
              <a:gd name="T2" fmla="*/ 2 w 38"/>
              <a:gd name="T3" fmla="*/ 135 h 150"/>
              <a:gd name="T4" fmla="*/ 26 w 38"/>
              <a:gd name="T5" fmla="*/ 135 h 150"/>
              <a:gd name="T6" fmla="*/ 37 w 38"/>
              <a:gd name="T7" fmla="*/ 15 h 150"/>
              <a:gd name="T8" fmla="*/ 13 w 38"/>
              <a:gd name="T9" fmla="*/ 1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0">
                <a:moveTo>
                  <a:pt x="13" y="15"/>
                </a:moveTo>
                <a:cubicBezTo>
                  <a:pt x="9" y="55"/>
                  <a:pt x="6" y="95"/>
                  <a:pt x="2" y="135"/>
                </a:cubicBezTo>
                <a:cubicBezTo>
                  <a:pt x="0" y="150"/>
                  <a:pt x="24" y="150"/>
                  <a:pt x="26" y="135"/>
                </a:cubicBezTo>
                <a:cubicBezTo>
                  <a:pt x="30" y="95"/>
                  <a:pt x="33" y="55"/>
                  <a:pt x="37" y="15"/>
                </a:cubicBezTo>
                <a:cubicBezTo>
                  <a:pt x="38" y="0"/>
                  <a:pt x="14" y="0"/>
                  <a:pt x="13" y="15"/>
                </a:cubicBezTo>
                <a:close/>
              </a:path>
            </a:pathLst>
          </a:custGeom>
          <a:solidFill>
            <a:srgbClr val="EEF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64" name="Freeform 191">
            <a:extLst>
              <a:ext uri="{FF2B5EF4-FFF2-40B4-BE49-F238E27FC236}">
                <a16:creationId xmlns:a16="http://schemas.microsoft.com/office/drawing/2014/main" id="{0FE623BC-132E-4613-970C-7EA08F2266A3}"/>
              </a:ext>
            </a:extLst>
          </p:cNvPr>
          <p:cNvSpPr>
            <a:spLocks/>
          </p:cNvSpPr>
          <p:nvPr/>
        </p:nvSpPr>
        <p:spPr bwMode="auto">
          <a:xfrm>
            <a:off x="4417917" y="4512213"/>
            <a:ext cx="156492" cy="160504"/>
          </a:xfrm>
          <a:custGeom>
            <a:avLst/>
            <a:gdLst>
              <a:gd name="T0" fmla="*/ 1 w 45"/>
              <a:gd name="T1" fmla="*/ 21 h 46"/>
              <a:gd name="T2" fmla="*/ 21 w 45"/>
              <a:gd name="T3" fmla="*/ 45 h 46"/>
              <a:gd name="T4" fmla="*/ 44 w 45"/>
              <a:gd name="T5" fmla="*/ 25 h 46"/>
              <a:gd name="T6" fmla="*/ 25 w 45"/>
              <a:gd name="T7" fmla="*/ 1 h 46"/>
              <a:gd name="T8" fmla="*/ 1 w 45"/>
              <a:gd name="T9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6">
                <a:moveTo>
                  <a:pt x="1" y="21"/>
                </a:moveTo>
                <a:cubicBezTo>
                  <a:pt x="0" y="33"/>
                  <a:pt x="9" y="44"/>
                  <a:pt x="21" y="45"/>
                </a:cubicBezTo>
                <a:cubicBezTo>
                  <a:pt x="33" y="46"/>
                  <a:pt x="43" y="37"/>
                  <a:pt x="44" y="25"/>
                </a:cubicBezTo>
                <a:cubicBezTo>
                  <a:pt x="45" y="13"/>
                  <a:pt x="37" y="2"/>
                  <a:pt x="25" y="1"/>
                </a:cubicBezTo>
                <a:cubicBezTo>
                  <a:pt x="13" y="0"/>
                  <a:pt x="2" y="9"/>
                  <a:pt x="1" y="21"/>
                </a:cubicBezTo>
                <a:close/>
              </a:path>
            </a:pathLst>
          </a:custGeom>
          <a:solidFill>
            <a:srgbClr val="B3DB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265" name="Freeform 192">
            <a:extLst>
              <a:ext uri="{FF2B5EF4-FFF2-40B4-BE49-F238E27FC236}">
                <a16:creationId xmlns:a16="http://schemas.microsoft.com/office/drawing/2014/main" id="{951CEA52-752C-463D-853A-3EA799D800D1}"/>
              </a:ext>
            </a:extLst>
          </p:cNvPr>
          <p:cNvSpPr>
            <a:spLocks/>
          </p:cNvSpPr>
          <p:nvPr/>
        </p:nvSpPr>
        <p:spPr bwMode="auto">
          <a:xfrm>
            <a:off x="4114966" y="7238773"/>
            <a:ext cx="260819" cy="268844"/>
          </a:xfrm>
          <a:custGeom>
            <a:avLst/>
            <a:gdLst>
              <a:gd name="T0" fmla="*/ 74 w 75"/>
              <a:gd name="T1" fmla="*/ 42 h 77"/>
              <a:gd name="T2" fmla="*/ 41 w 75"/>
              <a:gd name="T3" fmla="*/ 2 h 77"/>
              <a:gd name="T4" fmla="*/ 2 w 75"/>
              <a:gd name="T5" fmla="*/ 36 h 77"/>
              <a:gd name="T6" fmla="*/ 35 w 75"/>
              <a:gd name="T7" fmla="*/ 75 h 77"/>
              <a:gd name="T8" fmla="*/ 74 w 75"/>
              <a:gd name="T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7">
                <a:moveTo>
                  <a:pt x="74" y="42"/>
                </a:moveTo>
                <a:cubicBezTo>
                  <a:pt x="75" y="22"/>
                  <a:pt x="61" y="4"/>
                  <a:pt x="41" y="2"/>
                </a:cubicBezTo>
                <a:cubicBezTo>
                  <a:pt x="21" y="0"/>
                  <a:pt x="4" y="15"/>
                  <a:pt x="2" y="36"/>
                </a:cubicBezTo>
                <a:cubicBezTo>
                  <a:pt x="0" y="56"/>
                  <a:pt x="15" y="74"/>
                  <a:pt x="35" y="75"/>
                </a:cubicBezTo>
                <a:cubicBezTo>
                  <a:pt x="54" y="77"/>
                  <a:pt x="72" y="62"/>
                  <a:pt x="74" y="42"/>
                </a:cubicBezTo>
                <a:close/>
              </a:path>
            </a:pathLst>
          </a:custGeom>
          <a:solidFill>
            <a:srgbClr val="433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094D287-1957-49E9-BE66-812E77C7550F}"/>
              </a:ext>
            </a:extLst>
          </p:cNvPr>
          <p:cNvGrpSpPr/>
          <p:nvPr/>
        </p:nvGrpSpPr>
        <p:grpSpPr>
          <a:xfrm>
            <a:off x="5629722" y="6195497"/>
            <a:ext cx="1241899" cy="1239893"/>
            <a:chOff x="12155488" y="5180013"/>
            <a:chExt cx="982663" cy="981075"/>
          </a:xfrm>
        </p:grpSpPr>
        <p:sp>
          <p:nvSpPr>
            <p:cNvPr id="271" name="Freeform 151">
              <a:extLst>
                <a:ext uri="{FF2B5EF4-FFF2-40B4-BE49-F238E27FC236}">
                  <a16:creationId xmlns:a16="http://schemas.microsoft.com/office/drawing/2014/main" id="{890F801B-4EEE-4358-A0A2-CFA9DF128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87251" y="5295901"/>
              <a:ext cx="719138" cy="728663"/>
            </a:xfrm>
            <a:custGeom>
              <a:avLst/>
              <a:gdLst>
                <a:gd name="T0" fmla="*/ 117 w 260"/>
                <a:gd name="T1" fmla="*/ 7 h 264"/>
                <a:gd name="T2" fmla="*/ 87 w 260"/>
                <a:gd name="T3" fmla="*/ 14 h 264"/>
                <a:gd name="T4" fmla="*/ 2 w 260"/>
                <a:gd name="T5" fmla="*/ 148 h 264"/>
                <a:gd name="T6" fmla="*/ 30 w 260"/>
                <a:gd name="T7" fmla="*/ 217 h 264"/>
                <a:gd name="T8" fmla="*/ 127 w 260"/>
                <a:gd name="T9" fmla="*/ 264 h 264"/>
                <a:gd name="T10" fmla="*/ 147 w 260"/>
                <a:gd name="T11" fmla="*/ 263 h 264"/>
                <a:gd name="T12" fmla="*/ 252 w 260"/>
                <a:gd name="T13" fmla="*/ 178 h 264"/>
                <a:gd name="T14" fmla="*/ 233 w 260"/>
                <a:gd name="T15" fmla="*/ 182 h 264"/>
                <a:gd name="T16" fmla="*/ 191 w 260"/>
                <a:gd name="T17" fmla="*/ 186 h 264"/>
                <a:gd name="T18" fmla="*/ 205 w 260"/>
                <a:gd name="T19" fmla="*/ 149 h 264"/>
                <a:gd name="T20" fmla="*/ 233 w 260"/>
                <a:gd name="T21" fmla="*/ 182 h 264"/>
                <a:gd name="T22" fmla="*/ 115 w 260"/>
                <a:gd name="T23" fmla="*/ 226 h 264"/>
                <a:gd name="T24" fmla="*/ 129 w 260"/>
                <a:gd name="T25" fmla="*/ 202 h 264"/>
                <a:gd name="T26" fmla="*/ 132 w 260"/>
                <a:gd name="T27" fmla="*/ 201 h 264"/>
                <a:gd name="T28" fmla="*/ 137 w 260"/>
                <a:gd name="T29" fmla="*/ 200 h 264"/>
                <a:gd name="T30" fmla="*/ 163 w 260"/>
                <a:gd name="T31" fmla="*/ 221 h 264"/>
                <a:gd name="T32" fmla="*/ 163 w 260"/>
                <a:gd name="T33" fmla="*/ 227 h 264"/>
                <a:gd name="T34" fmla="*/ 161 w 260"/>
                <a:gd name="T35" fmla="*/ 233 h 264"/>
                <a:gd name="T36" fmla="*/ 141 w 260"/>
                <a:gd name="T37" fmla="*/ 247 h 264"/>
                <a:gd name="T38" fmla="*/ 39 w 260"/>
                <a:gd name="T39" fmla="*/ 201 h 264"/>
                <a:gd name="T40" fmla="*/ 44 w 260"/>
                <a:gd name="T41" fmla="*/ 168 h 264"/>
                <a:gd name="T42" fmla="*/ 69 w 260"/>
                <a:gd name="T43" fmla="*/ 166 h 264"/>
                <a:gd name="T44" fmla="*/ 72 w 260"/>
                <a:gd name="T45" fmla="*/ 207 h 264"/>
                <a:gd name="T46" fmla="*/ 39 w 260"/>
                <a:gd name="T47" fmla="*/ 201 h 264"/>
                <a:gd name="T48" fmla="*/ 26 w 260"/>
                <a:gd name="T49" fmla="*/ 94 h 264"/>
                <a:gd name="T50" fmla="*/ 28 w 260"/>
                <a:gd name="T51" fmla="*/ 89 h 264"/>
                <a:gd name="T52" fmla="*/ 72 w 260"/>
                <a:gd name="T53" fmla="*/ 109 h 264"/>
                <a:gd name="T54" fmla="*/ 63 w 260"/>
                <a:gd name="T55" fmla="*/ 119 h 264"/>
                <a:gd name="T56" fmla="*/ 60 w 260"/>
                <a:gd name="T57" fmla="*/ 121 h 264"/>
                <a:gd name="T58" fmla="*/ 40 w 260"/>
                <a:gd name="T59" fmla="*/ 121 h 264"/>
                <a:gd name="T60" fmla="*/ 26 w 260"/>
                <a:gd name="T61" fmla="*/ 96 h 264"/>
                <a:gd name="T62" fmla="*/ 98 w 260"/>
                <a:gd name="T63" fmla="*/ 41 h 264"/>
                <a:gd name="T64" fmla="*/ 119 w 260"/>
                <a:gd name="T65" fmla="*/ 24 h 264"/>
                <a:gd name="T66" fmla="*/ 132 w 260"/>
                <a:gd name="T67" fmla="*/ 69 h 264"/>
                <a:gd name="T68" fmla="*/ 128 w 260"/>
                <a:gd name="T69" fmla="*/ 71 h 264"/>
                <a:gd name="T70" fmla="*/ 98 w 260"/>
                <a:gd name="T71" fmla="*/ 50 h 264"/>
                <a:gd name="T72" fmla="*/ 98 w 260"/>
                <a:gd name="T73" fmla="*/ 45 h 264"/>
                <a:gd name="T74" fmla="*/ 190 w 260"/>
                <a:gd name="T75" fmla="*/ 104 h 264"/>
                <a:gd name="T76" fmla="*/ 182 w 260"/>
                <a:gd name="T77" fmla="*/ 97 h 264"/>
                <a:gd name="T78" fmla="*/ 188 w 260"/>
                <a:gd name="T79" fmla="*/ 64 h 264"/>
                <a:gd name="T80" fmla="*/ 216 w 260"/>
                <a:gd name="T81" fmla="*/ 10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264">
                  <a:moveTo>
                    <a:pt x="258" y="123"/>
                  </a:moveTo>
                  <a:cubicBezTo>
                    <a:pt x="251" y="52"/>
                    <a:pt x="188" y="0"/>
                    <a:pt x="117" y="7"/>
                  </a:cubicBezTo>
                  <a:cubicBezTo>
                    <a:pt x="107" y="8"/>
                    <a:pt x="97" y="11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52" y="26"/>
                    <a:pt x="25" y="53"/>
                    <a:pt x="11" y="87"/>
                  </a:cubicBezTo>
                  <a:cubicBezTo>
                    <a:pt x="3" y="106"/>
                    <a:pt x="0" y="127"/>
                    <a:pt x="2" y="148"/>
                  </a:cubicBezTo>
                  <a:cubicBezTo>
                    <a:pt x="5" y="174"/>
                    <a:pt x="15" y="198"/>
                    <a:pt x="30" y="217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4" y="222"/>
                    <a:pt x="39" y="226"/>
                    <a:pt x="43" y="230"/>
                  </a:cubicBezTo>
                  <a:cubicBezTo>
                    <a:pt x="66" y="251"/>
                    <a:pt x="95" y="263"/>
                    <a:pt x="127" y="264"/>
                  </a:cubicBezTo>
                  <a:cubicBezTo>
                    <a:pt x="132" y="264"/>
                    <a:pt x="137" y="264"/>
                    <a:pt x="143" y="264"/>
                  </a:cubicBezTo>
                  <a:cubicBezTo>
                    <a:pt x="144" y="263"/>
                    <a:pt x="146" y="263"/>
                    <a:pt x="147" y="263"/>
                  </a:cubicBezTo>
                  <a:cubicBezTo>
                    <a:pt x="158" y="262"/>
                    <a:pt x="169" y="259"/>
                    <a:pt x="179" y="255"/>
                  </a:cubicBezTo>
                  <a:cubicBezTo>
                    <a:pt x="213" y="241"/>
                    <a:pt x="239" y="212"/>
                    <a:pt x="252" y="178"/>
                  </a:cubicBezTo>
                  <a:cubicBezTo>
                    <a:pt x="258" y="161"/>
                    <a:pt x="260" y="142"/>
                    <a:pt x="258" y="123"/>
                  </a:cubicBezTo>
                  <a:moveTo>
                    <a:pt x="233" y="182"/>
                  </a:moveTo>
                  <a:cubicBezTo>
                    <a:pt x="227" y="194"/>
                    <a:pt x="213" y="199"/>
                    <a:pt x="201" y="194"/>
                  </a:cubicBezTo>
                  <a:cubicBezTo>
                    <a:pt x="197" y="192"/>
                    <a:pt x="194" y="189"/>
                    <a:pt x="191" y="186"/>
                  </a:cubicBezTo>
                  <a:cubicBezTo>
                    <a:pt x="187" y="179"/>
                    <a:pt x="185" y="170"/>
                    <a:pt x="189" y="162"/>
                  </a:cubicBezTo>
                  <a:cubicBezTo>
                    <a:pt x="192" y="155"/>
                    <a:pt x="198" y="150"/>
                    <a:pt x="205" y="149"/>
                  </a:cubicBezTo>
                  <a:cubicBezTo>
                    <a:pt x="210" y="147"/>
                    <a:pt x="215" y="148"/>
                    <a:pt x="221" y="150"/>
                  </a:cubicBezTo>
                  <a:cubicBezTo>
                    <a:pt x="233" y="155"/>
                    <a:pt x="238" y="170"/>
                    <a:pt x="233" y="182"/>
                  </a:cubicBezTo>
                  <a:moveTo>
                    <a:pt x="136" y="247"/>
                  </a:moveTo>
                  <a:cubicBezTo>
                    <a:pt x="125" y="246"/>
                    <a:pt x="116" y="237"/>
                    <a:pt x="115" y="226"/>
                  </a:cubicBezTo>
                  <a:cubicBezTo>
                    <a:pt x="114" y="216"/>
                    <a:pt x="119" y="207"/>
                    <a:pt x="127" y="203"/>
                  </a:cubicBezTo>
                  <a:cubicBezTo>
                    <a:pt x="128" y="202"/>
                    <a:pt x="128" y="202"/>
                    <a:pt x="129" y="202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0" y="201"/>
                    <a:pt x="131" y="201"/>
                    <a:pt x="132" y="201"/>
                  </a:cubicBezTo>
                  <a:cubicBezTo>
                    <a:pt x="132" y="200"/>
                    <a:pt x="133" y="200"/>
                    <a:pt x="134" y="200"/>
                  </a:cubicBezTo>
                  <a:cubicBezTo>
                    <a:pt x="135" y="200"/>
                    <a:pt x="136" y="200"/>
                    <a:pt x="137" y="200"/>
                  </a:cubicBezTo>
                  <a:cubicBezTo>
                    <a:pt x="145" y="199"/>
                    <a:pt x="154" y="203"/>
                    <a:pt x="158" y="209"/>
                  </a:cubicBezTo>
                  <a:cubicBezTo>
                    <a:pt x="161" y="213"/>
                    <a:pt x="162" y="217"/>
                    <a:pt x="163" y="221"/>
                  </a:cubicBezTo>
                  <a:cubicBezTo>
                    <a:pt x="163" y="223"/>
                    <a:pt x="163" y="224"/>
                    <a:pt x="163" y="225"/>
                  </a:cubicBezTo>
                  <a:cubicBezTo>
                    <a:pt x="163" y="226"/>
                    <a:pt x="163" y="226"/>
                    <a:pt x="163" y="227"/>
                  </a:cubicBezTo>
                  <a:cubicBezTo>
                    <a:pt x="163" y="228"/>
                    <a:pt x="162" y="229"/>
                    <a:pt x="162" y="230"/>
                  </a:cubicBezTo>
                  <a:cubicBezTo>
                    <a:pt x="162" y="231"/>
                    <a:pt x="162" y="232"/>
                    <a:pt x="161" y="233"/>
                  </a:cubicBezTo>
                  <a:cubicBezTo>
                    <a:pt x="161" y="234"/>
                    <a:pt x="160" y="235"/>
                    <a:pt x="160" y="235"/>
                  </a:cubicBezTo>
                  <a:cubicBezTo>
                    <a:pt x="156" y="242"/>
                    <a:pt x="149" y="247"/>
                    <a:pt x="141" y="247"/>
                  </a:cubicBezTo>
                  <a:cubicBezTo>
                    <a:pt x="140" y="248"/>
                    <a:pt x="138" y="248"/>
                    <a:pt x="136" y="247"/>
                  </a:cubicBezTo>
                  <a:moveTo>
                    <a:pt x="39" y="201"/>
                  </a:moveTo>
                  <a:cubicBezTo>
                    <a:pt x="38" y="200"/>
                    <a:pt x="38" y="200"/>
                    <a:pt x="38" y="199"/>
                  </a:cubicBezTo>
                  <a:cubicBezTo>
                    <a:pt x="32" y="189"/>
                    <a:pt x="34" y="175"/>
                    <a:pt x="44" y="168"/>
                  </a:cubicBezTo>
                  <a:cubicBezTo>
                    <a:pt x="47" y="166"/>
                    <a:pt x="49" y="165"/>
                    <a:pt x="52" y="164"/>
                  </a:cubicBezTo>
                  <a:cubicBezTo>
                    <a:pt x="58" y="162"/>
                    <a:pt x="64" y="163"/>
                    <a:pt x="69" y="166"/>
                  </a:cubicBezTo>
                  <a:cubicBezTo>
                    <a:pt x="73" y="167"/>
                    <a:pt x="76" y="170"/>
                    <a:pt x="78" y="173"/>
                  </a:cubicBezTo>
                  <a:cubicBezTo>
                    <a:pt x="86" y="184"/>
                    <a:pt x="83" y="199"/>
                    <a:pt x="72" y="207"/>
                  </a:cubicBezTo>
                  <a:cubicBezTo>
                    <a:pt x="66" y="211"/>
                    <a:pt x="58" y="212"/>
                    <a:pt x="51" y="210"/>
                  </a:cubicBezTo>
                  <a:cubicBezTo>
                    <a:pt x="47" y="209"/>
                    <a:pt x="42" y="206"/>
                    <a:pt x="39" y="201"/>
                  </a:cubicBezTo>
                  <a:moveTo>
                    <a:pt x="26" y="96"/>
                  </a:moveTo>
                  <a:cubicBezTo>
                    <a:pt x="26" y="96"/>
                    <a:pt x="26" y="95"/>
                    <a:pt x="26" y="94"/>
                  </a:cubicBezTo>
                  <a:cubicBezTo>
                    <a:pt x="26" y="93"/>
                    <a:pt x="27" y="92"/>
                    <a:pt x="27" y="92"/>
                  </a:cubicBezTo>
                  <a:cubicBezTo>
                    <a:pt x="27" y="91"/>
                    <a:pt x="27" y="90"/>
                    <a:pt x="28" y="89"/>
                  </a:cubicBezTo>
                  <a:cubicBezTo>
                    <a:pt x="33" y="77"/>
                    <a:pt x="47" y="72"/>
                    <a:pt x="60" y="77"/>
                  </a:cubicBezTo>
                  <a:cubicBezTo>
                    <a:pt x="72" y="83"/>
                    <a:pt x="77" y="97"/>
                    <a:pt x="72" y="109"/>
                  </a:cubicBezTo>
                  <a:cubicBezTo>
                    <a:pt x="70" y="112"/>
                    <a:pt x="68" y="115"/>
                    <a:pt x="65" y="117"/>
                  </a:cubicBezTo>
                  <a:cubicBezTo>
                    <a:pt x="64" y="118"/>
                    <a:pt x="63" y="119"/>
                    <a:pt x="63" y="119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2" y="120"/>
                    <a:pt x="61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53" y="124"/>
                    <a:pt x="46" y="124"/>
                    <a:pt x="40" y="121"/>
                  </a:cubicBezTo>
                  <a:cubicBezTo>
                    <a:pt x="31" y="117"/>
                    <a:pt x="25" y="108"/>
                    <a:pt x="26" y="99"/>
                  </a:cubicBezTo>
                  <a:cubicBezTo>
                    <a:pt x="26" y="98"/>
                    <a:pt x="26" y="97"/>
                    <a:pt x="26" y="96"/>
                  </a:cubicBezTo>
                  <a:moveTo>
                    <a:pt x="98" y="45"/>
                  </a:moveTo>
                  <a:cubicBezTo>
                    <a:pt x="98" y="44"/>
                    <a:pt x="98" y="42"/>
                    <a:pt x="98" y="41"/>
                  </a:cubicBezTo>
                  <a:cubicBezTo>
                    <a:pt x="99" y="40"/>
                    <a:pt x="99" y="39"/>
                    <a:pt x="99" y="38"/>
                  </a:cubicBezTo>
                  <a:cubicBezTo>
                    <a:pt x="103" y="30"/>
                    <a:pt x="110" y="24"/>
                    <a:pt x="119" y="24"/>
                  </a:cubicBezTo>
                  <a:cubicBezTo>
                    <a:pt x="132" y="22"/>
                    <a:pt x="144" y="32"/>
                    <a:pt x="145" y="45"/>
                  </a:cubicBezTo>
                  <a:cubicBezTo>
                    <a:pt x="146" y="55"/>
                    <a:pt x="141" y="65"/>
                    <a:pt x="132" y="69"/>
                  </a:cubicBezTo>
                  <a:cubicBezTo>
                    <a:pt x="131" y="69"/>
                    <a:pt x="131" y="70"/>
                    <a:pt x="130" y="70"/>
                  </a:cubicBezTo>
                  <a:cubicBezTo>
                    <a:pt x="129" y="70"/>
                    <a:pt x="129" y="70"/>
                    <a:pt x="128" y="71"/>
                  </a:cubicBezTo>
                  <a:cubicBezTo>
                    <a:pt x="127" y="71"/>
                    <a:pt x="125" y="71"/>
                    <a:pt x="124" y="71"/>
                  </a:cubicBezTo>
                  <a:cubicBezTo>
                    <a:pt x="111" y="73"/>
                    <a:pt x="99" y="63"/>
                    <a:pt x="98" y="50"/>
                  </a:cubicBezTo>
                  <a:cubicBezTo>
                    <a:pt x="97" y="49"/>
                    <a:pt x="97" y="48"/>
                    <a:pt x="97" y="47"/>
                  </a:cubicBezTo>
                  <a:cubicBezTo>
                    <a:pt x="97" y="47"/>
                    <a:pt x="97" y="46"/>
                    <a:pt x="98" y="45"/>
                  </a:cubicBezTo>
                  <a:moveTo>
                    <a:pt x="190" y="104"/>
                  </a:moveTo>
                  <a:cubicBezTo>
                    <a:pt x="190" y="104"/>
                    <a:pt x="190" y="104"/>
                    <a:pt x="190" y="104"/>
                  </a:cubicBezTo>
                  <a:cubicBezTo>
                    <a:pt x="187" y="103"/>
                    <a:pt x="185" y="101"/>
                    <a:pt x="183" y="98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75" y="86"/>
                    <a:pt x="178" y="72"/>
                    <a:pt x="188" y="64"/>
                  </a:cubicBezTo>
                  <a:cubicBezTo>
                    <a:pt x="199" y="57"/>
                    <a:pt x="214" y="59"/>
                    <a:pt x="222" y="70"/>
                  </a:cubicBezTo>
                  <a:cubicBezTo>
                    <a:pt x="229" y="81"/>
                    <a:pt x="227" y="96"/>
                    <a:pt x="216" y="103"/>
                  </a:cubicBezTo>
                  <a:cubicBezTo>
                    <a:pt x="208" y="109"/>
                    <a:pt x="198" y="109"/>
                    <a:pt x="190" y="104"/>
                  </a:cubicBezTo>
                </a:path>
              </a:pathLst>
            </a:custGeom>
            <a:solidFill>
              <a:srgbClr val="7B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72" name="Freeform 152">
              <a:extLst>
                <a:ext uri="{FF2B5EF4-FFF2-40B4-BE49-F238E27FC236}">
                  <a16:creationId xmlns:a16="http://schemas.microsoft.com/office/drawing/2014/main" id="{52E2EAF4-B726-4A97-86A2-4FB613C4A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55488" y="5180013"/>
              <a:ext cx="982663" cy="981075"/>
            </a:xfrm>
            <a:custGeom>
              <a:avLst/>
              <a:gdLst>
                <a:gd name="T0" fmla="*/ 328 w 356"/>
                <a:gd name="T1" fmla="*/ 169 h 355"/>
                <a:gd name="T2" fmla="*/ 347 w 356"/>
                <a:gd name="T3" fmla="*/ 122 h 355"/>
                <a:gd name="T4" fmla="*/ 312 w 356"/>
                <a:gd name="T5" fmla="*/ 112 h 355"/>
                <a:gd name="T6" fmla="*/ 333 w 356"/>
                <a:gd name="T7" fmla="*/ 91 h 355"/>
                <a:gd name="T8" fmla="*/ 285 w 356"/>
                <a:gd name="T9" fmla="*/ 73 h 355"/>
                <a:gd name="T10" fmla="*/ 259 w 356"/>
                <a:gd name="T11" fmla="*/ 52 h 355"/>
                <a:gd name="T12" fmla="*/ 233 w 356"/>
                <a:gd name="T13" fmla="*/ 9 h 355"/>
                <a:gd name="T14" fmla="*/ 216 w 356"/>
                <a:gd name="T15" fmla="*/ 33 h 355"/>
                <a:gd name="T16" fmla="*/ 178 w 356"/>
                <a:gd name="T17" fmla="*/ 0 h 355"/>
                <a:gd name="T18" fmla="*/ 170 w 356"/>
                <a:gd name="T19" fmla="*/ 28 h 355"/>
                <a:gd name="T20" fmla="*/ 123 w 356"/>
                <a:gd name="T21" fmla="*/ 9 h 355"/>
                <a:gd name="T22" fmla="*/ 124 w 356"/>
                <a:gd name="T23" fmla="*/ 38 h 355"/>
                <a:gd name="T24" fmla="*/ 103 w 356"/>
                <a:gd name="T25" fmla="*/ 33 h 355"/>
                <a:gd name="T26" fmla="*/ 84 w 356"/>
                <a:gd name="T27" fmla="*/ 62 h 355"/>
                <a:gd name="T28" fmla="*/ 34 w 356"/>
                <a:gd name="T29" fmla="*/ 74 h 355"/>
                <a:gd name="T30" fmla="*/ 41 w 356"/>
                <a:gd name="T31" fmla="*/ 107 h 355"/>
                <a:gd name="T32" fmla="*/ 9 w 356"/>
                <a:gd name="T33" fmla="*/ 123 h 355"/>
                <a:gd name="T34" fmla="*/ 31 w 356"/>
                <a:gd name="T35" fmla="*/ 152 h 355"/>
                <a:gd name="T36" fmla="*/ 29 w 356"/>
                <a:gd name="T37" fmla="*/ 186 h 355"/>
                <a:gd name="T38" fmla="*/ 5 w 356"/>
                <a:gd name="T39" fmla="*/ 211 h 355"/>
                <a:gd name="T40" fmla="*/ 26 w 356"/>
                <a:gd name="T41" fmla="*/ 232 h 355"/>
                <a:gd name="T42" fmla="*/ 44 w 356"/>
                <a:gd name="T43" fmla="*/ 243 h 355"/>
                <a:gd name="T44" fmla="*/ 62 w 356"/>
                <a:gd name="T45" fmla="*/ 272 h 355"/>
                <a:gd name="T46" fmla="*/ 70 w 356"/>
                <a:gd name="T47" fmla="*/ 280 h 355"/>
                <a:gd name="T48" fmla="*/ 58 w 356"/>
                <a:gd name="T49" fmla="*/ 307 h 355"/>
                <a:gd name="T50" fmla="*/ 74 w 356"/>
                <a:gd name="T51" fmla="*/ 322 h 355"/>
                <a:gd name="T52" fmla="*/ 104 w 356"/>
                <a:gd name="T53" fmla="*/ 338 h 355"/>
                <a:gd name="T54" fmla="*/ 153 w 356"/>
                <a:gd name="T55" fmla="*/ 325 h 355"/>
                <a:gd name="T56" fmla="*/ 157 w 356"/>
                <a:gd name="T57" fmla="*/ 353 h 355"/>
                <a:gd name="T58" fmla="*/ 186 w 356"/>
                <a:gd name="T59" fmla="*/ 327 h 355"/>
                <a:gd name="T60" fmla="*/ 213 w 356"/>
                <a:gd name="T61" fmla="*/ 351 h 355"/>
                <a:gd name="T62" fmla="*/ 232 w 356"/>
                <a:gd name="T63" fmla="*/ 317 h 355"/>
                <a:gd name="T64" fmla="*/ 254 w 356"/>
                <a:gd name="T65" fmla="*/ 322 h 355"/>
                <a:gd name="T66" fmla="*/ 273 w 356"/>
                <a:gd name="T67" fmla="*/ 294 h 355"/>
                <a:gd name="T68" fmla="*/ 308 w 356"/>
                <a:gd name="T69" fmla="*/ 298 h 355"/>
                <a:gd name="T70" fmla="*/ 310 w 356"/>
                <a:gd name="T71" fmla="*/ 247 h 355"/>
                <a:gd name="T72" fmla="*/ 330 w 356"/>
                <a:gd name="T73" fmla="*/ 251 h 355"/>
                <a:gd name="T74" fmla="*/ 347 w 356"/>
                <a:gd name="T75" fmla="*/ 232 h 355"/>
                <a:gd name="T76" fmla="*/ 354 w 356"/>
                <a:gd name="T77" fmla="*/ 198 h 355"/>
                <a:gd name="T78" fmla="*/ 288 w 356"/>
                <a:gd name="T79" fmla="*/ 235 h 355"/>
                <a:gd name="T80" fmla="*/ 273 w 356"/>
                <a:gd name="T81" fmla="*/ 258 h 355"/>
                <a:gd name="T82" fmla="*/ 268 w 356"/>
                <a:gd name="T83" fmla="*/ 263 h 355"/>
                <a:gd name="T84" fmla="*/ 259 w 356"/>
                <a:gd name="T85" fmla="*/ 272 h 355"/>
                <a:gd name="T86" fmla="*/ 248 w 356"/>
                <a:gd name="T87" fmla="*/ 280 h 355"/>
                <a:gd name="T88" fmla="*/ 237 w 356"/>
                <a:gd name="T89" fmla="*/ 287 h 355"/>
                <a:gd name="T90" fmla="*/ 229 w 356"/>
                <a:gd name="T91" fmla="*/ 291 h 355"/>
                <a:gd name="T92" fmla="*/ 198 w 356"/>
                <a:gd name="T93" fmla="*/ 300 h 355"/>
                <a:gd name="T94" fmla="*/ 93 w 356"/>
                <a:gd name="T95" fmla="*/ 268 h 355"/>
                <a:gd name="T96" fmla="*/ 63 w 356"/>
                <a:gd name="T97" fmla="*/ 132 h 355"/>
                <a:gd name="T98" fmla="*/ 68 w 356"/>
                <a:gd name="T99" fmla="*/ 121 h 355"/>
                <a:gd name="T100" fmla="*/ 75 w 356"/>
                <a:gd name="T101" fmla="*/ 109 h 355"/>
                <a:gd name="T102" fmla="*/ 79 w 356"/>
                <a:gd name="T103" fmla="*/ 102 h 355"/>
                <a:gd name="T104" fmla="*/ 93 w 356"/>
                <a:gd name="T105" fmla="*/ 87 h 355"/>
                <a:gd name="T106" fmla="*/ 108 w 356"/>
                <a:gd name="T107" fmla="*/ 75 h 355"/>
                <a:gd name="T108" fmla="*/ 113 w 356"/>
                <a:gd name="T109" fmla="*/ 72 h 355"/>
                <a:gd name="T110" fmla="*/ 117 w 356"/>
                <a:gd name="T111" fmla="*/ 70 h 355"/>
                <a:gd name="T112" fmla="*/ 121 w 356"/>
                <a:gd name="T113" fmla="*/ 68 h 355"/>
                <a:gd name="T114" fmla="*/ 133 w 356"/>
                <a:gd name="T115" fmla="*/ 62 h 355"/>
                <a:gd name="T116" fmla="*/ 165 w 356"/>
                <a:gd name="T117" fmla="*/ 54 h 355"/>
                <a:gd name="T118" fmla="*/ 293 w 356"/>
                <a:gd name="T119" fmla="*/ 2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6" h="355">
                  <a:moveTo>
                    <a:pt x="354" y="198"/>
                  </a:moveTo>
                  <a:cubicBezTo>
                    <a:pt x="355" y="191"/>
                    <a:pt x="356" y="184"/>
                    <a:pt x="355" y="177"/>
                  </a:cubicBezTo>
                  <a:cubicBezTo>
                    <a:pt x="346" y="173"/>
                    <a:pt x="337" y="172"/>
                    <a:pt x="328" y="169"/>
                  </a:cubicBezTo>
                  <a:cubicBezTo>
                    <a:pt x="326" y="165"/>
                    <a:pt x="327" y="161"/>
                    <a:pt x="325" y="156"/>
                  </a:cubicBezTo>
                  <a:cubicBezTo>
                    <a:pt x="334" y="152"/>
                    <a:pt x="343" y="148"/>
                    <a:pt x="352" y="144"/>
                  </a:cubicBezTo>
                  <a:cubicBezTo>
                    <a:pt x="352" y="136"/>
                    <a:pt x="349" y="129"/>
                    <a:pt x="347" y="122"/>
                  </a:cubicBezTo>
                  <a:cubicBezTo>
                    <a:pt x="342" y="121"/>
                    <a:pt x="337" y="122"/>
                    <a:pt x="332" y="123"/>
                  </a:cubicBezTo>
                  <a:cubicBezTo>
                    <a:pt x="327" y="123"/>
                    <a:pt x="323" y="123"/>
                    <a:pt x="318" y="124"/>
                  </a:cubicBezTo>
                  <a:cubicBezTo>
                    <a:pt x="315" y="120"/>
                    <a:pt x="314" y="116"/>
                    <a:pt x="312" y="112"/>
                  </a:cubicBezTo>
                  <a:cubicBezTo>
                    <a:pt x="313" y="111"/>
                    <a:pt x="314" y="110"/>
                    <a:pt x="315" y="109"/>
                  </a:cubicBezTo>
                  <a:cubicBezTo>
                    <a:pt x="319" y="104"/>
                    <a:pt x="324" y="100"/>
                    <a:pt x="329" y="96"/>
                  </a:cubicBezTo>
                  <a:cubicBezTo>
                    <a:pt x="330" y="94"/>
                    <a:pt x="332" y="93"/>
                    <a:pt x="333" y="91"/>
                  </a:cubicBezTo>
                  <a:cubicBezTo>
                    <a:pt x="330" y="84"/>
                    <a:pt x="326" y="78"/>
                    <a:pt x="321" y="73"/>
                  </a:cubicBezTo>
                  <a:cubicBezTo>
                    <a:pt x="312" y="75"/>
                    <a:pt x="303" y="80"/>
                    <a:pt x="294" y="83"/>
                  </a:cubicBezTo>
                  <a:cubicBezTo>
                    <a:pt x="291" y="80"/>
                    <a:pt x="288" y="77"/>
                    <a:pt x="285" y="73"/>
                  </a:cubicBezTo>
                  <a:cubicBezTo>
                    <a:pt x="290" y="65"/>
                    <a:pt x="295" y="57"/>
                    <a:pt x="299" y="48"/>
                  </a:cubicBezTo>
                  <a:cubicBezTo>
                    <a:pt x="294" y="42"/>
                    <a:pt x="288" y="38"/>
                    <a:pt x="282" y="33"/>
                  </a:cubicBezTo>
                  <a:cubicBezTo>
                    <a:pt x="274" y="39"/>
                    <a:pt x="267" y="46"/>
                    <a:pt x="259" y="52"/>
                  </a:cubicBezTo>
                  <a:cubicBezTo>
                    <a:pt x="255" y="50"/>
                    <a:pt x="251" y="48"/>
                    <a:pt x="248" y="46"/>
                  </a:cubicBezTo>
                  <a:cubicBezTo>
                    <a:pt x="249" y="36"/>
                    <a:pt x="252" y="26"/>
                    <a:pt x="253" y="17"/>
                  </a:cubicBezTo>
                  <a:cubicBezTo>
                    <a:pt x="246" y="13"/>
                    <a:pt x="240" y="11"/>
                    <a:pt x="233" y="9"/>
                  </a:cubicBezTo>
                  <a:cubicBezTo>
                    <a:pt x="232" y="10"/>
                    <a:pt x="230" y="11"/>
                    <a:pt x="230" y="12"/>
                  </a:cubicBezTo>
                  <a:cubicBezTo>
                    <a:pt x="226" y="18"/>
                    <a:pt x="223" y="23"/>
                    <a:pt x="220" y="28"/>
                  </a:cubicBezTo>
                  <a:cubicBezTo>
                    <a:pt x="219" y="30"/>
                    <a:pt x="217" y="31"/>
                    <a:pt x="216" y="33"/>
                  </a:cubicBezTo>
                  <a:cubicBezTo>
                    <a:pt x="212" y="32"/>
                    <a:pt x="208" y="32"/>
                    <a:pt x="204" y="30"/>
                  </a:cubicBezTo>
                  <a:cubicBezTo>
                    <a:pt x="202" y="21"/>
                    <a:pt x="202" y="11"/>
                    <a:pt x="199" y="1"/>
                  </a:cubicBezTo>
                  <a:cubicBezTo>
                    <a:pt x="192" y="0"/>
                    <a:pt x="185" y="0"/>
                    <a:pt x="178" y="0"/>
                  </a:cubicBezTo>
                  <a:cubicBezTo>
                    <a:pt x="177" y="1"/>
                    <a:pt x="177" y="3"/>
                    <a:pt x="176" y="4"/>
                  </a:cubicBezTo>
                  <a:cubicBezTo>
                    <a:pt x="174" y="11"/>
                    <a:pt x="173" y="18"/>
                    <a:pt x="171" y="25"/>
                  </a:cubicBezTo>
                  <a:cubicBezTo>
                    <a:pt x="171" y="26"/>
                    <a:pt x="170" y="27"/>
                    <a:pt x="170" y="28"/>
                  </a:cubicBezTo>
                  <a:cubicBezTo>
                    <a:pt x="166" y="29"/>
                    <a:pt x="161" y="29"/>
                    <a:pt x="157" y="30"/>
                  </a:cubicBezTo>
                  <a:cubicBezTo>
                    <a:pt x="152" y="21"/>
                    <a:pt x="149" y="12"/>
                    <a:pt x="144" y="4"/>
                  </a:cubicBezTo>
                  <a:cubicBezTo>
                    <a:pt x="137" y="4"/>
                    <a:pt x="130" y="6"/>
                    <a:pt x="123" y="9"/>
                  </a:cubicBezTo>
                  <a:cubicBezTo>
                    <a:pt x="123" y="10"/>
                    <a:pt x="123" y="11"/>
                    <a:pt x="123" y="13"/>
                  </a:cubicBezTo>
                  <a:cubicBezTo>
                    <a:pt x="123" y="19"/>
                    <a:pt x="123" y="25"/>
                    <a:pt x="124" y="31"/>
                  </a:cubicBezTo>
                  <a:cubicBezTo>
                    <a:pt x="124" y="33"/>
                    <a:pt x="124" y="36"/>
                    <a:pt x="124" y="38"/>
                  </a:cubicBezTo>
                  <a:cubicBezTo>
                    <a:pt x="123" y="39"/>
                    <a:pt x="121" y="40"/>
                    <a:pt x="120" y="40"/>
                  </a:cubicBezTo>
                  <a:cubicBezTo>
                    <a:pt x="117" y="41"/>
                    <a:pt x="115" y="43"/>
                    <a:pt x="113" y="44"/>
                  </a:cubicBezTo>
                  <a:cubicBezTo>
                    <a:pt x="109" y="41"/>
                    <a:pt x="106" y="37"/>
                    <a:pt x="103" y="33"/>
                  </a:cubicBezTo>
                  <a:cubicBezTo>
                    <a:pt x="99" y="30"/>
                    <a:pt x="96" y="26"/>
                    <a:pt x="93" y="23"/>
                  </a:cubicBezTo>
                  <a:cubicBezTo>
                    <a:pt x="87" y="25"/>
                    <a:pt x="80" y="29"/>
                    <a:pt x="74" y="35"/>
                  </a:cubicBezTo>
                  <a:cubicBezTo>
                    <a:pt x="76" y="44"/>
                    <a:pt x="81" y="52"/>
                    <a:pt x="84" y="62"/>
                  </a:cubicBezTo>
                  <a:cubicBezTo>
                    <a:pt x="81" y="65"/>
                    <a:pt x="78" y="67"/>
                    <a:pt x="74" y="71"/>
                  </a:cubicBezTo>
                  <a:cubicBezTo>
                    <a:pt x="66" y="66"/>
                    <a:pt x="57" y="61"/>
                    <a:pt x="49" y="57"/>
                  </a:cubicBezTo>
                  <a:cubicBezTo>
                    <a:pt x="44" y="61"/>
                    <a:pt x="39" y="66"/>
                    <a:pt x="34" y="74"/>
                  </a:cubicBezTo>
                  <a:cubicBezTo>
                    <a:pt x="40" y="82"/>
                    <a:pt x="46" y="89"/>
                    <a:pt x="53" y="96"/>
                  </a:cubicBezTo>
                  <a:cubicBezTo>
                    <a:pt x="51" y="100"/>
                    <a:pt x="49" y="104"/>
                    <a:pt x="46" y="108"/>
                  </a:cubicBezTo>
                  <a:cubicBezTo>
                    <a:pt x="45" y="108"/>
                    <a:pt x="43" y="107"/>
                    <a:pt x="41" y="107"/>
                  </a:cubicBezTo>
                  <a:cubicBezTo>
                    <a:pt x="40" y="107"/>
                    <a:pt x="38" y="107"/>
                    <a:pt x="37" y="106"/>
                  </a:cubicBezTo>
                  <a:cubicBezTo>
                    <a:pt x="30" y="105"/>
                    <a:pt x="24" y="103"/>
                    <a:pt x="17" y="103"/>
                  </a:cubicBezTo>
                  <a:cubicBezTo>
                    <a:pt x="14" y="109"/>
                    <a:pt x="11" y="116"/>
                    <a:pt x="9" y="123"/>
                  </a:cubicBezTo>
                  <a:cubicBezTo>
                    <a:pt x="17" y="130"/>
                    <a:pt x="26" y="134"/>
                    <a:pt x="34" y="139"/>
                  </a:cubicBezTo>
                  <a:cubicBezTo>
                    <a:pt x="33" y="141"/>
                    <a:pt x="33" y="143"/>
                    <a:pt x="33" y="145"/>
                  </a:cubicBezTo>
                  <a:cubicBezTo>
                    <a:pt x="32" y="148"/>
                    <a:pt x="32" y="150"/>
                    <a:pt x="31" y="152"/>
                  </a:cubicBezTo>
                  <a:cubicBezTo>
                    <a:pt x="21" y="154"/>
                    <a:pt x="12" y="154"/>
                    <a:pt x="2" y="156"/>
                  </a:cubicBezTo>
                  <a:cubicBezTo>
                    <a:pt x="1" y="164"/>
                    <a:pt x="0" y="171"/>
                    <a:pt x="1" y="178"/>
                  </a:cubicBezTo>
                  <a:cubicBezTo>
                    <a:pt x="10" y="182"/>
                    <a:pt x="19" y="183"/>
                    <a:pt x="29" y="186"/>
                  </a:cubicBezTo>
                  <a:cubicBezTo>
                    <a:pt x="30" y="190"/>
                    <a:pt x="30" y="194"/>
                    <a:pt x="31" y="199"/>
                  </a:cubicBezTo>
                  <a:cubicBezTo>
                    <a:pt x="24" y="202"/>
                    <a:pt x="18" y="205"/>
                    <a:pt x="11" y="208"/>
                  </a:cubicBezTo>
                  <a:cubicBezTo>
                    <a:pt x="9" y="209"/>
                    <a:pt x="7" y="210"/>
                    <a:pt x="5" y="211"/>
                  </a:cubicBezTo>
                  <a:cubicBezTo>
                    <a:pt x="5" y="216"/>
                    <a:pt x="6" y="220"/>
                    <a:pt x="7" y="224"/>
                  </a:cubicBezTo>
                  <a:cubicBezTo>
                    <a:pt x="8" y="227"/>
                    <a:pt x="9" y="230"/>
                    <a:pt x="10" y="233"/>
                  </a:cubicBezTo>
                  <a:cubicBezTo>
                    <a:pt x="15" y="233"/>
                    <a:pt x="21" y="233"/>
                    <a:pt x="26" y="232"/>
                  </a:cubicBezTo>
                  <a:cubicBezTo>
                    <a:pt x="30" y="232"/>
                    <a:pt x="35" y="231"/>
                    <a:pt x="39" y="231"/>
                  </a:cubicBezTo>
                  <a:cubicBezTo>
                    <a:pt x="40" y="233"/>
                    <a:pt x="41" y="235"/>
                    <a:pt x="42" y="237"/>
                  </a:cubicBezTo>
                  <a:cubicBezTo>
                    <a:pt x="43" y="239"/>
                    <a:pt x="43" y="241"/>
                    <a:pt x="44" y="243"/>
                  </a:cubicBezTo>
                  <a:cubicBezTo>
                    <a:pt x="37" y="250"/>
                    <a:pt x="30" y="256"/>
                    <a:pt x="23" y="264"/>
                  </a:cubicBezTo>
                  <a:cubicBezTo>
                    <a:pt x="26" y="271"/>
                    <a:pt x="31" y="276"/>
                    <a:pt x="35" y="282"/>
                  </a:cubicBezTo>
                  <a:cubicBezTo>
                    <a:pt x="44" y="280"/>
                    <a:pt x="53" y="275"/>
                    <a:pt x="62" y="272"/>
                  </a:cubicBezTo>
                  <a:cubicBezTo>
                    <a:pt x="64" y="273"/>
                    <a:pt x="65" y="275"/>
                    <a:pt x="67" y="276"/>
                  </a:cubicBezTo>
                  <a:cubicBezTo>
                    <a:pt x="68" y="277"/>
                    <a:pt x="69" y="279"/>
                    <a:pt x="70" y="280"/>
                  </a:cubicBezTo>
                  <a:cubicBezTo>
                    <a:pt x="70" y="280"/>
                    <a:pt x="70" y="280"/>
                    <a:pt x="70" y="280"/>
                  </a:cubicBezTo>
                  <a:cubicBezTo>
                    <a:pt x="70" y="280"/>
                    <a:pt x="71" y="281"/>
                    <a:pt x="71" y="281"/>
                  </a:cubicBezTo>
                  <a:cubicBezTo>
                    <a:pt x="69" y="286"/>
                    <a:pt x="66" y="290"/>
                    <a:pt x="64" y="295"/>
                  </a:cubicBezTo>
                  <a:cubicBezTo>
                    <a:pt x="62" y="299"/>
                    <a:pt x="60" y="303"/>
                    <a:pt x="58" y="307"/>
                  </a:cubicBezTo>
                  <a:cubicBezTo>
                    <a:pt x="58" y="308"/>
                    <a:pt x="58" y="308"/>
                    <a:pt x="59" y="308"/>
                  </a:cubicBezTo>
                  <a:cubicBezTo>
                    <a:pt x="63" y="313"/>
                    <a:pt x="68" y="316"/>
                    <a:pt x="72" y="320"/>
                  </a:cubicBezTo>
                  <a:cubicBezTo>
                    <a:pt x="73" y="321"/>
                    <a:pt x="74" y="321"/>
                    <a:pt x="74" y="322"/>
                  </a:cubicBezTo>
                  <a:cubicBezTo>
                    <a:pt x="83" y="316"/>
                    <a:pt x="90" y="309"/>
                    <a:pt x="97" y="303"/>
                  </a:cubicBezTo>
                  <a:cubicBezTo>
                    <a:pt x="101" y="304"/>
                    <a:pt x="105" y="307"/>
                    <a:pt x="109" y="309"/>
                  </a:cubicBezTo>
                  <a:cubicBezTo>
                    <a:pt x="107" y="319"/>
                    <a:pt x="104" y="328"/>
                    <a:pt x="104" y="338"/>
                  </a:cubicBezTo>
                  <a:cubicBezTo>
                    <a:pt x="109" y="341"/>
                    <a:pt x="116" y="344"/>
                    <a:pt x="124" y="346"/>
                  </a:cubicBezTo>
                  <a:cubicBezTo>
                    <a:pt x="130" y="339"/>
                    <a:pt x="135" y="330"/>
                    <a:pt x="140" y="322"/>
                  </a:cubicBezTo>
                  <a:cubicBezTo>
                    <a:pt x="144" y="322"/>
                    <a:pt x="149" y="323"/>
                    <a:pt x="153" y="325"/>
                  </a:cubicBezTo>
                  <a:cubicBezTo>
                    <a:pt x="154" y="330"/>
                    <a:pt x="154" y="335"/>
                    <a:pt x="155" y="340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5"/>
                    <a:pt x="156" y="349"/>
                    <a:pt x="157" y="353"/>
                  </a:cubicBezTo>
                  <a:cubicBezTo>
                    <a:pt x="160" y="354"/>
                    <a:pt x="164" y="355"/>
                    <a:pt x="167" y="355"/>
                  </a:cubicBezTo>
                  <a:cubicBezTo>
                    <a:pt x="171" y="355"/>
                    <a:pt x="175" y="355"/>
                    <a:pt x="179" y="355"/>
                  </a:cubicBezTo>
                  <a:cubicBezTo>
                    <a:pt x="183" y="346"/>
                    <a:pt x="184" y="336"/>
                    <a:pt x="186" y="327"/>
                  </a:cubicBezTo>
                  <a:cubicBezTo>
                    <a:pt x="189" y="326"/>
                    <a:pt x="191" y="326"/>
                    <a:pt x="193" y="326"/>
                  </a:cubicBezTo>
                  <a:cubicBezTo>
                    <a:pt x="195" y="325"/>
                    <a:pt x="197" y="325"/>
                    <a:pt x="199" y="325"/>
                  </a:cubicBezTo>
                  <a:cubicBezTo>
                    <a:pt x="204" y="334"/>
                    <a:pt x="207" y="343"/>
                    <a:pt x="213" y="351"/>
                  </a:cubicBezTo>
                  <a:cubicBezTo>
                    <a:pt x="220" y="351"/>
                    <a:pt x="226" y="348"/>
                    <a:pt x="233" y="346"/>
                  </a:cubicBezTo>
                  <a:cubicBezTo>
                    <a:pt x="234" y="341"/>
                    <a:pt x="234" y="337"/>
                    <a:pt x="233" y="332"/>
                  </a:cubicBezTo>
                  <a:cubicBezTo>
                    <a:pt x="233" y="327"/>
                    <a:pt x="232" y="322"/>
                    <a:pt x="232" y="317"/>
                  </a:cubicBezTo>
                  <a:cubicBezTo>
                    <a:pt x="235" y="315"/>
                    <a:pt x="239" y="314"/>
                    <a:pt x="242" y="312"/>
                  </a:cubicBezTo>
                  <a:cubicBezTo>
                    <a:pt x="243" y="312"/>
                    <a:pt x="243" y="312"/>
                    <a:pt x="244" y="311"/>
                  </a:cubicBezTo>
                  <a:cubicBezTo>
                    <a:pt x="248" y="314"/>
                    <a:pt x="250" y="318"/>
                    <a:pt x="254" y="322"/>
                  </a:cubicBezTo>
                  <a:cubicBezTo>
                    <a:pt x="257" y="325"/>
                    <a:pt x="261" y="329"/>
                    <a:pt x="264" y="332"/>
                  </a:cubicBezTo>
                  <a:cubicBezTo>
                    <a:pt x="270" y="330"/>
                    <a:pt x="276" y="326"/>
                    <a:pt x="283" y="320"/>
                  </a:cubicBezTo>
                  <a:cubicBezTo>
                    <a:pt x="281" y="311"/>
                    <a:pt x="276" y="303"/>
                    <a:pt x="273" y="294"/>
                  </a:cubicBezTo>
                  <a:cubicBezTo>
                    <a:pt x="275" y="290"/>
                    <a:pt x="279" y="288"/>
                    <a:pt x="282" y="284"/>
                  </a:cubicBezTo>
                  <a:cubicBezTo>
                    <a:pt x="286" y="287"/>
                    <a:pt x="291" y="289"/>
                    <a:pt x="295" y="291"/>
                  </a:cubicBezTo>
                  <a:cubicBezTo>
                    <a:pt x="299" y="294"/>
                    <a:pt x="303" y="296"/>
                    <a:pt x="308" y="298"/>
                  </a:cubicBezTo>
                  <a:cubicBezTo>
                    <a:pt x="312" y="295"/>
                    <a:pt x="318" y="288"/>
                    <a:pt x="322" y="281"/>
                  </a:cubicBezTo>
                  <a:cubicBezTo>
                    <a:pt x="317" y="273"/>
                    <a:pt x="310" y="266"/>
                    <a:pt x="304" y="259"/>
                  </a:cubicBezTo>
                  <a:cubicBezTo>
                    <a:pt x="305" y="255"/>
                    <a:pt x="308" y="251"/>
                    <a:pt x="310" y="247"/>
                  </a:cubicBezTo>
                  <a:cubicBezTo>
                    <a:pt x="311" y="247"/>
                    <a:pt x="313" y="247"/>
                    <a:pt x="314" y="248"/>
                  </a:cubicBezTo>
                  <a:cubicBezTo>
                    <a:pt x="315" y="248"/>
                    <a:pt x="316" y="248"/>
                    <a:pt x="317" y="248"/>
                  </a:cubicBezTo>
                  <a:cubicBezTo>
                    <a:pt x="322" y="249"/>
                    <a:pt x="326" y="250"/>
                    <a:pt x="330" y="251"/>
                  </a:cubicBezTo>
                  <a:cubicBezTo>
                    <a:pt x="330" y="251"/>
                    <a:pt x="330" y="251"/>
                    <a:pt x="330" y="251"/>
                  </a:cubicBezTo>
                  <a:cubicBezTo>
                    <a:pt x="333" y="251"/>
                    <a:pt x="336" y="252"/>
                    <a:pt x="339" y="252"/>
                  </a:cubicBezTo>
                  <a:cubicBezTo>
                    <a:pt x="343" y="246"/>
                    <a:pt x="345" y="239"/>
                    <a:pt x="347" y="232"/>
                  </a:cubicBezTo>
                  <a:cubicBezTo>
                    <a:pt x="340" y="225"/>
                    <a:pt x="331" y="221"/>
                    <a:pt x="323" y="216"/>
                  </a:cubicBezTo>
                  <a:cubicBezTo>
                    <a:pt x="323" y="211"/>
                    <a:pt x="324" y="207"/>
                    <a:pt x="325" y="203"/>
                  </a:cubicBezTo>
                  <a:cubicBezTo>
                    <a:pt x="335" y="201"/>
                    <a:pt x="345" y="201"/>
                    <a:pt x="354" y="198"/>
                  </a:cubicBezTo>
                  <a:moveTo>
                    <a:pt x="293" y="224"/>
                  </a:moveTo>
                  <a:cubicBezTo>
                    <a:pt x="293" y="226"/>
                    <a:pt x="292" y="227"/>
                    <a:pt x="291" y="229"/>
                  </a:cubicBezTo>
                  <a:cubicBezTo>
                    <a:pt x="290" y="231"/>
                    <a:pt x="289" y="233"/>
                    <a:pt x="288" y="235"/>
                  </a:cubicBezTo>
                  <a:cubicBezTo>
                    <a:pt x="287" y="237"/>
                    <a:pt x="286" y="239"/>
                    <a:pt x="285" y="241"/>
                  </a:cubicBezTo>
                  <a:cubicBezTo>
                    <a:pt x="282" y="245"/>
                    <a:pt x="280" y="249"/>
                    <a:pt x="277" y="252"/>
                  </a:cubicBezTo>
                  <a:cubicBezTo>
                    <a:pt x="276" y="254"/>
                    <a:pt x="274" y="256"/>
                    <a:pt x="273" y="258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1" y="260"/>
                    <a:pt x="270" y="261"/>
                    <a:pt x="268" y="263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7" y="265"/>
                    <a:pt x="265" y="266"/>
                    <a:pt x="263" y="268"/>
                  </a:cubicBezTo>
                  <a:cubicBezTo>
                    <a:pt x="262" y="269"/>
                    <a:pt x="261" y="270"/>
                    <a:pt x="259" y="271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58" y="272"/>
                    <a:pt x="258" y="273"/>
                    <a:pt x="257" y="273"/>
                  </a:cubicBezTo>
                  <a:cubicBezTo>
                    <a:pt x="256" y="274"/>
                    <a:pt x="254" y="275"/>
                    <a:pt x="253" y="276"/>
                  </a:cubicBezTo>
                  <a:cubicBezTo>
                    <a:pt x="252" y="278"/>
                    <a:pt x="250" y="279"/>
                    <a:pt x="248" y="280"/>
                  </a:cubicBezTo>
                  <a:cubicBezTo>
                    <a:pt x="248" y="280"/>
                    <a:pt x="248" y="280"/>
                    <a:pt x="248" y="280"/>
                  </a:cubicBezTo>
                  <a:cubicBezTo>
                    <a:pt x="247" y="280"/>
                    <a:pt x="247" y="280"/>
                    <a:pt x="247" y="280"/>
                  </a:cubicBezTo>
                  <a:cubicBezTo>
                    <a:pt x="244" y="283"/>
                    <a:pt x="240" y="285"/>
                    <a:pt x="237" y="287"/>
                  </a:cubicBezTo>
                  <a:cubicBezTo>
                    <a:pt x="236" y="287"/>
                    <a:pt x="236" y="287"/>
                    <a:pt x="235" y="288"/>
                  </a:cubicBezTo>
                  <a:cubicBezTo>
                    <a:pt x="234" y="288"/>
                    <a:pt x="232" y="289"/>
                    <a:pt x="231" y="290"/>
                  </a:cubicBezTo>
                  <a:cubicBezTo>
                    <a:pt x="230" y="290"/>
                    <a:pt x="229" y="290"/>
                    <a:pt x="229" y="291"/>
                  </a:cubicBezTo>
                  <a:cubicBezTo>
                    <a:pt x="228" y="291"/>
                    <a:pt x="228" y="291"/>
                    <a:pt x="228" y="291"/>
                  </a:cubicBezTo>
                  <a:cubicBezTo>
                    <a:pt x="227" y="292"/>
                    <a:pt x="225" y="292"/>
                    <a:pt x="223" y="293"/>
                  </a:cubicBezTo>
                  <a:cubicBezTo>
                    <a:pt x="215" y="296"/>
                    <a:pt x="207" y="298"/>
                    <a:pt x="198" y="300"/>
                  </a:cubicBezTo>
                  <a:cubicBezTo>
                    <a:pt x="196" y="300"/>
                    <a:pt x="193" y="301"/>
                    <a:pt x="191" y="301"/>
                  </a:cubicBezTo>
                  <a:cubicBezTo>
                    <a:pt x="186" y="301"/>
                    <a:pt x="182" y="302"/>
                    <a:pt x="178" y="301"/>
                  </a:cubicBezTo>
                  <a:cubicBezTo>
                    <a:pt x="146" y="301"/>
                    <a:pt x="116" y="289"/>
                    <a:pt x="93" y="268"/>
                  </a:cubicBezTo>
                  <a:cubicBezTo>
                    <a:pt x="89" y="263"/>
                    <a:pt x="84" y="259"/>
                    <a:pt x="80" y="254"/>
                  </a:cubicBezTo>
                  <a:cubicBezTo>
                    <a:pt x="67" y="236"/>
                    <a:pt x="57" y="214"/>
                    <a:pt x="55" y="190"/>
                  </a:cubicBezTo>
                  <a:cubicBezTo>
                    <a:pt x="53" y="169"/>
                    <a:pt x="56" y="150"/>
                    <a:pt x="63" y="132"/>
                  </a:cubicBezTo>
                  <a:cubicBezTo>
                    <a:pt x="63" y="130"/>
                    <a:pt x="64" y="128"/>
                    <a:pt x="65" y="126"/>
                  </a:cubicBezTo>
                  <a:cubicBezTo>
                    <a:pt x="66" y="125"/>
                    <a:pt x="67" y="123"/>
                    <a:pt x="67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0"/>
                    <a:pt x="69" y="119"/>
                  </a:cubicBezTo>
                  <a:cubicBezTo>
                    <a:pt x="70" y="117"/>
                    <a:pt x="71" y="115"/>
                    <a:pt x="72" y="114"/>
                  </a:cubicBezTo>
                  <a:cubicBezTo>
                    <a:pt x="73" y="112"/>
                    <a:pt x="74" y="110"/>
                    <a:pt x="75" y="109"/>
                  </a:cubicBezTo>
                  <a:cubicBezTo>
                    <a:pt x="75" y="108"/>
                    <a:pt x="76" y="108"/>
                    <a:pt x="76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7" y="106"/>
                    <a:pt x="78" y="104"/>
                    <a:pt x="79" y="102"/>
                  </a:cubicBezTo>
                  <a:cubicBezTo>
                    <a:pt x="81" y="101"/>
                    <a:pt x="82" y="99"/>
                    <a:pt x="84" y="97"/>
                  </a:cubicBezTo>
                  <a:cubicBezTo>
                    <a:pt x="85" y="96"/>
                    <a:pt x="87" y="94"/>
                    <a:pt x="88" y="92"/>
                  </a:cubicBezTo>
                  <a:cubicBezTo>
                    <a:pt x="90" y="91"/>
                    <a:pt x="91" y="89"/>
                    <a:pt x="93" y="87"/>
                  </a:cubicBezTo>
                  <a:cubicBezTo>
                    <a:pt x="95" y="86"/>
                    <a:pt x="96" y="84"/>
                    <a:pt x="98" y="83"/>
                  </a:cubicBezTo>
                  <a:cubicBezTo>
                    <a:pt x="100" y="81"/>
                    <a:pt x="102" y="80"/>
                    <a:pt x="103" y="79"/>
                  </a:cubicBezTo>
                  <a:cubicBezTo>
                    <a:pt x="105" y="78"/>
                    <a:pt x="106" y="76"/>
                    <a:pt x="108" y="75"/>
                  </a:cubicBezTo>
                  <a:cubicBezTo>
                    <a:pt x="109" y="75"/>
                    <a:pt x="110" y="74"/>
                    <a:pt x="110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2" y="73"/>
                    <a:pt x="112" y="72"/>
                    <a:pt x="113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5" y="71"/>
                    <a:pt x="115" y="71"/>
                    <a:pt x="116" y="70"/>
                  </a:cubicBezTo>
                  <a:cubicBezTo>
                    <a:pt x="117" y="70"/>
                    <a:pt x="117" y="70"/>
                    <a:pt x="117" y="70"/>
                  </a:cubicBezTo>
                  <a:cubicBezTo>
                    <a:pt x="117" y="70"/>
                    <a:pt x="117" y="70"/>
                    <a:pt x="117" y="70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19" y="69"/>
                    <a:pt x="120" y="68"/>
                    <a:pt x="121" y="68"/>
                  </a:cubicBezTo>
                  <a:cubicBezTo>
                    <a:pt x="123" y="67"/>
                    <a:pt x="125" y="66"/>
                    <a:pt x="127" y="65"/>
                  </a:cubicBezTo>
                  <a:cubicBezTo>
                    <a:pt x="129" y="64"/>
                    <a:pt x="131" y="63"/>
                    <a:pt x="133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5" y="61"/>
                    <a:pt x="136" y="61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8" y="57"/>
                    <a:pt x="156" y="55"/>
                    <a:pt x="165" y="54"/>
                  </a:cubicBezTo>
                  <a:cubicBezTo>
                    <a:pt x="231" y="47"/>
                    <a:pt x="294" y="95"/>
                    <a:pt x="301" y="164"/>
                  </a:cubicBezTo>
                  <a:cubicBezTo>
                    <a:pt x="303" y="182"/>
                    <a:pt x="301" y="200"/>
                    <a:pt x="296" y="217"/>
                  </a:cubicBezTo>
                  <a:cubicBezTo>
                    <a:pt x="295" y="219"/>
                    <a:pt x="294" y="221"/>
                    <a:pt x="293" y="224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73" name="Freeform 193">
              <a:extLst>
                <a:ext uri="{FF2B5EF4-FFF2-40B4-BE49-F238E27FC236}">
                  <a16:creationId xmlns:a16="http://schemas.microsoft.com/office/drawing/2014/main" id="{15944177-51DC-45CF-9F61-2A9A7DBB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5688" y="5508626"/>
              <a:ext cx="323850" cy="322263"/>
            </a:xfrm>
            <a:custGeom>
              <a:avLst/>
              <a:gdLst>
                <a:gd name="T0" fmla="*/ 114 w 117"/>
                <a:gd name="T1" fmla="*/ 53 h 117"/>
                <a:gd name="T2" fmla="*/ 53 w 117"/>
                <a:gd name="T3" fmla="*/ 3 h 117"/>
                <a:gd name="T4" fmla="*/ 3 w 117"/>
                <a:gd name="T5" fmla="*/ 64 h 117"/>
                <a:gd name="T6" fmla="*/ 64 w 117"/>
                <a:gd name="T7" fmla="*/ 114 h 117"/>
                <a:gd name="T8" fmla="*/ 114 w 117"/>
                <a:gd name="T9" fmla="*/ 5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14" y="53"/>
                  </a:moveTo>
                  <a:cubicBezTo>
                    <a:pt x="111" y="22"/>
                    <a:pt x="83" y="0"/>
                    <a:pt x="53" y="3"/>
                  </a:cubicBezTo>
                  <a:cubicBezTo>
                    <a:pt x="22" y="6"/>
                    <a:pt x="0" y="33"/>
                    <a:pt x="3" y="64"/>
                  </a:cubicBezTo>
                  <a:cubicBezTo>
                    <a:pt x="6" y="94"/>
                    <a:pt x="33" y="117"/>
                    <a:pt x="64" y="114"/>
                  </a:cubicBezTo>
                  <a:cubicBezTo>
                    <a:pt x="94" y="111"/>
                    <a:pt x="117" y="83"/>
                    <a:pt x="114" y="53"/>
                  </a:cubicBezTo>
                  <a:close/>
                </a:path>
              </a:pathLst>
            </a:custGeom>
            <a:solidFill>
              <a:srgbClr val="DDE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3298EE8-FB2B-49BA-9D40-E75586B378BF}"/>
              </a:ext>
            </a:extLst>
          </p:cNvPr>
          <p:cNvGrpSpPr/>
          <p:nvPr/>
        </p:nvGrpSpPr>
        <p:grpSpPr>
          <a:xfrm>
            <a:off x="5308714" y="7399276"/>
            <a:ext cx="722268" cy="730293"/>
            <a:chOff x="11972926" y="6196013"/>
            <a:chExt cx="571500" cy="577850"/>
          </a:xfrm>
        </p:grpSpPr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1DC1AEAF-0438-4925-A582-636D8562B2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72926" y="6196013"/>
              <a:ext cx="571500" cy="577850"/>
            </a:xfrm>
            <a:custGeom>
              <a:avLst/>
              <a:gdLst>
                <a:gd name="T0" fmla="*/ 206 w 207"/>
                <a:gd name="T1" fmla="*/ 85 h 209"/>
                <a:gd name="T2" fmla="*/ 189 w 207"/>
                <a:gd name="T3" fmla="*/ 75 h 209"/>
                <a:gd name="T4" fmla="*/ 182 w 207"/>
                <a:gd name="T5" fmla="*/ 63 h 209"/>
                <a:gd name="T6" fmla="*/ 189 w 207"/>
                <a:gd name="T7" fmla="*/ 49 h 209"/>
                <a:gd name="T8" fmla="*/ 181 w 207"/>
                <a:gd name="T9" fmla="*/ 34 h 209"/>
                <a:gd name="T10" fmla="*/ 167 w 207"/>
                <a:gd name="T11" fmla="*/ 41 h 209"/>
                <a:gd name="T12" fmla="*/ 156 w 207"/>
                <a:gd name="T13" fmla="*/ 18 h 209"/>
                <a:gd name="T14" fmla="*/ 143 w 207"/>
                <a:gd name="T15" fmla="*/ 7 h 209"/>
                <a:gd name="T16" fmla="*/ 132 w 207"/>
                <a:gd name="T17" fmla="*/ 19 h 209"/>
                <a:gd name="T18" fmla="*/ 113 w 207"/>
                <a:gd name="T19" fmla="*/ 14 h 209"/>
                <a:gd name="T20" fmla="*/ 108 w 207"/>
                <a:gd name="T21" fmla="*/ 0 h 209"/>
                <a:gd name="T22" fmla="*/ 94 w 207"/>
                <a:gd name="T23" fmla="*/ 3 h 209"/>
                <a:gd name="T24" fmla="*/ 75 w 207"/>
                <a:gd name="T25" fmla="*/ 19 h 209"/>
                <a:gd name="T26" fmla="*/ 64 w 207"/>
                <a:gd name="T27" fmla="*/ 7 h 209"/>
                <a:gd name="T28" fmla="*/ 52 w 207"/>
                <a:gd name="T29" fmla="*/ 13 h 209"/>
                <a:gd name="T30" fmla="*/ 56 w 207"/>
                <a:gd name="T31" fmla="*/ 28 h 209"/>
                <a:gd name="T32" fmla="*/ 26 w 207"/>
                <a:gd name="T33" fmla="*/ 34 h 209"/>
                <a:gd name="T34" fmla="*/ 27 w 207"/>
                <a:gd name="T35" fmla="*/ 56 h 209"/>
                <a:gd name="T36" fmla="*/ 19 w 207"/>
                <a:gd name="T37" fmla="*/ 75 h 209"/>
                <a:gd name="T38" fmla="*/ 3 w 207"/>
                <a:gd name="T39" fmla="*/ 75 h 209"/>
                <a:gd name="T40" fmla="*/ 0 w 207"/>
                <a:gd name="T41" fmla="*/ 87 h 209"/>
                <a:gd name="T42" fmla="*/ 9 w 207"/>
                <a:gd name="T43" fmla="*/ 93 h 209"/>
                <a:gd name="T44" fmla="*/ 13 w 207"/>
                <a:gd name="T45" fmla="*/ 115 h 209"/>
                <a:gd name="T46" fmla="*/ 0 w 207"/>
                <a:gd name="T47" fmla="*/ 121 h 209"/>
                <a:gd name="T48" fmla="*/ 7 w 207"/>
                <a:gd name="T49" fmla="*/ 136 h 209"/>
                <a:gd name="T50" fmla="*/ 28 w 207"/>
                <a:gd name="T51" fmla="*/ 152 h 209"/>
                <a:gd name="T52" fmla="*/ 19 w 207"/>
                <a:gd name="T53" fmla="*/ 166 h 209"/>
                <a:gd name="T54" fmla="*/ 34 w 207"/>
                <a:gd name="T55" fmla="*/ 172 h 209"/>
                <a:gd name="T56" fmla="*/ 56 w 207"/>
                <a:gd name="T57" fmla="*/ 180 h 209"/>
                <a:gd name="T58" fmla="*/ 52 w 207"/>
                <a:gd name="T59" fmla="*/ 195 h 209"/>
                <a:gd name="T60" fmla="*/ 71 w 207"/>
                <a:gd name="T61" fmla="*/ 194 h 209"/>
                <a:gd name="T62" fmla="*/ 94 w 207"/>
                <a:gd name="T63" fmla="*/ 205 h 209"/>
                <a:gd name="T64" fmla="*/ 113 w 207"/>
                <a:gd name="T65" fmla="*/ 205 h 209"/>
                <a:gd name="T66" fmla="*/ 119 w 207"/>
                <a:gd name="T67" fmla="*/ 192 h 209"/>
                <a:gd name="T68" fmla="*/ 130 w 207"/>
                <a:gd name="T69" fmla="*/ 189 h 209"/>
                <a:gd name="T70" fmla="*/ 138 w 207"/>
                <a:gd name="T71" fmla="*/ 199 h 209"/>
                <a:gd name="T72" fmla="*/ 155 w 207"/>
                <a:gd name="T73" fmla="*/ 195 h 209"/>
                <a:gd name="T74" fmla="*/ 151 w 207"/>
                <a:gd name="T75" fmla="*/ 180 h 209"/>
                <a:gd name="T76" fmla="*/ 168 w 207"/>
                <a:gd name="T77" fmla="*/ 168 h 209"/>
                <a:gd name="T78" fmla="*/ 189 w 207"/>
                <a:gd name="T79" fmla="*/ 164 h 209"/>
                <a:gd name="T80" fmla="*/ 179 w 207"/>
                <a:gd name="T81" fmla="*/ 152 h 209"/>
                <a:gd name="T82" fmla="*/ 187 w 207"/>
                <a:gd name="T83" fmla="*/ 136 h 209"/>
                <a:gd name="T84" fmla="*/ 204 w 207"/>
                <a:gd name="T85" fmla="*/ 134 h 209"/>
                <a:gd name="T86" fmla="*/ 207 w 207"/>
                <a:gd name="T87" fmla="*/ 119 h 209"/>
                <a:gd name="T88" fmla="*/ 192 w 207"/>
                <a:gd name="T89" fmla="*/ 114 h 209"/>
                <a:gd name="T90" fmla="*/ 204 w 207"/>
                <a:gd name="T91" fmla="*/ 91 h 209"/>
                <a:gd name="T92" fmla="*/ 163 w 207"/>
                <a:gd name="T93" fmla="*/ 72 h 209"/>
                <a:gd name="T94" fmla="*/ 89 w 207"/>
                <a:gd name="T95" fmla="*/ 38 h 209"/>
                <a:gd name="T96" fmla="*/ 36 w 207"/>
                <a:gd name="T97" fmla="*/ 109 h 209"/>
                <a:gd name="T98" fmla="*/ 170 w 207"/>
                <a:gd name="T99" fmla="*/ 118 h 209"/>
                <a:gd name="T100" fmla="*/ 170 w 207"/>
                <a:gd name="T101" fmla="*/ 94 h 209"/>
                <a:gd name="T102" fmla="*/ 103 w 207"/>
                <a:gd name="T103" fmla="*/ 36 h 209"/>
                <a:gd name="T104" fmla="*/ 35 w 207"/>
                <a:gd name="T105" fmla="*/ 104 h 209"/>
                <a:gd name="T106" fmla="*/ 105 w 207"/>
                <a:gd name="T107" fmla="*/ 172 h 209"/>
                <a:gd name="T108" fmla="*/ 170 w 207"/>
                <a:gd name="T109" fmla="*/ 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" h="209">
                  <a:moveTo>
                    <a:pt x="207" y="89"/>
                  </a:moveTo>
                  <a:cubicBezTo>
                    <a:pt x="207" y="87"/>
                    <a:pt x="207" y="87"/>
                    <a:pt x="207" y="87"/>
                  </a:cubicBezTo>
                  <a:cubicBezTo>
                    <a:pt x="207" y="86"/>
                    <a:pt x="206" y="86"/>
                    <a:pt x="206" y="85"/>
                  </a:cubicBezTo>
                  <a:cubicBezTo>
                    <a:pt x="205" y="81"/>
                    <a:pt x="205" y="78"/>
                    <a:pt x="204" y="74"/>
                  </a:cubicBezTo>
                  <a:cubicBezTo>
                    <a:pt x="203" y="73"/>
                    <a:pt x="202" y="72"/>
                    <a:pt x="200" y="72"/>
                  </a:cubicBezTo>
                  <a:cubicBezTo>
                    <a:pt x="196" y="73"/>
                    <a:pt x="193" y="74"/>
                    <a:pt x="189" y="75"/>
                  </a:cubicBezTo>
                  <a:cubicBezTo>
                    <a:pt x="188" y="75"/>
                    <a:pt x="188" y="75"/>
                    <a:pt x="187" y="74"/>
                  </a:cubicBezTo>
                  <a:cubicBezTo>
                    <a:pt x="187" y="72"/>
                    <a:pt x="186" y="70"/>
                    <a:pt x="185" y="68"/>
                  </a:cubicBezTo>
                  <a:cubicBezTo>
                    <a:pt x="184" y="66"/>
                    <a:pt x="183" y="65"/>
                    <a:pt x="182" y="63"/>
                  </a:cubicBezTo>
                  <a:cubicBezTo>
                    <a:pt x="181" y="61"/>
                    <a:pt x="180" y="59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3" y="53"/>
                    <a:pt x="186" y="51"/>
                    <a:pt x="189" y="49"/>
                  </a:cubicBezTo>
                  <a:cubicBezTo>
                    <a:pt x="190" y="48"/>
                    <a:pt x="190" y="46"/>
                    <a:pt x="189" y="44"/>
                  </a:cubicBezTo>
                  <a:cubicBezTo>
                    <a:pt x="187" y="42"/>
                    <a:pt x="185" y="39"/>
                    <a:pt x="183" y="37"/>
                  </a:cubicBezTo>
                  <a:cubicBezTo>
                    <a:pt x="183" y="36"/>
                    <a:pt x="182" y="35"/>
                    <a:pt x="181" y="34"/>
                  </a:cubicBezTo>
                  <a:cubicBezTo>
                    <a:pt x="180" y="32"/>
                    <a:pt x="178" y="32"/>
                    <a:pt x="176" y="34"/>
                  </a:cubicBezTo>
                  <a:cubicBezTo>
                    <a:pt x="174" y="35"/>
                    <a:pt x="171" y="37"/>
                    <a:pt x="169" y="39"/>
                  </a:cubicBezTo>
                  <a:cubicBezTo>
                    <a:pt x="168" y="40"/>
                    <a:pt x="167" y="40"/>
                    <a:pt x="167" y="41"/>
                  </a:cubicBezTo>
                  <a:cubicBezTo>
                    <a:pt x="162" y="36"/>
                    <a:pt x="157" y="32"/>
                    <a:pt x="151" y="28"/>
                  </a:cubicBezTo>
                  <a:cubicBezTo>
                    <a:pt x="151" y="28"/>
                    <a:pt x="151" y="28"/>
                    <a:pt x="151" y="27"/>
                  </a:cubicBezTo>
                  <a:cubicBezTo>
                    <a:pt x="153" y="24"/>
                    <a:pt x="154" y="21"/>
                    <a:pt x="156" y="18"/>
                  </a:cubicBezTo>
                  <a:cubicBezTo>
                    <a:pt x="157" y="15"/>
                    <a:pt x="156" y="14"/>
                    <a:pt x="154" y="13"/>
                  </a:cubicBezTo>
                  <a:cubicBezTo>
                    <a:pt x="152" y="12"/>
                    <a:pt x="150" y="11"/>
                    <a:pt x="148" y="10"/>
                  </a:cubicBezTo>
                  <a:cubicBezTo>
                    <a:pt x="146" y="9"/>
                    <a:pt x="145" y="8"/>
                    <a:pt x="143" y="7"/>
                  </a:cubicBezTo>
                  <a:cubicBezTo>
                    <a:pt x="141" y="6"/>
                    <a:pt x="139" y="7"/>
                    <a:pt x="138" y="9"/>
                  </a:cubicBezTo>
                  <a:cubicBezTo>
                    <a:pt x="137" y="12"/>
                    <a:pt x="135" y="15"/>
                    <a:pt x="134" y="19"/>
                  </a:cubicBezTo>
                  <a:cubicBezTo>
                    <a:pt x="133" y="20"/>
                    <a:pt x="133" y="20"/>
                    <a:pt x="132" y="19"/>
                  </a:cubicBezTo>
                  <a:cubicBezTo>
                    <a:pt x="126" y="17"/>
                    <a:pt x="120" y="16"/>
                    <a:pt x="114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4"/>
                  </a:cubicBezTo>
                  <a:cubicBezTo>
                    <a:pt x="113" y="11"/>
                    <a:pt x="113" y="7"/>
                    <a:pt x="113" y="3"/>
                  </a:cubicBezTo>
                  <a:cubicBezTo>
                    <a:pt x="113" y="1"/>
                    <a:pt x="112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4" y="1"/>
                    <a:pt x="94" y="3"/>
                  </a:cubicBezTo>
                  <a:cubicBezTo>
                    <a:pt x="94" y="7"/>
                    <a:pt x="94" y="11"/>
                    <a:pt x="93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86" y="16"/>
                    <a:pt x="81" y="17"/>
                    <a:pt x="75" y="19"/>
                  </a:cubicBezTo>
                  <a:cubicBezTo>
                    <a:pt x="74" y="20"/>
                    <a:pt x="74" y="20"/>
                    <a:pt x="73" y="19"/>
                  </a:cubicBezTo>
                  <a:cubicBezTo>
                    <a:pt x="72" y="16"/>
                    <a:pt x="70" y="12"/>
                    <a:pt x="68" y="9"/>
                  </a:cubicBezTo>
                  <a:cubicBezTo>
                    <a:pt x="68" y="7"/>
                    <a:pt x="66" y="7"/>
                    <a:pt x="64" y="7"/>
                  </a:cubicBezTo>
                  <a:cubicBezTo>
                    <a:pt x="63" y="8"/>
                    <a:pt x="62" y="8"/>
                    <a:pt x="60" y="9"/>
                  </a:cubicBezTo>
                  <a:cubicBezTo>
                    <a:pt x="59" y="10"/>
                    <a:pt x="58" y="10"/>
                    <a:pt x="56" y="11"/>
                  </a:cubicBezTo>
                  <a:cubicBezTo>
                    <a:pt x="55" y="12"/>
                    <a:pt x="53" y="12"/>
                    <a:pt x="52" y="13"/>
                  </a:cubicBezTo>
                  <a:cubicBezTo>
                    <a:pt x="50" y="14"/>
                    <a:pt x="50" y="16"/>
                    <a:pt x="51" y="17"/>
                  </a:cubicBezTo>
                  <a:cubicBezTo>
                    <a:pt x="52" y="20"/>
                    <a:pt x="53" y="23"/>
                    <a:pt x="55" y="26"/>
                  </a:cubicBezTo>
                  <a:cubicBezTo>
                    <a:pt x="55" y="27"/>
                    <a:pt x="56" y="28"/>
                    <a:pt x="56" y="28"/>
                  </a:cubicBezTo>
                  <a:cubicBezTo>
                    <a:pt x="50" y="32"/>
                    <a:pt x="45" y="36"/>
                    <a:pt x="40" y="41"/>
                  </a:cubicBezTo>
                  <a:cubicBezTo>
                    <a:pt x="37" y="38"/>
                    <a:pt x="34" y="36"/>
                    <a:pt x="30" y="34"/>
                  </a:cubicBezTo>
                  <a:cubicBezTo>
                    <a:pt x="29" y="32"/>
                    <a:pt x="27" y="32"/>
                    <a:pt x="26" y="34"/>
                  </a:cubicBezTo>
                  <a:cubicBezTo>
                    <a:pt x="23" y="37"/>
                    <a:pt x="20" y="41"/>
                    <a:pt x="17" y="44"/>
                  </a:cubicBezTo>
                  <a:cubicBezTo>
                    <a:pt x="16" y="46"/>
                    <a:pt x="17" y="48"/>
                    <a:pt x="18" y="49"/>
                  </a:cubicBezTo>
                  <a:cubicBezTo>
                    <a:pt x="21" y="51"/>
                    <a:pt x="24" y="53"/>
                    <a:pt x="27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59"/>
                    <a:pt x="24" y="62"/>
                    <a:pt x="23" y="65"/>
                  </a:cubicBezTo>
                  <a:cubicBezTo>
                    <a:pt x="21" y="68"/>
                    <a:pt x="20" y="72"/>
                    <a:pt x="19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4" y="74"/>
                    <a:pt x="11" y="73"/>
                    <a:pt x="7" y="72"/>
                  </a:cubicBezTo>
                  <a:cubicBezTo>
                    <a:pt x="5" y="72"/>
                    <a:pt x="4" y="73"/>
                    <a:pt x="3" y="75"/>
                  </a:cubicBezTo>
                  <a:cubicBezTo>
                    <a:pt x="3" y="75"/>
                    <a:pt x="3" y="76"/>
                    <a:pt x="3" y="76"/>
                  </a:cubicBezTo>
                  <a:cubicBezTo>
                    <a:pt x="2" y="77"/>
                    <a:pt x="2" y="78"/>
                    <a:pt x="2" y="79"/>
                  </a:cubicBezTo>
                  <a:cubicBezTo>
                    <a:pt x="1" y="82"/>
                    <a:pt x="1" y="85"/>
                    <a:pt x="0" y="8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90"/>
                    <a:pt x="2" y="91"/>
                    <a:pt x="3" y="91"/>
                  </a:cubicBezTo>
                  <a:cubicBezTo>
                    <a:pt x="5" y="92"/>
                    <a:pt x="7" y="92"/>
                    <a:pt x="9" y="93"/>
                  </a:cubicBezTo>
                  <a:cubicBezTo>
                    <a:pt x="11" y="93"/>
                    <a:pt x="13" y="94"/>
                    <a:pt x="14" y="9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3" y="115"/>
                  </a:cubicBezTo>
                  <a:cubicBezTo>
                    <a:pt x="10" y="115"/>
                    <a:pt x="7" y="116"/>
                    <a:pt x="3" y="117"/>
                  </a:cubicBezTo>
                  <a:cubicBezTo>
                    <a:pt x="2" y="117"/>
                    <a:pt x="1" y="118"/>
                    <a:pt x="0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" y="126"/>
                    <a:pt x="2" y="130"/>
                    <a:pt x="3" y="134"/>
                  </a:cubicBezTo>
                  <a:cubicBezTo>
                    <a:pt x="4" y="136"/>
                    <a:pt x="5" y="137"/>
                    <a:pt x="7" y="136"/>
                  </a:cubicBezTo>
                  <a:cubicBezTo>
                    <a:pt x="9" y="136"/>
                    <a:pt x="10" y="136"/>
                    <a:pt x="11" y="135"/>
                  </a:cubicBezTo>
                  <a:cubicBezTo>
                    <a:pt x="14" y="135"/>
                    <a:pt x="16" y="134"/>
                    <a:pt x="19" y="134"/>
                  </a:cubicBezTo>
                  <a:cubicBezTo>
                    <a:pt x="21" y="140"/>
                    <a:pt x="24" y="146"/>
                    <a:pt x="28" y="152"/>
                  </a:cubicBezTo>
                  <a:cubicBezTo>
                    <a:pt x="25" y="154"/>
                    <a:pt x="21" y="157"/>
                    <a:pt x="18" y="160"/>
                  </a:cubicBezTo>
                  <a:cubicBezTo>
                    <a:pt x="17" y="161"/>
                    <a:pt x="16" y="162"/>
                    <a:pt x="18" y="164"/>
                  </a:cubicBezTo>
                  <a:cubicBezTo>
                    <a:pt x="18" y="165"/>
                    <a:pt x="18" y="165"/>
                    <a:pt x="19" y="166"/>
                  </a:cubicBezTo>
                  <a:cubicBezTo>
                    <a:pt x="21" y="169"/>
                    <a:pt x="23" y="171"/>
                    <a:pt x="26" y="174"/>
                  </a:cubicBezTo>
                  <a:cubicBezTo>
                    <a:pt x="27" y="176"/>
                    <a:pt x="29" y="176"/>
                    <a:pt x="31" y="175"/>
                  </a:cubicBezTo>
                  <a:cubicBezTo>
                    <a:pt x="32" y="174"/>
                    <a:pt x="33" y="173"/>
                    <a:pt x="34" y="172"/>
                  </a:cubicBezTo>
                  <a:cubicBezTo>
                    <a:pt x="36" y="170"/>
                    <a:pt x="38" y="169"/>
                    <a:pt x="40" y="167"/>
                  </a:cubicBezTo>
                  <a:cubicBezTo>
                    <a:pt x="43" y="170"/>
                    <a:pt x="45" y="172"/>
                    <a:pt x="48" y="174"/>
                  </a:cubicBezTo>
                  <a:cubicBezTo>
                    <a:pt x="50" y="176"/>
                    <a:pt x="53" y="178"/>
                    <a:pt x="56" y="180"/>
                  </a:cubicBezTo>
                  <a:cubicBezTo>
                    <a:pt x="56" y="181"/>
                    <a:pt x="56" y="181"/>
                    <a:pt x="56" y="181"/>
                  </a:cubicBezTo>
                  <a:cubicBezTo>
                    <a:pt x="54" y="184"/>
                    <a:pt x="52" y="188"/>
                    <a:pt x="51" y="191"/>
                  </a:cubicBezTo>
                  <a:cubicBezTo>
                    <a:pt x="50" y="193"/>
                    <a:pt x="50" y="194"/>
                    <a:pt x="52" y="195"/>
                  </a:cubicBezTo>
                  <a:cubicBezTo>
                    <a:pt x="56" y="197"/>
                    <a:pt x="60" y="199"/>
                    <a:pt x="64" y="201"/>
                  </a:cubicBezTo>
                  <a:cubicBezTo>
                    <a:pt x="66" y="202"/>
                    <a:pt x="67" y="201"/>
                    <a:pt x="68" y="199"/>
                  </a:cubicBezTo>
                  <a:cubicBezTo>
                    <a:pt x="69" y="197"/>
                    <a:pt x="70" y="196"/>
                    <a:pt x="71" y="194"/>
                  </a:cubicBezTo>
                  <a:cubicBezTo>
                    <a:pt x="72" y="192"/>
                    <a:pt x="73" y="190"/>
                    <a:pt x="74" y="188"/>
                  </a:cubicBezTo>
                  <a:cubicBezTo>
                    <a:pt x="80" y="191"/>
                    <a:pt x="87" y="192"/>
                    <a:pt x="94" y="193"/>
                  </a:cubicBezTo>
                  <a:cubicBezTo>
                    <a:pt x="94" y="205"/>
                    <a:pt x="94" y="205"/>
                    <a:pt x="94" y="205"/>
                  </a:cubicBezTo>
                  <a:cubicBezTo>
                    <a:pt x="94" y="207"/>
                    <a:pt x="95" y="208"/>
                    <a:pt x="97" y="209"/>
                  </a:cubicBezTo>
                  <a:cubicBezTo>
                    <a:pt x="101" y="209"/>
                    <a:pt x="106" y="209"/>
                    <a:pt x="110" y="208"/>
                  </a:cubicBezTo>
                  <a:cubicBezTo>
                    <a:pt x="112" y="208"/>
                    <a:pt x="113" y="207"/>
                    <a:pt x="113" y="205"/>
                  </a:cubicBezTo>
                  <a:cubicBezTo>
                    <a:pt x="113" y="201"/>
                    <a:pt x="113" y="198"/>
                    <a:pt x="113" y="194"/>
                  </a:cubicBezTo>
                  <a:cubicBezTo>
                    <a:pt x="113" y="194"/>
                    <a:pt x="113" y="193"/>
                    <a:pt x="113" y="193"/>
                  </a:cubicBezTo>
                  <a:cubicBezTo>
                    <a:pt x="115" y="193"/>
                    <a:pt x="117" y="193"/>
                    <a:pt x="119" y="192"/>
                  </a:cubicBezTo>
                  <a:cubicBezTo>
                    <a:pt x="121" y="192"/>
                    <a:pt x="123" y="191"/>
                    <a:pt x="125" y="191"/>
                  </a:cubicBezTo>
                  <a:cubicBezTo>
                    <a:pt x="126" y="191"/>
                    <a:pt x="126" y="190"/>
                    <a:pt x="127" y="190"/>
                  </a:cubicBezTo>
                  <a:cubicBezTo>
                    <a:pt x="128" y="190"/>
                    <a:pt x="129" y="190"/>
                    <a:pt x="130" y="189"/>
                  </a:cubicBezTo>
                  <a:cubicBezTo>
                    <a:pt x="131" y="189"/>
                    <a:pt x="132" y="189"/>
                    <a:pt x="133" y="189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5" y="193"/>
                    <a:pt x="137" y="196"/>
                    <a:pt x="138" y="199"/>
                  </a:cubicBezTo>
                  <a:cubicBezTo>
                    <a:pt x="139" y="201"/>
                    <a:pt x="141" y="202"/>
                    <a:pt x="143" y="201"/>
                  </a:cubicBezTo>
                  <a:cubicBezTo>
                    <a:pt x="145" y="200"/>
                    <a:pt x="147" y="199"/>
                    <a:pt x="149" y="198"/>
                  </a:cubicBezTo>
                  <a:cubicBezTo>
                    <a:pt x="151" y="197"/>
                    <a:pt x="153" y="196"/>
                    <a:pt x="155" y="195"/>
                  </a:cubicBezTo>
                  <a:cubicBezTo>
                    <a:pt x="156" y="194"/>
                    <a:pt x="157" y="193"/>
                    <a:pt x="156" y="191"/>
                  </a:cubicBezTo>
                  <a:cubicBezTo>
                    <a:pt x="156" y="190"/>
                    <a:pt x="155" y="189"/>
                    <a:pt x="155" y="188"/>
                  </a:cubicBezTo>
                  <a:cubicBezTo>
                    <a:pt x="154" y="186"/>
                    <a:pt x="152" y="183"/>
                    <a:pt x="151" y="180"/>
                  </a:cubicBezTo>
                  <a:cubicBezTo>
                    <a:pt x="154" y="178"/>
                    <a:pt x="156" y="176"/>
                    <a:pt x="159" y="174"/>
                  </a:cubicBezTo>
                  <a:cubicBezTo>
                    <a:pt x="162" y="172"/>
                    <a:pt x="164" y="170"/>
                    <a:pt x="167" y="167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71" y="170"/>
                    <a:pt x="173" y="173"/>
                    <a:pt x="176" y="175"/>
                  </a:cubicBezTo>
                  <a:cubicBezTo>
                    <a:pt x="178" y="176"/>
                    <a:pt x="180" y="176"/>
                    <a:pt x="181" y="174"/>
                  </a:cubicBezTo>
                  <a:cubicBezTo>
                    <a:pt x="184" y="171"/>
                    <a:pt x="186" y="167"/>
                    <a:pt x="189" y="164"/>
                  </a:cubicBezTo>
                  <a:cubicBezTo>
                    <a:pt x="190" y="162"/>
                    <a:pt x="190" y="161"/>
                    <a:pt x="188" y="160"/>
                  </a:cubicBezTo>
                  <a:cubicBezTo>
                    <a:pt x="186" y="157"/>
                    <a:pt x="183" y="155"/>
                    <a:pt x="180" y="15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81" y="149"/>
                    <a:pt x="182" y="146"/>
                    <a:pt x="184" y="144"/>
                  </a:cubicBezTo>
                  <a:cubicBezTo>
                    <a:pt x="184" y="142"/>
                    <a:pt x="185" y="141"/>
                    <a:pt x="185" y="140"/>
                  </a:cubicBezTo>
                  <a:cubicBezTo>
                    <a:pt x="186" y="138"/>
                    <a:pt x="186" y="137"/>
                    <a:pt x="187" y="136"/>
                  </a:cubicBezTo>
                  <a:cubicBezTo>
                    <a:pt x="187" y="135"/>
                    <a:pt x="188" y="134"/>
                    <a:pt x="188" y="134"/>
                  </a:cubicBezTo>
                  <a:cubicBezTo>
                    <a:pt x="192" y="134"/>
                    <a:pt x="196" y="135"/>
                    <a:pt x="200" y="136"/>
                  </a:cubicBezTo>
                  <a:cubicBezTo>
                    <a:pt x="202" y="137"/>
                    <a:pt x="203" y="136"/>
                    <a:pt x="204" y="134"/>
                  </a:cubicBezTo>
                  <a:cubicBezTo>
                    <a:pt x="204" y="132"/>
                    <a:pt x="205" y="131"/>
                    <a:pt x="205" y="130"/>
                  </a:cubicBezTo>
                  <a:cubicBezTo>
                    <a:pt x="206" y="127"/>
                    <a:pt x="206" y="124"/>
                    <a:pt x="207" y="121"/>
                  </a:cubicBezTo>
                  <a:cubicBezTo>
                    <a:pt x="207" y="119"/>
                    <a:pt x="207" y="119"/>
                    <a:pt x="207" y="119"/>
                  </a:cubicBezTo>
                  <a:cubicBezTo>
                    <a:pt x="206" y="118"/>
                    <a:pt x="205" y="117"/>
                    <a:pt x="203" y="117"/>
                  </a:cubicBezTo>
                  <a:cubicBezTo>
                    <a:pt x="201" y="116"/>
                    <a:pt x="199" y="116"/>
                    <a:pt x="196" y="115"/>
                  </a:cubicBezTo>
                  <a:cubicBezTo>
                    <a:pt x="195" y="115"/>
                    <a:pt x="194" y="115"/>
                    <a:pt x="192" y="114"/>
                  </a:cubicBezTo>
                  <a:cubicBezTo>
                    <a:pt x="192" y="111"/>
                    <a:pt x="193" y="107"/>
                    <a:pt x="193" y="104"/>
                  </a:cubicBezTo>
                  <a:cubicBezTo>
                    <a:pt x="193" y="101"/>
                    <a:pt x="192" y="97"/>
                    <a:pt x="192" y="94"/>
                  </a:cubicBezTo>
                  <a:cubicBezTo>
                    <a:pt x="196" y="93"/>
                    <a:pt x="200" y="92"/>
                    <a:pt x="204" y="91"/>
                  </a:cubicBezTo>
                  <a:cubicBezTo>
                    <a:pt x="205" y="91"/>
                    <a:pt x="206" y="90"/>
                    <a:pt x="207" y="89"/>
                  </a:cubicBezTo>
                  <a:moveTo>
                    <a:pt x="170" y="94"/>
                  </a:moveTo>
                  <a:cubicBezTo>
                    <a:pt x="169" y="86"/>
                    <a:pt x="167" y="79"/>
                    <a:pt x="163" y="72"/>
                  </a:cubicBezTo>
                  <a:cubicBezTo>
                    <a:pt x="152" y="51"/>
                    <a:pt x="131" y="37"/>
                    <a:pt x="106" y="36"/>
                  </a:cubicBezTo>
                  <a:cubicBezTo>
                    <a:pt x="105" y="36"/>
                    <a:pt x="104" y="36"/>
                    <a:pt x="103" y="36"/>
                  </a:cubicBezTo>
                  <a:cubicBezTo>
                    <a:pt x="98" y="36"/>
                    <a:pt x="94" y="37"/>
                    <a:pt x="89" y="38"/>
                  </a:cubicBezTo>
                  <a:cubicBezTo>
                    <a:pt x="88" y="38"/>
                    <a:pt x="88" y="38"/>
                    <a:pt x="87" y="38"/>
                  </a:cubicBezTo>
                  <a:cubicBezTo>
                    <a:pt x="57" y="46"/>
                    <a:pt x="36" y="72"/>
                    <a:pt x="35" y="104"/>
                  </a:cubicBezTo>
                  <a:cubicBezTo>
                    <a:pt x="35" y="106"/>
                    <a:pt x="36" y="108"/>
                    <a:pt x="36" y="109"/>
                  </a:cubicBezTo>
                  <a:cubicBezTo>
                    <a:pt x="38" y="143"/>
                    <a:pt x="65" y="169"/>
                    <a:pt x="98" y="172"/>
                  </a:cubicBezTo>
                  <a:cubicBezTo>
                    <a:pt x="100" y="172"/>
                    <a:pt x="102" y="172"/>
                    <a:pt x="105" y="172"/>
                  </a:cubicBezTo>
                  <a:cubicBezTo>
                    <a:pt x="136" y="171"/>
                    <a:pt x="163" y="149"/>
                    <a:pt x="170" y="118"/>
                  </a:cubicBezTo>
                  <a:cubicBezTo>
                    <a:pt x="171" y="114"/>
                    <a:pt x="171" y="109"/>
                    <a:pt x="171" y="104"/>
                  </a:cubicBezTo>
                  <a:cubicBezTo>
                    <a:pt x="171" y="100"/>
                    <a:pt x="171" y="97"/>
                    <a:pt x="170" y="94"/>
                  </a:cubicBezTo>
                  <a:moveTo>
                    <a:pt x="170" y="94"/>
                  </a:moveTo>
                  <a:cubicBezTo>
                    <a:pt x="169" y="86"/>
                    <a:pt x="167" y="79"/>
                    <a:pt x="163" y="72"/>
                  </a:cubicBezTo>
                  <a:cubicBezTo>
                    <a:pt x="152" y="51"/>
                    <a:pt x="131" y="37"/>
                    <a:pt x="106" y="36"/>
                  </a:cubicBezTo>
                  <a:cubicBezTo>
                    <a:pt x="105" y="36"/>
                    <a:pt x="104" y="36"/>
                    <a:pt x="103" y="36"/>
                  </a:cubicBezTo>
                  <a:cubicBezTo>
                    <a:pt x="98" y="36"/>
                    <a:pt x="94" y="37"/>
                    <a:pt x="89" y="38"/>
                  </a:cubicBezTo>
                  <a:cubicBezTo>
                    <a:pt x="88" y="38"/>
                    <a:pt x="88" y="38"/>
                    <a:pt x="87" y="38"/>
                  </a:cubicBezTo>
                  <a:cubicBezTo>
                    <a:pt x="57" y="46"/>
                    <a:pt x="36" y="72"/>
                    <a:pt x="35" y="104"/>
                  </a:cubicBezTo>
                  <a:cubicBezTo>
                    <a:pt x="35" y="106"/>
                    <a:pt x="36" y="108"/>
                    <a:pt x="36" y="109"/>
                  </a:cubicBezTo>
                  <a:cubicBezTo>
                    <a:pt x="38" y="143"/>
                    <a:pt x="65" y="169"/>
                    <a:pt x="98" y="172"/>
                  </a:cubicBezTo>
                  <a:cubicBezTo>
                    <a:pt x="100" y="172"/>
                    <a:pt x="102" y="172"/>
                    <a:pt x="105" y="172"/>
                  </a:cubicBezTo>
                  <a:cubicBezTo>
                    <a:pt x="136" y="171"/>
                    <a:pt x="163" y="149"/>
                    <a:pt x="170" y="118"/>
                  </a:cubicBezTo>
                  <a:cubicBezTo>
                    <a:pt x="171" y="114"/>
                    <a:pt x="171" y="109"/>
                    <a:pt x="171" y="104"/>
                  </a:cubicBezTo>
                  <a:cubicBezTo>
                    <a:pt x="171" y="100"/>
                    <a:pt x="171" y="97"/>
                    <a:pt x="170" y="94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B8F9C45B-28D1-447E-B59F-1383208F4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76" y="6303963"/>
              <a:ext cx="355600" cy="358775"/>
            </a:xfrm>
            <a:custGeom>
              <a:avLst/>
              <a:gdLst>
                <a:gd name="T0" fmla="*/ 129 w 129"/>
                <a:gd name="T1" fmla="*/ 59 h 130"/>
                <a:gd name="T2" fmla="*/ 129 w 129"/>
                <a:gd name="T3" fmla="*/ 59 h 130"/>
                <a:gd name="T4" fmla="*/ 122 w 129"/>
                <a:gd name="T5" fmla="*/ 36 h 130"/>
                <a:gd name="T6" fmla="*/ 66 w 129"/>
                <a:gd name="T7" fmla="*/ 1 h 130"/>
                <a:gd name="T8" fmla="*/ 64 w 129"/>
                <a:gd name="T9" fmla="*/ 0 h 130"/>
                <a:gd name="T10" fmla="*/ 53 w 129"/>
                <a:gd name="T11" fmla="*/ 2 h 130"/>
                <a:gd name="T12" fmla="*/ 47 w 129"/>
                <a:gd name="T13" fmla="*/ 3 h 130"/>
                <a:gd name="T14" fmla="*/ 0 w 129"/>
                <a:gd name="T15" fmla="*/ 65 h 130"/>
                <a:gd name="T16" fmla="*/ 0 w 129"/>
                <a:gd name="T17" fmla="*/ 74 h 130"/>
                <a:gd name="T18" fmla="*/ 55 w 129"/>
                <a:gd name="T19" fmla="*/ 129 h 130"/>
                <a:gd name="T20" fmla="*/ 64 w 129"/>
                <a:gd name="T21" fmla="*/ 130 h 130"/>
                <a:gd name="T22" fmla="*/ 128 w 129"/>
                <a:gd name="T23" fmla="*/ 76 h 130"/>
                <a:gd name="T24" fmla="*/ 129 w 129"/>
                <a:gd name="T25" fmla="*/ 65 h 130"/>
                <a:gd name="T26" fmla="*/ 129 w 129"/>
                <a:gd name="T27" fmla="*/ 5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30">
                  <a:moveTo>
                    <a:pt x="1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8" y="51"/>
                    <a:pt x="126" y="43"/>
                    <a:pt x="122" y="36"/>
                  </a:cubicBezTo>
                  <a:cubicBezTo>
                    <a:pt x="112" y="15"/>
                    <a:pt x="90" y="1"/>
                    <a:pt x="66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0" y="0"/>
                    <a:pt x="57" y="1"/>
                    <a:pt x="53" y="2"/>
                  </a:cubicBezTo>
                  <a:cubicBezTo>
                    <a:pt x="51" y="2"/>
                    <a:pt x="49" y="2"/>
                    <a:pt x="47" y="3"/>
                  </a:cubicBezTo>
                  <a:cubicBezTo>
                    <a:pt x="20" y="11"/>
                    <a:pt x="0" y="36"/>
                    <a:pt x="0" y="65"/>
                  </a:cubicBezTo>
                  <a:cubicBezTo>
                    <a:pt x="0" y="68"/>
                    <a:pt x="0" y="71"/>
                    <a:pt x="0" y="74"/>
                  </a:cubicBezTo>
                  <a:cubicBezTo>
                    <a:pt x="4" y="103"/>
                    <a:pt x="27" y="125"/>
                    <a:pt x="55" y="129"/>
                  </a:cubicBezTo>
                  <a:cubicBezTo>
                    <a:pt x="58" y="129"/>
                    <a:pt x="61" y="130"/>
                    <a:pt x="64" y="130"/>
                  </a:cubicBezTo>
                  <a:cubicBezTo>
                    <a:pt x="96" y="130"/>
                    <a:pt x="122" y="107"/>
                    <a:pt x="128" y="76"/>
                  </a:cubicBezTo>
                  <a:cubicBezTo>
                    <a:pt x="129" y="73"/>
                    <a:pt x="129" y="69"/>
                    <a:pt x="129" y="65"/>
                  </a:cubicBezTo>
                  <a:cubicBezTo>
                    <a:pt x="129" y="63"/>
                    <a:pt x="129" y="61"/>
                    <a:pt x="129" y="59"/>
                  </a:cubicBezTo>
                </a:path>
              </a:pathLst>
            </a:custGeom>
            <a:solidFill>
              <a:srgbClr val="7F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70" name="Freeform 194">
              <a:extLst>
                <a:ext uri="{FF2B5EF4-FFF2-40B4-BE49-F238E27FC236}">
                  <a16:creationId xmlns:a16="http://schemas.microsoft.com/office/drawing/2014/main" id="{839CD49E-22C4-473F-B4EF-769B36010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4538" y="6400801"/>
              <a:ext cx="165100" cy="165100"/>
            </a:xfrm>
            <a:custGeom>
              <a:avLst/>
              <a:gdLst>
                <a:gd name="T0" fmla="*/ 30 w 60"/>
                <a:gd name="T1" fmla="*/ 0 h 60"/>
                <a:gd name="T2" fmla="*/ 18 w 60"/>
                <a:gd name="T3" fmla="*/ 3 h 60"/>
                <a:gd name="T4" fmla="*/ 0 w 60"/>
                <a:gd name="T5" fmla="*/ 30 h 60"/>
                <a:gd name="T6" fmla="*/ 10 w 60"/>
                <a:gd name="T7" fmla="*/ 52 h 60"/>
                <a:gd name="T8" fmla="*/ 30 w 60"/>
                <a:gd name="T9" fmla="*/ 60 h 60"/>
                <a:gd name="T10" fmla="*/ 60 w 60"/>
                <a:gd name="T11" fmla="*/ 30 h 60"/>
                <a:gd name="T12" fmla="*/ 30 w 6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26" y="0"/>
                    <a:pt x="21" y="1"/>
                    <a:pt x="18" y="3"/>
                  </a:cubicBezTo>
                  <a:cubicBezTo>
                    <a:pt x="7" y="8"/>
                    <a:pt x="0" y="18"/>
                    <a:pt x="0" y="30"/>
                  </a:cubicBezTo>
                  <a:cubicBezTo>
                    <a:pt x="0" y="39"/>
                    <a:pt x="4" y="47"/>
                    <a:pt x="10" y="52"/>
                  </a:cubicBezTo>
                  <a:cubicBezTo>
                    <a:pt x="16" y="57"/>
                    <a:pt x="2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DDE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4571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</p:grpSp>
      <p:sp>
        <p:nvSpPr>
          <p:cNvPr id="289" name="Title 1">
            <a:extLst>
              <a:ext uri="{FF2B5EF4-FFF2-40B4-BE49-F238E27FC236}">
                <a16:creationId xmlns:a16="http://schemas.microsoft.com/office/drawing/2014/main" id="{A3F5C180-8F7D-4C89-AD75-F14AE7C63912}"/>
              </a:ext>
            </a:extLst>
          </p:cNvPr>
          <p:cNvSpPr txBox="1">
            <a:spLocks/>
          </p:cNvSpPr>
          <p:nvPr/>
        </p:nvSpPr>
        <p:spPr>
          <a:xfrm>
            <a:off x="1061673" y="728010"/>
            <a:ext cx="11082208" cy="1549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09"/>
            <a:r>
              <a:rPr lang="en-US" sz="6600" dirty="0">
                <a:solidFill>
                  <a:srgbClr val="272E3A">
                    <a:lumMod val="90000"/>
                    <a:lumOff val="10000"/>
                  </a:srgbClr>
                </a:solidFill>
              </a:rPr>
              <a:t>title here</a:t>
            </a:r>
          </a:p>
          <a:p>
            <a:pPr defTabSz="914309"/>
            <a:endParaRPr lang="en-US" sz="6600" dirty="0">
              <a:solidFill>
                <a:srgbClr val="272E3A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B0C88E4-085C-4CD1-AD53-7E6A7B7578C2}"/>
              </a:ext>
            </a:extLst>
          </p:cNvPr>
          <p:cNvSpPr txBox="1"/>
          <p:nvPr/>
        </p:nvSpPr>
        <p:spPr>
          <a:xfrm>
            <a:off x="14907368" y="3242171"/>
            <a:ext cx="6641563" cy="376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54"/>
            <a:r>
              <a:rPr lang="en-US" sz="23898" dirty="0">
                <a:solidFill>
                  <a:srgbClr val="272E3A"/>
                </a:solidFill>
              </a:rPr>
              <a:t>80%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2E4C599-122D-4C46-85AD-7BCDFCDDD046}"/>
              </a:ext>
            </a:extLst>
          </p:cNvPr>
          <p:cNvSpPr txBox="1"/>
          <p:nvPr/>
        </p:nvSpPr>
        <p:spPr>
          <a:xfrm>
            <a:off x="17658419" y="6651672"/>
            <a:ext cx="33185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457154"/>
            <a:r>
              <a:rPr lang="en-US" sz="4800" dirty="0">
                <a:solidFill>
                  <a:srgbClr val="272E3A"/>
                </a:solidFill>
              </a:rPr>
              <a:t>percent of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4834E8C-FAFA-4A80-B03B-754CBB8BBDE7}"/>
              </a:ext>
            </a:extLst>
          </p:cNvPr>
          <p:cNvSpPr txBox="1"/>
          <p:nvPr/>
        </p:nvSpPr>
        <p:spPr>
          <a:xfrm>
            <a:off x="16993976" y="7321031"/>
            <a:ext cx="4647426" cy="1569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54"/>
            <a:r>
              <a:rPr lang="en-US" sz="9599" dirty="0">
                <a:solidFill>
                  <a:srgbClr val="272E3A"/>
                </a:solidFill>
              </a:rPr>
              <a:t>market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55F45B7-7D14-429B-8FCB-F6430C86DDC5}"/>
              </a:ext>
            </a:extLst>
          </p:cNvPr>
          <p:cNvSpPr/>
          <p:nvPr/>
        </p:nvSpPr>
        <p:spPr>
          <a:xfrm>
            <a:off x="12568297" y="4726967"/>
            <a:ext cx="827363" cy="3153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54"/>
            <a:r>
              <a:rPr lang="en-US" sz="19898">
                <a:solidFill>
                  <a:srgbClr val="272E3A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  <a:endParaRPr lang="en-US" sz="19898">
              <a:solidFill>
                <a:srgbClr val="272E3A"/>
              </a:solidFill>
              <a:latin typeface="Open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4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6" dur="1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8" dur="1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1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2" dur="1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4" dur="10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6" dur="1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8" dur="10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20" dur="1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1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4" dur="1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6" dur="1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87" grpId="0" animBg="1"/>
      <p:bldP spid="213" grpId="0" animBg="1"/>
      <p:bldP spid="214" grpId="0" animBg="1"/>
      <p:bldP spid="215" grpId="0" animBg="1"/>
      <p:bldP spid="216" grpId="0" animBg="1"/>
      <p:bldP spid="234" grpId="0" animBg="1"/>
      <p:bldP spid="290" grpId="0"/>
      <p:bldP spid="295" grpId="0"/>
      <p:bldP spid="296" grpId="0"/>
      <p:bldP spid="2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355-ED95-4451-BB1B-86EB5D49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D77AD2-14DD-4270-8CF2-101008CC2289}"/>
              </a:ext>
            </a:extLst>
          </p:cNvPr>
          <p:cNvGrpSpPr/>
          <p:nvPr/>
        </p:nvGrpSpPr>
        <p:grpSpPr>
          <a:xfrm>
            <a:off x="7271459" y="4212069"/>
            <a:ext cx="10159998" cy="7924798"/>
            <a:chOff x="2659062" y="1871663"/>
            <a:chExt cx="2887663" cy="2227263"/>
          </a:xfrm>
          <a:solidFill>
            <a:schemeClr val="accent5"/>
          </a:solidFill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1536807-16B2-4303-A8E0-745AFD978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3175000"/>
              <a:ext cx="128588" cy="200025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23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0" y="41"/>
                </a:cxn>
                <a:cxn ang="0">
                  <a:pos x="20" y="41"/>
                </a:cxn>
                <a:cxn ang="0">
                  <a:pos x="20" y="41"/>
                </a:cxn>
                <a:cxn ang="0">
                  <a:pos x="4" y="20"/>
                </a:cxn>
                <a:cxn ang="0">
                  <a:pos x="13" y="11"/>
                </a:cxn>
              </a:cxnLst>
              <a:rect l="0" t="0" r="r" b="b"/>
              <a:pathLst>
                <a:path w="34" h="53">
                  <a:moveTo>
                    <a:pt x="13" y="11"/>
                  </a:moveTo>
                  <a:cubicBezTo>
                    <a:pt x="11" y="15"/>
                    <a:pt x="34" y="5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3" y="35"/>
                    <a:pt x="6" y="28"/>
                    <a:pt x="4" y="20"/>
                  </a:cubicBezTo>
                  <a:cubicBezTo>
                    <a:pt x="0" y="0"/>
                    <a:pt x="14" y="7"/>
                    <a:pt x="13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6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0" name="Group 55">
              <a:extLst>
                <a:ext uri="{FF2B5EF4-FFF2-40B4-BE49-F238E27FC236}">
                  <a16:creationId xmlns:a16="http://schemas.microsoft.com/office/drawing/2014/main" id="{C1D3D3B0-9BDD-429C-AC28-530FC3FB96BF}"/>
                </a:ext>
              </a:extLst>
            </p:cNvPr>
            <p:cNvGrpSpPr/>
            <p:nvPr/>
          </p:nvGrpSpPr>
          <p:grpSpPr>
            <a:xfrm>
              <a:off x="2659062" y="1871663"/>
              <a:ext cx="2887663" cy="2227263"/>
              <a:chOff x="2659062" y="1871663"/>
              <a:chExt cx="2887663" cy="2227263"/>
            </a:xfrm>
            <a:grpFill/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8200AEDA-2694-4447-B8B4-A67DDCB01D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9062" y="1871663"/>
                <a:ext cx="2887663" cy="2227263"/>
              </a:xfrm>
              <a:custGeom>
                <a:avLst/>
                <a:gdLst/>
                <a:ahLst/>
                <a:cxnLst>
                  <a:cxn ang="0">
                    <a:pos x="516" y="103"/>
                  </a:cxn>
                  <a:cxn ang="0">
                    <a:pos x="560" y="442"/>
                  </a:cxn>
                  <a:cxn ang="0">
                    <a:pos x="57" y="301"/>
                  </a:cxn>
                  <a:cxn ang="0">
                    <a:pos x="10" y="251"/>
                  </a:cxn>
                  <a:cxn ang="0">
                    <a:pos x="681" y="219"/>
                  </a:cxn>
                  <a:cxn ang="0">
                    <a:pos x="180" y="57"/>
                  </a:cxn>
                  <a:cxn ang="0">
                    <a:pos x="661" y="416"/>
                  </a:cxn>
                  <a:cxn ang="0">
                    <a:pos x="509" y="535"/>
                  </a:cxn>
                  <a:cxn ang="0">
                    <a:pos x="66" y="121"/>
                  </a:cxn>
                  <a:cxn ang="0">
                    <a:pos x="422" y="15"/>
                  </a:cxn>
                  <a:cxn ang="0">
                    <a:pos x="572" y="89"/>
                  </a:cxn>
                  <a:cxn ang="0">
                    <a:pos x="544" y="50"/>
                  </a:cxn>
                  <a:cxn ang="0">
                    <a:pos x="551" y="500"/>
                  </a:cxn>
                  <a:cxn ang="0">
                    <a:pos x="43" y="147"/>
                  </a:cxn>
                  <a:cxn ang="0">
                    <a:pos x="452" y="517"/>
                  </a:cxn>
                  <a:cxn ang="0">
                    <a:pos x="91" y="373"/>
                  </a:cxn>
                  <a:cxn ang="0">
                    <a:pos x="443" y="480"/>
                  </a:cxn>
                  <a:cxn ang="0">
                    <a:pos x="662" y="437"/>
                  </a:cxn>
                  <a:cxn ang="0">
                    <a:pos x="428" y="457"/>
                  </a:cxn>
                  <a:cxn ang="0">
                    <a:pos x="24" y="271"/>
                  </a:cxn>
                  <a:cxn ang="0">
                    <a:pos x="700" y="246"/>
                  </a:cxn>
                  <a:cxn ang="0">
                    <a:pos x="619" y="108"/>
                  </a:cxn>
                  <a:cxn ang="0">
                    <a:pos x="621" y="492"/>
                  </a:cxn>
                  <a:cxn ang="0">
                    <a:pos x="570" y="359"/>
                  </a:cxn>
                  <a:cxn ang="0">
                    <a:pos x="402" y="78"/>
                  </a:cxn>
                  <a:cxn ang="0">
                    <a:pos x="456" y="421"/>
                  </a:cxn>
                  <a:cxn ang="0">
                    <a:pos x="523" y="412"/>
                  </a:cxn>
                  <a:cxn ang="0">
                    <a:pos x="514" y="581"/>
                  </a:cxn>
                  <a:cxn ang="0">
                    <a:pos x="508" y="434"/>
                  </a:cxn>
                  <a:cxn ang="0">
                    <a:pos x="604" y="448"/>
                  </a:cxn>
                  <a:cxn ang="0">
                    <a:pos x="471" y="419"/>
                  </a:cxn>
                  <a:cxn ang="0">
                    <a:pos x="461" y="486"/>
                  </a:cxn>
                  <a:cxn ang="0">
                    <a:pos x="432" y="484"/>
                  </a:cxn>
                  <a:cxn ang="0">
                    <a:pos x="552" y="486"/>
                  </a:cxn>
                  <a:cxn ang="0">
                    <a:pos x="577" y="498"/>
                  </a:cxn>
                  <a:cxn ang="0">
                    <a:pos x="69" y="196"/>
                  </a:cxn>
                  <a:cxn ang="0">
                    <a:pos x="204" y="261"/>
                  </a:cxn>
                  <a:cxn ang="0">
                    <a:pos x="569" y="69"/>
                  </a:cxn>
                  <a:cxn ang="0">
                    <a:pos x="59" y="212"/>
                  </a:cxn>
                  <a:cxn ang="0">
                    <a:pos x="109" y="311"/>
                  </a:cxn>
                  <a:cxn ang="0">
                    <a:pos x="274" y="476"/>
                  </a:cxn>
                  <a:cxn ang="0">
                    <a:pos x="46" y="125"/>
                  </a:cxn>
                  <a:cxn ang="0">
                    <a:pos x="626" y="103"/>
                  </a:cxn>
                  <a:cxn ang="0">
                    <a:pos x="361" y="486"/>
                  </a:cxn>
                  <a:cxn ang="0">
                    <a:pos x="517" y="387"/>
                  </a:cxn>
                  <a:cxn ang="0">
                    <a:pos x="623" y="346"/>
                  </a:cxn>
                  <a:cxn ang="0">
                    <a:pos x="726" y="346"/>
                  </a:cxn>
                  <a:cxn ang="0">
                    <a:pos x="587" y="171"/>
                  </a:cxn>
                  <a:cxn ang="0">
                    <a:pos x="457" y="291"/>
                  </a:cxn>
                  <a:cxn ang="0">
                    <a:pos x="245" y="460"/>
                  </a:cxn>
                  <a:cxn ang="0">
                    <a:pos x="282" y="420"/>
                  </a:cxn>
                  <a:cxn ang="0">
                    <a:pos x="542" y="531"/>
                  </a:cxn>
                  <a:cxn ang="0">
                    <a:pos x="165" y="113"/>
                  </a:cxn>
                  <a:cxn ang="0">
                    <a:pos x="224" y="140"/>
                  </a:cxn>
                  <a:cxn ang="0">
                    <a:pos x="614" y="406"/>
                  </a:cxn>
                  <a:cxn ang="0">
                    <a:pos x="570" y="368"/>
                  </a:cxn>
                  <a:cxn ang="0">
                    <a:pos x="227" y="215"/>
                  </a:cxn>
                  <a:cxn ang="0">
                    <a:pos x="264" y="274"/>
                  </a:cxn>
                  <a:cxn ang="0">
                    <a:pos x="352" y="149"/>
                  </a:cxn>
                  <a:cxn ang="0">
                    <a:pos x="396" y="23"/>
                  </a:cxn>
                  <a:cxn ang="0">
                    <a:pos x="324" y="58"/>
                  </a:cxn>
                </a:cxnLst>
                <a:rect l="0" t="0" r="r" b="b"/>
                <a:pathLst>
                  <a:path w="767" h="591">
                    <a:moveTo>
                      <a:pt x="62" y="348"/>
                    </a:moveTo>
                    <a:cubicBezTo>
                      <a:pt x="64" y="342"/>
                      <a:pt x="67" y="338"/>
                      <a:pt x="72" y="334"/>
                    </a:cubicBezTo>
                    <a:cubicBezTo>
                      <a:pt x="54" y="331"/>
                      <a:pt x="60" y="334"/>
                      <a:pt x="43" y="334"/>
                    </a:cubicBezTo>
                    <a:cubicBezTo>
                      <a:pt x="45" y="338"/>
                      <a:pt x="61" y="354"/>
                      <a:pt x="62" y="348"/>
                    </a:cubicBezTo>
                    <a:close/>
                    <a:moveTo>
                      <a:pt x="61" y="192"/>
                    </a:moveTo>
                    <a:cubicBezTo>
                      <a:pt x="64" y="178"/>
                      <a:pt x="72" y="162"/>
                      <a:pt x="84" y="153"/>
                    </a:cubicBezTo>
                    <a:cubicBezTo>
                      <a:pt x="74" y="147"/>
                      <a:pt x="65" y="136"/>
                      <a:pt x="57" y="127"/>
                    </a:cubicBezTo>
                    <a:cubicBezTo>
                      <a:pt x="45" y="132"/>
                      <a:pt x="58" y="149"/>
                      <a:pt x="46" y="155"/>
                    </a:cubicBezTo>
                    <a:cubicBezTo>
                      <a:pt x="32" y="162"/>
                      <a:pt x="56" y="187"/>
                      <a:pt x="61" y="192"/>
                    </a:cubicBezTo>
                    <a:close/>
                    <a:moveTo>
                      <a:pt x="516" y="103"/>
                    </a:moveTo>
                    <a:cubicBezTo>
                      <a:pt x="519" y="115"/>
                      <a:pt x="547" y="86"/>
                      <a:pt x="555" y="80"/>
                    </a:cubicBezTo>
                    <a:cubicBezTo>
                      <a:pt x="542" y="73"/>
                      <a:pt x="520" y="63"/>
                      <a:pt x="507" y="73"/>
                    </a:cubicBezTo>
                    <a:cubicBezTo>
                      <a:pt x="510" y="83"/>
                      <a:pt x="513" y="93"/>
                      <a:pt x="516" y="103"/>
                    </a:cubicBezTo>
                    <a:cubicBezTo>
                      <a:pt x="516" y="103"/>
                      <a:pt x="516" y="103"/>
                      <a:pt x="516" y="103"/>
                    </a:cubicBezTo>
                    <a:cubicBezTo>
                      <a:pt x="516" y="103"/>
                      <a:pt x="516" y="103"/>
                      <a:pt x="516" y="103"/>
                    </a:cubicBezTo>
                    <a:cubicBezTo>
                      <a:pt x="516" y="103"/>
                      <a:pt x="516" y="103"/>
                      <a:pt x="516" y="103"/>
                    </a:cubicBezTo>
                    <a:close/>
                    <a:moveTo>
                      <a:pt x="453" y="23"/>
                    </a:moveTo>
                    <a:cubicBezTo>
                      <a:pt x="454" y="20"/>
                      <a:pt x="456" y="18"/>
                      <a:pt x="459" y="16"/>
                    </a:cubicBezTo>
                    <a:cubicBezTo>
                      <a:pt x="452" y="13"/>
                      <a:pt x="445" y="11"/>
                      <a:pt x="438" y="11"/>
                    </a:cubicBezTo>
                    <a:cubicBezTo>
                      <a:pt x="444" y="13"/>
                      <a:pt x="449" y="17"/>
                      <a:pt x="453" y="23"/>
                    </a:cubicBezTo>
                    <a:close/>
                    <a:moveTo>
                      <a:pt x="502" y="484"/>
                    </a:moveTo>
                    <a:cubicBezTo>
                      <a:pt x="524" y="494"/>
                      <a:pt x="546" y="483"/>
                      <a:pt x="555" y="472"/>
                    </a:cubicBezTo>
                    <a:cubicBezTo>
                      <a:pt x="539" y="481"/>
                      <a:pt x="512" y="488"/>
                      <a:pt x="502" y="484"/>
                    </a:cubicBezTo>
                    <a:close/>
                    <a:moveTo>
                      <a:pt x="560" y="442"/>
                    </a:moveTo>
                    <a:cubicBezTo>
                      <a:pt x="566" y="443"/>
                      <a:pt x="570" y="437"/>
                      <a:pt x="570" y="428"/>
                    </a:cubicBezTo>
                    <a:cubicBezTo>
                      <a:pt x="567" y="431"/>
                      <a:pt x="555" y="440"/>
                      <a:pt x="560" y="442"/>
                    </a:cubicBezTo>
                    <a:close/>
                    <a:moveTo>
                      <a:pt x="39" y="308"/>
                    </a:moveTo>
                    <a:cubicBezTo>
                      <a:pt x="35" y="308"/>
                      <a:pt x="22" y="305"/>
                      <a:pt x="26" y="317"/>
                    </a:cubicBezTo>
                    <a:cubicBezTo>
                      <a:pt x="30" y="327"/>
                      <a:pt x="47" y="329"/>
                      <a:pt x="54" y="322"/>
                    </a:cubicBezTo>
                    <a:cubicBezTo>
                      <a:pt x="48" y="314"/>
                      <a:pt x="48" y="308"/>
                      <a:pt x="39" y="308"/>
                    </a:cubicBezTo>
                    <a:close/>
                    <a:moveTo>
                      <a:pt x="41" y="265"/>
                    </a:moveTo>
                    <a:cubicBezTo>
                      <a:pt x="30" y="265"/>
                      <a:pt x="39" y="284"/>
                      <a:pt x="41" y="286"/>
                    </a:cubicBezTo>
                    <a:cubicBezTo>
                      <a:pt x="51" y="301"/>
                      <a:pt x="58" y="323"/>
                      <a:pt x="78" y="326"/>
                    </a:cubicBezTo>
                    <a:cubicBezTo>
                      <a:pt x="71" y="320"/>
                      <a:pt x="64" y="313"/>
                      <a:pt x="59" y="305"/>
                    </a:cubicBezTo>
                    <a:cubicBezTo>
                      <a:pt x="59" y="305"/>
                      <a:pt x="59" y="305"/>
                      <a:pt x="59" y="305"/>
                    </a:cubicBezTo>
                    <a:cubicBezTo>
                      <a:pt x="59" y="305"/>
                      <a:pt x="59" y="304"/>
                      <a:pt x="58" y="302"/>
                    </a:cubicBezTo>
                    <a:cubicBezTo>
                      <a:pt x="57" y="301"/>
                      <a:pt x="57" y="301"/>
                      <a:pt x="57" y="301"/>
                    </a:cubicBezTo>
                    <a:cubicBezTo>
                      <a:pt x="57" y="301"/>
                      <a:pt x="57" y="301"/>
                      <a:pt x="57" y="301"/>
                    </a:cubicBezTo>
                    <a:cubicBezTo>
                      <a:pt x="57" y="301"/>
                      <a:pt x="57" y="301"/>
                      <a:pt x="57" y="301"/>
                    </a:cubicBezTo>
                    <a:cubicBezTo>
                      <a:pt x="54" y="291"/>
                      <a:pt x="58" y="265"/>
                      <a:pt x="41" y="265"/>
                    </a:cubicBezTo>
                    <a:close/>
                    <a:moveTo>
                      <a:pt x="497" y="467"/>
                    </a:moveTo>
                    <a:cubicBezTo>
                      <a:pt x="510" y="474"/>
                      <a:pt x="557" y="446"/>
                      <a:pt x="556" y="442"/>
                    </a:cubicBezTo>
                    <a:cubicBezTo>
                      <a:pt x="535" y="444"/>
                      <a:pt x="515" y="458"/>
                      <a:pt x="497" y="467"/>
                    </a:cubicBezTo>
                    <a:close/>
                    <a:moveTo>
                      <a:pt x="280" y="26"/>
                    </a:moveTo>
                    <a:cubicBezTo>
                      <a:pt x="266" y="24"/>
                      <a:pt x="251" y="34"/>
                      <a:pt x="241" y="42"/>
                    </a:cubicBezTo>
                    <a:cubicBezTo>
                      <a:pt x="257" y="40"/>
                      <a:pt x="275" y="36"/>
                      <a:pt x="291" y="30"/>
                    </a:cubicBezTo>
                    <a:cubicBezTo>
                      <a:pt x="288" y="29"/>
                      <a:pt x="284" y="27"/>
                      <a:pt x="281" y="26"/>
                    </a:cubicBezTo>
                    <a:cubicBezTo>
                      <a:pt x="281" y="26"/>
                      <a:pt x="281" y="26"/>
                      <a:pt x="280" y="26"/>
                    </a:cubicBezTo>
                    <a:close/>
                    <a:moveTo>
                      <a:pt x="10" y="251"/>
                    </a:moveTo>
                    <a:cubicBezTo>
                      <a:pt x="9" y="256"/>
                      <a:pt x="9" y="261"/>
                      <a:pt x="11" y="266"/>
                    </a:cubicBezTo>
                    <a:cubicBezTo>
                      <a:pt x="12" y="268"/>
                      <a:pt x="14" y="270"/>
                      <a:pt x="16" y="272"/>
                    </a:cubicBezTo>
                    <a:cubicBezTo>
                      <a:pt x="13" y="265"/>
                      <a:pt x="10" y="258"/>
                      <a:pt x="10" y="251"/>
                    </a:cubicBezTo>
                    <a:close/>
                    <a:moveTo>
                      <a:pt x="411" y="424"/>
                    </a:moveTo>
                    <a:cubicBezTo>
                      <a:pt x="415" y="419"/>
                      <a:pt x="414" y="418"/>
                      <a:pt x="407" y="420"/>
                    </a:cubicBezTo>
                    <a:cubicBezTo>
                      <a:pt x="408" y="421"/>
                      <a:pt x="410" y="422"/>
                      <a:pt x="411" y="424"/>
                    </a:cubicBezTo>
                    <a:close/>
                    <a:moveTo>
                      <a:pt x="518" y="423"/>
                    </a:moveTo>
                    <a:cubicBezTo>
                      <a:pt x="530" y="416"/>
                      <a:pt x="579" y="404"/>
                      <a:pt x="577" y="391"/>
                    </a:cubicBezTo>
                    <a:cubicBezTo>
                      <a:pt x="573" y="391"/>
                      <a:pt x="534" y="399"/>
                      <a:pt x="535" y="404"/>
                    </a:cubicBezTo>
                    <a:cubicBezTo>
                      <a:pt x="535" y="404"/>
                      <a:pt x="535" y="404"/>
                      <a:pt x="535" y="404"/>
                    </a:cubicBezTo>
                    <a:cubicBezTo>
                      <a:pt x="529" y="410"/>
                      <a:pt x="521" y="419"/>
                      <a:pt x="518" y="423"/>
                    </a:cubicBezTo>
                    <a:close/>
                    <a:moveTo>
                      <a:pt x="682" y="228"/>
                    </a:moveTo>
                    <a:cubicBezTo>
                      <a:pt x="692" y="248"/>
                      <a:pt x="691" y="233"/>
                      <a:pt x="709" y="238"/>
                    </a:cubicBezTo>
                    <a:cubicBezTo>
                      <a:pt x="708" y="225"/>
                      <a:pt x="696" y="211"/>
                      <a:pt x="688" y="200"/>
                    </a:cubicBezTo>
                    <a:cubicBezTo>
                      <a:pt x="688" y="204"/>
                      <a:pt x="692" y="222"/>
                      <a:pt x="684" y="221"/>
                    </a:cubicBezTo>
                    <a:cubicBezTo>
                      <a:pt x="683" y="221"/>
                      <a:pt x="682" y="220"/>
                      <a:pt x="681" y="219"/>
                    </a:cubicBezTo>
                    <a:cubicBezTo>
                      <a:pt x="678" y="213"/>
                      <a:pt x="678" y="193"/>
                      <a:pt x="678" y="190"/>
                    </a:cubicBezTo>
                    <a:cubicBezTo>
                      <a:pt x="674" y="169"/>
                      <a:pt x="666" y="146"/>
                      <a:pt x="650" y="131"/>
                    </a:cubicBezTo>
                    <a:cubicBezTo>
                      <a:pt x="658" y="150"/>
                      <a:pt x="651" y="179"/>
                      <a:pt x="662" y="194"/>
                    </a:cubicBezTo>
                    <a:cubicBezTo>
                      <a:pt x="668" y="203"/>
                      <a:pt x="673" y="212"/>
                      <a:pt x="678" y="221"/>
                    </a:cubicBezTo>
                    <a:cubicBezTo>
                      <a:pt x="680" y="223"/>
                      <a:pt x="681" y="225"/>
                      <a:pt x="682" y="228"/>
                    </a:cubicBezTo>
                    <a:close/>
                    <a:moveTo>
                      <a:pt x="609" y="152"/>
                    </a:moveTo>
                    <a:cubicBezTo>
                      <a:pt x="628" y="153"/>
                      <a:pt x="615" y="170"/>
                      <a:pt x="621" y="178"/>
                    </a:cubicBezTo>
                    <a:cubicBezTo>
                      <a:pt x="626" y="185"/>
                      <a:pt x="644" y="182"/>
                      <a:pt x="650" y="185"/>
                    </a:cubicBezTo>
                    <a:cubicBezTo>
                      <a:pt x="650" y="177"/>
                      <a:pt x="636" y="109"/>
                      <a:pt x="629" y="119"/>
                    </a:cubicBezTo>
                    <a:cubicBezTo>
                      <a:pt x="628" y="133"/>
                      <a:pt x="622" y="145"/>
                      <a:pt x="609" y="152"/>
                    </a:cubicBezTo>
                    <a:close/>
                    <a:moveTo>
                      <a:pt x="225" y="44"/>
                    </a:moveTo>
                    <a:cubicBezTo>
                      <a:pt x="198" y="40"/>
                      <a:pt x="153" y="54"/>
                      <a:pt x="137" y="77"/>
                    </a:cubicBezTo>
                    <a:cubicBezTo>
                      <a:pt x="138" y="76"/>
                      <a:pt x="173" y="61"/>
                      <a:pt x="180" y="57"/>
                    </a:cubicBezTo>
                    <a:cubicBezTo>
                      <a:pt x="200" y="46"/>
                      <a:pt x="212" y="57"/>
                      <a:pt x="225" y="44"/>
                    </a:cubicBezTo>
                    <a:close/>
                    <a:moveTo>
                      <a:pt x="114" y="100"/>
                    </a:moveTo>
                    <a:cubicBezTo>
                      <a:pt x="98" y="111"/>
                      <a:pt x="68" y="142"/>
                      <a:pt x="101" y="148"/>
                    </a:cubicBezTo>
                    <a:cubicBezTo>
                      <a:pt x="100" y="143"/>
                      <a:pt x="99" y="138"/>
                      <a:pt x="97" y="133"/>
                    </a:cubicBezTo>
                    <a:cubicBezTo>
                      <a:pt x="90" y="126"/>
                      <a:pt x="104" y="126"/>
                      <a:pt x="105" y="125"/>
                    </a:cubicBezTo>
                    <a:cubicBezTo>
                      <a:pt x="118" y="116"/>
                      <a:pt x="117" y="114"/>
                      <a:pt x="114" y="100"/>
                    </a:cubicBezTo>
                    <a:close/>
                    <a:moveTo>
                      <a:pt x="307" y="26"/>
                    </a:moveTo>
                    <a:cubicBezTo>
                      <a:pt x="317" y="25"/>
                      <a:pt x="333" y="27"/>
                      <a:pt x="336" y="38"/>
                    </a:cubicBezTo>
                    <a:cubicBezTo>
                      <a:pt x="337" y="26"/>
                      <a:pt x="346" y="18"/>
                      <a:pt x="358" y="15"/>
                    </a:cubicBezTo>
                    <a:cubicBezTo>
                      <a:pt x="343" y="13"/>
                      <a:pt x="325" y="12"/>
                      <a:pt x="312" y="20"/>
                    </a:cubicBezTo>
                    <a:cubicBezTo>
                      <a:pt x="309" y="21"/>
                      <a:pt x="307" y="23"/>
                      <a:pt x="307" y="26"/>
                    </a:cubicBezTo>
                    <a:close/>
                    <a:moveTo>
                      <a:pt x="622" y="422"/>
                    </a:moveTo>
                    <a:cubicBezTo>
                      <a:pt x="631" y="438"/>
                      <a:pt x="649" y="420"/>
                      <a:pt x="661" y="416"/>
                    </a:cubicBezTo>
                    <a:cubicBezTo>
                      <a:pt x="650" y="417"/>
                      <a:pt x="628" y="420"/>
                      <a:pt x="622" y="422"/>
                    </a:cubicBezTo>
                    <a:close/>
                    <a:moveTo>
                      <a:pt x="583" y="371"/>
                    </a:moveTo>
                    <a:cubicBezTo>
                      <a:pt x="584" y="372"/>
                      <a:pt x="584" y="372"/>
                      <a:pt x="585" y="372"/>
                    </a:cubicBezTo>
                    <a:cubicBezTo>
                      <a:pt x="585" y="372"/>
                      <a:pt x="589" y="373"/>
                      <a:pt x="591" y="373"/>
                    </a:cubicBezTo>
                    <a:cubicBezTo>
                      <a:pt x="585" y="370"/>
                      <a:pt x="590" y="371"/>
                      <a:pt x="583" y="371"/>
                    </a:cubicBezTo>
                    <a:close/>
                    <a:moveTo>
                      <a:pt x="488" y="464"/>
                    </a:moveTo>
                    <a:cubicBezTo>
                      <a:pt x="489" y="467"/>
                      <a:pt x="552" y="440"/>
                      <a:pt x="555" y="438"/>
                    </a:cubicBezTo>
                    <a:cubicBezTo>
                      <a:pt x="576" y="425"/>
                      <a:pt x="572" y="411"/>
                      <a:pt x="548" y="420"/>
                    </a:cubicBezTo>
                    <a:cubicBezTo>
                      <a:pt x="524" y="428"/>
                      <a:pt x="510" y="438"/>
                      <a:pt x="495" y="455"/>
                    </a:cubicBezTo>
                    <a:cubicBezTo>
                      <a:pt x="494" y="456"/>
                      <a:pt x="494" y="456"/>
                      <a:pt x="494" y="456"/>
                    </a:cubicBezTo>
                    <a:cubicBezTo>
                      <a:pt x="494" y="456"/>
                      <a:pt x="494" y="456"/>
                      <a:pt x="495" y="456"/>
                    </a:cubicBezTo>
                    <a:cubicBezTo>
                      <a:pt x="492" y="458"/>
                      <a:pt x="490" y="461"/>
                      <a:pt x="488" y="464"/>
                    </a:cubicBezTo>
                    <a:close/>
                    <a:moveTo>
                      <a:pt x="509" y="535"/>
                    </a:moveTo>
                    <a:cubicBezTo>
                      <a:pt x="493" y="532"/>
                      <a:pt x="450" y="510"/>
                      <a:pt x="442" y="488"/>
                    </a:cubicBezTo>
                    <a:cubicBezTo>
                      <a:pt x="440" y="509"/>
                      <a:pt x="488" y="532"/>
                      <a:pt x="509" y="535"/>
                    </a:cubicBezTo>
                    <a:close/>
                    <a:moveTo>
                      <a:pt x="687" y="359"/>
                    </a:moveTo>
                    <a:cubicBezTo>
                      <a:pt x="671" y="361"/>
                      <a:pt x="667" y="366"/>
                      <a:pt x="632" y="358"/>
                    </a:cubicBezTo>
                    <a:cubicBezTo>
                      <a:pt x="642" y="364"/>
                      <a:pt x="654" y="373"/>
                      <a:pt x="666" y="373"/>
                    </a:cubicBezTo>
                    <a:cubicBezTo>
                      <a:pt x="676" y="372"/>
                      <a:pt x="683" y="367"/>
                      <a:pt x="687" y="359"/>
                    </a:cubicBezTo>
                    <a:close/>
                    <a:moveTo>
                      <a:pt x="89" y="108"/>
                    </a:moveTo>
                    <a:cubicBezTo>
                      <a:pt x="102" y="96"/>
                      <a:pt x="122" y="88"/>
                      <a:pt x="128" y="76"/>
                    </a:cubicBezTo>
                    <a:cubicBezTo>
                      <a:pt x="114" y="74"/>
                      <a:pt x="92" y="90"/>
                      <a:pt x="89" y="104"/>
                    </a:cubicBezTo>
                    <a:cubicBezTo>
                      <a:pt x="89" y="105"/>
                      <a:pt x="89" y="106"/>
                      <a:pt x="88" y="107"/>
                    </a:cubicBezTo>
                    <a:cubicBezTo>
                      <a:pt x="88" y="107"/>
                      <a:pt x="87" y="108"/>
                      <a:pt x="87" y="108"/>
                    </a:cubicBezTo>
                    <a:cubicBezTo>
                      <a:pt x="84" y="108"/>
                      <a:pt x="80" y="103"/>
                      <a:pt x="82" y="97"/>
                    </a:cubicBezTo>
                    <a:cubicBezTo>
                      <a:pt x="76" y="102"/>
                      <a:pt x="64" y="111"/>
                      <a:pt x="66" y="121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67" y="127"/>
                      <a:pt x="73" y="124"/>
                      <a:pt x="76" y="132"/>
                    </a:cubicBezTo>
                    <a:cubicBezTo>
                      <a:pt x="76" y="123"/>
                      <a:pt x="81" y="115"/>
                      <a:pt x="88" y="109"/>
                    </a:cubicBezTo>
                    <a:cubicBezTo>
                      <a:pt x="88" y="108"/>
                      <a:pt x="89" y="108"/>
                      <a:pt x="89" y="108"/>
                    </a:cubicBezTo>
                    <a:close/>
                    <a:moveTo>
                      <a:pt x="602" y="381"/>
                    </a:moveTo>
                    <a:cubicBezTo>
                      <a:pt x="606" y="380"/>
                      <a:pt x="611" y="379"/>
                      <a:pt x="613" y="378"/>
                    </a:cubicBezTo>
                    <a:cubicBezTo>
                      <a:pt x="611" y="378"/>
                      <a:pt x="609" y="378"/>
                      <a:pt x="607" y="378"/>
                    </a:cubicBezTo>
                    <a:cubicBezTo>
                      <a:pt x="605" y="379"/>
                      <a:pt x="603" y="380"/>
                      <a:pt x="602" y="381"/>
                    </a:cubicBezTo>
                    <a:close/>
                    <a:moveTo>
                      <a:pt x="421" y="15"/>
                    </a:moveTo>
                    <a:cubicBezTo>
                      <a:pt x="415" y="13"/>
                      <a:pt x="405" y="12"/>
                      <a:pt x="401" y="15"/>
                    </a:cubicBezTo>
                    <a:cubicBezTo>
                      <a:pt x="409" y="18"/>
                      <a:pt x="421" y="23"/>
                      <a:pt x="424" y="33"/>
                    </a:cubicBezTo>
                    <a:cubicBezTo>
                      <a:pt x="427" y="26"/>
                      <a:pt x="439" y="26"/>
                      <a:pt x="445" y="27"/>
                    </a:cubicBezTo>
                    <a:cubicBezTo>
                      <a:pt x="439" y="20"/>
                      <a:pt x="432" y="16"/>
                      <a:pt x="422" y="15"/>
                    </a:cubicBezTo>
                    <a:cubicBezTo>
                      <a:pt x="422" y="15"/>
                      <a:pt x="421" y="15"/>
                      <a:pt x="421" y="15"/>
                    </a:cubicBezTo>
                    <a:close/>
                    <a:moveTo>
                      <a:pt x="595" y="387"/>
                    </a:moveTo>
                    <a:cubicBezTo>
                      <a:pt x="603" y="396"/>
                      <a:pt x="613" y="388"/>
                      <a:pt x="623" y="387"/>
                    </a:cubicBezTo>
                    <a:cubicBezTo>
                      <a:pt x="633" y="386"/>
                      <a:pt x="644" y="387"/>
                      <a:pt x="652" y="378"/>
                    </a:cubicBezTo>
                    <a:cubicBezTo>
                      <a:pt x="631" y="370"/>
                      <a:pt x="615" y="387"/>
                      <a:pt x="595" y="387"/>
                    </a:cubicBezTo>
                    <a:close/>
                    <a:moveTo>
                      <a:pt x="507" y="473"/>
                    </a:moveTo>
                    <a:cubicBezTo>
                      <a:pt x="525" y="472"/>
                      <a:pt x="547" y="470"/>
                      <a:pt x="561" y="461"/>
                    </a:cubicBezTo>
                    <a:cubicBezTo>
                      <a:pt x="561" y="457"/>
                      <a:pt x="561" y="453"/>
                      <a:pt x="561" y="450"/>
                    </a:cubicBezTo>
                    <a:cubicBezTo>
                      <a:pt x="546" y="461"/>
                      <a:pt x="525" y="465"/>
                      <a:pt x="507" y="473"/>
                    </a:cubicBezTo>
                    <a:close/>
                    <a:moveTo>
                      <a:pt x="556" y="160"/>
                    </a:moveTo>
                    <a:cubicBezTo>
                      <a:pt x="562" y="146"/>
                      <a:pt x="557" y="133"/>
                      <a:pt x="562" y="119"/>
                    </a:cubicBezTo>
                    <a:cubicBezTo>
                      <a:pt x="565" y="110"/>
                      <a:pt x="586" y="97"/>
                      <a:pt x="572" y="89"/>
                    </a:cubicBezTo>
                    <a:cubicBezTo>
                      <a:pt x="572" y="89"/>
                      <a:pt x="572" y="89"/>
                      <a:pt x="572" y="89"/>
                    </a:cubicBezTo>
                    <a:cubicBezTo>
                      <a:pt x="571" y="89"/>
                      <a:pt x="571" y="89"/>
                      <a:pt x="571" y="89"/>
                    </a:cubicBezTo>
                    <a:cubicBezTo>
                      <a:pt x="559" y="83"/>
                      <a:pt x="538" y="101"/>
                      <a:pt x="530" y="110"/>
                    </a:cubicBezTo>
                    <a:cubicBezTo>
                      <a:pt x="523" y="117"/>
                      <a:pt x="552" y="150"/>
                      <a:pt x="556" y="160"/>
                    </a:cubicBezTo>
                    <a:close/>
                    <a:moveTo>
                      <a:pt x="413" y="439"/>
                    </a:moveTo>
                    <a:cubicBezTo>
                      <a:pt x="394" y="400"/>
                      <a:pt x="363" y="436"/>
                      <a:pt x="336" y="447"/>
                    </a:cubicBezTo>
                    <a:cubicBezTo>
                      <a:pt x="346" y="458"/>
                      <a:pt x="350" y="474"/>
                      <a:pt x="365" y="482"/>
                    </a:cubicBezTo>
                    <a:cubicBezTo>
                      <a:pt x="390" y="495"/>
                      <a:pt x="428" y="464"/>
                      <a:pt x="413" y="439"/>
                    </a:cubicBezTo>
                    <a:close/>
                    <a:moveTo>
                      <a:pt x="469" y="447"/>
                    </a:moveTo>
                    <a:cubicBezTo>
                      <a:pt x="489" y="414"/>
                      <a:pt x="553" y="390"/>
                      <a:pt x="577" y="388"/>
                    </a:cubicBezTo>
                    <a:cubicBezTo>
                      <a:pt x="568" y="359"/>
                      <a:pt x="549" y="382"/>
                      <a:pt x="530" y="391"/>
                    </a:cubicBezTo>
                    <a:cubicBezTo>
                      <a:pt x="503" y="403"/>
                      <a:pt x="470" y="412"/>
                      <a:pt x="469" y="447"/>
                    </a:cubicBezTo>
                    <a:close/>
                    <a:moveTo>
                      <a:pt x="560" y="73"/>
                    </a:moveTo>
                    <a:cubicBezTo>
                      <a:pt x="562" y="57"/>
                      <a:pt x="566" y="50"/>
                      <a:pt x="544" y="50"/>
                    </a:cubicBezTo>
                    <a:cubicBezTo>
                      <a:pt x="541" y="58"/>
                      <a:pt x="534" y="55"/>
                      <a:pt x="529" y="59"/>
                    </a:cubicBezTo>
                    <a:cubicBezTo>
                      <a:pt x="535" y="59"/>
                      <a:pt x="553" y="69"/>
                      <a:pt x="560" y="73"/>
                    </a:cubicBezTo>
                    <a:close/>
                    <a:moveTo>
                      <a:pt x="415" y="430"/>
                    </a:moveTo>
                    <a:cubicBezTo>
                      <a:pt x="417" y="425"/>
                      <a:pt x="425" y="419"/>
                      <a:pt x="418" y="420"/>
                    </a:cubicBezTo>
                    <a:cubicBezTo>
                      <a:pt x="417" y="420"/>
                      <a:pt x="417" y="420"/>
                      <a:pt x="417" y="420"/>
                    </a:cubicBezTo>
                    <a:cubicBezTo>
                      <a:pt x="413" y="424"/>
                      <a:pt x="412" y="427"/>
                      <a:pt x="415" y="430"/>
                    </a:cubicBezTo>
                    <a:close/>
                    <a:moveTo>
                      <a:pt x="467" y="91"/>
                    </a:moveTo>
                    <a:cubicBezTo>
                      <a:pt x="476" y="99"/>
                      <a:pt x="487" y="100"/>
                      <a:pt x="490" y="113"/>
                    </a:cubicBezTo>
                    <a:cubicBezTo>
                      <a:pt x="495" y="107"/>
                      <a:pt x="500" y="104"/>
                      <a:pt x="507" y="104"/>
                    </a:cubicBezTo>
                    <a:cubicBezTo>
                      <a:pt x="498" y="73"/>
                      <a:pt x="475" y="51"/>
                      <a:pt x="444" y="64"/>
                    </a:cubicBezTo>
                    <a:cubicBezTo>
                      <a:pt x="457" y="71"/>
                      <a:pt x="458" y="82"/>
                      <a:pt x="467" y="91"/>
                    </a:cubicBezTo>
                    <a:close/>
                    <a:moveTo>
                      <a:pt x="550" y="497"/>
                    </a:moveTo>
                    <a:cubicBezTo>
                      <a:pt x="551" y="499"/>
                      <a:pt x="551" y="500"/>
                      <a:pt x="551" y="500"/>
                    </a:cubicBezTo>
                    <a:cubicBezTo>
                      <a:pt x="553" y="497"/>
                      <a:pt x="556" y="494"/>
                      <a:pt x="558" y="490"/>
                    </a:cubicBezTo>
                    <a:cubicBezTo>
                      <a:pt x="537" y="499"/>
                      <a:pt x="518" y="497"/>
                      <a:pt x="496" y="498"/>
                    </a:cubicBezTo>
                    <a:cubicBezTo>
                      <a:pt x="501" y="500"/>
                      <a:pt x="552" y="502"/>
                      <a:pt x="550" y="497"/>
                    </a:cubicBezTo>
                    <a:close/>
                    <a:moveTo>
                      <a:pt x="668" y="404"/>
                    </a:moveTo>
                    <a:cubicBezTo>
                      <a:pt x="662" y="410"/>
                      <a:pt x="621" y="418"/>
                      <a:pt x="621" y="419"/>
                    </a:cubicBezTo>
                    <a:cubicBezTo>
                      <a:pt x="635" y="415"/>
                      <a:pt x="653" y="414"/>
                      <a:pt x="668" y="411"/>
                    </a:cubicBezTo>
                    <a:cubicBezTo>
                      <a:pt x="668" y="409"/>
                      <a:pt x="668" y="407"/>
                      <a:pt x="668" y="404"/>
                    </a:cubicBezTo>
                    <a:close/>
                    <a:moveTo>
                      <a:pt x="422" y="456"/>
                    </a:moveTo>
                    <a:cubicBezTo>
                      <a:pt x="408" y="474"/>
                      <a:pt x="424" y="487"/>
                      <a:pt x="423" y="471"/>
                    </a:cubicBezTo>
                    <a:cubicBezTo>
                      <a:pt x="423" y="471"/>
                      <a:pt x="423" y="471"/>
                      <a:pt x="423" y="471"/>
                    </a:cubicBezTo>
                    <a:cubicBezTo>
                      <a:pt x="423" y="470"/>
                      <a:pt x="423" y="470"/>
                      <a:pt x="423" y="470"/>
                    </a:cubicBezTo>
                    <a:cubicBezTo>
                      <a:pt x="423" y="461"/>
                      <a:pt x="427" y="467"/>
                      <a:pt x="422" y="456"/>
                    </a:cubicBezTo>
                    <a:close/>
                    <a:moveTo>
                      <a:pt x="43" y="147"/>
                    </a:moveTo>
                    <a:cubicBezTo>
                      <a:pt x="25" y="145"/>
                      <a:pt x="15" y="168"/>
                      <a:pt x="19" y="182"/>
                    </a:cubicBezTo>
                    <a:cubicBezTo>
                      <a:pt x="32" y="182"/>
                      <a:pt x="56" y="228"/>
                      <a:pt x="29" y="228"/>
                    </a:cubicBezTo>
                    <a:cubicBezTo>
                      <a:pt x="20" y="228"/>
                      <a:pt x="35" y="214"/>
                      <a:pt x="31" y="208"/>
                    </a:cubicBezTo>
                    <a:cubicBezTo>
                      <a:pt x="27" y="202"/>
                      <a:pt x="22" y="197"/>
                      <a:pt x="17" y="192"/>
                    </a:cubicBezTo>
                    <a:cubicBezTo>
                      <a:pt x="10" y="202"/>
                      <a:pt x="13" y="212"/>
                      <a:pt x="22" y="220"/>
                    </a:cubicBezTo>
                    <a:cubicBezTo>
                      <a:pt x="27" y="225"/>
                      <a:pt x="8" y="230"/>
                      <a:pt x="19" y="240"/>
                    </a:cubicBezTo>
                    <a:cubicBezTo>
                      <a:pt x="24" y="245"/>
                      <a:pt x="33" y="246"/>
                      <a:pt x="38" y="252"/>
                    </a:cubicBezTo>
                    <a:cubicBezTo>
                      <a:pt x="38" y="237"/>
                      <a:pt x="39" y="220"/>
                      <a:pt x="59" y="222"/>
                    </a:cubicBezTo>
                    <a:cubicBezTo>
                      <a:pt x="47" y="218"/>
                      <a:pt x="49" y="207"/>
                      <a:pt x="58" y="202"/>
                    </a:cubicBezTo>
                    <a:cubicBezTo>
                      <a:pt x="49" y="195"/>
                      <a:pt x="38" y="180"/>
                      <a:pt x="35" y="169"/>
                    </a:cubicBezTo>
                    <a:cubicBezTo>
                      <a:pt x="31" y="181"/>
                      <a:pt x="15" y="187"/>
                      <a:pt x="23" y="171"/>
                    </a:cubicBezTo>
                    <a:cubicBezTo>
                      <a:pt x="26" y="165"/>
                      <a:pt x="37" y="149"/>
                      <a:pt x="43" y="147"/>
                    </a:cubicBezTo>
                    <a:close/>
                    <a:moveTo>
                      <a:pt x="452" y="517"/>
                    </a:moveTo>
                    <a:cubicBezTo>
                      <a:pt x="463" y="524"/>
                      <a:pt x="475" y="532"/>
                      <a:pt x="489" y="535"/>
                    </a:cubicBezTo>
                    <a:cubicBezTo>
                      <a:pt x="472" y="526"/>
                      <a:pt x="443" y="514"/>
                      <a:pt x="435" y="496"/>
                    </a:cubicBezTo>
                    <a:cubicBezTo>
                      <a:pt x="428" y="500"/>
                      <a:pt x="447" y="513"/>
                      <a:pt x="452" y="516"/>
                    </a:cubicBezTo>
                    <a:cubicBezTo>
                      <a:pt x="452" y="516"/>
                      <a:pt x="452" y="516"/>
                      <a:pt x="452" y="516"/>
                    </a:cubicBezTo>
                    <a:cubicBezTo>
                      <a:pt x="452" y="516"/>
                      <a:pt x="452" y="516"/>
                      <a:pt x="452" y="516"/>
                    </a:cubicBezTo>
                    <a:cubicBezTo>
                      <a:pt x="452" y="516"/>
                      <a:pt x="452" y="516"/>
                      <a:pt x="452" y="516"/>
                    </a:cubicBezTo>
                    <a:cubicBezTo>
                      <a:pt x="452" y="516"/>
                      <a:pt x="452" y="516"/>
                      <a:pt x="452" y="517"/>
                    </a:cubicBezTo>
                    <a:cubicBezTo>
                      <a:pt x="452" y="517"/>
                      <a:pt x="452" y="517"/>
                      <a:pt x="452" y="517"/>
                    </a:cubicBezTo>
                    <a:close/>
                    <a:moveTo>
                      <a:pt x="463" y="471"/>
                    </a:moveTo>
                    <a:cubicBezTo>
                      <a:pt x="465" y="469"/>
                      <a:pt x="467" y="468"/>
                      <a:pt x="469" y="466"/>
                    </a:cubicBezTo>
                    <a:cubicBezTo>
                      <a:pt x="464" y="463"/>
                      <a:pt x="467" y="466"/>
                      <a:pt x="464" y="470"/>
                    </a:cubicBezTo>
                    <a:cubicBezTo>
                      <a:pt x="464" y="470"/>
                      <a:pt x="463" y="471"/>
                      <a:pt x="463" y="471"/>
                    </a:cubicBezTo>
                    <a:close/>
                    <a:moveTo>
                      <a:pt x="91" y="373"/>
                    </a:moveTo>
                    <a:cubicBezTo>
                      <a:pt x="114" y="393"/>
                      <a:pt x="135" y="377"/>
                      <a:pt x="161" y="383"/>
                    </a:cubicBezTo>
                    <a:cubicBezTo>
                      <a:pt x="161" y="383"/>
                      <a:pt x="161" y="383"/>
                      <a:pt x="161" y="383"/>
                    </a:cubicBezTo>
                    <a:cubicBezTo>
                      <a:pt x="180" y="387"/>
                      <a:pt x="147" y="357"/>
                      <a:pt x="139" y="350"/>
                    </a:cubicBezTo>
                    <a:cubicBezTo>
                      <a:pt x="133" y="344"/>
                      <a:pt x="91" y="334"/>
                      <a:pt x="87" y="336"/>
                    </a:cubicBezTo>
                    <a:cubicBezTo>
                      <a:pt x="78" y="343"/>
                      <a:pt x="58" y="355"/>
                      <a:pt x="81" y="362"/>
                    </a:cubicBezTo>
                    <a:cubicBezTo>
                      <a:pt x="97" y="367"/>
                      <a:pt x="125" y="378"/>
                      <a:pt x="91" y="373"/>
                    </a:cubicBezTo>
                    <a:close/>
                    <a:moveTo>
                      <a:pt x="443" y="480"/>
                    </a:moveTo>
                    <a:cubicBezTo>
                      <a:pt x="446" y="478"/>
                      <a:pt x="450" y="477"/>
                      <a:pt x="453" y="475"/>
                    </a:cubicBezTo>
                    <a:cubicBezTo>
                      <a:pt x="446" y="476"/>
                      <a:pt x="440" y="474"/>
                      <a:pt x="435" y="471"/>
                    </a:cubicBezTo>
                    <a:cubicBezTo>
                      <a:pt x="434" y="476"/>
                      <a:pt x="434" y="480"/>
                      <a:pt x="435" y="485"/>
                    </a:cubicBezTo>
                    <a:cubicBezTo>
                      <a:pt x="437" y="482"/>
                      <a:pt x="439" y="481"/>
                      <a:pt x="443" y="480"/>
                    </a:cubicBezTo>
                    <a:cubicBezTo>
                      <a:pt x="443" y="480"/>
                      <a:pt x="443" y="480"/>
                      <a:pt x="443" y="480"/>
                    </a:cubicBezTo>
                    <a:cubicBezTo>
                      <a:pt x="443" y="480"/>
                      <a:pt x="443" y="480"/>
                      <a:pt x="443" y="480"/>
                    </a:cubicBezTo>
                    <a:close/>
                    <a:moveTo>
                      <a:pt x="535" y="48"/>
                    </a:moveTo>
                    <a:cubicBezTo>
                      <a:pt x="532" y="38"/>
                      <a:pt x="461" y="11"/>
                      <a:pt x="461" y="31"/>
                    </a:cubicBezTo>
                    <a:cubicBezTo>
                      <a:pt x="461" y="31"/>
                      <a:pt x="461" y="32"/>
                      <a:pt x="461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4" y="50"/>
                      <a:pt x="486" y="58"/>
                      <a:pt x="497" y="73"/>
                    </a:cubicBezTo>
                    <a:cubicBezTo>
                      <a:pt x="495" y="63"/>
                      <a:pt x="536" y="54"/>
                      <a:pt x="535" y="48"/>
                    </a:cubicBezTo>
                    <a:close/>
                    <a:moveTo>
                      <a:pt x="662" y="437"/>
                    </a:moveTo>
                    <a:cubicBezTo>
                      <a:pt x="653" y="444"/>
                      <a:pt x="631" y="450"/>
                      <a:pt x="631" y="459"/>
                    </a:cubicBezTo>
                    <a:cubicBezTo>
                      <a:pt x="636" y="453"/>
                      <a:pt x="649" y="455"/>
                      <a:pt x="655" y="447"/>
                    </a:cubicBezTo>
                    <a:cubicBezTo>
                      <a:pt x="655" y="447"/>
                      <a:pt x="656" y="447"/>
                      <a:pt x="656" y="447"/>
                    </a:cubicBezTo>
                    <a:cubicBezTo>
                      <a:pt x="658" y="443"/>
                      <a:pt x="660" y="440"/>
                      <a:pt x="662" y="437"/>
                    </a:cubicBezTo>
                    <a:close/>
                    <a:moveTo>
                      <a:pt x="432" y="419"/>
                    </a:moveTo>
                    <a:cubicBezTo>
                      <a:pt x="429" y="417"/>
                      <a:pt x="427" y="420"/>
                      <a:pt x="426" y="421"/>
                    </a:cubicBezTo>
                    <a:cubicBezTo>
                      <a:pt x="423" y="421"/>
                      <a:pt x="415" y="431"/>
                      <a:pt x="417" y="434"/>
                    </a:cubicBezTo>
                    <a:cubicBezTo>
                      <a:pt x="420" y="427"/>
                      <a:pt x="425" y="422"/>
                      <a:pt x="432" y="419"/>
                    </a:cubicBezTo>
                    <a:close/>
                    <a:moveTo>
                      <a:pt x="557" y="195"/>
                    </a:moveTo>
                    <a:cubicBezTo>
                      <a:pt x="562" y="161"/>
                      <a:pt x="628" y="158"/>
                      <a:pt x="588" y="129"/>
                    </a:cubicBezTo>
                    <a:cubicBezTo>
                      <a:pt x="573" y="118"/>
                      <a:pt x="559" y="160"/>
                      <a:pt x="560" y="175"/>
                    </a:cubicBezTo>
                    <a:cubicBezTo>
                      <a:pt x="560" y="182"/>
                      <a:pt x="558" y="188"/>
                      <a:pt x="554" y="194"/>
                    </a:cubicBezTo>
                    <a:cubicBezTo>
                      <a:pt x="555" y="194"/>
                      <a:pt x="556" y="194"/>
                      <a:pt x="557" y="195"/>
                    </a:cubicBezTo>
                    <a:close/>
                    <a:moveTo>
                      <a:pt x="428" y="457"/>
                    </a:moveTo>
                    <a:cubicBezTo>
                      <a:pt x="430" y="440"/>
                      <a:pt x="446" y="430"/>
                      <a:pt x="453" y="415"/>
                    </a:cubicBezTo>
                    <a:cubicBezTo>
                      <a:pt x="450" y="416"/>
                      <a:pt x="448" y="416"/>
                      <a:pt x="445" y="417"/>
                    </a:cubicBezTo>
                    <a:cubicBezTo>
                      <a:pt x="436" y="430"/>
                      <a:pt x="416" y="441"/>
                      <a:pt x="428" y="457"/>
                    </a:cubicBezTo>
                    <a:close/>
                    <a:moveTo>
                      <a:pt x="423" y="490"/>
                    </a:moveTo>
                    <a:cubicBezTo>
                      <a:pt x="424" y="476"/>
                      <a:pt x="413" y="489"/>
                      <a:pt x="411" y="473"/>
                    </a:cubicBezTo>
                    <a:cubicBezTo>
                      <a:pt x="400" y="481"/>
                      <a:pt x="423" y="494"/>
                      <a:pt x="423" y="490"/>
                    </a:cubicBezTo>
                    <a:close/>
                    <a:moveTo>
                      <a:pt x="495" y="565"/>
                    </a:moveTo>
                    <a:cubicBezTo>
                      <a:pt x="495" y="565"/>
                      <a:pt x="495" y="565"/>
                      <a:pt x="495" y="565"/>
                    </a:cubicBezTo>
                    <a:cubicBezTo>
                      <a:pt x="486" y="559"/>
                      <a:pt x="479" y="549"/>
                      <a:pt x="487" y="539"/>
                    </a:cubicBezTo>
                    <a:cubicBezTo>
                      <a:pt x="476" y="536"/>
                      <a:pt x="480" y="552"/>
                      <a:pt x="484" y="557"/>
                    </a:cubicBezTo>
                    <a:cubicBezTo>
                      <a:pt x="490" y="566"/>
                      <a:pt x="501" y="571"/>
                      <a:pt x="511" y="575"/>
                    </a:cubicBezTo>
                    <a:cubicBezTo>
                      <a:pt x="505" y="572"/>
                      <a:pt x="500" y="569"/>
                      <a:pt x="495" y="565"/>
                    </a:cubicBezTo>
                    <a:close/>
                    <a:moveTo>
                      <a:pt x="39" y="299"/>
                    </a:moveTo>
                    <a:cubicBezTo>
                      <a:pt x="32" y="289"/>
                      <a:pt x="19" y="270"/>
                      <a:pt x="33" y="259"/>
                    </a:cubicBezTo>
                    <a:cubicBezTo>
                      <a:pt x="28" y="256"/>
                      <a:pt x="23" y="251"/>
                      <a:pt x="18" y="249"/>
                    </a:cubicBezTo>
                    <a:cubicBezTo>
                      <a:pt x="17" y="257"/>
                      <a:pt x="22" y="264"/>
                      <a:pt x="24" y="271"/>
                    </a:cubicBezTo>
                    <a:cubicBezTo>
                      <a:pt x="27" y="281"/>
                      <a:pt x="25" y="299"/>
                      <a:pt x="39" y="299"/>
                    </a:cubicBezTo>
                    <a:close/>
                    <a:moveTo>
                      <a:pt x="628" y="431"/>
                    </a:moveTo>
                    <a:cubicBezTo>
                      <a:pt x="636" y="446"/>
                      <a:pt x="659" y="425"/>
                      <a:pt x="661" y="428"/>
                    </a:cubicBezTo>
                    <a:cubicBezTo>
                      <a:pt x="663" y="432"/>
                      <a:pt x="631" y="440"/>
                      <a:pt x="631" y="449"/>
                    </a:cubicBezTo>
                    <a:cubicBezTo>
                      <a:pt x="647" y="451"/>
                      <a:pt x="652" y="437"/>
                      <a:pt x="664" y="431"/>
                    </a:cubicBezTo>
                    <a:cubicBezTo>
                      <a:pt x="664" y="431"/>
                      <a:pt x="664" y="431"/>
                      <a:pt x="664" y="431"/>
                    </a:cubicBezTo>
                    <a:cubicBezTo>
                      <a:pt x="664" y="431"/>
                      <a:pt x="664" y="431"/>
                      <a:pt x="664" y="431"/>
                    </a:cubicBezTo>
                    <a:cubicBezTo>
                      <a:pt x="664" y="430"/>
                      <a:pt x="664" y="430"/>
                      <a:pt x="664" y="430"/>
                    </a:cubicBezTo>
                    <a:cubicBezTo>
                      <a:pt x="664" y="430"/>
                      <a:pt x="664" y="430"/>
                      <a:pt x="664" y="430"/>
                    </a:cubicBezTo>
                    <a:cubicBezTo>
                      <a:pt x="665" y="427"/>
                      <a:pt x="666" y="423"/>
                      <a:pt x="667" y="419"/>
                    </a:cubicBezTo>
                    <a:cubicBezTo>
                      <a:pt x="655" y="428"/>
                      <a:pt x="641" y="428"/>
                      <a:pt x="628" y="431"/>
                    </a:cubicBezTo>
                    <a:close/>
                    <a:moveTo>
                      <a:pt x="717" y="259"/>
                    </a:moveTo>
                    <a:cubicBezTo>
                      <a:pt x="713" y="251"/>
                      <a:pt x="709" y="245"/>
                      <a:pt x="700" y="246"/>
                    </a:cubicBezTo>
                    <a:cubicBezTo>
                      <a:pt x="681" y="248"/>
                      <a:pt x="693" y="258"/>
                      <a:pt x="687" y="272"/>
                    </a:cubicBezTo>
                    <a:cubicBezTo>
                      <a:pt x="700" y="276"/>
                      <a:pt x="699" y="284"/>
                      <a:pt x="712" y="276"/>
                    </a:cubicBezTo>
                    <a:cubicBezTo>
                      <a:pt x="718" y="271"/>
                      <a:pt x="721" y="269"/>
                      <a:pt x="717" y="260"/>
                    </a:cubicBezTo>
                    <a:cubicBezTo>
                      <a:pt x="717" y="260"/>
                      <a:pt x="717" y="259"/>
                      <a:pt x="717" y="259"/>
                    </a:cubicBezTo>
                    <a:cubicBezTo>
                      <a:pt x="717" y="259"/>
                      <a:pt x="717" y="259"/>
                      <a:pt x="717" y="259"/>
                    </a:cubicBezTo>
                    <a:close/>
                    <a:moveTo>
                      <a:pt x="612" y="140"/>
                    </a:moveTo>
                    <a:cubicBezTo>
                      <a:pt x="619" y="133"/>
                      <a:pt x="624" y="118"/>
                      <a:pt x="619" y="109"/>
                    </a:cubicBezTo>
                    <a:cubicBezTo>
                      <a:pt x="619" y="109"/>
                      <a:pt x="619" y="109"/>
                      <a:pt x="619" y="109"/>
                    </a:cubicBezTo>
                    <a:cubicBezTo>
                      <a:pt x="619" y="109"/>
                      <a:pt x="619" y="109"/>
                      <a:pt x="619" y="109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9" y="108"/>
                      <a:pt x="619" y="108"/>
                      <a:pt x="619" y="108"/>
                    </a:cubicBezTo>
                    <a:cubicBezTo>
                      <a:pt x="613" y="97"/>
                      <a:pt x="599" y="92"/>
                      <a:pt x="596" y="107"/>
                    </a:cubicBezTo>
                    <a:cubicBezTo>
                      <a:pt x="592" y="129"/>
                      <a:pt x="603" y="123"/>
                      <a:pt x="612" y="140"/>
                    </a:cubicBezTo>
                    <a:close/>
                    <a:moveTo>
                      <a:pt x="424" y="428"/>
                    </a:moveTo>
                    <a:cubicBezTo>
                      <a:pt x="424" y="428"/>
                      <a:pt x="424" y="428"/>
                      <a:pt x="424" y="428"/>
                    </a:cubicBezTo>
                    <a:cubicBezTo>
                      <a:pt x="417" y="433"/>
                      <a:pt x="416" y="438"/>
                      <a:pt x="421" y="444"/>
                    </a:cubicBezTo>
                    <a:cubicBezTo>
                      <a:pt x="427" y="434"/>
                      <a:pt x="435" y="427"/>
                      <a:pt x="441" y="417"/>
                    </a:cubicBezTo>
                    <a:cubicBezTo>
                      <a:pt x="438" y="418"/>
                      <a:pt x="435" y="419"/>
                      <a:pt x="432" y="421"/>
                    </a:cubicBezTo>
                    <a:cubicBezTo>
                      <a:pt x="429" y="423"/>
                      <a:pt x="426" y="426"/>
                      <a:pt x="424" y="428"/>
                    </a:cubicBezTo>
                    <a:close/>
                    <a:moveTo>
                      <a:pt x="641" y="463"/>
                    </a:moveTo>
                    <a:cubicBezTo>
                      <a:pt x="622" y="467"/>
                      <a:pt x="597" y="468"/>
                      <a:pt x="581" y="480"/>
                    </a:cubicBezTo>
                    <a:cubicBezTo>
                      <a:pt x="605" y="481"/>
                      <a:pt x="599" y="508"/>
                      <a:pt x="620" y="492"/>
                    </a:cubicBezTo>
                    <a:cubicBezTo>
                      <a:pt x="619" y="492"/>
                      <a:pt x="592" y="476"/>
                      <a:pt x="592" y="478"/>
                    </a:cubicBezTo>
                    <a:cubicBezTo>
                      <a:pt x="590" y="470"/>
                      <a:pt x="616" y="483"/>
                      <a:pt x="621" y="492"/>
                    </a:cubicBezTo>
                    <a:cubicBezTo>
                      <a:pt x="631" y="484"/>
                      <a:pt x="638" y="475"/>
                      <a:pt x="641" y="463"/>
                    </a:cubicBezTo>
                    <a:close/>
                    <a:moveTo>
                      <a:pt x="460" y="413"/>
                    </a:moveTo>
                    <a:cubicBezTo>
                      <a:pt x="458" y="418"/>
                      <a:pt x="457" y="420"/>
                      <a:pt x="457" y="421"/>
                    </a:cubicBezTo>
                    <a:cubicBezTo>
                      <a:pt x="458" y="419"/>
                      <a:pt x="460" y="413"/>
                      <a:pt x="460" y="413"/>
                    </a:cubicBezTo>
                    <a:close/>
                    <a:moveTo>
                      <a:pt x="568" y="454"/>
                    </a:moveTo>
                    <a:cubicBezTo>
                      <a:pt x="582" y="441"/>
                      <a:pt x="601" y="434"/>
                      <a:pt x="618" y="427"/>
                    </a:cubicBezTo>
                    <a:cubicBezTo>
                      <a:pt x="613" y="419"/>
                      <a:pt x="600" y="426"/>
                      <a:pt x="592" y="426"/>
                    </a:cubicBezTo>
                    <a:cubicBezTo>
                      <a:pt x="569" y="426"/>
                      <a:pt x="581" y="429"/>
                      <a:pt x="570" y="442"/>
                    </a:cubicBezTo>
                    <a:cubicBezTo>
                      <a:pt x="568" y="445"/>
                      <a:pt x="562" y="458"/>
                      <a:pt x="568" y="454"/>
                    </a:cubicBezTo>
                    <a:close/>
                    <a:moveTo>
                      <a:pt x="606" y="355"/>
                    </a:moveTo>
                    <a:cubicBezTo>
                      <a:pt x="604" y="352"/>
                      <a:pt x="604" y="350"/>
                      <a:pt x="606" y="349"/>
                    </a:cubicBezTo>
                    <a:cubicBezTo>
                      <a:pt x="595" y="347"/>
                      <a:pt x="588" y="341"/>
                      <a:pt x="586" y="330"/>
                    </a:cubicBezTo>
                    <a:cubicBezTo>
                      <a:pt x="584" y="341"/>
                      <a:pt x="580" y="353"/>
                      <a:pt x="570" y="359"/>
                    </a:cubicBezTo>
                    <a:cubicBezTo>
                      <a:pt x="570" y="359"/>
                      <a:pt x="613" y="362"/>
                      <a:pt x="606" y="355"/>
                    </a:cubicBezTo>
                    <a:close/>
                    <a:moveTo>
                      <a:pt x="549" y="503"/>
                    </a:moveTo>
                    <a:cubicBezTo>
                      <a:pt x="536" y="511"/>
                      <a:pt x="454" y="494"/>
                      <a:pt x="462" y="474"/>
                    </a:cubicBezTo>
                    <a:cubicBezTo>
                      <a:pt x="454" y="492"/>
                      <a:pt x="496" y="506"/>
                      <a:pt x="508" y="509"/>
                    </a:cubicBezTo>
                    <a:cubicBezTo>
                      <a:pt x="529" y="516"/>
                      <a:pt x="539" y="514"/>
                      <a:pt x="549" y="503"/>
                    </a:cubicBezTo>
                    <a:close/>
                    <a:moveTo>
                      <a:pt x="431" y="226"/>
                    </a:moveTo>
                    <a:cubicBezTo>
                      <a:pt x="439" y="214"/>
                      <a:pt x="439" y="205"/>
                      <a:pt x="455" y="198"/>
                    </a:cubicBezTo>
                    <a:cubicBezTo>
                      <a:pt x="473" y="191"/>
                      <a:pt x="468" y="177"/>
                      <a:pt x="470" y="160"/>
                    </a:cubicBezTo>
                    <a:cubicBezTo>
                      <a:pt x="472" y="159"/>
                      <a:pt x="443" y="145"/>
                      <a:pt x="442" y="144"/>
                    </a:cubicBezTo>
                    <a:cubicBezTo>
                      <a:pt x="437" y="128"/>
                      <a:pt x="432" y="108"/>
                      <a:pt x="421" y="95"/>
                    </a:cubicBezTo>
                    <a:cubicBezTo>
                      <a:pt x="412" y="85"/>
                      <a:pt x="420" y="80"/>
                      <a:pt x="429" y="91"/>
                    </a:cubicBezTo>
                    <a:cubicBezTo>
                      <a:pt x="431" y="85"/>
                      <a:pt x="444" y="74"/>
                      <a:pt x="451" y="83"/>
                    </a:cubicBezTo>
                    <a:cubicBezTo>
                      <a:pt x="436" y="54"/>
                      <a:pt x="428" y="81"/>
                      <a:pt x="402" y="78"/>
                    </a:cubicBezTo>
                    <a:cubicBezTo>
                      <a:pt x="408" y="90"/>
                      <a:pt x="392" y="105"/>
                      <a:pt x="385" y="113"/>
                    </a:cubicBezTo>
                    <a:cubicBezTo>
                      <a:pt x="381" y="119"/>
                      <a:pt x="375" y="124"/>
                      <a:pt x="369" y="127"/>
                    </a:cubicBezTo>
                    <a:cubicBezTo>
                      <a:pt x="372" y="136"/>
                      <a:pt x="371" y="146"/>
                      <a:pt x="367" y="156"/>
                    </a:cubicBezTo>
                    <a:cubicBezTo>
                      <a:pt x="359" y="183"/>
                      <a:pt x="359" y="201"/>
                      <a:pt x="375" y="227"/>
                    </a:cubicBezTo>
                    <a:cubicBezTo>
                      <a:pt x="389" y="200"/>
                      <a:pt x="441" y="209"/>
                      <a:pt x="395" y="178"/>
                    </a:cubicBezTo>
                    <a:cubicBezTo>
                      <a:pt x="383" y="170"/>
                      <a:pt x="407" y="173"/>
                      <a:pt x="407" y="173"/>
                    </a:cubicBezTo>
                    <a:cubicBezTo>
                      <a:pt x="417" y="178"/>
                      <a:pt x="426" y="185"/>
                      <a:pt x="433" y="194"/>
                    </a:cubicBezTo>
                    <a:cubicBezTo>
                      <a:pt x="437" y="200"/>
                      <a:pt x="450" y="174"/>
                      <a:pt x="457" y="180"/>
                    </a:cubicBezTo>
                    <a:cubicBezTo>
                      <a:pt x="475" y="196"/>
                      <a:pt x="389" y="201"/>
                      <a:pt x="419" y="223"/>
                    </a:cubicBezTo>
                    <a:cubicBezTo>
                      <a:pt x="419" y="220"/>
                      <a:pt x="422" y="206"/>
                      <a:pt x="426" y="206"/>
                    </a:cubicBezTo>
                    <a:cubicBezTo>
                      <a:pt x="433" y="206"/>
                      <a:pt x="431" y="225"/>
                      <a:pt x="431" y="226"/>
                    </a:cubicBezTo>
                    <a:close/>
                    <a:moveTo>
                      <a:pt x="444" y="468"/>
                    </a:moveTo>
                    <a:cubicBezTo>
                      <a:pt x="446" y="462"/>
                      <a:pt x="451" y="435"/>
                      <a:pt x="456" y="421"/>
                    </a:cubicBezTo>
                    <a:cubicBezTo>
                      <a:pt x="447" y="437"/>
                      <a:pt x="432" y="464"/>
                      <a:pt x="444" y="468"/>
                    </a:cubicBezTo>
                    <a:close/>
                    <a:moveTo>
                      <a:pt x="483" y="493"/>
                    </a:moveTo>
                    <a:cubicBezTo>
                      <a:pt x="480" y="490"/>
                      <a:pt x="471" y="480"/>
                      <a:pt x="469" y="475"/>
                    </a:cubicBezTo>
                    <a:cubicBezTo>
                      <a:pt x="469" y="481"/>
                      <a:pt x="479" y="490"/>
                      <a:pt x="483" y="493"/>
                    </a:cubicBezTo>
                    <a:close/>
                    <a:moveTo>
                      <a:pt x="621" y="431"/>
                    </a:moveTo>
                    <a:cubicBezTo>
                      <a:pt x="612" y="436"/>
                      <a:pt x="611" y="447"/>
                      <a:pt x="602" y="453"/>
                    </a:cubicBezTo>
                    <a:cubicBezTo>
                      <a:pt x="610" y="453"/>
                      <a:pt x="619" y="454"/>
                      <a:pt x="626" y="457"/>
                    </a:cubicBezTo>
                    <a:cubicBezTo>
                      <a:pt x="626" y="447"/>
                      <a:pt x="626" y="439"/>
                      <a:pt x="621" y="431"/>
                    </a:cubicBezTo>
                    <a:close/>
                    <a:moveTo>
                      <a:pt x="436" y="464"/>
                    </a:moveTo>
                    <a:cubicBezTo>
                      <a:pt x="437" y="445"/>
                      <a:pt x="450" y="431"/>
                      <a:pt x="456" y="414"/>
                    </a:cubicBezTo>
                    <a:cubicBezTo>
                      <a:pt x="452" y="419"/>
                      <a:pt x="436" y="442"/>
                      <a:pt x="431" y="460"/>
                    </a:cubicBezTo>
                    <a:cubicBezTo>
                      <a:pt x="430" y="462"/>
                      <a:pt x="434" y="462"/>
                      <a:pt x="436" y="464"/>
                    </a:cubicBezTo>
                    <a:close/>
                    <a:moveTo>
                      <a:pt x="523" y="412"/>
                    </a:moveTo>
                    <a:cubicBezTo>
                      <a:pt x="532" y="398"/>
                      <a:pt x="446" y="454"/>
                      <a:pt x="471" y="464"/>
                    </a:cubicBezTo>
                    <a:cubicBezTo>
                      <a:pt x="469" y="436"/>
                      <a:pt x="511" y="430"/>
                      <a:pt x="523" y="412"/>
                    </a:cubicBezTo>
                    <a:close/>
                    <a:moveTo>
                      <a:pt x="542" y="519"/>
                    </a:moveTo>
                    <a:cubicBezTo>
                      <a:pt x="518" y="529"/>
                      <a:pt x="458" y="493"/>
                      <a:pt x="453" y="481"/>
                    </a:cubicBezTo>
                    <a:cubicBezTo>
                      <a:pt x="447" y="486"/>
                      <a:pt x="515" y="541"/>
                      <a:pt x="542" y="519"/>
                    </a:cubicBezTo>
                    <a:close/>
                    <a:moveTo>
                      <a:pt x="468" y="531"/>
                    </a:moveTo>
                    <a:cubicBezTo>
                      <a:pt x="464" y="528"/>
                      <a:pt x="424" y="507"/>
                      <a:pt x="431" y="496"/>
                    </a:cubicBezTo>
                    <a:cubicBezTo>
                      <a:pt x="419" y="500"/>
                      <a:pt x="408" y="488"/>
                      <a:pt x="405" y="477"/>
                    </a:cubicBezTo>
                    <a:cubicBezTo>
                      <a:pt x="398" y="484"/>
                      <a:pt x="389" y="488"/>
                      <a:pt x="379" y="490"/>
                    </a:cubicBezTo>
                    <a:cubicBezTo>
                      <a:pt x="403" y="489"/>
                      <a:pt x="422" y="524"/>
                      <a:pt x="439" y="541"/>
                    </a:cubicBezTo>
                    <a:cubicBezTo>
                      <a:pt x="453" y="555"/>
                      <a:pt x="491" y="587"/>
                      <a:pt x="491" y="587"/>
                    </a:cubicBezTo>
                    <a:cubicBezTo>
                      <a:pt x="491" y="587"/>
                      <a:pt x="508" y="584"/>
                      <a:pt x="515" y="581"/>
                    </a:cubicBezTo>
                    <a:cubicBezTo>
                      <a:pt x="515" y="581"/>
                      <a:pt x="514" y="581"/>
                      <a:pt x="514" y="581"/>
                    </a:cubicBezTo>
                    <a:cubicBezTo>
                      <a:pt x="514" y="581"/>
                      <a:pt x="515" y="581"/>
                      <a:pt x="516" y="580"/>
                    </a:cubicBezTo>
                    <a:cubicBezTo>
                      <a:pt x="498" y="577"/>
                      <a:pt x="469" y="558"/>
                      <a:pt x="480" y="537"/>
                    </a:cubicBezTo>
                    <a:cubicBezTo>
                      <a:pt x="466" y="533"/>
                      <a:pt x="452" y="529"/>
                      <a:pt x="440" y="521"/>
                    </a:cubicBezTo>
                    <a:cubicBezTo>
                      <a:pt x="439" y="521"/>
                      <a:pt x="418" y="498"/>
                      <a:pt x="429" y="498"/>
                    </a:cubicBezTo>
                    <a:cubicBezTo>
                      <a:pt x="427" y="498"/>
                      <a:pt x="436" y="515"/>
                      <a:pt x="437" y="516"/>
                    </a:cubicBezTo>
                    <a:cubicBezTo>
                      <a:pt x="446" y="523"/>
                      <a:pt x="458" y="527"/>
                      <a:pt x="468" y="531"/>
                    </a:cubicBezTo>
                    <a:close/>
                    <a:moveTo>
                      <a:pt x="544" y="418"/>
                    </a:moveTo>
                    <a:cubicBezTo>
                      <a:pt x="547" y="417"/>
                      <a:pt x="570" y="407"/>
                      <a:pt x="573" y="403"/>
                    </a:cubicBezTo>
                    <a:cubicBezTo>
                      <a:pt x="560" y="408"/>
                      <a:pt x="529" y="422"/>
                      <a:pt x="510" y="431"/>
                    </a:cubicBezTo>
                    <a:cubicBezTo>
                      <a:pt x="510" y="431"/>
                      <a:pt x="504" y="433"/>
                      <a:pt x="504" y="433"/>
                    </a:cubicBezTo>
                    <a:cubicBezTo>
                      <a:pt x="503" y="433"/>
                      <a:pt x="484" y="449"/>
                      <a:pt x="479" y="456"/>
                    </a:cubicBezTo>
                    <a:cubicBezTo>
                      <a:pt x="474" y="465"/>
                      <a:pt x="502" y="438"/>
                      <a:pt x="503" y="438"/>
                    </a:cubicBezTo>
                    <a:cubicBezTo>
                      <a:pt x="504" y="437"/>
                      <a:pt x="505" y="436"/>
                      <a:pt x="508" y="434"/>
                    </a:cubicBezTo>
                    <a:cubicBezTo>
                      <a:pt x="521" y="426"/>
                      <a:pt x="549" y="416"/>
                      <a:pt x="544" y="418"/>
                    </a:cubicBezTo>
                    <a:close/>
                    <a:moveTo>
                      <a:pt x="19" y="287"/>
                    </a:moveTo>
                    <a:cubicBezTo>
                      <a:pt x="19" y="290"/>
                      <a:pt x="19" y="293"/>
                      <a:pt x="19" y="296"/>
                    </a:cubicBezTo>
                    <a:cubicBezTo>
                      <a:pt x="26" y="305"/>
                      <a:pt x="25" y="302"/>
                      <a:pt x="19" y="287"/>
                    </a:cubicBezTo>
                    <a:close/>
                    <a:moveTo>
                      <a:pt x="619" y="429"/>
                    </a:moveTo>
                    <a:cubicBezTo>
                      <a:pt x="616" y="425"/>
                      <a:pt x="576" y="451"/>
                      <a:pt x="572" y="454"/>
                    </a:cubicBezTo>
                    <a:cubicBezTo>
                      <a:pt x="581" y="452"/>
                      <a:pt x="596" y="456"/>
                      <a:pt x="603" y="449"/>
                    </a:cubicBezTo>
                    <a:cubicBezTo>
                      <a:pt x="603" y="449"/>
                      <a:pt x="603" y="449"/>
                      <a:pt x="603" y="449"/>
                    </a:cubicBezTo>
                    <a:cubicBezTo>
                      <a:pt x="603" y="449"/>
                      <a:pt x="603" y="449"/>
                      <a:pt x="603" y="449"/>
                    </a:cubicBezTo>
                    <a:cubicBezTo>
                      <a:pt x="603" y="449"/>
                      <a:pt x="603" y="449"/>
                      <a:pt x="603" y="449"/>
                    </a:cubicBezTo>
                    <a:cubicBezTo>
                      <a:pt x="603" y="448"/>
                      <a:pt x="603" y="448"/>
                      <a:pt x="603" y="448"/>
                    </a:cubicBezTo>
                    <a:cubicBezTo>
                      <a:pt x="603" y="448"/>
                      <a:pt x="603" y="448"/>
                      <a:pt x="603" y="448"/>
                    </a:cubicBezTo>
                    <a:cubicBezTo>
                      <a:pt x="603" y="448"/>
                      <a:pt x="603" y="448"/>
                      <a:pt x="604" y="448"/>
                    </a:cubicBezTo>
                    <a:cubicBezTo>
                      <a:pt x="609" y="442"/>
                      <a:pt x="612" y="433"/>
                      <a:pt x="619" y="429"/>
                    </a:cubicBezTo>
                    <a:close/>
                    <a:moveTo>
                      <a:pt x="614" y="416"/>
                    </a:moveTo>
                    <a:cubicBezTo>
                      <a:pt x="608" y="412"/>
                      <a:pt x="601" y="420"/>
                      <a:pt x="596" y="423"/>
                    </a:cubicBezTo>
                    <a:cubicBezTo>
                      <a:pt x="603" y="422"/>
                      <a:pt x="614" y="424"/>
                      <a:pt x="614" y="416"/>
                    </a:cubicBezTo>
                    <a:close/>
                    <a:moveTo>
                      <a:pt x="661" y="381"/>
                    </a:moveTo>
                    <a:cubicBezTo>
                      <a:pt x="660" y="383"/>
                      <a:pt x="607" y="397"/>
                      <a:pt x="599" y="394"/>
                    </a:cubicBezTo>
                    <a:cubicBezTo>
                      <a:pt x="611" y="407"/>
                      <a:pt x="655" y="399"/>
                      <a:pt x="661" y="381"/>
                    </a:cubicBezTo>
                    <a:close/>
                    <a:moveTo>
                      <a:pt x="601" y="368"/>
                    </a:moveTo>
                    <a:cubicBezTo>
                      <a:pt x="611" y="370"/>
                      <a:pt x="623" y="371"/>
                      <a:pt x="634" y="369"/>
                    </a:cubicBezTo>
                    <a:cubicBezTo>
                      <a:pt x="626" y="365"/>
                      <a:pt x="620" y="349"/>
                      <a:pt x="612" y="349"/>
                    </a:cubicBezTo>
                    <a:cubicBezTo>
                      <a:pt x="621" y="358"/>
                      <a:pt x="608" y="365"/>
                      <a:pt x="601" y="368"/>
                    </a:cubicBezTo>
                    <a:close/>
                    <a:moveTo>
                      <a:pt x="458" y="467"/>
                    </a:moveTo>
                    <a:cubicBezTo>
                      <a:pt x="469" y="459"/>
                      <a:pt x="463" y="431"/>
                      <a:pt x="471" y="419"/>
                    </a:cubicBezTo>
                    <a:cubicBezTo>
                      <a:pt x="476" y="412"/>
                      <a:pt x="482" y="407"/>
                      <a:pt x="489" y="403"/>
                    </a:cubicBezTo>
                    <a:cubicBezTo>
                      <a:pt x="468" y="403"/>
                      <a:pt x="453" y="445"/>
                      <a:pt x="458" y="467"/>
                    </a:cubicBezTo>
                    <a:close/>
                    <a:moveTo>
                      <a:pt x="501" y="474"/>
                    </a:moveTo>
                    <a:cubicBezTo>
                      <a:pt x="492" y="474"/>
                      <a:pt x="482" y="461"/>
                      <a:pt x="473" y="470"/>
                    </a:cubicBezTo>
                    <a:cubicBezTo>
                      <a:pt x="477" y="480"/>
                      <a:pt x="491" y="483"/>
                      <a:pt x="498" y="483"/>
                    </a:cubicBezTo>
                    <a:cubicBezTo>
                      <a:pt x="497" y="483"/>
                      <a:pt x="485" y="478"/>
                      <a:pt x="484" y="476"/>
                    </a:cubicBezTo>
                    <a:cubicBezTo>
                      <a:pt x="505" y="485"/>
                      <a:pt x="515" y="482"/>
                      <a:pt x="519" y="482"/>
                    </a:cubicBezTo>
                    <a:cubicBezTo>
                      <a:pt x="519" y="482"/>
                      <a:pt x="520" y="482"/>
                      <a:pt x="520" y="482"/>
                    </a:cubicBezTo>
                    <a:cubicBezTo>
                      <a:pt x="528" y="481"/>
                      <a:pt x="563" y="470"/>
                      <a:pt x="562" y="464"/>
                    </a:cubicBezTo>
                    <a:cubicBezTo>
                      <a:pt x="544" y="476"/>
                      <a:pt x="520" y="474"/>
                      <a:pt x="501" y="474"/>
                    </a:cubicBezTo>
                    <a:close/>
                    <a:moveTo>
                      <a:pt x="461" y="486"/>
                    </a:moveTo>
                    <a:cubicBezTo>
                      <a:pt x="459" y="482"/>
                      <a:pt x="458" y="478"/>
                      <a:pt x="459" y="474"/>
                    </a:cubicBezTo>
                    <a:cubicBezTo>
                      <a:pt x="455" y="477"/>
                      <a:pt x="456" y="481"/>
                      <a:pt x="461" y="486"/>
                    </a:cubicBezTo>
                    <a:close/>
                    <a:moveTo>
                      <a:pt x="557" y="494"/>
                    </a:moveTo>
                    <a:cubicBezTo>
                      <a:pt x="542" y="529"/>
                      <a:pt x="506" y="515"/>
                      <a:pt x="478" y="500"/>
                    </a:cubicBezTo>
                    <a:cubicBezTo>
                      <a:pt x="493" y="510"/>
                      <a:pt x="510" y="519"/>
                      <a:pt x="528" y="519"/>
                    </a:cubicBezTo>
                    <a:cubicBezTo>
                      <a:pt x="535" y="519"/>
                      <a:pt x="558" y="502"/>
                      <a:pt x="556" y="502"/>
                    </a:cubicBezTo>
                    <a:cubicBezTo>
                      <a:pt x="561" y="503"/>
                      <a:pt x="552" y="512"/>
                      <a:pt x="549" y="516"/>
                    </a:cubicBezTo>
                    <a:cubicBezTo>
                      <a:pt x="557" y="514"/>
                      <a:pt x="568" y="513"/>
                      <a:pt x="574" y="519"/>
                    </a:cubicBezTo>
                    <a:cubicBezTo>
                      <a:pt x="577" y="518"/>
                      <a:pt x="579" y="517"/>
                      <a:pt x="581" y="516"/>
                    </a:cubicBezTo>
                    <a:cubicBezTo>
                      <a:pt x="578" y="508"/>
                      <a:pt x="565" y="498"/>
                      <a:pt x="557" y="494"/>
                    </a:cubicBezTo>
                    <a:close/>
                    <a:moveTo>
                      <a:pt x="427" y="465"/>
                    </a:moveTo>
                    <a:cubicBezTo>
                      <a:pt x="426" y="472"/>
                      <a:pt x="429" y="487"/>
                      <a:pt x="425" y="493"/>
                    </a:cubicBezTo>
                    <a:cubicBezTo>
                      <a:pt x="431" y="494"/>
                      <a:pt x="432" y="490"/>
                      <a:pt x="432" y="486"/>
                    </a:cubicBezTo>
                    <a:cubicBezTo>
                      <a:pt x="432" y="486"/>
                      <a:pt x="432" y="485"/>
                      <a:pt x="432" y="484"/>
                    </a:cubicBezTo>
                    <a:cubicBezTo>
                      <a:pt x="432" y="484"/>
                      <a:pt x="432" y="484"/>
                      <a:pt x="432" y="484"/>
                    </a:cubicBezTo>
                    <a:cubicBezTo>
                      <a:pt x="432" y="484"/>
                      <a:pt x="432" y="484"/>
                      <a:pt x="432" y="484"/>
                    </a:cubicBezTo>
                    <a:cubicBezTo>
                      <a:pt x="432" y="484"/>
                      <a:pt x="432" y="483"/>
                      <a:pt x="432" y="483"/>
                    </a:cubicBezTo>
                    <a:cubicBezTo>
                      <a:pt x="431" y="473"/>
                      <a:pt x="434" y="472"/>
                      <a:pt x="427" y="465"/>
                    </a:cubicBezTo>
                    <a:close/>
                    <a:moveTo>
                      <a:pt x="574" y="422"/>
                    </a:moveTo>
                    <a:cubicBezTo>
                      <a:pt x="580" y="428"/>
                      <a:pt x="611" y="418"/>
                      <a:pt x="608" y="408"/>
                    </a:cubicBezTo>
                    <a:cubicBezTo>
                      <a:pt x="606" y="400"/>
                      <a:pt x="592" y="407"/>
                      <a:pt x="589" y="408"/>
                    </a:cubicBezTo>
                    <a:cubicBezTo>
                      <a:pt x="569" y="415"/>
                      <a:pt x="574" y="403"/>
                      <a:pt x="574" y="422"/>
                    </a:cubicBezTo>
                    <a:close/>
                    <a:moveTo>
                      <a:pt x="480" y="480"/>
                    </a:moveTo>
                    <a:cubicBezTo>
                      <a:pt x="497" y="502"/>
                      <a:pt x="528" y="491"/>
                      <a:pt x="551" y="486"/>
                    </a:cubicBezTo>
                    <a:cubicBezTo>
                      <a:pt x="551" y="486"/>
                      <a:pt x="551" y="486"/>
                      <a:pt x="551" y="486"/>
                    </a:cubicBezTo>
                    <a:cubicBezTo>
                      <a:pt x="551" y="486"/>
                      <a:pt x="551" y="486"/>
                      <a:pt x="551" y="486"/>
                    </a:cubicBezTo>
                    <a:cubicBezTo>
                      <a:pt x="552" y="486"/>
                      <a:pt x="552" y="486"/>
                      <a:pt x="552" y="486"/>
                    </a:cubicBezTo>
                    <a:cubicBezTo>
                      <a:pt x="552" y="486"/>
                      <a:pt x="552" y="486"/>
                      <a:pt x="552" y="486"/>
                    </a:cubicBezTo>
                    <a:cubicBezTo>
                      <a:pt x="560" y="484"/>
                      <a:pt x="565" y="477"/>
                      <a:pt x="563" y="468"/>
                    </a:cubicBezTo>
                    <a:cubicBezTo>
                      <a:pt x="548" y="496"/>
                      <a:pt x="505" y="492"/>
                      <a:pt x="480" y="480"/>
                    </a:cubicBezTo>
                    <a:close/>
                    <a:moveTo>
                      <a:pt x="475" y="401"/>
                    </a:moveTo>
                    <a:cubicBezTo>
                      <a:pt x="462" y="397"/>
                      <a:pt x="449" y="460"/>
                      <a:pt x="447" y="469"/>
                    </a:cubicBezTo>
                    <a:cubicBezTo>
                      <a:pt x="449" y="469"/>
                      <a:pt x="453" y="468"/>
                      <a:pt x="455" y="467"/>
                    </a:cubicBezTo>
                    <a:cubicBezTo>
                      <a:pt x="450" y="443"/>
                      <a:pt x="467" y="422"/>
                      <a:pt x="475" y="401"/>
                    </a:cubicBezTo>
                    <a:close/>
                    <a:moveTo>
                      <a:pt x="603" y="377"/>
                    </a:moveTo>
                    <a:cubicBezTo>
                      <a:pt x="602" y="377"/>
                      <a:pt x="588" y="373"/>
                      <a:pt x="586" y="374"/>
                    </a:cubicBezTo>
                    <a:cubicBezTo>
                      <a:pt x="586" y="374"/>
                      <a:pt x="587" y="375"/>
                      <a:pt x="587" y="375"/>
                    </a:cubicBezTo>
                    <a:cubicBezTo>
                      <a:pt x="592" y="379"/>
                      <a:pt x="594" y="383"/>
                      <a:pt x="603" y="377"/>
                    </a:cubicBezTo>
                    <a:close/>
                    <a:moveTo>
                      <a:pt x="584" y="515"/>
                    </a:moveTo>
                    <a:cubicBezTo>
                      <a:pt x="587" y="513"/>
                      <a:pt x="590" y="511"/>
                      <a:pt x="593" y="509"/>
                    </a:cubicBezTo>
                    <a:cubicBezTo>
                      <a:pt x="585" y="504"/>
                      <a:pt x="579" y="500"/>
                      <a:pt x="577" y="498"/>
                    </a:cubicBezTo>
                    <a:cubicBezTo>
                      <a:pt x="578" y="498"/>
                      <a:pt x="579" y="498"/>
                      <a:pt x="579" y="497"/>
                    </a:cubicBezTo>
                    <a:cubicBezTo>
                      <a:pt x="578" y="496"/>
                      <a:pt x="577" y="496"/>
                      <a:pt x="576" y="495"/>
                    </a:cubicBezTo>
                    <a:cubicBezTo>
                      <a:pt x="582" y="497"/>
                      <a:pt x="600" y="505"/>
                      <a:pt x="602" y="504"/>
                    </a:cubicBezTo>
                    <a:cubicBezTo>
                      <a:pt x="613" y="497"/>
                      <a:pt x="576" y="471"/>
                      <a:pt x="562" y="487"/>
                    </a:cubicBezTo>
                    <a:cubicBezTo>
                      <a:pt x="564" y="488"/>
                      <a:pt x="571" y="492"/>
                      <a:pt x="576" y="495"/>
                    </a:cubicBezTo>
                    <a:cubicBezTo>
                      <a:pt x="573" y="494"/>
                      <a:pt x="573" y="495"/>
                      <a:pt x="577" y="498"/>
                    </a:cubicBezTo>
                    <a:cubicBezTo>
                      <a:pt x="571" y="497"/>
                      <a:pt x="559" y="489"/>
                      <a:pt x="558" y="492"/>
                    </a:cubicBezTo>
                    <a:cubicBezTo>
                      <a:pt x="566" y="494"/>
                      <a:pt x="582" y="508"/>
                      <a:pt x="584" y="515"/>
                    </a:cubicBezTo>
                    <a:close/>
                    <a:moveTo>
                      <a:pt x="135" y="197"/>
                    </a:moveTo>
                    <a:cubicBezTo>
                      <a:pt x="130" y="191"/>
                      <a:pt x="111" y="198"/>
                      <a:pt x="110" y="189"/>
                    </a:cubicBezTo>
                    <a:cubicBezTo>
                      <a:pt x="109" y="180"/>
                      <a:pt x="132" y="179"/>
                      <a:pt x="119" y="167"/>
                    </a:cubicBezTo>
                    <a:cubicBezTo>
                      <a:pt x="118" y="166"/>
                      <a:pt x="102" y="157"/>
                      <a:pt x="99" y="156"/>
                    </a:cubicBezTo>
                    <a:cubicBezTo>
                      <a:pt x="87" y="154"/>
                      <a:pt x="63" y="193"/>
                      <a:pt x="69" y="196"/>
                    </a:cubicBezTo>
                    <a:cubicBezTo>
                      <a:pt x="67" y="179"/>
                      <a:pt x="93" y="189"/>
                      <a:pt x="97" y="198"/>
                    </a:cubicBezTo>
                    <a:cubicBezTo>
                      <a:pt x="115" y="209"/>
                      <a:pt x="112" y="232"/>
                      <a:pt x="127" y="242"/>
                    </a:cubicBezTo>
                    <a:cubicBezTo>
                      <a:pt x="139" y="249"/>
                      <a:pt x="134" y="252"/>
                      <a:pt x="149" y="255"/>
                    </a:cubicBezTo>
                    <a:cubicBezTo>
                      <a:pt x="160" y="257"/>
                      <a:pt x="171" y="262"/>
                      <a:pt x="179" y="270"/>
                    </a:cubicBezTo>
                    <a:cubicBezTo>
                      <a:pt x="190" y="280"/>
                      <a:pt x="145" y="263"/>
                      <a:pt x="143" y="263"/>
                    </a:cubicBezTo>
                    <a:cubicBezTo>
                      <a:pt x="148" y="270"/>
                      <a:pt x="178" y="290"/>
                      <a:pt x="189" y="289"/>
                    </a:cubicBezTo>
                    <a:cubicBezTo>
                      <a:pt x="193" y="288"/>
                      <a:pt x="197" y="287"/>
                      <a:pt x="199" y="285"/>
                    </a:cubicBezTo>
                    <a:cubicBezTo>
                      <a:pt x="196" y="300"/>
                      <a:pt x="196" y="315"/>
                      <a:pt x="186" y="329"/>
                    </a:cubicBezTo>
                    <a:cubicBezTo>
                      <a:pt x="187" y="329"/>
                      <a:pt x="156" y="357"/>
                      <a:pt x="158" y="357"/>
                    </a:cubicBezTo>
                    <a:cubicBezTo>
                      <a:pt x="178" y="379"/>
                      <a:pt x="191" y="336"/>
                      <a:pt x="203" y="322"/>
                    </a:cubicBezTo>
                    <a:cubicBezTo>
                      <a:pt x="201" y="316"/>
                      <a:pt x="211" y="312"/>
                      <a:pt x="211" y="306"/>
                    </a:cubicBezTo>
                    <a:cubicBezTo>
                      <a:pt x="211" y="301"/>
                      <a:pt x="204" y="291"/>
                      <a:pt x="201" y="284"/>
                    </a:cubicBezTo>
                    <a:cubicBezTo>
                      <a:pt x="206" y="279"/>
                      <a:pt x="206" y="271"/>
                      <a:pt x="204" y="261"/>
                    </a:cubicBezTo>
                    <a:cubicBezTo>
                      <a:pt x="205" y="261"/>
                      <a:pt x="205" y="261"/>
                      <a:pt x="205" y="261"/>
                    </a:cubicBezTo>
                    <a:cubicBezTo>
                      <a:pt x="206" y="267"/>
                      <a:pt x="208" y="272"/>
                      <a:pt x="210" y="277"/>
                    </a:cubicBezTo>
                    <a:cubicBezTo>
                      <a:pt x="204" y="242"/>
                      <a:pt x="225" y="210"/>
                      <a:pt x="222" y="176"/>
                    </a:cubicBezTo>
                    <a:cubicBezTo>
                      <a:pt x="219" y="136"/>
                      <a:pt x="160" y="159"/>
                      <a:pt x="155" y="187"/>
                    </a:cubicBezTo>
                    <a:cubicBezTo>
                      <a:pt x="154" y="191"/>
                      <a:pt x="164" y="248"/>
                      <a:pt x="147" y="222"/>
                    </a:cubicBezTo>
                    <a:cubicBezTo>
                      <a:pt x="144" y="217"/>
                      <a:pt x="139" y="201"/>
                      <a:pt x="135" y="197"/>
                    </a:cubicBezTo>
                    <a:close/>
                    <a:moveTo>
                      <a:pt x="583" y="87"/>
                    </a:moveTo>
                    <a:cubicBezTo>
                      <a:pt x="593" y="98"/>
                      <a:pt x="578" y="109"/>
                      <a:pt x="572" y="117"/>
                    </a:cubicBezTo>
                    <a:cubicBezTo>
                      <a:pt x="578" y="113"/>
                      <a:pt x="581" y="114"/>
                      <a:pt x="587" y="118"/>
                    </a:cubicBezTo>
                    <a:cubicBezTo>
                      <a:pt x="587" y="106"/>
                      <a:pt x="591" y="87"/>
                      <a:pt x="606" y="88"/>
                    </a:cubicBezTo>
                    <a:cubicBezTo>
                      <a:pt x="598" y="76"/>
                      <a:pt x="584" y="66"/>
                      <a:pt x="571" y="59"/>
                    </a:cubicBezTo>
                    <a:cubicBezTo>
                      <a:pt x="570" y="62"/>
                      <a:pt x="570" y="65"/>
                      <a:pt x="569" y="69"/>
                    </a:cubicBezTo>
                    <a:cubicBezTo>
                      <a:pt x="569" y="69"/>
                      <a:pt x="569" y="69"/>
                      <a:pt x="569" y="69"/>
                    </a:cubicBezTo>
                    <a:cubicBezTo>
                      <a:pt x="569" y="69"/>
                      <a:pt x="569" y="69"/>
                      <a:pt x="569" y="69"/>
                    </a:cubicBezTo>
                    <a:cubicBezTo>
                      <a:pt x="566" y="83"/>
                      <a:pt x="574" y="77"/>
                      <a:pt x="583" y="87"/>
                    </a:cubicBezTo>
                    <a:close/>
                    <a:moveTo>
                      <a:pt x="574" y="468"/>
                    </a:moveTo>
                    <a:cubicBezTo>
                      <a:pt x="575" y="464"/>
                      <a:pt x="611" y="467"/>
                      <a:pt x="626" y="464"/>
                    </a:cubicBezTo>
                    <a:cubicBezTo>
                      <a:pt x="626" y="463"/>
                      <a:pt x="626" y="462"/>
                      <a:pt x="626" y="460"/>
                    </a:cubicBezTo>
                    <a:cubicBezTo>
                      <a:pt x="608" y="454"/>
                      <a:pt x="587" y="455"/>
                      <a:pt x="568" y="458"/>
                    </a:cubicBezTo>
                    <a:cubicBezTo>
                      <a:pt x="568" y="458"/>
                      <a:pt x="568" y="458"/>
                      <a:pt x="568" y="458"/>
                    </a:cubicBezTo>
                    <a:cubicBezTo>
                      <a:pt x="564" y="463"/>
                      <a:pt x="569" y="474"/>
                      <a:pt x="566" y="481"/>
                    </a:cubicBezTo>
                    <a:cubicBezTo>
                      <a:pt x="585" y="480"/>
                      <a:pt x="576" y="476"/>
                      <a:pt x="596" y="468"/>
                    </a:cubicBezTo>
                    <a:cubicBezTo>
                      <a:pt x="591" y="467"/>
                      <a:pt x="573" y="473"/>
                      <a:pt x="574" y="468"/>
                    </a:cubicBezTo>
                    <a:close/>
                    <a:moveTo>
                      <a:pt x="164" y="293"/>
                    </a:moveTo>
                    <a:cubicBezTo>
                      <a:pt x="144" y="280"/>
                      <a:pt x="115" y="251"/>
                      <a:pt x="108" y="230"/>
                    </a:cubicBezTo>
                    <a:cubicBezTo>
                      <a:pt x="102" y="210"/>
                      <a:pt x="77" y="187"/>
                      <a:pt x="59" y="212"/>
                    </a:cubicBezTo>
                    <a:cubicBezTo>
                      <a:pt x="65" y="216"/>
                      <a:pt x="92" y="211"/>
                      <a:pt x="83" y="227"/>
                    </a:cubicBezTo>
                    <a:cubicBezTo>
                      <a:pt x="79" y="235"/>
                      <a:pt x="68" y="231"/>
                      <a:pt x="61" y="230"/>
                    </a:cubicBezTo>
                    <a:cubicBezTo>
                      <a:pt x="43" y="228"/>
                      <a:pt x="44" y="244"/>
                      <a:pt x="49" y="255"/>
                    </a:cubicBezTo>
                    <a:cubicBezTo>
                      <a:pt x="50" y="258"/>
                      <a:pt x="52" y="261"/>
                      <a:pt x="54" y="263"/>
                    </a:cubicBezTo>
                    <a:cubicBezTo>
                      <a:pt x="67" y="276"/>
                      <a:pt x="60" y="293"/>
                      <a:pt x="71" y="307"/>
                    </a:cubicBezTo>
                    <a:cubicBezTo>
                      <a:pt x="77" y="314"/>
                      <a:pt x="84" y="321"/>
                      <a:pt x="91" y="327"/>
                    </a:cubicBezTo>
                    <a:cubicBezTo>
                      <a:pt x="95" y="330"/>
                      <a:pt x="103" y="331"/>
                      <a:pt x="113" y="331"/>
                    </a:cubicBezTo>
                    <a:cubicBezTo>
                      <a:pt x="138" y="331"/>
                      <a:pt x="171" y="324"/>
                      <a:pt x="171" y="324"/>
                    </a:cubicBezTo>
                    <a:cubicBezTo>
                      <a:pt x="173" y="332"/>
                      <a:pt x="144" y="338"/>
                      <a:pt x="140" y="339"/>
                    </a:cubicBezTo>
                    <a:cubicBezTo>
                      <a:pt x="144" y="342"/>
                      <a:pt x="148" y="349"/>
                      <a:pt x="153" y="351"/>
                    </a:cubicBezTo>
                    <a:cubicBezTo>
                      <a:pt x="149" y="334"/>
                      <a:pt x="199" y="324"/>
                      <a:pt x="188" y="305"/>
                    </a:cubicBezTo>
                    <a:cubicBezTo>
                      <a:pt x="183" y="297"/>
                      <a:pt x="155" y="305"/>
                      <a:pt x="151" y="306"/>
                    </a:cubicBezTo>
                    <a:cubicBezTo>
                      <a:pt x="137" y="311"/>
                      <a:pt x="123" y="311"/>
                      <a:pt x="109" y="311"/>
                    </a:cubicBezTo>
                    <a:cubicBezTo>
                      <a:pt x="108" y="311"/>
                      <a:pt x="104" y="308"/>
                      <a:pt x="103" y="306"/>
                    </a:cubicBezTo>
                    <a:cubicBezTo>
                      <a:pt x="102" y="304"/>
                      <a:pt x="103" y="303"/>
                      <a:pt x="108" y="303"/>
                    </a:cubicBezTo>
                    <a:cubicBezTo>
                      <a:pt x="113" y="299"/>
                      <a:pt x="154" y="295"/>
                      <a:pt x="164" y="293"/>
                    </a:cubicBezTo>
                    <a:close/>
                    <a:moveTo>
                      <a:pt x="601" y="401"/>
                    </a:moveTo>
                    <a:cubicBezTo>
                      <a:pt x="597" y="394"/>
                      <a:pt x="579" y="406"/>
                      <a:pt x="578" y="407"/>
                    </a:cubicBezTo>
                    <a:cubicBezTo>
                      <a:pt x="586" y="407"/>
                      <a:pt x="593" y="405"/>
                      <a:pt x="601" y="401"/>
                    </a:cubicBezTo>
                    <a:close/>
                    <a:moveTo>
                      <a:pt x="174" y="78"/>
                    </a:moveTo>
                    <a:cubicBezTo>
                      <a:pt x="176" y="85"/>
                      <a:pt x="194" y="82"/>
                      <a:pt x="203" y="85"/>
                    </a:cubicBezTo>
                    <a:cubicBezTo>
                      <a:pt x="202" y="76"/>
                      <a:pt x="205" y="68"/>
                      <a:pt x="210" y="61"/>
                    </a:cubicBezTo>
                    <a:cubicBezTo>
                      <a:pt x="201" y="50"/>
                      <a:pt x="171" y="69"/>
                      <a:pt x="174" y="78"/>
                    </a:cubicBezTo>
                    <a:close/>
                    <a:moveTo>
                      <a:pt x="361" y="486"/>
                    </a:moveTo>
                    <a:cubicBezTo>
                      <a:pt x="349" y="477"/>
                      <a:pt x="335" y="448"/>
                      <a:pt x="323" y="452"/>
                    </a:cubicBezTo>
                    <a:cubicBezTo>
                      <a:pt x="305" y="458"/>
                      <a:pt x="294" y="476"/>
                      <a:pt x="274" y="476"/>
                    </a:cubicBezTo>
                    <a:cubicBezTo>
                      <a:pt x="253" y="476"/>
                      <a:pt x="237" y="461"/>
                      <a:pt x="218" y="456"/>
                    </a:cubicBezTo>
                    <a:cubicBezTo>
                      <a:pt x="190" y="449"/>
                      <a:pt x="151" y="427"/>
                      <a:pt x="163" y="391"/>
                    </a:cubicBezTo>
                    <a:cubicBezTo>
                      <a:pt x="151" y="398"/>
                      <a:pt x="72" y="396"/>
                      <a:pt x="75" y="369"/>
                    </a:cubicBezTo>
                    <a:cubicBezTo>
                      <a:pt x="66" y="365"/>
                      <a:pt x="31" y="345"/>
                      <a:pt x="33" y="333"/>
                    </a:cubicBezTo>
                    <a:cubicBezTo>
                      <a:pt x="32" y="337"/>
                      <a:pt x="12" y="300"/>
                      <a:pt x="11" y="299"/>
                    </a:cubicBezTo>
                    <a:cubicBezTo>
                      <a:pt x="6" y="285"/>
                      <a:pt x="15" y="286"/>
                      <a:pt x="6" y="275"/>
                    </a:cubicBezTo>
                    <a:cubicBezTo>
                      <a:pt x="2" y="269"/>
                      <a:pt x="0" y="263"/>
                      <a:pt x="1" y="256"/>
                    </a:cubicBezTo>
                    <a:cubicBezTo>
                      <a:pt x="1" y="245"/>
                      <a:pt x="6" y="238"/>
                      <a:pt x="8" y="228"/>
                    </a:cubicBezTo>
                    <a:cubicBezTo>
                      <a:pt x="11" y="216"/>
                      <a:pt x="4" y="214"/>
                      <a:pt x="3" y="203"/>
                    </a:cubicBezTo>
                    <a:cubicBezTo>
                      <a:pt x="3" y="197"/>
                      <a:pt x="5" y="189"/>
                      <a:pt x="11" y="186"/>
                    </a:cubicBezTo>
                    <a:cubicBezTo>
                      <a:pt x="8" y="179"/>
                      <a:pt x="8" y="171"/>
                      <a:pt x="11" y="164"/>
                    </a:cubicBezTo>
                    <a:cubicBezTo>
                      <a:pt x="14" y="153"/>
                      <a:pt x="23" y="143"/>
                      <a:pt x="33" y="139"/>
                    </a:cubicBezTo>
                    <a:cubicBezTo>
                      <a:pt x="43" y="141"/>
                      <a:pt x="47" y="136"/>
                      <a:pt x="46" y="125"/>
                    </a:cubicBezTo>
                    <a:cubicBezTo>
                      <a:pt x="61" y="103"/>
                      <a:pt x="83" y="85"/>
                      <a:pt x="108" y="72"/>
                    </a:cubicBezTo>
                    <a:cubicBezTo>
                      <a:pt x="114" y="70"/>
                      <a:pt x="127" y="64"/>
                      <a:pt x="133" y="69"/>
                    </a:cubicBezTo>
                    <a:cubicBezTo>
                      <a:pt x="139" y="62"/>
                      <a:pt x="145" y="57"/>
                      <a:pt x="152" y="53"/>
                    </a:cubicBezTo>
                    <a:cubicBezTo>
                      <a:pt x="167" y="43"/>
                      <a:pt x="186" y="40"/>
                      <a:pt x="203" y="36"/>
                    </a:cubicBezTo>
                    <a:cubicBezTo>
                      <a:pt x="211" y="35"/>
                      <a:pt x="226" y="34"/>
                      <a:pt x="233" y="37"/>
                    </a:cubicBezTo>
                    <a:cubicBezTo>
                      <a:pt x="240" y="31"/>
                      <a:pt x="248" y="26"/>
                      <a:pt x="257" y="22"/>
                    </a:cubicBezTo>
                    <a:cubicBezTo>
                      <a:pt x="270" y="16"/>
                      <a:pt x="287" y="13"/>
                      <a:pt x="298" y="25"/>
                    </a:cubicBezTo>
                    <a:cubicBezTo>
                      <a:pt x="300" y="0"/>
                      <a:pt x="350" y="4"/>
                      <a:pt x="365" y="7"/>
                    </a:cubicBezTo>
                    <a:cubicBezTo>
                      <a:pt x="375" y="9"/>
                      <a:pt x="382" y="11"/>
                      <a:pt x="392" y="13"/>
                    </a:cubicBezTo>
                    <a:cubicBezTo>
                      <a:pt x="394" y="6"/>
                      <a:pt x="405" y="5"/>
                      <a:pt x="411" y="5"/>
                    </a:cubicBezTo>
                    <a:cubicBezTo>
                      <a:pt x="442" y="5"/>
                      <a:pt x="465" y="9"/>
                      <a:pt x="495" y="20"/>
                    </a:cubicBezTo>
                    <a:cubicBezTo>
                      <a:pt x="517" y="27"/>
                      <a:pt x="537" y="38"/>
                      <a:pt x="558" y="44"/>
                    </a:cubicBezTo>
                    <a:cubicBezTo>
                      <a:pt x="589" y="53"/>
                      <a:pt x="610" y="76"/>
                      <a:pt x="626" y="103"/>
                    </a:cubicBezTo>
                    <a:cubicBezTo>
                      <a:pt x="644" y="113"/>
                      <a:pt x="663" y="129"/>
                      <a:pt x="673" y="148"/>
                    </a:cubicBezTo>
                    <a:cubicBezTo>
                      <a:pt x="679" y="160"/>
                      <a:pt x="679" y="177"/>
                      <a:pt x="688" y="186"/>
                    </a:cubicBezTo>
                    <a:cubicBezTo>
                      <a:pt x="704" y="204"/>
                      <a:pt x="699" y="206"/>
                      <a:pt x="707" y="213"/>
                    </a:cubicBezTo>
                    <a:cubicBezTo>
                      <a:pt x="723" y="226"/>
                      <a:pt x="722" y="272"/>
                      <a:pt x="725" y="275"/>
                    </a:cubicBezTo>
                    <a:cubicBezTo>
                      <a:pt x="767" y="311"/>
                      <a:pt x="723" y="411"/>
                      <a:pt x="670" y="385"/>
                    </a:cubicBezTo>
                    <a:cubicBezTo>
                      <a:pt x="690" y="416"/>
                      <a:pt x="654" y="460"/>
                      <a:pt x="637" y="482"/>
                    </a:cubicBezTo>
                    <a:cubicBezTo>
                      <a:pt x="616" y="511"/>
                      <a:pt x="565" y="535"/>
                      <a:pt x="531" y="541"/>
                    </a:cubicBezTo>
                    <a:cubicBezTo>
                      <a:pt x="522" y="543"/>
                      <a:pt x="457" y="534"/>
                      <a:pt x="500" y="564"/>
                    </a:cubicBezTo>
                    <a:cubicBezTo>
                      <a:pt x="509" y="570"/>
                      <a:pt x="531" y="573"/>
                      <a:pt x="517" y="586"/>
                    </a:cubicBezTo>
                    <a:cubicBezTo>
                      <a:pt x="511" y="591"/>
                      <a:pt x="489" y="591"/>
                      <a:pt x="489" y="591"/>
                    </a:cubicBezTo>
                    <a:cubicBezTo>
                      <a:pt x="489" y="591"/>
                      <a:pt x="476" y="581"/>
                      <a:pt x="462" y="569"/>
                    </a:cubicBezTo>
                    <a:cubicBezTo>
                      <a:pt x="431" y="542"/>
                      <a:pt x="432" y="541"/>
                      <a:pt x="395" y="501"/>
                    </a:cubicBezTo>
                    <a:cubicBezTo>
                      <a:pt x="389" y="495"/>
                      <a:pt x="369" y="492"/>
                      <a:pt x="361" y="486"/>
                    </a:cubicBezTo>
                    <a:close/>
                    <a:moveTo>
                      <a:pt x="293" y="411"/>
                    </a:moveTo>
                    <a:cubicBezTo>
                      <a:pt x="305" y="405"/>
                      <a:pt x="319" y="407"/>
                      <a:pt x="332" y="406"/>
                    </a:cubicBezTo>
                    <a:cubicBezTo>
                      <a:pt x="347" y="404"/>
                      <a:pt x="349" y="402"/>
                      <a:pt x="349" y="390"/>
                    </a:cubicBezTo>
                    <a:cubicBezTo>
                      <a:pt x="349" y="380"/>
                      <a:pt x="360" y="381"/>
                      <a:pt x="365" y="388"/>
                    </a:cubicBezTo>
                    <a:cubicBezTo>
                      <a:pt x="383" y="410"/>
                      <a:pt x="396" y="412"/>
                      <a:pt x="424" y="411"/>
                    </a:cubicBezTo>
                    <a:cubicBezTo>
                      <a:pt x="445" y="409"/>
                      <a:pt x="483" y="405"/>
                      <a:pt x="452" y="381"/>
                    </a:cubicBezTo>
                    <a:cubicBezTo>
                      <a:pt x="438" y="371"/>
                      <a:pt x="378" y="392"/>
                      <a:pt x="420" y="372"/>
                    </a:cubicBezTo>
                    <a:cubicBezTo>
                      <a:pt x="425" y="369"/>
                      <a:pt x="422" y="360"/>
                      <a:pt x="418" y="350"/>
                    </a:cubicBezTo>
                    <a:cubicBezTo>
                      <a:pt x="423" y="350"/>
                      <a:pt x="423" y="350"/>
                      <a:pt x="423" y="350"/>
                    </a:cubicBezTo>
                    <a:cubicBezTo>
                      <a:pt x="427" y="359"/>
                      <a:pt x="433" y="366"/>
                      <a:pt x="439" y="367"/>
                    </a:cubicBezTo>
                    <a:cubicBezTo>
                      <a:pt x="473" y="369"/>
                      <a:pt x="468" y="406"/>
                      <a:pt x="511" y="390"/>
                    </a:cubicBezTo>
                    <a:cubicBezTo>
                      <a:pt x="507" y="388"/>
                      <a:pt x="497" y="368"/>
                      <a:pt x="499" y="367"/>
                    </a:cubicBezTo>
                    <a:cubicBezTo>
                      <a:pt x="509" y="364"/>
                      <a:pt x="520" y="378"/>
                      <a:pt x="517" y="387"/>
                    </a:cubicBezTo>
                    <a:cubicBezTo>
                      <a:pt x="522" y="385"/>
                      <a:pt x="560" y="371"/>
                      <a:pt x="548" y="364"/>
                    </a:cubicBezTo>
                    <a:cubicBezTo>
                      <a:pt x="517" y="343"/>
                      <a:pt x="561" y="350"/>
                      <a:pt x="559" y="367"/>
                    </a:cubicBezTo>
                    <a:cubicBezTo>
                      <a:pt x="563" y="363"/>
                      <a:pt x="575" y="342"/>
                      <a:pt x="577" y="331"/>
                    </a:cubicBezTo>
                    <a:cubicBezTo>
                      <a:pt x="579" y="321"/>
                      <a:pt x="595" y="262"/>
                      <a:pt x="590" y="255"/>
                    </a:cubicBezTo>
                    <a:cubicBezTo>
                      <a:pt x="586" y="249"/>
                      <a:pt x="576" y="257"/>
                      <a:pt x="569" y="263"/>
                    </a:cubicBezTo>
                    <a:cubicBezTo>
                      <a:pt x="567" y="265"/>
                      <a:pt x="565" y="266"/>
                      <a:pt x="564" y="267"/>
                    </a:cubicBezTo>
                    <a:cubicBezTo>
                      <a:pt x="550" y="275"/>
                      <a:pt x="550" y="261"/>
                      <a:pt x="555" y="261"/>
                    </a:cubicBezTo>
                    <a:cubicBezTo>
                      <a:pt x="562" y="261"/>
                      <a:pt x="585" y="241"/>
                      <a:pt x="595" y="245"/>
                    </a:cubicBezTo>
                    <a:cubicBezTo>
                      <a:pt x="598" y="247"/>
                      <a:pt x="600" y="251"/>
                      <a:pt x="600" y="260"/>
                    </a:cubicBezTo>
                    <a:cubicBezTo>
                      <a:pt x="599" y="283"/>
                      <a:pt x="585" y="309"/>
                      <a:pt x="596" y="333"/>
                    </a:cubicBezTo>
                    <a:cubicBezTo>
                      <a:pt x="604" y="352"/>
                      <a:pt x="642" y="326"/>
                      <a:pt x="655" y="322"/>
                    </a:cubicBezTo>
                    <a:cubicBezTo>
                      <a:pt x="664" y="320"/>
                      <a:pt x="679" y="277"/>
                      <a:pt x="675" y="310"/>
                    </a:cubicBezTo>
                    <a:cubicBezTo>
                      <a:pt x="672" y="332"/>
                      <a:pt x="639" y="337"/>
                      <a:pt x="623" y="346"/>
                    </a:cubicBezTo>
                    <a:cubicBezTo>
                      <a:pt x="625" y="348"/>
                      <a:pt x="627" y="351"/>
                      <a:pt x="629" y="354"/>
                    </a:cubicBezTo>
                    <a:cubicBezTo>
                      <a:pt x="628" y="345"/>
                      <a:pt x="660" y="355"/>
                      <a:pt x="667" y="348"/>
                    </a:cubicBezTo>
                    <a:cubicBezTo>
                      <a:pt x="666" y="346"/>
                      <a:pt x="677" y="320"/>
                      <a:pt x="680" y="319"/>
                    </a:cubicBezTo>
                    <a:cubicBezTo>
                      <a:pt x="694" y="318"/>
                      <a:pt x="675" y="346"/>
                      <a:pt x="676" y="348"/>
                    </a:cubicBezTo>
                    <a:cubicBezTo>
                      <a:pt x="677" y="354"/>
                      <a:pt x="686" y="348"/>
                      <a:pt x="690" y="351"/>
                    </a:cubicBezTo>
                    <a:cubicBezTo>
                      <a:pt x="692" y="344"/>
                      <a:pt x="690" y="296"/>
                      <a:pt x="694" y="295"/>
                    </a:cubicBezTo>
                    <a:cubicBezTo>
                      <a:pt x="706" y="293"/>
                      <a:pt x="700" y="334"/>
                      <a:pt x="702" y="338"/>
                    </a:cubicBezTo>
                    <a:cubicBezTo>
                      <a:pt x="702" y="338"/>
                      <a:pt x="722" y="355"/>
                      <a:pt x="716" y="355"/>
                    </a:cubicBezTo>
                    <a:cubicBezTo>
                      <a:pt x="715" y="355"/>
                      <a:pt x="713" y="354"/>
                      <a:pt x="710" y="353"/>
                    </a:cubicBezTo>
                    <a:cubicBezTo>
                      <a:pt x="687" y="342"/>
                      <a:pt x="696" y="371"/>
                      <a:pt x="678" y="379"/>
                    </a:cubicBezTo>
                    <a:cubicBezTo>
                      <a:pt x="692" y="381"/>
                      <a:pt x="708" y="369"/>
                      <a:pt x="719" y="357"/>
                    </a:cubicBezTo>
                    <a:cubicBezTo>
                      <a:pt x="722" y="354"/>
                      <a:pt x="724" y="350"/>
                      <a:pt x="726" y="347"/>
                    </a:cubicBezTo>
                    <a:cubicBezTo>
                      <a:pt x="726" y="347"/>
                      <a:pt x="726" y="347"/>
                      <a:pt x="726" y="346"/>
                    </a:cubicBezTo>
                    <a:cubicBezTo>
                      <a:pt x="726" y="346"/>
                      <a:pt x="726" y="346"/>
                      <a:pt x="726" y="346"/>
                    </a:cubicBezTo>
                    <a:cubicBezTo>
                      <a:pt x="726" y="346"/>
                      <a:pt x="726" y="346"/>
                      <a:pt x="726" y="346"/>
                    </a:cubicBezTo>
                    <a:cubicBezTo>
                      <a:pt x="726" y="346"/>
                      <a:pt x="726" y="346"/>
                      <a:pt x="726" y="346"/>
                    </a:cubicBezTo>
                    <a:cubicBezTo>
                      <a:pt x="726" y="346"/>
                      <a:pt x="727" y="346"/>
                      <a:pt x="727" y="346"/>
                    </a:cubicBezTo>
                    <a:cubicBezTo>
                      <a:pt x="727" y="345"/>
                      <a:pt x="727" y="345"/>
                      <a:pt x="727" y="345"/>
                    </a:cubicBezTo>
                    <a:cubicBezTo>
                      <a:pt x="727" y="345"/>
                      <a:pt x="727" y="345"/>
                      <a:pt x="727" y="345"/>
                    </a:cubicBezTo>
                    <a:cubicBezTo>
                      <a:pt x="741" y="317"/>
                      <a:pt x="684" y="257"/>
                      <a:pt x="655" y="283"/>
                    </a:cubicBezTo>
                    <a:cubicBezTo>
                      <a:pt x="631" y="305"/>
                      <a:pt x="591" y="281"/>
                      <a:pt x="635" y="283"/>
                    </a:cubicBezTo>
                    <a:cubicBezTo>
                      <a:pt x="647" y="284"/>
                      <a:pt x="655" y="272"/>
                      <a:pt x="669" y="272"/>
                    </a:cubicBezTo>
                    <a:cubicBezTo>
                      <a:pt x="679" y="272"/>
                      <a:pt x="680" y="271"/>
                      <a:pt x="681" y="259"/>
                    </a:cubicBezTo>
                    <a:cubicBezTo>
                      <a:pt x="682" y="237"/>
                      <a:pt x="666" y="216"/>
                      <a:pt x="655" y="199"/>
                    </a:cubicBezTo>
                    <a:cubicBezTo>
                      <a:pt x="643" y="182"/>
                      <a:pt x="611" y="199"/>
                      <a:pt x="612" y="170"/>
                    </a:cubicBezTo>
                    <a:cubicBezTo>
                      <a:pt x="613" y="152"/>
                      <a:pt x="595" y="165"/>
                      <a:pt x="587" y="171"/>
                    </a:cubicBezTo>
                    <a:cubicBezTo>
                      <a:pt x="574" y="180"/>
                      <a:pt x="566" y="188"/>
                      <a:pt x="566" y="198"/>
                    </a:cubicBezTo>
                    <a:cubicBezTo>
                      <a:pt x="566" y="203"/>
                      <a:pt x="568" y="210"/>
                      <a:pt x="574" y="217"/>
                    </a:cubicBezTo>
                    <a:cubicBezTo>
                      <a:pt x="588" y="236"/>
                      <a:pt x="570" y="227"/>
                      <a:pt x="561" y="214"/>
                    </a:cubicBezTo>
                    <a:cubicBezTo>
                      <a:pt x="546" y="190"/>
                      <a:pt x="543" y="210"/>
                      <a:pt x="535" y="228"/>
                    </a:cubicBezTo>
                    <a:cubicBezTo>
                      <a:pt x="532" y="236"/>
                      <a:pt x="525" y="242"/>
                      <a:pt x="517" y="248"/>
                    </a:cubicBezTo>
                    <a:cubicBezTo>
                      <a:pt x="510" y="254"/>
                      <a:pt x="503" y="260"/>
                      <a:pt x="498" y="268"/>
                    </a:cubicBezTo>
                    <a:cubicBezTo>
                      <a:pt x="487" y="289"/>
                      <a:pt x="496" y="281"/>
                      <a:pt x="507" y="296"/>
                    </a:cubicBezTo>
                    <a:cubicBezTo>
                      <a:pt x="509" y="294"/>
                      <a:pt x="528" y="279"/>
                      <a:pt x="532" y="282"/>
                    </a:cubicBezTo>
                    <a:cubicBezTo>
                      <a:pt x="541" y="288"/>
                      <a:pt x="511" y="300"/>
                      <a:pt x="512" y="308"/>
                    </a:cubicBezTo>
                    <a:cubicBezTo>
                      <a:pt x="515" y="323"/>
                      <a:pt x="492" y="295"/>
                      <a:pt x="493" y="295"/>
                    </a:cubicBezTo>
                    <a:cubicBezTo>
                      <a:pt x="487" y="291"/>
                      <a:pt x="464" y="297"/>
                      <a:pt x="448" y="300"/>
                    </a:cubicBezTo>
                    <a:cubicBezTo>
                      <a:pt x="446" y="295"/>
                      <a:pt x="446" y="295"/>
                      <a:pt x="446" y="295"/>
                    </a:cubicBezTo>
                    <a:cubicBezTo>
                      <a:pt x="450" y="294"/>
                      <a:pt x="454" y="293"/>
                      <a:pt x="457" y="291"/>
                    </a:cubicBezTo>
                    <a:cubicBezTo>
                      <a:pt x="465" y="287"/>
                      <a:pt x="505" y="255"/>
                      <a:pt x="517" y="234"/>
                    </a:cubicBezTo>
                    <a:cubicBezTo>
                      <a:pt x="500" y="228"/>
                      <a:pt x="480" y="239"/>
                      <a:pt x="467" y="231"/>
                    </a:cubicBezTo>
                    <a:cubicBezTo>
                      <a:pt x="434" y="209"/>
                      <a:pt x="457" y="229"/>
                      <a:pt x="431" y="237"/>
                    </a:cubicBezTo>
                    <a:cubicBezTo>
                      <a:pt x="416" y="241"/>
                      <a:pt x="408" y="218"/>
                      <a:pt x="393" y="220"/>
                    </a:cubicBezTo>
                    <a:cubicBezTo>
                      <a:pt x="383" y="222"/>
                      <a:pt x="386" y="231"/>
                      <a:pt x="380" y="236"/>
                    </a:cubicBezTo>
                    <a:cubicBezTo>
                      <a:pt x="373" y="248"/>
                      <a:pt x="356" y="267"/>
                      <a:pt x="341" y="269"/>
                    </a:cubicBezTo>
                    <a:cubicBezTo>
                      <a:pt x="351" y="280"/>
                      <a:pt x="331" y="316"/>
                      <a:pt x="324" y="309"/>
                    </a:cubicBezTo>
                    <a:cubicBezTo>
                      <a:pt x="316" y="301"/>
                      <a:pt x="347" y="282"/>
                      <a:pt x="334" y="274"/>
                    </a:cubicBezTo>
                    <a:cubicBezTo>
                      <a:pt x="302" y="254"/>
                      <a:pt x="256" y="283"/>
                      <a:pt x="226" y="311"/>
                    </a:cubicBezTo>
                    <a:cubicBezTo>
                      <a:pt x="216" y="320"/>
                      <a:pt x="208" y="329"/>
                      <a:pt x="202" y="336"/>
                    </a:cubicBezTo>
                    <a:cubicBezTo>
                      <a:pt x="201" y="338"/>
                      <a:pt x="200" y="340"/>
                      <a:pt x="198" y="342"/>
                    </a:cubicBezTo>
                    <a:cubicBezTo>
                      <a:pt x="176" y="372"/>
                      <a:pt x="148" y="424"/>
                      <a:pt x="201" y="443"/>
                    </a:cubicBezTo>
                    <a:cubicBezTo>
                      <a:pt x="215" y="448"/>
                      <a:pt x="230" y="454"/>
                      <a:pt x="245" y="460"/>
                    </a:cubicBezTo>
                    <a:cubicBezTo>
                      <a:pt x="245" y="460"/>
                      <a:pt x="245" y="460"/>
                      <a:pt x="245" y="460"/>
                    </a:cubicBezTo>
                    <a:cubicBezTo>
                      <a:pt x="251" y="462"/>
                      <a:pt x="257" y="464"/>
                      <a:pt x="263" y="466"/>
                    </a:cubicBezTo>
                    <a:cubicBezTo>
                      <a:pt x="287" y="473"/>
                      <a:pt x="300" y="451"/>
                      <a:pt x="320" y="444"/>
                    </a:cubicBezTo>
                    <a:cubicBezTo>
                      <a:pt x="327" y="442"/>
                      <a:pt x="329" y="441"/>
                      <a:pt x="330" y="441"/>
                    </a:cubicBezTo>
                    <a:cubicBezTo>
                      <a:pt x="329" y="441"/>
                      <a:pt x="328" y="441"/>
                      <a:pt x="327" y="441"/>
                    </a:cubicBezTo>
                    <a:cubicBezTo>
                      <a:pt x="346" y="434"/>
                      <a:pt x="364" y="425"/>
                      <a:pt x="380" y="413"/>
                    </a:cubicBezTo>
                    <a:cubicBezTo>
                      <a:pt x="371" y="409"/>
                      <a:pt x="366" y="404"/>
                      <a:pt x="360" y="396"/>
                    </a:cubicBezTo>
                    <a:cubicBezTo>
                      <a:pt x="360" y="425"/>
                      <a:pt x="302" y="408"/>
                      <a:pt x="288" y="426"/>
                    </a:cubicBezTo>
                    <a:cubicBezTo>
                      <a:pt x="280" y="436"/>
                      <a:pt x="265" y="457"/>
                      <a:pt x="249" y="457"/>
                    </a:cubicBezTo>
                    <a:cubicBezTo>
                      <a:pt x="248" y="457"/>
                      <a:pt x="247" y="457"/>
                      <a:pt x="247" y="457"/>
                    </a:cubicBezTo>
                    <a:cubicBezTo>
                      <a:pt x="246" y="457"/>
                      <a:pt x="246" y="457"/>
                      <a:pt x="246" y="457"/>
                    </a:cubicBezTo>
                    <a:cubicBezTo>
                      <a:pt x="241" y="454"/>
                      <a:pt x="258" y="442"/>
                      <a:pt x="260" y="442"/>
                    </a:cubicBezTo>
                    <a:cubicBezTo>
                      <a:pt x="271" y="437"/>
                      <a:pt x="275" y="428"/>
                      <a:pt x="282" y="420"/>
                    </a:cubicBezTo>
                    <a:cubicBezTo>
                      <a:pt x="285" y="416"/>
                      <a:pt x="288" y="413"/>
                      <a:pt x="293" y="411"/>
                    </a:cubicBezTo>
                    <a:close/>
                    <a:moveTo>
                      <a:pt x="711" y="287"/>
                    </a:moveTo>
                    <a:cubicBezTo>
                      <a:pt x="720" y="295"/>
                      <a:pt x="728" y="307"/>
                      <a:pt x="733" y="317"/>
                    </a:cubicBezTo>
                    <a:cubicBezTo>
                      <a:pt x="733" y="304"/>
                      <a:pt x="727" y="273"/>
                      <a:pt x="711" y="287"/>
                    </a:cubicBezTo>
                    <a:close/>
                    <a:moveTo>
                      <a:pt x="549" y="520"/>
                    </a:moveTo>
                    <a:cubicBezTo>
                      <a:pt x="543" y="522"/>
                      <a:pt x="537" y="526"/>
                      <a:pt x="532" y="527"/>
                    </a:cubicBezTo>
                    <a:cubicBezTo>
                      <a:pt x="519" y="529"/>
                      <a:pt x="505" y="527"/>
                      <a:pt x="493" y="521"/>
                    </a:cubicBezTo>
                    <a:cubicBezTo>
                      <a:pt x="484" y="518"/>
                      <a:pt x="444" y="491"/>
                      <a:pt x="444" y="485"/>
                    </a:cubicBezTo>
                    <a:cubicBezTo>
                      <a:pt x="443" y="503"/>
                      <a:pt x="482" y="521"/>
                      <a:pt x="495" y="526"/>
                    </a:cubicBezTo>
                    <a:cubicBezTo>
                      <a:pt x="506" y="530"/>
                      <a:pt x="520" y="535"/>
                      <a:pt x="533" y="532"/>
                    </a:cubicBezTo>
                    <a:cubicBezTo>
                      <a:pt x="536" y="531"/>
                      <a:pt x="549" y="521"/>
                      <a:pt x="549" y="520"/>
                    </a:cubicBezTo>
                    <a:cubicBezTo>
                      <a:pt x="551" y="524"/>
                      <a:pt x="549" y="527"/>
                      <a:pt x="544" y="530"/>
                    </a:cubicBezTo>
                    <a:cubicBezTo>
                      <a:pt x="543" y="530"/>
                      <a:pt x="543" y="531"/>
                      <a:pt x="542" y="531"/>
                    </a:cubicBezTo>
                    <a:cubicBezTo>
                      <a:pt x="544" y="531"/>
                      <a:pt x="545" y="530"/>
                      <a:pt x="546" y="530"/>
                    </a:cubicBezTo>
                    <a:cubicBezTo>
                      <a:pt x="555" y="527"/>
                      <a:pt x="563" y="524"/>
                      <a:pt x="572" y="521"/>
                    </a:cubicBezTo>
                    <a:cubicBezTo>
                      <a:pt x="564" y="514"/>
                      <a:pt x="556" y="516"/>
                      <a:pt x="549" y="520"/>
                    </a:cubicBezTo>
                    <a:close/>
                    <a:moveTo>
                      <a:pt x="249" y="133"/>
                    </a:moveTo>
                    <a:cubicBezTo>
                      <a:pt x="231" y="115"/>
                      <a:pt x="170" y="55"/>
                      <a:pt x="173" y="120"/>
                    </a:cubicBezTo>
                    <a:cubicBezTo>
                      <a:pt x="180" y="116"/>
                      <a:pt x="190" y="115"/>
                      <a:pt x="198" y="116"/>
                    </a:cubicBezTo>
                    <a:cubicBezTo>
                      <a:pt x="203" y="119"/>
                      <a:pt x="203" y="122"/>
                      <a:pt x="197" y="124"/>
                    </a:cubicBezTo>
                    <a:cubicBezTo>
                      <a:pt x="190" y="123"/>
                      <a:pt x="180" y="125"/>
                      <a:pt x="175" y="130"/>
                    </a:cubicBezTo>
                    <a:cubicBezTo>
                      <a:pt x="178" y="141"/>
                      <a:pt x="145" y="123"/>
                      <a:pt x="150" y="155"/>
                    </a:cubicBezTo>
                    <a:cubicBezTo>
                      <a:pt x="154" y="168"/>
                      <a:pt x="123" y="134"/>
                      <a:pt x="124" y="130"/>
                    </a:cubicBezTo>
                    <a:cubicBezTo>
                      <a:pt x="127" y="126"/>
                      <a:pt x="130" y="125"/>
                      <a:pt x="135" y="128"/>
                    </a:cubicBezTo>
                    <a:cubicBezTo>
                      <a:pt x="140" y="137"/>
                      <a:pt x="146" y="136"/>
                      <a:pt x="151" y="126"/>
                    </a:cubicBezTo>
                    <a:cubicBezTo>
                      <a:pt x="165" y="130"/>
                      <a:pt x="169" y="125"/>
                      <a:pt x="165" y="113"/>
                    </a:cubicBezTo>
                    <a:cubicBezTo>
                      <a:pt x="165" y="105"/>
                      <a:pt x="168" y="98"/>
                      <a:pt x="172" y="91"/>
                    </a:cubicBezTo>
                    <a:cubicBezTo>
                      <a:pt x="154" y="99"/>
                      <a:pt x="140" y="113"/>
                      <a:pt x="163" y="85"/>
                    </a:cubicBezTo>
                    <a:cubicBezTo>
                      <a:pt x="176" y="70"/>
                      <a:pt x="135" y="89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22" y="96"/>
                      <a:pt x="119" y="94"/>
                      <a:pt x="126" y="108"/>
                    </a:cubicBezTo>
                    <a:cubicBezTo>
                      <a:pt x="137" y="100"/>
                      <a:pt x="156" y="99"/>
                      <a:pt x="138" y="110"/>
                    </a:cubicBezTo>
                    <a:cubicBezTo>
                      <a:pt x="133" y="113"/>
                      <a:pt x="128" y="117"/>
                      <a:pt x="123" y="119"/>
                    </a:cubicBezTo>
                    <a:cubicBezTo>
                      <a:pt x="80" y="143"/>
                      <a:pt x="149" y="162"/>
                      <a:pt x="126" y="185"/>
                    </a:cubicBezTo>
                    <a:cubicBezTo>
                      <a:pt x="144" y="187"/>
                      <a:pt x="143" y="199"/>
                      <a:pt x="151" y="212"/>
                    </a:cubicBezTo>
                    <a:cubicBezTo>
                      <a:pt x="141" y="176"/>
                      <a:pt x="171" y="135"/>
                      <a:pt x="213" y="147"/>
                    </a:cubicBezTo>
                    <a:cubicBezTo>
                      <a:pt x="209" y="139"/>
                      <a:pt x="218" y="136"/>
                      <a:pt x="224" y="140"/>
                    </a:cubicBezTo>
                    <a:cubicBezTo>
                      <a:pt x="237" y="148"/>
                      <a:pt x="233" y="137"/>
                      <a:pt x="249" y="133"/>
                    </a:cubicBezTo>
                    <a:close/>
                    <a:moveTo>
                      <a:pt x="548" y="177"/>
                    </a:moveTo>
                    <a:cubicBezTo>
                      <a:pt x="551" y="176"/>
                      <a:pt x="551" y="174"/>
                      <a:pt x="549" y="171"/>
                    </a:cubicBezTo>
                    <a:cubicBezTo>
                      <a:pt x="549" y="168"/>
                      <a:pt x="549" y="165"/>
                      <a:pt x="549" y="164"/>
                    </a:cubicBezTo>
                    <a:cubicBezTo>
                      <a:pt x="541" y="145"/>
                      <a:pt x="513" y="91"/>
                      <a:pt x="492" y="125"/>
                    </a:cubicBezTo>
                    <a:cubicBezTo>
                      <a:pt x="477" y="150"/>
                      <a:pt x="487" y="194"/>
                      <a:pt x="458" y="206"/>
                    </a:cubicBezTo>
                    <a:cubicBezTo>
                      <a:pt x="455" y="208"/>
                      <a:pt x="452" y="209"/>
                      <a:pt x="449" y="211"/>
                    </a:cubicBezTo>
                    <a:cubicBezTo>
                      <a:pt x="464" y="215"/>
                      <a:pt x="473" y="232"/>
                      <a:pt x="488" y="223"/>
                    </a:cubicBezTo>
                    <a:cubicBezTo>
                      <a:pt x="502" y="215"/>
                      <a:pt x="511" y="225"/>
                      <a:pt x="524" y="227"/>
                    </a:cubicBezTo>
                    <a:cubicBezTo>
                      <a:pt x="530" y="227"/>
                      <a:pt x="544" y="196"/>
                      <a:pt x="548" y="177"/>
                    </a:cubicBezTo>
                    <a:close/>
                    <a:moveTo>
                      <a:pt x="614" y="406"/>
                    </a:moveTo>
                    <a:cubicBezTo>
                      <a:pt x="620" y="424"/>
                      <a:pt x="681" y="400"/>
                      <a:pt x="663" y="385"/>
                    </a:cubicBezTo>
                    <a:cubicBezTo>
                      <a:pt x="653" y="405"/>
                      <a:pt x="615" y="406"/>
                      <a:pt x="614" y="406"/>
                    </a:cubicBezTo>
                    <a:close/>
                    <a:moveTo>
                      <a:pt x="474" y="106"/>
                    </a:moveTo>
                    <a:cubicBezTo>
                      <a:pt x="464" y="101"/>
                      <a:pt x="456" y="95"/>
                      <a:pt x="452" y="84"/>
                    </a:cubicBezTo>
                    <a:cubicBezTo>
                      <a:pt x="454" y="91"/>
                      <a:pt x="440" y="88"/>
                      <a:pt x="437" y="94"/>
                    </a:cubicBezTo>
                    <a:cubicBezTo>
                      <a:pt x="432" y="106"/>
                      <a:pt x="443" y="119"/>
                      <a:pt x="447" y="130"/>
                    </a:cubicBezTo>
                    <a:cubicBezTo>
                      <a:pt x="448" y="128"/>
                      <a:pt x="466" y="119"/>
                      <a:pt x="468" y="122"/>
                    </a:cubicBezTo>
                    <a:cubicBezTo>
                      <a:pt x="477" y="130"/>
                      <a:pt x="455" y="133"/>
                      <a:pt x="453" y="136"/>
                    </a:cubicBezTo>
                    <a:cubicBezTo>
                      <a:pt x="461" y="137"/>
                      <a:pt x="468" y="147"/>
                      <a:pt x="472" y="154"/>
                    </a:cubicBezTo>
                    <a:cubicBezTo>
                      <a:pt x="475" y="140"/>
                      <a:pt x="493" y="116"/>
                      <a:pt x="474" y="106"/>
                    </a:cubicBezTo>
                    <a:close/>
                    <a:moveTo>
                      <a:pt x="570" y="368"/>
                    </a:moveTo>
                    <a:cubicBezTo>
                      <a:pt x="578" y="375"/>
                      <a:pt x="587" y="389"/>
                      <a:pt x="582" y="400"/>
                    </a:cubicBezTo>
                    <a:cubicBezTo>
                      <a:pt x="588" y="399"/>
                      <a:pt x="594" y="393"/>
                      <a:pt x="598" y="393"/>
                    </a:cubicBezTo>
                    <a:cubicBezTo>
                      <a:pt x="589" y="388"/>
                      <a:pt x="590" y="386"/>
                      <a:pt x="595" y="383"/>
                    </a:cubicBezTo>
                    <a:cubicBezTo>
                      <a:pt x="584" y="384"/>
                      <a:pt x="584" y="367"/>
                      <a:pt x="570" y="368"/>
                    </a:cubicBezTo>
                    <a:close/>
                    <a:moveTo>
                      <a:pt x="280" y="140"/>
                    </a:moveTo>
                    <a:cubicBezTo>
                      <a:pt x="283" y="151"/>
                      <a:pt x="270" y="167"/>
                      <a:pt x="270" y="158"/>
                    </a:cubicBezTo>
                    <a:cubicBezTo>
                      <a:pt x="270" y="149"/>
                      <a:pt x="276" y="140"/>
                      <a:pt x="264" y="140"/>
                    </a:cubicBezTo>
                    <a:cubicBezTo>
                      <a:pt x="254" y="139"/>
                      <a:pt x="240" y="142"/>
                      <a:pt x="237" y="153"/>
                    </a:cubicBezTo>
                    <a:cubicBezTo>
                      <a:pt x="237" y="174"/>
                      <a:pt x="234" y="192"/>
                      <a:pt x="228" y="211"/>
                    </a:cubicBezTo>
                    <a:cubicBezTo>
                      <a:pt x="228" y="211"/>
                      <a:pt x="228" y="211"/>
                      <a:pt x="228" y="211"/>
                    </a:cubicBezTo>
                    <a:cubicBezTo>
                      <a:pt x="228" y="211"/>
                      <a:pt x="228" y="212"/>
                      <a:pt x="228" y="212"/>
                    </a:cubicBezTo>
                    <a:cubicBezTo>
                      <a:pt x="228" y="212"/>
                      <a:pt x="228" y="212"/>
                      <a:pt x="228" y="213"/>
                    </a:cubicBez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4"/>
                      <a:pt x="228" y="214"/>
                      <a:pt x="227" y="215"/>
                    </a:cubicBezTo>
                    <a:cubicBezTo>
                      <a:pt x="227" y="215"/>
                      <a:pt x="227" y="215"/>
                      <a:pt x="227" y="215"/>
                    </a:cubicBezTo>
                    <a:cubicBezTo>
                      <a:pt x="227" y="215"/>
                      <a:pt x="227" y="216"/>
                      <a:pt x="227" y="216"/>
                    </a:cubicBezTo>
                    <a:cubicBezTo>
                      <a:pt x="227" y="216"/>
                      <a:pt x="227" y="216"/>
                      <a:pt x="227" y="216"/>
                    </a:cubicBezTo>
                    <a:cubicBezTo>
                      <a:pt x="227" y="216"/>
                      <a:pt x="227" y="216"/>
                      <a:pt x="227" y="216"/>
                    </a:cubicBezTo>
                    <a:cubicBezTo>
                      <a:pt x="227" y="216"/>
                      <a:pt x="227" y="217"/>
                      <a:pt x="227" y="217"/>
                    </a:cubicBezTo>
                    <a:cubicBezTo>
                      <a:pt x="227" y="217"/>
                      <a:pt x="227" y="217"/>
                      <a:pt x="227" y="217"/>
                    </a:cubicBezTo>
                    <a:cubicBezTo>
                      <a:pt x="227" y="218"/>
                      <a:pt x="226" y="219"/>
                      <a:pt x="226" y="220"/>
                    </a:cubicBezTo>
                    <a:cubicBezTo>
                      <a:pt x="226" y="220"/>
                      <a:pt x="226" y="220"/>
                      <a:pt x="226" y="221"/>
                    </a:cubicBezTo>
                    <a:cubicBezTo>
                      <a:pt x="226" y="221"/>
                      <a:pt x="225" y="221"/>
                      <a:pt x="225" y="221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18" y="247"/>
                      <a:pt x="212" y="276"/>
                      <a:pt x="228" y="298"/>
                    </a:cubicBezTo>
                    <a:cubicBezTo>
                      <a:pt x="239" y="289"/>
                      <a:pt x="251" y="281"/>
                      <a:pt x="264" y="274"/>
                    </a:cubicBezTo>
                    <a:cubicBezTo>
                      <a:pt x="242" y="263"/>
                      <a:pt x="263" y="242"/>
                      <a:pt x="273" y="231"/>
                    </a:cubicBezTo>
                    <a:cubicBezTo>
                      <a:pt x="290" y="211"/>
                      <a:pt x="293" y="200"/>
                      <a:pt x="301" y="176"/>
                    </a:cubicBezTo>
                    <a:cubicBezTo>
                      <a:pt x="306" y="161"/>
                      <a:pt x="317" y="151"/>
                      <a:pt x="323" y="137"/>
                    </a:cubicBezTo>
                    <a:cubicBezTo>
                      <a:pt x="327" y="138"/>
                      <a:pt x="327" y="138"/>
                      <a:pt x="327" y="138"/>
                    </a:cubicBezTo>
                    <a:cubicBezTo>
                      <a:pt x="323" y="151"/>
                      <a:pt x="318" y="163"/>
                      <a:pt x="313" y="171"/>
                    </a:cubicBezTo>
                    <a:cubicBezTo>
                      <a:pt x="305" y="183"/>
                      <a:pt x="308" y="199"/>
                      <a:pt x="301" y="211"/>
                    </a:cubicBezTo>
                    <a:cubicBezTo>
                      <a:pt x="294" y="222"/>
                      <a:pt x="285" y="231"/>
                      <a:pt x="276" y="240"/>
                    </a:cubicBezTo>
                    <a:cubicBezTo>
                      <a:pt x="245" y="272"/>
                      <a:pt x="290" y="271"/>
                      <a:pt x="292" y="258"/>
                    </a:cubicBezTo>
                    <a:cubicBezTo>
                      <a:pt x="292" y="258"/>
                      <a:pt x="283" y="247"/>
                      <a:pt x="293" y="249"/>
                    </a:cubicBezTo>
                    <a:cubicBezTo>
                      <a:pt x="304" y="250"/>
                      <a:pt x="313" y="255"/>
                      <a:pt x="323" y="258"/>
                    </a:cubicBezTo>
                    <a:cubicBezTo>
                      <a:pt x="338" y="262"/>
                      <a:pt x="346" y="261"/>
                      <a:pt x="355" y="249"/>
                    </a:cubicBezTo>
                    <a:cubicBezTo>
                      <a:pt x="365" y="228"/>
                      <a:pt x="349" y="207"/>
                      <a:pt x="350" y="186"/>
                    </a:cubicBezTo>
                    <a:cubicBezTo>
                      <a:pt x="350" y="173"/>
                      <a:pt x="354" y="162"/>
                      <a:pt x="352" y="149"/>
                    </a:cubicBezTo>
                    <a:cubicBezTo>
                      <a:pt x="352" y="149"/>
                      <a:pt x="352" y="149"/>
                      <a:pt x="352" y="149"/>
                    </a:cubicBezTo>
                    <a:cubicBezTo>
                      <a:pt x="349" y="119"/>
                      <a:pt x="380" y="112"/>
                      <a:pt x="393" y="88"/>
                    </a:cubicBezTo>
                    <a:cubicBezTo>
                      <a:pt x="401" y="74"/>
                      <a:pt x="412" y="72"/>
                      <a:pt x="433" y="60"/>
                    </a:cubicBezTo>
                    <a:cubicBezTo>
                      <a:pt x="441" y="55"/>
                      <a:pt x="451" y="52"/>
                      <a:pt x="460" y="51"/>
                    </a:cubicBezTo>
                    <a:cubicBezTo>
                      <a:pt x="456" y="40"/>
                      <a:pt x="444" y="32"/>
                      <a:pt x="432" y="36"/>
                    </a:cubicBezTo>
                    <a:cubicBezTo>
                      <a:pt x="438" y="43"/>
                      <a:pt x="391" y="56"/>
                      <a:pt x="380" y="60"/>
                    </a:cubicBezTo>
                    <a:cubicBezTo>
                      <a:pt x="377" y="60"/>
                      <a:pt x="367" y="66"/>
                      <a:pt x="365" y="68"/>
                    </a:cubicBezTo>
                    <a:cubicBezTo>
                      <a:pt x="361" y="66"/>
                      <a:pt x="361" y="66"/>
                      <a:pt x="361" y="66"/>
                    </a:cubicBezTo>
                    <a:cubicBezTo>
                      <a:pt x="369" y="49"/>
                      <a:pt x="392" y="43"/>
                      <a:pt x="416" y="37"/>
                    </a:cubicBezTo>
                    <a:cubicBezTo>
                      <a:pt x="417" y="30"/>
                      <a:pt x="402" y="25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3"/>
                      <a:pt x="396" y="23"/>
                      <a:pt x="395" y="23"/>
                    </a:cubicBezTo>
                    <a:cubicBezTo>
                      <a:pt x="395" y="23"/>
                      <a:pt x="395" y="23"/>
                      <a:pt x="395" y="23"/>
                    </a:cubicBezTo>
                    <a:cubicBezTo>
                      <a:pt x="395" y="23"/>
                      <a:pt x="395" y="23"/>
                      <a:pt x="395" y="23"/>
                    </a:cubicBezTo>
                    <a:cubicBezTo>
                      <a:pt x="395" y="23"/>
                      <a:pt x="395" y="23"/>
                      <a:pt x="394" y="23"/>
                    </a:cubicBezTo>
                    <a:cubicBezTo>
                      <a:pt x="394" y="23"/>
                      <a:pt x="394" y="23"/>
                      <a:pt x="394" y="22"/>
                    </a:cubicBezTo>
                    <a:cubicBezTo>
                      <a:pt x="394" y="22"/>
                      <a:pt x="394" y="22"/>
                      <a:pt x="394" y="22"/>
                    </a:cubicBezTo>
                    <a:cubicBezTo>
                      <a:pt x="394" y="22"/>
                      <a:pt x="394" y="22"/>
                      <a:pt x="393" y="22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78" y="19"/>
                      <a:pt x="348" y="18"/>
                      <a:pt x="345" y="38"/>
                    </a:cubicBezTo>
                    <a:cubicBezTo>
                      <a:pt x="364" y="24"/>
                      <a:pt x="332" y="60"/>
                      <a:pt x="332" y="62"/>
                    </a:cubicBezTo>
                    <a:cubicBezTo>
                      <a:pt x="329" y="68"/>
                      <a:pt x="328" y="72"/>
                      <a:pt x="327" y="75"/>
                    </a:cubicBezTo>
                    <a:cubicBezTo>
                      <a:pt x="322" y="74"/>
                      <a:pt x="322" y="74"/>
                      <a:pt x="322" y="74"/>
                    </a:cubicBezTo>
                    <a:cubicBezTo>
                      <a:pt x="323" y="69"/>
                      <a:pt x="324" y="64"/>
                      <a:pt x="324" y="58"/>
                    </a:cubicBezTo>
                    <a:cubicBezTo>
                      <a:pt x="329" y="38"/>
                      <a:pt x="322" y="30"/>
                      <a:pt x="299" y="37"/>
                    </a:cubicBezTo>
                    <a:cubicBezTo>
                      <a:pt x="292" y="39"/>
                      <a:pt x="245" y="43"/>
                      <a:pt x="260" y="54"/>
                    </a:cubicBezTo>
                    <a:cubicBezTo>
                      <a:pt x="287" y="72"/>
                      <a:pt x="243" y="48"/>
                      <a:pt x="232" y="54"/>
                    </a:cubicBezTo>
                    <a:cubicBezTo>
                      <a:pt x="213" y="64"/>
                      <a:pt x="203" y="83"/>
                      <a:pt x="224" y="95"/>
                    </a:cubicBezTo>
                    <a:cubicBezTo>
                      <a:pt x="222" y="90"/>
                      <a:pt x="231" y="64"/>
                      <a:pt x="237" y="63"/>
                    </a:cubicBezTo>
                    <a:cubicBezTo>
                      <a:pt x="245" y="61"/>
                      <a:pt x="240" y="74"/>
                      <a:pt x="247" y="71"/>
                    </a:cubicBezTo>
                    <a:cubicBezTo>
                      <a:pt x="287" y="56"/>
                      <a:pt x="258" y="88"/>
                      <a:pt x="241" y="80"/>
                    </a:cubicBezTo>
                    <a:cubicBezTo>
                      <a:pt x="223" y="71"/>
                      <a:pt x="246" y="115"/>
                      <a:pt x="248" y="118"/>
                    </a:cubicBezTo>
                    <a:cubicBezTo>
                      <a:pt x="255" y="129"/>
                      <a:pt x="271" y="136"/>
                      <a:pt x="284" y="133"/>
                    </a:cubicBezTo>
                    <a:cubicBezTo>
                      <a:pt x="285" y="136"/>
                      <a:pt x="285" y="136"/>
                      <a:pt x="285" y="136"/>
                    </a:cubicBezTo>
                    <a:cubicBezTo>
                      <a:pt x="283" y="137"/>
                      <a:pt x="281" y="138"/>
                      <a:pt x="280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243840" tIns="121920" rIns="243840" bIns="12192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64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id="{B5366AAB-63D2-4FCB-A35E-F236D2D6DF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5188" y="3136900"/>
                <a:ext cx="63500" cy="207963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15" y="32"/>
                  </a:cxn>
                  <a:cxn ang="0">
                    <a:pos x="15" y="33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15" y="31"/>
                  </a:cxn>
                  <a:cxn ang="0">
                    <a:pos x="15" y="32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4" y="54"/>
                  </a:cxn>
                  <a:cxn ang="0">
                    <a:pos x="10" y="54"/>
                  </a:cxn>
                  <a:cxn ang="0">
                    <a:pos x="8" y="26"/>
                  </a:cxn>
                  <a:cxn ang="0">
                    <a:pos x="4" y="7"/>
                  </a:cxn>
                  <a:cxn ang="0">
                    <a:pos x="5" y="6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17" h="55">
                    <a:moveTo>
                      <a:pt x="15" y="33"/>
                    </a:moveTo>
                    <a:cubicBezTo>
                      <a:pt x="15" y="33"/>
                      <a:pt x="15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lose/>
                    <a:moveTo>
                      <a:pt x="15" y="32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lose/>
                    <a:moveTo>
                      <a:pt x="15" y="32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5" y="32"/>
                    </a:cubicBezTo>
                    <a:close/>
                    <a:moveTo>
                      <a:pt x="15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4"/>
                      <a:pt x="17" y="50"/>
                      <a:pt x="14" y="54"/>
                    </a:cubicBezTo>
                    <a:cubicBezTo>
                      <a:pt x="13" y="55"/>
                      <a:pt x="12" y="55"/>
                      <a:pt x="10" y="54"/>
                    </a:cubicBezTo>
                    <a:cubicBezTo>
                      <a:pt x="0" y="46"/>
                      <a:pt x="6" y="35"/>
                      <a:pt x="8" y="26"/>
                    </a:cubicBezTo>
                    <a:cubicBezTo>
                      <a:pt x="9" y="21"/>
                      <a:pt x="2" y="11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17" y="0"/>
                      <a:pt x="16" y="24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243840" tIns="121920" rIns="243840" bIns="12192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64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C50DC349-97A5-4D43-ACE1-20DF65080743}"/>
                  </a:ext>
                </a:extLst>
              </p:cNvPr>
              <p:cNvGrpSpPr/>
              <p:nvPr/>
            </p:nvGrpSpPr>
            <p:grpSpPr>
              <a:xfrm>
                <a:off x="2855913" y="2025650"/>
                <a:ext cx="2268537" cy="1447801"/>
                <a:chOff x="2855913" y="2025650"/>
                <a:chExt cx="2268537" cy="1447801"/>
              </a:xfrm>
              <a:grpFill/>
            </p:grpSpPr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id="{BB52D3CA-F50D-4898-8A8A-53DB03842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5813" y="2497138"/>
                  <a:ext cx="109538" cy="357188"/>
                </a:xfrm>
                <a:custGeom>
                  <a:avLst/>
                  <a:gdLst/>
                  <a:ahLst/>
                  <a:cxnLst>
                    <a:cxn ang="0">
                      <a:pos x="27" y="95"/>
                    </a:cxn>
                    <a:cxn ang="0">
                      <a:pos x="5" y="30"/>
                    </a:cxn>
                    <a:cxn ang="0">
                      <a:pos x="27" y="43"/>
                    </a:cxn>
                    <a:cxn ang="0">
                      <a:pos x="28" y="95"/>
                    </a:cxn>
                    <a:cxn ang="0">
                      <a:pos x="27" y="95"/>
                    </a:cxn>
                  </a:cxnLst>
                  <a:rect l="0" t="0" r="r" b="b"/>
                  <a:pathLst>
                    <a:path w="29" h="95">
                      <a:moveTo>
                        <a:pt x="27" y="95"/>
                      </a:moveTo>
                      <a:cubicBezTo>
                        <a:pt x="23" y="76"/>
                        <a:pt x="9" y="50"/>
                        <a:pt x="5" y="30"/>
                      </a:cubicBezTo>
                      <a:cubicBezTo>
                        <a:pt x="0" y="0"/>
                        <a:pt x="24" y="24"/>
                        <a:pt x="27" y="43"/>
                      </a:cubicBezTo>
                      <a:cubicBezTo>
                        <a:pt x="29" y="60"/>
                        <a:pt x="25" y="78"/>
                        <a:pt x="28" y="95"/>
                      </a:cubicBezTo>
                      <a:lnTo>
                        <a:pt x="27" y="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Freeform 7">
                  <a:extLst>
                    <a:ext uri="{FF2B5EF4-FFF2-40B4-BE49-F238E27FC236}">
                      <a16:creationId xmlns:a16="http://schemas.microsoft.com/office/drawing/2014/main" id="{7788B290-31DD-4FC8-A2A7-D37673D27A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9650" y="2590800"/>
                  <a:ext cx="304800" cy="249238"/>
                </a:xfrm>
                <a:custGeom>
                  <a:avLst/>
                  <a:gdLst/>
                  <a:ahLst/>
                  <a:cxnLst>
                    <a:cxn ang="0">
                      <a:pos x="53" y="44"/>
                    </a:cxn>
                    <a:cxn ang="0">
                      <a:pos x="53" y="44"/>
                    </a:cxn>
                    <a:cxn ang="0">
                      <a:pos x="53" y="44"/>
                    </a:cxn>
                    <a:cxn ang="0">
                      <a:pos x="54" y="44"/>
                    </a:cxn>
                    <a:cxn ang="0">
                      <a:pos x="54" y="44"/>
                    </a:cxn>
                    <a:cxn ang="0">
                      <a:pos x="21" y="54"/>
                    </a:cxn>
                    <a:cxn ang="0">
                      <a:pos x="19" y="52"/>
                    </a:cxn>
                    <a:cxn ang="0">
                      <a:pos x="12" y="27"/>
                    </a:cxn>
                    <a:cxn ang="0">
                      <a:pos x="0" y="7"/>
                    </a:cxn>
                    <a:cxn ang="0">
                      <a:pos x="23" y="47"/>
                    </a:cxn>
                    <a:cxn ang="0">
                      <a:pos x="51" y="31"/>
                    </a:cxn>
                    <a:cxn ang="0">
                      <a:pos x="66" y="15"/>
                    </a:cxn>
                    <a:cxn ang="0">
                      <a:pos x="80" y="57"/>
                    </a:cxn>
                    <a:cxn ang="0">
                      <a:pos x="72" y="58"/>
                    </a:cxn>
                    <a:cxn ang="0">
                      <a:pos x="64" y="24"/>
                    </a:cxn>
                    <a:cxn ang="0">
                      <a:pos x="54" y="44"/>
                    </a:cxn>
                    <a:cxn ang="0">
                      <a:pos x="54" y="44"/>
                    </a:cxn>
                    <a:cxn ang="0">
                      <a:pos x="54" y="44"/>
                    </a:cxn>
                    <a:cxn ang="0">
                      <a:pos x="52" y="44"/>
                    </a:cxn>
                    <a:cxn ang="0">
                      <a:pos x="52" y="44"/>
                    </a:cxn>
                  </a:cxnLst>
                  <a:rect l="0" t="0" r="r" b="b"/>
                  <a:pathLst>
                    <a:path w="81" h="66">
                      <a:moveTo>
                        <a:pt x="53" y="44"/>
                      </a:move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lose/>
                      <a:moveTo>
                        <a:pt x="54" y="44"/>
                      </a:move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50" y="45"/>
                        <a:pt x="28" y="58"/>
                        <a:pt x="21" y="54"/>
                      </a:cubicBezTo>
                      <a:cubicBezTo>
                        <a:pt x="20" y="54"/>
                        <a:pt x="19" y="53"/>
                        <a:pt x="19" y="52"/>
                      </a:cubicBezTo>
                      <a:cubicBezTo>
                        <a:pt x="12" y="53"/>
                        <a:pt x="16" y="32"/>
                        <a:pt x="12" y="27"/>
                      </a:cubicBezTo>
                      <a:cubicBezTo>
                        <a:pt x="3" y="16"/>
                        <a:pt x="0" y="10"/>
                        <a:pt x="0" y="7"/>
                      </a:cubicBezTo>
                      <a:cubicBezTo>
                        <a:pt x="0" y="0"/>
                        <a:pt x="29" y="27"/>
                        <a:pt x="23" y="47"/>
                      </a:cubicBezTo>
                      <a:cubicBezTo>
                        <a:pt x="31" y="46"/>
                        <a:pt x="49" y="39"/>
                        <a:pt x="51" y="31"/>
                      </a:cubicBezTo>
                      <a:cubicBezTo>
                        <a:pt x="53" y="26"/>
                        <a:pt x="57" y="13"/>
                        <a:pt x="66" y="15"/>
                      </a:cubicBezTo>
                      <a:cubicBezTo>
                        <a:pt x="78" y="19"/>
                        <a:pt x="79" y="48"/>
                        <a:pt x="80" y="57"/>
                      </a:cubicBezTo>
                      <a:cubicBezTo>
                        <a:pt x="81" y="65"/>
                        <a:pt x="73" y="66"/>
                        <a:pt x="72" y="58"/>
                      </a:cubicBezTo>
                      <a:cubicBezTo>
                        <a:pt x="71" y="49"/>
                        <a:pt x="70" y="32"/>
                        <a:pt x="64" y="24"/>
                      </a:cubicBezTo>
                      <a:cubicBezTo>
                        <a:pt x="60" y="28"/>
                        <a:pt x="61" y="42"/>
                        <a:pt x="54" y="44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lose/>
                      <a:moveTo>
                        <a:pt x="52" y="44"/>
                      </a:moveTo>
                      <a:cubicBezTo>
                        <a:pt x="52" y="44"/>
                        <a:pt x="52" y="44"/>
                        <a:pt x="52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AC9121CB-E57D-43F4-8EEC-FCF8B5B209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1513" y="2409825"/>
                  <a:ext cx="244475" cy="139700"/>
                </a:xfrm>
                <a:custGeom>
                  <a:avLst/>
                  <a:gdLst/>
                  <a:ahLst/>
                  <a:cxnLst>
                    <a:cxn ang="0">
                      <a:pos x="64" y="26"/>
                    </a:cxn>
                    <a:cxn ang="0">
                      <a:pos x="65" y="28"/>
                    </a:cxn>
                    <a:cxn ang="0">
                      <a:pos x="64" y="34"/>
                    </a:cxn>
                    <a:cxn ang="0">
                      <a:pos x="61" y="34"/>
                    </a:cxn>
                    <a:cxn ang="0">
                      <a:pos x="14" y="37"/>
                    </a:cxn>
                    <a:cxn ang="0">
                      <a:pos x="20" y="24"/>
                    </a:cxn>
                    <a:cxn ang="0">
                      <a:pos x="18" y="8"/>
                    </a:cxn>
                    <a:cxn ang="0">
                      <a:pos x="31" y="25"/>
                    </a:cxn>
                    <a:cxn ang="0">
                      <a:pos x="64" y="26"/>
                    </a:cxn>
                  </a:cxnLst>
                  <a:rect l="0" t="0" r="r" b="b"/>
                  <a:pathLst>
                    <a:path w="65" h="37">
                      <a:moveTo>
                        <a:pt x="64" y="26"/>
                      </a:moveTo>
                      <a:cubicBezTo>
                        <a:pt x="64" y="27"/>
                        <a:pt x="65" y="27"/>
                        <a:pt x="65" y="28"/>
                      </a:cubicBezTo>
                      <a:cubicBezTo>
                        <a:pt x="65" y="30"/>
                        <a:pt x="65" y="32"/>
                        <a:pt x="64" y="34"/>
                      </a:cubicBezTo>
                      <a:cubicBezTo>
                        <a:pt x="63" y="34"/>
                        <a:pt x="62" y="34"/>
                        <a:pt x="61" y="34"/>
                      </a:cubicBezTo>
                      <a:cubicBezTo>
                        <a:pt x="45" y="27"/>
                        <a:pt x="30" y="37"/>
                        <a:pt x="14" y="37"/>
                      </a:cubicBezTo>
                      <a:cubicBezTo>
                        <a:pt x="0" y="37"/>
                        <a:pt x="20" y="24"/>
                        <a:pt x="20" y="24"/>
                      </a:cubicBezTo>
                      <a:cubicBezTo>
                        <a:pt x="30" y="17"/>
                        <a:pt x="12" y="16"/>
                        <a:pt x="18" y="8"/>
                      </a:cubicBezTo>
                      <a:cubicBezTo>
                        <a:pt x="23" y="0"/>
                        <a:pt x="34" y="18"/>
                        <a:pt x="31" y="25"/>
                      </a:cubicBezTo>
                      <a:cubicBezTo>
                        <a:pt x="42" y="23"/>
                        <a:pt x="54" y="22"/>
                        <a:pt x="64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Freeform 13">
                  <a:extLst>
                    <a:ext uri="{FF2B5EF4-FFF2-40B4-BE49-F238E27FC236}">
                      <a16:creationId xmlns:a16="http://schemas.microsoft.com/office/drawing/2014/main" id="{1EEBB669-293E-48E5-9CC2-2FE1A93E5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8550" y="2025650"/>
                  <a:ext cx="195263" cy="285750"/>
                </a:xfrm>
                <a:custGeom>
                  <a:avLst/>
                  <a:gdLst/>
                  <a:ahLst/>
                  <a:cxnLst>
                    <a:cxn ang="0">
                      <a:pos x="48" y="6"/>
                    </a:cxn>
                    <a:cxn ang="0">
                      <a:pos x="22" y="48"/>
                    </a:cxn>
                    <a:cxn ang="0">
                      <a:pos x="0" y="62"/>
                    </a:cxn>
                    <a:cxn ang="0">
                      <a:pos x="13" y="52"/>
                    </a:cxn>
                    <a:cxn ang="0">
                      <a:pos x="19" y="26"/>
                    </a:cxn>
                    <a:cxn ang="0">
                      <a:pos x="48" y="6"/>
                    </a:cxn>
                  </a:cxnLst>
                  <a:rect l="0" t="0" r="r" b="b"/>
                  <a:pathLst>
                    <a:path w="52" h="76">
                      <a:moveTo>
                        <a:pt x="48" y="6"/>
                      </a:moveTo>
                      <a:cubicBezTo>
                        <a:pt x="52" y="11"/>
                        <a:pt x="29" y="45"/>
                        <a:pt x="22" y="48"/>
                      </a:cubicBezTo>
                      <a:cubicBezTo>
                        <a:pt x="21" y="57"/>
                        <a:pt x="0" y="76"/>
                        <a:pt x="0" y="62"/>
                      </a:cubicBezTo>
                      <a:cubicBezTo>
                        <a:pt x="0" y="56"/>
                        <a:pt x="11" y="59"/>
                        <a:pt x="13" y="52"/>
                      </a:cubicBezTo>
                      <a:cubicBezTo>
                        <a:pt x="15" y="42"/>
                        <a:pt x="12" y="34"/>
                        <a:pt x="19" y="26"/>
                      </a:cubicBezTo>
                      <a:cubicBezTo>
                        <a:pt x="21" y="23"/>
                        <a:pt x="43" y="0"/>
                        <a:pt x="4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Freeform 8">
                  <a:extLst>
                    <a:ext uri="{FF2B5EF4-FFF2-40B4-BE49-F238E27FC236}">
                      <a16:creationId xmlns:a16="http://schemas.microsoft.com/office/drawing/2014/main" id="{684CE7CA-F470-48BC-827F-EC2290326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175" y="2809875"/>
                  <a:ext cx="315913" cy="285750"/>
                </a:xfrm>
                <a:custGeom>
                  <a:avLst/>
                  <a:gdLst/>
                  <a:ahLst/>
                  <a:cxnLst>
                    <a:cxn ang="0">
                      <a:pos x="70" y="12"/>
                    </a:cxn>
                    <a:cxn ang="0">
                      <a:pos x="47" y="38"/>
                    </a:cxn>
                    <a:cxn ang="0">
                      <a:pos x="40" y="62"/>
                    </a:cxn>
                    <a:cxn ang="0">
                      <a:pos x="37" y="49"/>
                    </a:cxn>
                    <a:cxn ang="0">
                      <a:pos x="32" y="27"/>
                    </a:cxn>
                    <a:cxn ang="0">
                      <a:pos x="11" y="12"/>
                    </a:cxn>
                    <a:cxn ang="0">
                      <a:pos x="16" y="0"/>
                    </a:cxn>
                    <a:cxn ang="0">
                      <a:pos x="22" y="13"/>
                    </a:cxn>
                    <a:cxn ang="0">
                      <a:pos x="53" y="24"/>
                    </a:cxn>
                    <a:cxn ang="0">
                      <a:pos x="65" y="14"/>
                    </a:cxn>
                    <a:cxn ang="0">
                      <a:pos x="70" y="12"/>
                    </a:cxn>
                  </a:cxnLst>
                  <a:rect l="0" t="0" r="r" b="b"/>
                  <a:pathLst>
                    <a:path w="84" h="76">
                      <a:moveTo>
                        <a:pt x="70" y="12"/>
                      </a:moveTo>
                      <a:cubicBezTo>
                        <a:pt x="84" y="18"/>
                        <a:pt x="49" y="36"/>
                        <a:pt x="47" y="38"/>
                      </a:cubicBezTo>
                      <a:cubicBezTo>
                        <a:pt x="47" y="45"/>
                        <a:pt x="45" y="56"/>
                        <a:pt x="40" y="62"/>
                      </a:cubicBezTo>
                      <a:cubicBezTo>
                        <a:pt x="29" y="76"/>
                        <a:pt x="36" y="50"/>
                        <a:pt x="37" y="49"/>
                      </a:cubicBezTo>
                      <a:cubicBezTo>
                        <a:pt x="39" y="39"/>
                        <a:pt x="41" y="34"/>
                        <a:pt x="32" y="27"/>
                      </a:cubicBezTo>
                      <a:cubicBezTo>
                        <a:pt x="30" y="26"/>
                        <a:pt x="0" y="18"/>
                        <a:pt x="11" y="12"/>
                      </a:cubicBezTo>
                      <a:cubicBezTo>
                        <a:pt x="18" y="9"/>
                        <a:pt x="10" y="3"/>
                        <a:pt x="16" y="0"/>
                      </a:cubicBezTo>
                      <a:cubicBezTo>
                        <a:pt x="23" y="1"/>
                        <a:pt x="24" y="10"/>
                        <a:pt x="22" y="13"/>
                      </a:cubicBezTo>
                      <a:cubicBezTo>
                        <a:pt x="38" y="17"/>
                        <a:pt x="39" y="31"/>
                        <a:pt x="53" y="24"/>
                      </a:cubicBezTo>
                      <a:cubicBezTo>
                        <a:pt x="55" y="23"/>
                        <a:pt x="60" y="17"/>
                        <a:pt x="65" y="14"/>
                      </a:cubicBezTo>
                      <a:cubicBezTo>
                        <a:pt x="67" y="13"/>
                        <a:pt x="69" y="12"/>
                        <a:pt x="70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Freeform 9">
                  <a:extLst>
                    <a:ext uri="{FF2B5EF4-FFF2-40B4-BE49-F238E27FC236}">
                      <a16:creationId xmlns:a16="http://schemas.microsoft.com/office/drawing/2014/main" id="{B66D1E6D-1DA1-4B9B-A0EE-824A380EE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2700" y="2952750"/>
                  <a:ext cx="966788" cy="244475"/>
                </a:xfrm>
                <a:custGeom>
                  <a:avLst/>
                  <a:gdLst/>
                  <a:ahLst/>
                  <a:cxnLst>
                    <a:cxn ang="0">
                      <a:pos x="232" y="45"/>
                    </a:cxn>
                    <a:cxn ang="0">
                      <a:pos x="246" y="52"/>
                    </a:cxn>
                    <a:cxn ang="0">
                      <a:pos x="207" y="60"/>
                    </a:cxn>
                    <a:cxn ang="0">
                      <a:pos x="151" y="49"/>
                    </a:cxn>
                    <a:cxn ang="0">
                      <a:pos x="114" y="63"/>
                    </a:cxn>
                    <a:cxn ang="0">
                      <a:pos x="109" y="63"/>
                    </a:cxn>
                    <a:cxn ang="0">
                      <a:pos x="95" y="29"/>
                    </a:cxn>
                    <a:cxn ang="0">
                      <a:pos x="52" y="50"/>
                    </a:cxn>
                    <a:cxn ang="0">
                      <a:pos x="10" y="58"/>
                    </a:cxn>
                    <a:cxn ang="0">
                      <a:pos x="0" y="49"/>
                    </a:cxn>
                    <a:cxn ang="0">
                      <a:pos x="1" y="47"/>
                    </a:cxn>
                    <a:cxn ang="0">
                      <a:pos x="76" y="27"/>
                    </a:cxn>
                    <a:cxn ang="0">
                      <a:pos x="86" y="8"/>
                    </a:cxn>
                    <a:cxn ang="0">
                      <a:pos x="93" y="3"/>
                    </a:cxn>
                    <a:cxn ang="0">
                      <a:pos x="137" y="8"/>
                    </a:cxn>
                    <a:cxn ang="0">
                      <a:pos x="139" y="13"/>
                    </a:cxn>
                    <a:cxn ang="0">
                      <a:pos x="125" y="16"/>
                    </a:cxn>
                    <a:cxn ang="0">
                      <a:pos x="166" y="51"/>
                    </a:cxn>
                    <a:cxn ang="0">
                      <a:pos x="232" y="45"/>
                    </a:cxn>
                  </a:cxnLst>
                  <a:rect l="0" t="0" r="r" b="b"/>
                  <a:pathLst>
                    <a:path w="257" h="65">
                      <a:moveTo>
                        <a:pt x="232" y="45"/>
                      </a:moveTo>
                      <a:cubicBezTo>
                        <a:pt x="239" y="44"/>
                        <a:pt x="257" y="50"/>
                        <a:pt x="246" y="52"/>
                      </a:cubicBezTo>
                      <a:cubicBezTo>
                        <a:pt x="233" y="54"/>
                        <a:pt x="220" y="57"/>
                        <a:pt x="207" y="60"/>
                      </a:cubicBezTo>
                      <a:cubicBezTo>
                        <a:pt x="187" y="64"/>
                        <a:pt x="166" y="65"/>
                        <a:pt x="151" y="49"/>
                      </a:cubicBezTo>
                      <a:cubicBezTo>
                        <a:pt x="103" y="0"/>
                        <a:pt x="102" y="38"/>
                        <a:pt x="114" y="63"/>
                      </a:cubicBezTo>
                      <a:cubicBezTo>
                        <a:pt x="109" y="63"/>
                        <a:pt x="109" y="63"/>
                        <a:pt x="109" y="63"/>
                      </a:cubicBezTo>
                      <a:cubicBezTo>
                        <a:pt x="103" y="51"/>
                        <a:pt x="94" y="36"/>
                        <a:pt x="95" y="29"/>
                      </a:cubicBezTo>
                      <a:cubicBezTo>
                        <a:pt x="94" y="34"/>
                        <a:pt x="57" y="49"/>
                        <a:pt x="52" y="50"/>
                      </a:cubicBezTo>
                      <a:cubicBezTo>
                        <a:pt x="38" y="55"/>
                        <a:pt x="25" y="59"/>
                        <a:pt x="10" y="58"/>
                      </a:cubicBezTo>
                      <a:cubicBezTo>
                        <a:pt x="7" y="53"/>
                        <a:pt x="4" y="51"/>
                        <a:pt x="0" y="49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23" y="56"/>
                        <a:pt x="63" y="38"/>
                        <a:pt x="76" y="27"/>
                      </a:cubicBezTo>
                      <a:cubicBezTo>
                        <a:pt x="88" y="18"/>
                        <a:pt x="92" y="33"/>
                        <a:pt x="86" y="8"/>
                      </a:cubicBezTo>
                      <a:cubicBezTo>
                        <a:pt x="87" y="4"/>
                        <a:pt x="89" y="2"/>
                        <a:pt x="93" y="3"/>
                      </a:cubicBezTo>
                      <a:cubicBezTo>
                        <a:pt x="106" y="11"/>
                        <a:pt x="124" y="11"/>
                        <a:pt x="137" y="8"/>
                      </a:cubicBezTo>
                      <a:cubicBezTo>
                        <a:pt x="139" y="13"/>
                        <a:pt x="139" y="13"/>
                        <a:pt x="139" y="13"/>
                      </a:cubicBezTo>
                      <a:cubicBezTo>
                        <a:pt x="133" y="15"/>
                        <a:pt x="128" y="16"/>
                        <a:pt x="125" y="16"/>
                      </a:cubicBezTo>
                      <a:cubicBezTo>
                        <a:pt x="143" y="23"/>
                        <a:pt x="150" y="42"/>
                        <a:pt x="166" y="51"/>
                      </a:cubicBezTo>
                      <a:cubicBezTo>
                        <a:pt x="186" y="60"/>
                        <a:pt x="213" y="50"/>
                        <a:pt x="232" y="4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0FAEDF74-C100-47F5-BF68-47ECCBB3F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1375" y="2933700"/>
                  <a:ext cx="444500" cy="539750"/>
                </a:xfrm>
                <a:custGeom>
                  <a:avLst/>
                  <a:gdLst/>
                  <a:ahLst/>
                  <a:cxnLst>
                    <a:cxn ang="0">
                      <a:pos x="118" y="52"/>
                    </a:cxn>
                    <a:cxn ang="0">
                      <a:pos x="117" y="54"/>
                    </a:cxn>
                    <a:cxn ang="0">
                      <a:pos x="60" y="82"/>
                    </a:cxn>
                    <a:cxn ang="0">
                      <a:pos x="49" y="93"/>
                    </a:cxn>
                    <a:cxn ang="0">
                      <a:pos x="11" y="141"/>
                    </a:cxn>
                    <a:cxn ang="0">
                      <a:pos x="27" y="111"/>
                    </a:cxn>
                    <a:cxn ang="0">
                      <a:pos x="28" y="108"/>
                    </a:cxn>
                    <a:cxn ang="0">
                      <a:pos x="55" y="73"/>
                    </a:cxn>
                    <a:cxn ang="0">
                      <a:pos x="103" y="46"/>
                    </a:cxn>
                    <a:cxn ang="0">
                      <a:pos x="106" y="0"/>
                    </a:cxn>
                    <a:cxn ang="0">
                      <a:pos x="106" y="34"/>
                    </a:cxn>
                    <a:cxn ang="0">
                      <a:pos x="118" y="52"/>
                    </a:cxn>
                  </a:cxnLst>
                  <a:rect l="0" t="0" r="r" b="b"/>
                  <a:pathLst>
                    <a:path w="118" h="143">
                      <a:moveTo>
                        <a:pt x="118" y="52"/>
                      </a:moveTo>
                      <a:cubicBezTo>
                        <a:pt x="117" y="54"/>
                        <a:pt x="117" y="54"/>
                        <a:pt x="117" y="54"/>
                      </a:cubicBezTo>
                      <a:cubicBezTo>
                        <a:pt x="100" y="48"/>
                        <a:pt x="76" y="67"/>
                        <a:pt x="60" y="82"/>
                      </a:cubicBezTo>
                      <a:cubicBezTo>
                        <a:pt x="55" y="86"/>
                        <a:pt x="52" y="90"/>
                        <a:pt x="49" y="93"/>
                      </a:cubicBezTo>
                      <a:cubicBezTo>
                        <a:pt x="35" y="107"/>
                        <a:pt x="31" y="135"/>
                        <a:pt x="11" y="141"/>
                      </a:cubicBezTo>
                      <a:cubicBezTo>
                        <a:pt x="0" y="143"/>
                        <a:pt x="25" y="115"/>
                        <a:pt x="27" y="111"/>
                      </a:cubicBezTo>
                      <a:cubicBezTo>
                        <a:pt x="27" y="110"/>
                        <a:pt x="27" y="109"/>
                        <a:pt x="28" y="108"/>
                      </a:cubicBezTo>
                      <a:cubicBezTo>
                        <a:pt x="33" y="97"/>
                        <a:pt x="43" y="84"/>
                        <a:pt x="55" y="73"/>
                      </a:cubicBezTo>
                      <a:cubicBezTo>
                        <a:pt x="70" y="60"/>
                        <a:pt x="88" y="49"/>
                        <a:pt x="103" y="46"/>
                      </a:cubicBezTo>
                      <a:cubicBezTo>
                        <a:pt x="97" y="40"/>
                        <a:pt x="94" y="0"/>
                        <a:pt x="106" y="0"/>
                      </a:cubicBezTo>
                      <a:cubicBezTo>
                        <a:pt x="116" y="0"/>
                        <a:pt x="104" y="29"/>
                        <a:pt x="106" y="34"/>
                      </a:cubicBezTo>
                      <a:cubicBezTo>
                        <a:pt x="107" y="43"/>
                        <a:pt x="112" y="49"/>
                        <a:pt x="118" y="5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4FFED8BB-3034-4908-982E-8189486602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7275" y="3243263"/>
                  <a:ext cx="115888" cy="23018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29" y="40"/>
                    </a:cxn>
                    <a:cxn ang="0">
                      <a:pos x="29" y="56"/>
                    </a:cxn>
                    <a:cxn ang="0">
                      <a:pos x="26" y="58"/>
                    </a:cxn>
                    <a:cxn ang="0">
                      <a:pos x="20" y="40"/>
                    </a:cxn>
                    <a:cxn ang="0">
                      <a:pos x="6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1" h="61">
                      <a:moveTo>
                        <a:pt x="9" y="0"/>
                      </a:moveTo>
                      <a:cubicBezTo>
                        <a:pt x="13" y="0"/>
                        <a:pt x="31" y="13"/>
                        <a:pt x="29" y="40"/>
                      </a:cubicBezTo>
                      <a:cubicBezTo>
                        <a:pt x="29" y="43"/>
                        <a:pt x="31" y="52"/>
                        <a:pt x="29" y="56"/>
                      </a:cubicBezTo>
                      <a:cubicBezTo>
                        <a:pt x="28" y="57"/>
                        <a:pt x="27" y="58"/>
                        <a:pt x="26" y="58"/>
                      </a:cubicBezTo>
                      <a:cubicBezTo>
                        <a:pt x="20" y="61"/>
                        <a:pt x="19" y="45"/>
                        <a:pt x="20" y="40"/>
                      </a:cubicBezTo>
                      <a:cubicBezTo>
                        <a:pt x="22" y="35"/>
                        <a:pt x="0" y="7"/>
                        <a:pt x="6" y="1"/>
                      </a:cubicBezTo>
                      <a:cubicBezTo>
                        <a:pt x="6" y="1"/>
                        <a:pt x="8" y="0"/>
                        <a:pt x="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Freeform 16">
                  <a:extLst>
                    <a:ext uri="{FF2B5EF4-FFF2-40B4-BE49-F238E27FC236}">
                      <a16:creationId xmlns:a16="http://schemas.microsoft.com/office/drawing/2014/main" id="{96B9D7BD-B227-4FEA-9490-B8FBED7B49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5913" y="2695575"/>
                  <a:ext cx="247650" cy="422275"/>
                </a:xfrm>
                <a:custGeom>
                  <a:avLst/>
                  <a:gdLst/>
                  <a:ahLst/>
                  <a:cxnLst>
                    <a:cxn ang="0">
                      <a:pos x="56" y="99"/>
                    </a:cxn>
                    <a:cxn ang="0">
                      <a:pos x="61" y="112"/>
                    </a:cxn>
                    <a:cxn ang="0">
                      <a:pos x="42" y="94"/>
                    </a:cxn>
                    <a:cxn ang="0">
                      <a:pos x="40" y="49"/>
                    </a:cxn>
                    <a:cxn ang="0">
                      <a:pos x="1" y="35"/>
                    </a:cxn>
                    <a:cxn ang="0">
                      <a:pos x="2" y="31"/>
                    </a:cxn>
                    <a:cxn ang="0">
                      <a:pos x="34" y="40"/>
                    </a:cxn>
                    <a:cxn ang="0">
                      <a:pos x="58" y="46"/>
                    </a:cxn>
                    <a:cxn ang="0">
                      <a:pos x="44" y="57"/>
                    </a:cxn>
                    <a:cxn ang="0">
                      <a:pos x="48" y="89"/>
                    </a:cxn>
                    <a:cxn ang="0">
                      <a:pos x="51" y="93"/>
                    </a:cxn>
                    <a:cxn ang="0">
                      <a:pos x="51" y="93"/>
                    </a:cxn>
                    <a:cxn ang="0">
                      <a:pos x="51" y="93"/>
                    </a:cxn>
                    <a:cxn ang="0">
                      <a:pos x="51" y="93"/>
                    </a:cxn>
                    <a:cxn ang="0">
                      <a:pos x="51" y="93"/>
                    </a:cxn>
                    <a:cxn ang="0">
                      <a:pos x="52" y="94"/>
                    </a:cxn>
                    <a:cxn ang="0">
                      <a:pos x="52" y="94"/>
                    </a:cxn>
                    <a:cxn ang="0">
                      <a:pos x="53" y="95"/>
                    </a:cxn>
                    <a:cxn ang="0">
                      <a:pos x="53" y="95"/>
                    </a:cxn>
                    <a:cxn ang="0">
                      <a:pos x="53" y="95"/>
                    </a:cxn>
                    <a:cxn ang="0">
                      <a:pos x="53" y="96"/>
                    </a:cxn>
                    <a:cxn ang="0">
                      <a:pos x="53" y="96"/>
                    </a:cxn>
                    <a:cxn ang="0">
                      <a:pos x="53" y="96"/>
                    </a:cxn>
                    <a:cxn ang="0">
                      <a:pos x="54" y="97"/>
                    </a:cxn>
                    <a:cxn ang="0">
                      <a:pos x="54" y="97"/>
                    </a:cxn>
                    <a:cxn ang="0">
                      <a:pos x="55" y="98"/>
                    </a:cxn>
                    <a:cxn ang="0">
                      <a:pos x="55" y="98"/>
                    </a:cxn>
                    <a:cxn ang="0">
                      <a:pos x="55" y="99"/>
                    </a:cxn>
                    <a:cxn ang="0">
                      <a:pos x="55" y="99"/>
                    </a:cxn>
                    <a:cxn ang="0">
                      <a:pos x="56" y="99"/>
                    </a:cxn>
                    <a:cxn ang="0">
                      <a:pos x="56" y="99"/>
                    </a:cxn>
                  </a:cxnLst>
                  <a:rect l="0" t="0" r="r" b="b"/>
                  <a:pathLst>
                    <a:path w="66" h="112">
                      <a:moveTo>
                        <a:pt x="56" y="99"/>
                      </a:moveTo>
                      <a:cubicBezTo>
                        <a:pt x="62" y="108"/>
                        <a:pt x="63" y="112"/>
                        <a:pt x="61" y="112"/>
                      </a:cubicBezTo>
                      <a:cubicBezTo>
                        <a:pt x="58" y="112"/>
                        <a:pt x="47" y="103"/>
                        <a:pt x="42" y="94"/>
                      </a:cubicBezTo>
                      <a:cubicBezTo>
                        <a:pt x="33" y="81"/>
                        <a:pt x="26" y="62"/>
                        <a:pt x="40" y="49"/>
                      </a:cubicBezTo>
                      <a:cubicBezTo>
                        <a:pt x="35" y="49"/>
                        <a:pt x="3" y="43"/>
                        <a:pt x="1" y="35"/>
                      </a:cubicBezTo>
                      <a:cubicBezTo>
                        <a:pt x="0" y="34"/>
                        <a:pt x="1" y="33"/>
                        <a:pt x="2" y="31"/>
                      </a:cubicBezTo>
                      <a:cubicBezTo>
                        <a:pt x="4" y="28"/>
                        <a:pt x="29" y="39"/>
                        <a:pt x="34" y="40"/>
                      </a:cubicBezTo>
                      <a:cubicBezTo>
                        <a:pt x="37" y="0"/>
                        <a:pt x="45" y="22"/>
                        <a:pt x="58" y="46"/>
                      </a:cubicBezTo>
                      <a:cubicBezTo>
                        <a:pt x="66" y="62"/>
                        <a:pt x="55" y="65"/>
                        <a:pt x="44" y="57"/>
                      </a:cubicBezTo>
                      <a:cubicBezTo>
                        <a:pt x="37" y="67"/>
                        <a:pt x="42" y="79"/>
                        <a:pt x="48" y="89"/>
                      </a:cubicBezTo>
                      <a:cubicBezTo>
                        <a:pt x="49" y="90"/>
                        <a:pt x="50" y="91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1" y="93"/>
                        <a:pt x="51" y="93"/>
                      </a:cubicBezTo>
                      <a:cubicBezTo>
                        <a:pt x="51" y="93"/>
                        <a:pt x="52" y="93"/>
                        <a:pt x="52" y="94"/>
                      </a:cubicBezTo>
                      <a:cubicBezTo>
                        <a:pt x="52" y="94"/>
                        <a:pt x="52" y="94"/>
                        <a:pt x="52" y="94"/>
                      </a:cubicBezTo>
                      <a:cubicBezTo>
                        <a:pt x="52" y="94"/>
                        <a:pt x="52" y="94"/>
                        <a:pt x="53" y="95"/>
                      </a:cubicBezTo>
                      <a:cubicBezTo>
                        <a:pt x="53" y="95"/>
                        <a:pt x="53" y="95"/>
                        <a:pt x="53" y="95"/>
                      </a:cubicBezTo>
                      <a:cubicBezTo>
                        <a:pt x="53" y="95"/>
                        <a:pt x="53" y="95"/>
                        <a:pt x="53" y="95"/>
                      </a:cubicBezTo>
                      <a:cubicBezTo>
                        <a:pt x="53" y="95"/>
                        <a:pt x="53" y="96"/>
                        <a:pt x="53" y="96"/>
                      </a:cubicBezTo>
                      <a:cubicBezTo>
                        <a:pt x="53" y="96"/>
                        <a:pt x="53" y="96"/>
                        <a:pt x="53" y="96"/>
                      </a:cubicBezTo>
                      <a:cubicBezTo>
                        <a:pt x="53" y="96"/>
                        <a:pt x="53" y="96"/>
                        <a:pt x="53" y="96"/>
                      </a:cubicBezTo>
                      <a:cubicBezTo>
                        <a:pt x="54" y="96"/>
                        <a:pt x="54" y="96"/>
                        <a:pt x="54" y="97"/>
                      </a:cubicBezTo>
                      <a:cubicBezTo>
                        <a:pt x="54" y="97"/>
                        <a:pt x="54" y="97"/>
                        <a:pt x="54" y="97"/>
                      </a:cubicBezTo>
                      <a:cubicBezTo>
                        <a:pt x="54" y="97"/>
                        <a:pt x="54" y="97"/>
                        <a:pt x="55" y="98"/>
                      </a:cubicBezTo>
                      <a:cubicBezTo>
                        <a:pt x="55" y="98"/>
                        <a:pt x="55" y="98"/>
                        <a:pt x="55" y="98"/>
                      </a:cubicBezTo>
                      <a:cubicBezTo>
                        <a:pt x="55" y="98"/>
                        <a:pt x="55" y="98"/>
                        <a:pt x="55" y="99"/>
                      </a:cubicBezTo>
                      <a:cubicBezTo>
                        <a:pt x="55" y="99"/>
                        <a:pt x="55" y="99"/>
                        <a:pt x="55" y="99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243840" tIns="121920" rIns="243840" bIns="1219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/>
                  <a:endParaRPr lang="en-US" sz="64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A36088B-2623-4202-8ECE-C5E8FFEAACFA}"/>
              </a:ext>
            </a:extLst>
          </p:cNvPr>
          <p:cNvSpPr txBox="1">
            <a:spLocks/>
          </p:cNvSpPr>
          <p:nvPr/>
        </p:nvSpPr>
        <p:spPr>
          <a:xfrm flipH="1">
            <a:off x="17308248" y="3913315"/>
            <a:ext cx="5399352" cy="180668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0">
              <a:buNone/>
            </a:pPr>
            <a:r>
              <a:rPr lang="id-ID" sz="2800" b="1" dirty="0">
                <a:solidFill>
                  <a:schemeClr val="tx1"/>
                </a:solidFill>
              </a:rPr>
              <a:t>Development Code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Lorem</a:t>
            </a:r>
            <a:r>
              <a:rPr lang="en-US" sz="2200" dirty="0">
                <a:solidFill>
                  <a:schemeClr val="tx1"/>
                </a:solidFill>
              </a:rPr>
              <a:t> ipsum dolor sit amet, consectetur adipiscing elit. Curabitur elementum posuere pretium. 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FC9D130-1B81-45F6-AC59-C5A513FCD2E8}"/>
              </a:ext>
            </a:extLst>
          </p:cNvPr>
          <p:cNvSpPr txBox="1">
            <a:spLocks/>
          </p:cNvSpPr>
          <p:nvPr/>
        </p:nvSpPr>
        <p:spPr>
          <a:xfrm>
            <a:off x="17431457" y="9922324"/>
            <a:ext cx="5660024" cy="2360720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0">
              <a:buNone/>
            </a:pPr>
            <a:r>
              <a:rPr lang="id-ID" sz="2800" b="1" dirty="0">
                <a:solidFill>
                  <a:schemeClr val="tx1"/>
                </a:solidFill>
              </a:rPr>
              <a:t>Enviromental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Lorem ipsum dolor sit amet, consectetur adipiscing elit. Curabitur elementum posuere pretium. Quisque nibh dolor, dignissim ac dignissim ut, luctus ac urna. Aliquam aliquet non massa quis tincidunt.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7BC28D-DB6A-4A56-8216-2428BCA7FB85}"/>
              </a:ext>
            </a:extLst>
          </p:cNvPr>
          <p:cNvSpPr txBox="1">
            <a:spLocks/>
          </p:cNvSpPr>
          <p:nvPr/>
        </p:nvSpPr>
        <p:spPr>
          <a:xfrm>
            <a:off x="17431457" y="6623962"/>
            <a:ext cx="5660024" cy="2360720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0">
              <a:buNone/>
            </a:pPr>
            <a:r>
              <a:rPr lang="id-ID" sz="2800" b="1" dirty="0">
                <a:solidFill>
                  <a:schemeClr val="tx1"/>
                </a:solidFill>
              </a:rPr>
              <a:t>Green Design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Lorem ipsum dolor sit amet, consectetur adipiscing elit. Curabitur elementum posuere pretium. Quisque nibh dolor, dignissim ac dignissim ut, luctus ac urna. Aliquam aliquet non massa quis tincidunt.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2A05005-44C2-4114-9EDB-13C4E6D2292D}"/>
              </a:ext>
            </a:extLst>
          </p:cNvPr>
          <p:cNvSpPr txBox="1">
            <a:spLocks/>
          </p:cNvSpPr>
          <p:nvPr/>
        </p:nvSpPr>
        <p:spPr>
          <a:xfrm flipH="1">
            <a:off x="1117285" y="3913315"/>
            <a:ext cx="5399352" cy="180668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828800">
              <a:buNone/>
            </a:pPr>
            <a:r>
              <a:rPr lang="id-ID" sz="2800" b="1" dirty="0">
                <a:solidFill>
                  <a:schemeClr val="tx1"/>
                </a:solidFill>
              </a:rPr>
              <a:t>Development Code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Lorem</a:t>
            </a:r>
            <a:r>
              <a:rPr lang="en-US" sz="2200" dirty="0">
                <a:solidFill>
                  <a:schemeClr val="tx1"/>
                </a:solidFill>
              </a:rPr>
              <a:t> ipsum dolor sit amet, consectetur adipiscing elit. Curabitur elementum posuere pretium. 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E761335-7166-4B92-BCCB-1C9F74F05089}"/>
              </a:ext>
            </a:extLst>
          </p:cNvPr>
          <p:cNvSpPr txBox="1">
            <a:spLocks/>
          </p:cNvSpPr>
          <p:nvPr/>
        </p:nvSpPr>
        <p:spPr>
          <a:xfrm>
            <a:off x="856613" y="9736868"/>
            <a:ext cx="5660024" cy="2360720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828800">
              <a:buNone/>
            </a:pPr>
            <a:r>
              <a:rPr lang="id-ID" sz="2800" b="1" dirty="0">
                <a:solidFill>
                  <a:schemeClr val="tx1"/>
                </a:solidFill>
              </a:rPr>
              <a:t>Enviromental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Lorem ipsum dolor sit amet, consectetur adipiscing elit. Curabitur elementum posuere pretium. Quisque nibh dolor, dignissim ac dignissim ut, luctus ac urna. Aliquam aliquet non massa quis tincidunt.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9535F00-6796-4021-9DA3-253A6442A795}"/>
              </a:ext>
            </a:extLst>
          </p:cNvPr>
          <p:cNvSpPr txBox="1">
            <a:spLocks/>
          </p:cNvSpPr>
          <p:nvPr/>
        </p:nvSpPr>
        <p:spPr>
          <a:xfrm>
            <a:off x="856613" y="6438506"/>
            <a:ext cx="5660024" cy="2360720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828800">
              <a:buNone/>
            </a:pPr>
            <a:r>
              <a:rPr lang="id-ID" sz="2800" b="1" dirty="0">
                <a:solidFill>
                  <a:schemeClr val="tx1"/>
                </a:solidFill>
              </a:rPr>
              <a:t>Green Design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Lorem ipsum dolor sit amet, consectetur adipiscing elit. Curabitur elementum posuere pretium. Quisque nibh dolor, dignissim ac dignissim ut, luctus ac urna. Aliquam aliquet non massa quis tincidunt.</a:t>
            </a:r>
          </a:p>
        </p:txBody>
      </p:sp>
    </p:spTree>
    <p:extLst>
      <p:ext uri="{BB962C8B-B14F-4D97-AF65-F5344CB8AC3E}">
        <p14:creationId xmlns:p14="http://schemas.microsoft.com/office/powerpoint/2010/main" val="36244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 rot="5400000">
            <a:off x="6890126" y="-524099"/>
            <a:ext cx="9518116" cy="17160390"/>
          </a:xfrm>
          <a:custGeom>
            <a:avLst/>
            <a:gdLst>
              <a:gd name="T0" fmla="*/ 1214 w 2066"/>
              <a:gd name="T1" fmla="*/ 1027 h 2359"/>
              <a:gd name="T2" fmla="*/ 1311 w 2066"/>
              <a:gd name="T3" fmla="*/ 870 h 2359"/>
              <a:gd name="T4" fmla="*/ 2003 w 2066"/>
              <a:gd name="T5" fmla="*/ 791 h 2359"/>
              <a:gd name="T6" fmla="*/ 1793 w 2066"/>
              <a:gd name="T7" fmla="*/ 670 h 2359"/>
              <a:gd name="T8" fmla="*/ 1581 w 2066"/>
              <a:gd name="T9" fmla="*/ 633 h 2359"/>
              <a:gd name="T10" fmla="*/ 1658 w 2066"/>
              <a:gd name="T11" fmla="*/ 440 h 2359"/>
              <a:gd name="T12" fmla="*/ 1432 w 2066"/>
              <a:gd name="T13" fmla="*/ 538 h 2359"/>
              <a:gd name="T14" fmla="*/ 1522 w 2066"/>
              <a:gd name="T15" fmla="*/ 378 h 2359"/>
              <a:gd name="T16" fmla="*/ 1325 w 2066"/>
              <a:gd name="T17" fmla="*/ 286 h 2359"/>
              <a:gd name="T18" fmla="*/ 1216 w 2066"/>
              <a:gd name="T19" fmla="*/ 288 h 2359"/>
              <a:gd name="T20" fmla="*/ 1159 w 2066"/>
              <a:gd name="T21" fmla="*/ 287 h 2359"/>
              <a:gd name="T22" fmla="*/ 1123 w 2066"/>
              <a:gd name="T23" fmla="*/ 736 h 2359"/>
              <a:gd name="T24" fmla="*/ 1049 w 2066"/>
              <a:gd name="T25" fmla="*/ 649 h 2359"/>
              <a:gd name="T26" fmla="*/ 1075 w 2066"/>
              <a:gd name="T27" fmla="*/ 526 h 2359"/>
              <a:gd name="T28" fmla="*/ 1043 w 2066"/>
              <a:gd name="T29" fmla="*/ 699 h 2359"/>
              <a:gd name="T30" fmla="*/ 1011 w 2066"/>
              <a:gd name="T31" fmla="*/ 432 h 2359"/>
              <a:gd name="T32" fmla="*/ 971 w 2066"/>
              <a:gd name="T33" fmla="*/ 327 h 2359"/>
              <a:gd name="T34" fmla="*/ 1172 w 2066"/>
              <a:gd name="T35" fmla="*/ 136 h 2359"/>
              <a:gd name="T36" fmla="*/ 1018 w 2066"/>
              <a:gd name="T37" fmla="*/ 75 h 2359"/>
              <a:gd name="T38" fmla="*/ 1013 w 2066"/>
              <a:gd name="T39" fmla="*/ 271 h 2359"/>
              <a:gd name="T40" fmla="*/ 869 w 2066"/>
              <a:gd name="T41" fmla="*/ 262 h 2359"/>
              <a:gd name="T42" fmla="*/ 699 w 2066"/>
              <a:gd name="T43" fmla="*/ 334 h 2359"/>
              <a:gd name="T44" fmla="*/ 667 w 2066"/>
              <a:gd name="T45" fmla="*/ 748 h 2359"/>
              <a:gd name="T46" fmla="*/ 672 w 2066"/>
              <a:gd name="T47" fmla="*/ 643 h 2359"/>
              <a:gd name="T48" fmla="*/ 592 w 2066"/>
              <a:gd name="T49" fmla="*/ 673 h 2359"/>
              <a:gd name="T50" fmla="*/ 510 w 2066"/>
              <a:gd name="T51" fmla="*/ 558 h 2359"/>
              <a:gd name="T52" fmla="*/ 488 w 2066"/>
              <a:gd name="T53" fmla="*/ 531 h 2359"/>
              <a:gd name="T54" fmla="*/ 574 w 2066"/>
              <a:gd name="T55" fmla="*/ 219 h 2359"/>
              <a:gd name="T56" fmla="*/ 411 w 2066"/>
              <a:gd name="T57" fmla="*/ 208 h 2359"/>
              <a:gd name="T58" fmla="*/ 355 w 2066"/>
              <a:gd name="T59" fmla="*/ 426 h 2359"/>
              <a:gd name="T60" fmla="*/ 110 w 2066"/>
              <a:gd name="T61" fmla="*/ 516 h 2359"/>
              <a:gd name="T62" fmla="*/ 383 w 2066"/>
              <a:gd name="T63" fmla="*/ 511 h 2359"/>
              <a:gd name="T64" fmla="*/ 701 w 2066"/>
              <a:gd name="T65" fmla="*/ 929 h 2359"/>
              <a:gd name="T66" fmla="*/ 643 w 2066"/>
              <a:gd name="T67" fmla="*/ 938 h 2359"/>
              <a:gd name="T68" fmla="*/ 263 w 2066"/>
              <a:gd name="T69" fmla="*/ 890 h 2359"/>
              <a:gd name="T70" fmla="*/ 135 w 2066"/>
              <a:gd name="T71" fmla="*/ 1106 h 2359"/>
              <a:gd name="T72" fmla="*/ 437 w 2066"/>
              <a:gd name="T73" fmla="*/ 1727 h 2359"/>
              <a:gd name="T74" fmla="*/ 130 w 2066"/>
              <a:gd name="T75" fmla="*/ 1979 h 2359"/>
              <a:gd name="T76" fmla="*/ 284 w 2066"/>
              <a:gd name="T77" fmla="*/ 1905 h 2359"/>
              <a:gd name="T78" fmla="*/ 477 w 2066"/>
              <a:gd name="T79" fmla="*/ 1839 h 2359"/>
              <a:gd name="T80" fmla="*/ 532 w 2066"/>
              <a:gd name="T81" fmla="*/ 1975 h 2359"/>
              <a:gd name="T82" fmla="*/ 689 w 2066"/>
              <a:gd name="T83" fmla="*/ 2041 h 2359"/>
              <a:gd name="T84" fmla="*/ 844 w 2066"/>
              <a:gd name="T85" fmla="*/ 1912 h 2359"/>
              <a:gd name="T86" fmla="*/ 939 w 2066"/>
              <a:gd name="T87" fmla="*/ 2055 h 2359"/>
              <a:gd name="T88" fmla="*/ 970 w 2066"/>
              <a:gd name="T89" fmla="*/ 2213 h 2359"/>
              <a:gd name="T90" fmla="*/ 1003 w 2066"/>
              <a:gd name="T91" fmla="*/ 1986 h 2359"/>
              <a:gd name="T92" fmla="*/ 1106 w 2066"/>
              <a:gd name="T93" fmla="*/ 2027 h 2359"/>
              <a:gd name="T94" fmla="*/ 1231 w 2066"/>
              <a:gd name="T95" fmla="*/ 2040 h 2359"/>
              <a:gd name="T96" fmla="*/ 1304 w 2066"/>
              <a:gd name="T97" fmla="*/ 1950 h 2359"/>
              <a:gd name="T98" fmla="*/ 1568 w 2066"/>
              <a:gd name="T99" fmla="*/ 2205 h 2359"/>
              <a:gd name="T100" fmla="*/ 1624 w 2066"/>
              <a:gd name="T101" fmla="*/ 2009 h 2359"/>
              <a:gd name="T102" fmla="*/ 1736 w 2066"/>
              <a:gd name="T103" fmla="*/ 1906 h 2359"/>
              <a:gd name="T104" fmla="*/ 1766 w 2066"/>
              <a:gd name="T105" fmla="*/ 1802 h 2359"/>
              <a:gd name="T106" fmla="*/ 1901 w 2066"/>
              <a:gd name="T107" fmla="*/ 1725 h 2359"/>
              <a:gd name="T108" fmla="*/ 691 w 2066"/>
              <a:gd name="T109" fmla="*/ 1772 h 2359"/>
              <a:gd name="T110" fmla="*/ 759 w 2066"/>
              <a:gd name="T111" fmla="*/ 1860 h 2359"/>
              <a:gd name="T112" fmla="*/ 862 w 2066"/>
              <a:gd name="T113" fmla="*/ 1658 h 2359"/>
              <a:gd name="T114" fmla="*/ 1125 w 2066"/>
              <a:gd name="T115" fmla="*/ 1878 h 2359"/>
              <a:gd name="T116" fmla="*/ 1190 w 2066"/>
              <a:gd name="T117" fmla="*/ 1819 h 2359"/>
              <a:gd name="T118" fmla="*/ 1336 w 2066"/>
              <a:gd name="T119" fmla="*/ 1840 h 2359"/>
              <a:gd name="T120" fmla="*/ 1435 w 2066"/>
              <a:gd name="T121" fmla="*/ 1921 h 2359"/>
              <a:gd name="T122" fmla="*/ 1565 w 2066"/>
              <a:gd name="T123" fmla="*/ 1825 h 2359"/>
              <a:gd name="T124" fmla="*/ 1441 w 2066"/>
              <a:gd name="T125" fmla="*/ 1765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66" h="2359">
                <a:moveTo>
                  <a:pt x="1993" y="1743"/>
                </a:moveTo>
                <a:cubicBezTo>
                  <a:pt x="2019" y="1736"/>
                  <a:pt x="2041" y="1722"/>
                  <a:pt x="2066" y="1712"/>
                </a:cubicBezTo>
                <a:cubicBezTo>
                  <a:pt x="2059" y="1714"/>
                  <a:pt x="2053" y="1717"/>
                  <a:pt x="2047" y="1719"/>
                </a:cubicBezTo>
                <a:cubicBezTo>
                  <a:pt x="2022" y="1729"/>
                  <a:pt x="1995" y="1742"/>
                  <a:pt x="1967" y="1740"/>
                </a:cubicBezTo>
                <a:cubicBezTo>
                  <a:pt x="1936" y="1739"/>
                  <a:pt x="1906" y="1714"/>
                  <a:pt x="1881" y="1698"/>
                </a:cubicBezTo>
                <a:cubicBezTo>
                  <a:pt x="1906" y="1703"/>
                  <a:pt x="1927" y="1702"/>
                  <a:pt x="1950" y="1695"/>
                </a:cubicBezTo>
                <a:cubicBezTo>
                  <a:pt x="1973" y="1687"/>
                  <a:pt x="1993" y="1681"/>
                  <a:pt x="2017" y="1686"/>
                </a:cubicBezTo>
                <a:cubicBezTo>
                  <a:pt x="2004" y="1682"/>
                  <a:pt x="1991" y="1681"/>
                  <a:pt x="1977" y="1684"/>
                </a:cubicBezTo>
                <a:cubicBezTo>
                  <a:pt x="1958" y="1687"/>
                  <a:pt x="1941" y="1695"/>
                  <a:pt x="1922" y="1695"/>
                </a:cubicBezTo>
                <a:cubicBezTo>
                  <a:pt x="1899" y="1695"/>
                  <a:pt x="1877" y="1688"/>
                  <a:pt x="1855" y="1683"/>
                </a:cubicBezTo>
                <a:cubicBezTo>
                  <a:pt x="1796" y="1671"/>
                  <a:pt x="1736" y="1667"/>
                  <a:pt x="1677" y="1656"/>
                </a:cubicBezTo>
                <a:cubicBezTo>
                  <a:pt x="1657" y="1653"/>
                  <a:pt x="1636" y="1652"/>
                  <a:pt x="1616" y="1648"/>
                </a:cubicBezTo>
                <a:cubicBezTo>
                  <a:pt x="1589" y="1644"/>
                  <a:pt x="1562" y="1632"/>
                  <a:pt x="1536" y="1624"/>
                </a:cubicBezTo>
                <a:cubicBezTo>
                  <a:pt x="1478" y="1606"/>
                  <a:pt x="1420" y="1588"/>
                  <a:pt x="1360" y="1576"/>
                </a:cubicBezTo>
                <a:cubicBezTo>
                  <a:pt x="1326" y="1570"/>
                  <a:pt x="1221" y="1558"/>
                  <a:pt x="1193" y="1475"/>
                </a:cubicBezTo>
                <a:cubicBezTo>
                  <a:pt x="1177" y="1429"/>
                  <a:pt x="1149" y="1415"/>
                  <a:pt x="1137" y="1387"/>
                </a:cubicBezTo>
                <a:cubicBezTo>
                  <a:pt x="1125" y="1360"/>
                  <a:pt x="1130" y="1284"/>
                  <a:pt x="1125" y="1254"/>
                </a:cubicBezTo>
                <a:cubicBezTo>
                  <a:pt x="1122" y="1233"/>
                  <a:pt x="1123" y="1212"/>
                  <a:pt x="1122" y="1191"/>
                </a:cubicBezTo>
                <a:cubicBezTo>
                  <a:pt x="1122" y="1163"/>
                  <a:pt x="1120" y="1126"/>
                  <a:pt x="1136" y="1102"/>
                </a:cubicBezTo>
                <a:cubicBezTo>
                  <a:pt x="1145" y="1087"/>
                  <a:pt x="1164" y="1075"/>
                  <a:pt x="1177" y="1063"/>
                </a:cubicBezTo>
                <a:cubicBezTo>
                  <a:pt x="1190" y="1052"/>
                  <a:pt x="1202" y="1040"/>
                  <a:pt x="1214" y="1027"/>
                </a:cubicBezTo>
                <a:cubicBezTo>
                  <a:pt x="1224" y="1017"/>
                  <a:pt x="1229" y="1002"/>
                  <a:pt x="1232" y="988"/>
                </a:cubicBezTo>
                <a:cubicBezTo>
                  <a:pt x="1233" y="979"/>
                  <a:pt x="1233" y="970"/>
                  <a:pt x="1234" y="961"/>
                </a:cubicBezTo>
                <a:cubicBezTo>
                  <a:pt x="1245" y="957"/>
                  <a:pt x="1258" y="953"/>
                  <a:pt x="1271" y="954"/>
                </a:cubicBezTo>
                <a:cubicBezTo>
                  <a:pt x="1294" y="955"/>
                  <a:pt x="1316" y="966"/>
                  <a:pt x="1339" y="968"/>
                </a:cubicBezTo>
                <a:cubicBezTo>
                  <a:pt x="1351" y="970"/>
                  <a:pt x="1362" y="971"/>
                  <a:pt x="1374" y="971"/>
                </a:cubicBezTo>
                <a:cubicBezTo>
                  <a:pt x="1453" y="975"/>
                  <a:pt x="1529" y="972"/>
                  <a:pt x="1605" y="947"/>
                </a:cubicBezTo>
                <a:cubicBezTo>
                  <a:pt x="1540" y="963"/>
                  <a:pt x="1476" y="966"/>
                  <a:pt x="1409" y="959"/>
                </a:cubicBezTo>
                <a:cubicBezTo>
                  <a:pt x="1420" y="950"/>
                  <a:pt x="1429" y="939"/>
                  <a:pt x="1437" y="927"/>
                </a:cubicBezTo>
                <a:cubicBezTo>
                  <a:pt x="1441" y="922"/>
                  <a:pt x="1466" y="929"/>
                  <a:pt x="1473" y="929"/>
                </a:cubicBezTo>
                <a:cubicBezTo>
                  <a:pt x="1500" y="931"/>
                  <a:pt x="1524" y="926"/>
                  <a:pt x="1547" y="911"/>
                </a:cubicBezTo>
                <a:cubicBezTo>
                  <a:pt x="1513" y="930"/>
                  <a:pt x="1480" y="926"/>
                  <a:pt x="1443" y="918"/>
                </a:cubicBezTo>
                <a:cubicBezTo>
                  <a:pt x="1471" y="881"/>
                  <a:pt x="1513" y="882"/>
                  <a:pt x="1555" y="878"/>
                </a:cubicBezTo>
                <a:cubicBezTo>
                  <a:pt x="1526" y="879"/>
                  <a:pt x="1489" y="873"/>
                  <a:pt x="1463" y="890"/>
                </a:cubicBezTo>
                <a:cubicBezTo>
                  <a:pt x="1442" y="904"/>
                  <a:pt x="1429" y="925"/>
                  <a:pt x="1411" y="943"/>
                </a:cubicBezTo>
                <a:cubicBezTo>
                  <a:pt x="1406" y="947"/>
                  <a:pt x="1401" y="952"/>
                  <a:pt x="1395" y="955"/>
                </a:cubicBezTo>
                <a:cubicBezTo>
                  <a:pt x="1389" y="959"/>
                  <a:pt x="1383" y="957"/>
                  <a:pt x="1376" y="956"/>
                </a:cubicBezTo>
                <a:cubicBezTo>
                  <a:pt x="1359" y="954"/>
                  <a:pt x="1342" y="951"/>
                  <a:pt x="1326" y="947"/>
                </a:cubicBezTo>
                <a:cubicBezTo>
                  <a:pt x="1311" y="943"/>
                  <a:pt x="1297" y="936"/>
                  <a:pt x="1282" y="933"/>
                </a:cubicBezTo>
                <a:cubicBezTo>
                  <a:pt x="1266" y="930"/>
                  <a:pt x="1250" y="931"/>
                  <a:pt x="1234" y="934"/>
                </a:cubicBezTo>
                <a:cubicBezTo>
                  <a:pt x="1249" y="916"/>
                  <a:pt x="1256" y="879"/>
                  <a:pt x="1282" y="872"/>
                </a:cubicBezTo>
                <a:cubicBezTo>
                  <a:pt x="1291" y="870"/>
                  <a:pt x="1302" y="870"/>
                  <a:pt x="1311" y="870"/>
                </a:cubicBezTo>
                <a:cubicBezTo>
                  <a:pt x="1330" y="870"/>
                  <a:pt x="1349" y="868"/>
                  <a:pt x="1367" y="864"/>
                </a:cubicBezTo>
                <a:cubicBezTo>
                  <a:pt x="1404" y="855"/>
                  <a:pt x="1433" y="836"/>
                  <a:pt x="1460" y="811"/>
                </a:cubicBezTo>
                <a:cubicBezTo>
                  <a:pt x="1487" y="786"/>
                  <a:pt x="1513" y="762"/>
                  <a:pt x="1549" y="751"/>
                </a:cubicBezTo>
                <a:cubicBezTo>
                  <a:pt x="1568" y="745"/>
                  <a:pt x="1587" y="743"/>
                  <a:pt x="1606" y="743"/>
                </a:cubicBezTo>
                <a:cubicBezTo>
                  <a:pt x="1619" y="742"/>
                  <a:pt x="1647" y="739"/>
                  <a:pt x="1656" y="750"/>
                </a:cubicBezTo>
                <a:cubicBezTo>
                  <a:pt x="1667" y="762"/>
                  <a:pt x="1673" y="779"/>
                  <a:pt x="1681" y="793"/>
                </a:cubicBezTo>
                <a:cubicBezTo>
                  <a:pt x="1688" y="805"/>
                  <a:pt x="1697" y="814"/>
                  <a:pt x="1708" y="822"/>
                </a:cubicBezTo>
                <a:cubicBezTo>
                  <a:pt x="1708" y="855"/>
                  <a:pt x="1713" y="886"/>
                  <a:pt x="1748" y="898"/>
                </a:cubicBezTo>
                <a:cubicBezTo>
                  <a:pt x="1777" y="909"/>
                  <a:pt x="1810" y="905"/>
                  <a:pt x="1840" y="901"/>
                </a:cubicBezTo>
                <a:cubicBezTo>
                  <a:pt x="1814" y="902"/>
                  <a:pt x="1787" y="904"/>
                  <a:pt x="1762" y="896"/>
                </a:cubicBezTo>
                <a:cubicBezTo>
                  <a:pt x="1748" y="893"/>
                  <a:pt x="1734" y="885"/>
                  <a:pt x="1726" y="873"/>
                </a:cubicBezTo>
                <a:cubicBezTo>
                  <a:pt x="1718" y="860"/>
                  <a:pt x="1719" y="844"/>
                  <a:pt x="1719" y="830"/>
                </a:cubicBezTo>
                <a:cubicBezTo>
                  <a:pt x="1762" y="856"/>
                  <a:pt x="1812" y="846"/>
                  <a:pt x="1856" y="830"/>
                </a:cubicBezTo>
                <a:cubicBezTo>
                  <a:pt x="1817" y="842"/>
                  <a:pt x="1774" y="849"/>
                  <a:pt x="1735" y="829"/>
                </a:cubicBezTo>
                <a:cubicBezTo>
                  <a:pt x="1724" y="823"/>
                  <a:pt x="1713" y="814"/>
                  <a:pt x="1704" y="805"/>
                </a:cubicBezTo>
                <a:cubicBezTo>
                  <a:pt x="1690" y="790"/>
                  <a:pt x="1685" y="767"/>
                  <a:pt x="1675" y="749"/>
                </a:cubicBezTo>
                <a:cubicBezTo>
                  <a:pt x="1727" y="758"/>
                  <a:pt x="1778" y="778"/>
                  <a:pt x="1830" y="787"/>
                </a:cubicBezTo>
                <a:cubicBezTo>
                  <a:pt x="1884" y="796"/>
                  <a:pt x="1937" y="787"/>
                  <a:pt x="1990" y="778"/>
                </a:cubicBezTo>
                <a:cubicBezTo>
                  <a:pt x="1989" y="781"/>
                  <a:pt x="1986" y="788"/>
                  <a:pt x="1988" y="795"/>
                </a:cubicBezTo>
                <a:cubicBezTo>
                  <a:pt x="1990" y="804"/>
                  <a:pt x="2000" y="809"/>
                  <a:pt x="2000" y="809"/>
                </a:cubicBezTo>
                <a:cubicBezTo>
                  <a:pt x="2000" y="809"/>
                  <a:pt x="2005" y="800"/>
                  <a:pt x="2003" y="791"/>
                </a:cubicBezTo>
                <a:cubicBezTo>
                  <a:pt x="2000" y="782"/>
                  <a:pt x="1991" y="777"/>
                  <a:pt x="1991" y="777"/>
                </a:cubicBezTo>
                <a:cubicBezTo>
                  <a:pt x="1991" y="777"/>
                  <a:pt x="1991" y="778"/>
                  <a:pt x="1990" y="778"/>
                </a:cubicBezTo>
                <a:cubicBezTo>
                  <a:pt x="1944" y="783"/>
                  <a:pt x="1896" y="789"/>
                  <a:pt x="1849" y="780"/>
                </a:cubicBezTo>
                <a:cubicBezTo>
                  <a:pt x="1800" y="770"/>
                  <a:pt x="1753" y="749"/>
                  <a:pt x="1705" y="735"/>
                </a:cubicBezTo>
                <a:cubicBezTo>
                  <a:pt x="1726" y="737"/>
                  <a:pt x="1747" y="726"/>
                  <a:pt x="1765" y="716"/>
                </a:cubicBezTo>
                <a:cubicBezTo>
                  <a:pt x="1769" y="713"/>
                  <a:pt x="1785" y="701"/>
                  <a:pt x="1789" y="704"/>
                </a:cubicBezTo>
                <a:cubicBezTo>
                  <a:pt x="1797" y="709"/>
                  <a:pt x="1807" y="711"/>
                  <a:pt x="1816" y="713"/>
                </a:cubicBezTo>
                <a:cubicBezTo>
                  <a:pt x="1855" y="719"/>
                  <a:pt x="1897" y="710"/>
                  <a:pt x="1933" y="696"/>
                </a:cubicBezTo>
                <a:cubicBezTo>
                  <a:pt x="1937" y="697"/>
                  <a:pt x="1942" y="697"/>
                  <a:pt x="1947" y="695"/>
                </a:cubicBezTo>
                <a:cubicBezTo>
                  <a:pt x="1956" y="691"/>
                  <a:pt x="1960" y="681"/>
                  <a:pt x="1960" y="681"/>
                </a:cubicBezTo>
                <a:cubicBezTo>
                  <a:pt x="1960" y="681"/>
                  <a:pt x="1949" y="677"/>
                  <a:pt x="1941" y="681"/>
                </a:cubicBezTo>
                <a:cubicBezTo>
                  <a:pt x="1932" y="685"/>
                  <a:pt x="1928" y="695"/>
                  <a:pt x="1928" y="695"/>
                </a:cubicBezTo>
                <a:cubicBezTo>
                  <a:pt x="1928" y="695"/>
                  <a:pt x="1930" y="696"/>
                  <a:pt x="1933" y="696"/>
                </a:cubicBezTo>
                <a:cubicBezTo>
                  <a:pt x="1913" y="702"/>
                  <a:pt x="1892" y="706"/>
                  <a:pt x="1870" y="708"/>
                </a:cubicBezTo>
                <a:cubicBezTo>
                  <a:pt x="1846" y="709"/>
                  <a:pt x="1818" y="709"/>
                  <a:pt x="1797" y="697"/>
                </a:cubicBezTo>
                <a:cubicBezTo>
                  <a:pt x="1863" y="667"/>
                  <a:pt x="1936" y="671"/>
                  <a:pt x="2005" y="657"/>
                </a:cubicBezTo>
                <a:cubicBezTo>
                  <a:pt x="1935" y="667"/>
                  <a:pt x="1862" y="657"/>
                  <a:pt x="1794" y="683"/>
                </a:cubicBezTo>
                <a:cubicBezTo>
                  <a:pt x="1808" y="666"/>
                  <a:pt x="1829" y="654"/>
                  <a:pt x="1847" y="644"/>
                </a:cubicBezTo>
                <a:cubicBezTo>
                  <a:pt x="1870" y="631"/>
                  <a:pt x="1895" y="622"/>
                  <a:pt x="1921" y="615"/>
                </a:cubicBezTo>
                <a:cubicBezTo>
                  <a:pt x="1888" y="621"/>
                  <a:pt x="1857" y="632"/>
                  <a:pt x="1828" y="648"/>
                </a:cubicBezTo>
                <a:cubicBezTo>
                  <a:pt x="1816" y="654"/>
                  <a:pt x="1804" y="661"/>
                  <a:pt x="1793" y="670"/>
                </a:cubicBezTo>
                <a:cubicBezTo>
                  <a:pt x="1788" y="672"/>
                  <a:pt x="1784" y="679"/>
                  <a:pt x="1781" y="683"/>
                </a:cubicBezTo>
                <a:cubicBezTo>
                  <a:pt x="1779" y="686"/>
                  <a:pt x="1777" y="688"/>
                  <a:pt x="1775" y="691"/>
                </a:cubicBezTo>
                <a:cubicBezTo>
                  <a:pt x="1770" y="694"/>
                  <a:pt x="1765" y="697"/>
                  <a:pt x="1759" y="700"/>
                </a:cubicBezTo>
                <a:cubicBezTo>
                  <a:pt x="1728" y="715"/>
                  <a:pt x="1692" y="721"/>
                  <a:pt x="1657" y="720"/>
                </a:cubicBezTo>
                <a:cubicBezTo>
                  <a:pt x="1628" y="719"/>
                  <a:pt x="1601" y="714"/>
                  <a:pt x="1572" y="716"/>
                </a:cubicBezTo>
                <a:cubicBezTo>
                  <a:pt x="1533" y="719"/>
                  <a:pt x="1498" y="733"/>
                  <a:pt x="1467" y="756"/>
                </a:cubicBezTo>
                <a:cubicBezTo>
                  <a:pt x="1436" y="779"/>
                  <a:pt x="1408" y="809"/>
                  <a:pt x="1368" y="818"/>
                </a:cubicBezTo>
                <a:cubicBezTo>
                  <a:pt x="1349" y="822"/>
                  <a:pt x="1331" y="822"/>
                  <a:pt x="1312" y="821"/>
                </a:cubicBezTo>
                <a:cubicBezTo>
                  <a:pt x="1299" y="820"/>
                  <a:pt x="1285" y="819"/>
                  <a:pt x="1272" y="822"/>
                </a:cubicBezTo>
                <a:cubicBezTo>
                  <a:pt x="1245" y="827"/>
                  <a:pt x="1222" y="848"/>
                  <a:pt x="1207" y="871"/>
                </a:cubicBezTo>
                <a:cubicBezTo>
                  <a:pt x="1197" y="888"/>
                  <a:pt x="1188" y="907"/>
                  <a:pt x="1179" y="925"/>
                </a:cubicBezTo>
                <a:cubicBezTo>
                  <a:pt x="1170" y="944"/>
                  <a:pt x="1161" y="963"/>
                  <a:pt x="1153" y="982"/>
                </a:cubicBezTo>
                <a:cubicBezTo>
                  <a:pt x="1147" y="944"/>
                  <a:pt x="1158" y="901"/>
                  <a:pt x="1171" y="866"/>
                </a:cubicBezTo>
                <a:cubicBezTo>
                  <a:pt x="1176" y="850"/>
                  <a:pt x="1181" y="834"/>
                  <a:pt x="1194" y="823"/>
                </a:cubicBezTo>
                <a:cubicBezTo>
                  <a:pt x="1206" y="813"/>
                  <a:pt x="1221" y="808"/>
                  <a:pt x="1236" y="803"/>
                </a:cubicBezTo>
                <a:cubicBezTo>
                  <a:pt x="1254" y="796"/>
                  <a:pt x="1272" y="791"/>
                  <a:pt x="1289" y="782"/>
                </a:cubicBezTo>
                <a:cubicBezTo>
                  <a:pt x="1306" y="774"/>
                  <a:pt x="1319" y="762"/>
                  <a:pt x="1332" y="749"/>
                </a:cubicBezTo>
                <a:cubicBezTo>
                  <a:pt x="1351" y="730"/>
                  <a:pt x="1367" y="708"/>
                  <a:pt x="1385" y="687"/>
                </a:cubicBezTo>
                <a:cubicBezTo>
                  <a:pt x="1407" y="661"/>
                  <a:pt x="1451" y="668"/>
                  <a:pt x="1482" y="668"/>
                </a:cubicBezTo>
                <a:cubicBezTo>
                  <a:pt x="1506" y="668"/>
                  <a:pt x="1529" y="663"/>
                  <a:pt x="1550" y="653"/>
                </a:cubicBezTo>
                <a:cubicBezTo>
                  <a:pt x="1561" y="647"/>
                  <a:pt x="1570" y="640"/>
                  <a:pt x="1581" y="633"/>
                </a:cubicBezTo>
                <a:cubicBezTo>
                  <a:pt x="1595" y="625"/>
                  <a:pt x="1609" y="616"/>
                  <a:pt x="1622" y="605"/>
                </a:cubicBezTo>
                <a:cubicBezTo>
                  <a:pt x="1636" y="593"/>
                  <a:pt x="1649" y="578"/>
                  <a:pt x="1667" y="571"/>
                </a:cubicBezTo>
                <a:cubicBezTo>
                  <a:pt x="1670" y="570"/>
                  <a:pt x="1680" y="574"/>
                  <a:pt x="1684" y="575"/>
                </a:cubicBezTo>
                <a:cubicBezTo>
                  <a:pt x="1693" y="575"/>
                  <a:pt x="1702" y="575"/>
                  <a:pt x="1711" y="574"/>
                </a:cubicBezTo>
                <a:cubicBezTo>
                  <a:pt x="1747" y="571"/>
                  <a:pt x="1780" y="563"/>
                  <a:pt x="1814" y="553"/>
                </a:cubicBezTo>
                <a:cubicBezTo>
                  <a:pt x="1793" y="558"/>
                  <a:pt x="1773" y="563"/>
                  <a:pt x="1751" y="565"/>
                </a:cubicBezTo>
                <a:cubicBezTo>
                  <a:pt x="1728" y="567"/>
                  <a:pt x="1698" y="572"/>
                  <a:pt x="1675" y="564"/>
                </a:cubicBezTo>
                <a:cubicBezTo>
                  <a:pt x="1711" y="542"/>
                  <a:pt x="1753" y="525"/>
                  <a:pt x="1796" y="531"/>
                </a:cubicBezTo>
                <a:cubicBezTo>
                  <a:pt x="1752" y="522"/>
                  <a:pt x="1706" y="538"/>
                  <a:pt x="1667" y="558"/>
                </a:cubicBezTo>
                <a:cubicBezTo>
                  <a:pt x="1671" y="529"/>
                  <a:pt x="1702" y="511"/>
                  <a:pt x="1726" y="500"/>
                </a:cubicBezTo>
                <a:cubicBezTo>
                  <a:pt x="1748" y="489"/>
                  <a:pt x="1772" y="481"/>
                  <a:pt x="1796" y="478"/>
                </a:cubicBezTo>
                <a:cubicBezTo>
                  <a:pt x="1753" y="481"/>
                  <a:pt x="1699" y="497"/>
                  <a:pt x="1670" y="530"/>
                </a:cubicBezTo>
                <a:cubicBezTo>
                  <a:pt x="1663" y="539"/>
                  <a:pt x="1657" y="549"/>
                  <a:pt x="1656" y="561"/>
                </a:cubicBezTo>
                <a:cubicBezTo>
                  <a:pt x="1655" y="569"/>
                  <a:pt x="1635" y="578"/>
                  <a:pt x="1628" y="583"/>
                </a:cubicBezTo>
                <a:cubicBezTo>
                  <a:pt x="1611" y="597"/>
                  <a:pt x="1593" y="610"/>
                  <a:pt x="1573" y="619"/>
                </a:cubicBezTo>
                <a:cubicBezTo>
                  <a:pt x="1590" y="593"/>
                  <a:pt x="1603" y="563"/>
                  <a:pt x="1612" y="534"/>
                </a:cubicBezTo>
                <a:cubicBezTo>
                  <a:pt x="1622" y="499"/>
                  <a:pt x="1631" y="464"/>
                  <a:pt x="1667" y="450"/>
                </a:cubicBezTo>
                <a:cubicBezTo>
                  <a:pt x="1701" y="437"/>
                  <a:pt x="1740" y="435"/>
                  <a:pt x="1761" y="402"/>
                </a:cubicBezTo>
                <a:cubicBezTo>
                  <a:pt x="1777" y="375"/>
                  <a:pt x="1773" y="340"/>
                  <a:pt x="1794" y="315"/>
                </a:cubicBezTo>
                <a:cubicBezTo>
                  <a:pt x="1772" y="338"/>
                  <a:pt x="1773" y="374"/>
                  <a:pt x="1755" y="399"/>
                </a:cubicBezTo>
                <a:cubicBezTo>
                  <a:pt x="1732" y="430"/>
                  <a:pt x="1691" y="428"/>
                  <a:pt x="1658" y="440"/>
                </a:cubicBezTo>
                <a:cubicBezTo>
                  <a:pt x="1620" y="453"/>
                  <a:pt x="1607" y="488"/>
                  <a:pt x="1594" y="523"/>
                </a:cubicBezTo>
                <a:cubicBezTo>
                  <a:pt x="1583" y="553"/>
                  <a:pt x="1568" y="583"/>
                  <a:pt x="1548" y="608"/>
                </a:cubicBezTo>
                <a:cubicBezTo>
                  <a:pt x="1538" y="620"/>
                  <a:pt x="1525" y="632"/>
                  <a:pt x="1510" y="635"/>
                </a:cubicBezTo>
                <a:cubicBezTo>
                  <a:pt x="1501" y="636"/>
                  <a:pt x="1492" y="635"/>
                  <a:pt x="1484" y="635"/>
                </a:cubicBezTo>
                <a:cubicBezTo>
                  <a:pt x="1448" y="633"/>
                  <a:pt x="1405" y="625"/>
                  <a:pt x="1372" y="645"/>
                </a:cubicBezTo>
                <a:cubicBezTo>
                  <a:pt x="1348" y="660"/>
                  <a:pt x="1331" y="687"/>
                  <a:pt x="1310" y="707"/>
                </a:cubicBezTo>
                <a:cubicBezTo>
                  <a:pt x="1297" y="718"/>
                  <a:pt x="1284" y="731"/>
                  <a:pt x="1268" y="738"/>
                </a:cubicBezTo>
                <a:cubicBezTo>
                  <a:pt x="1251" y="745"/>
                  <a:pt x="1233" y="748"/>
                  <a:pt x="1216" y="753"/>
                </a:cubicBezTo>
                <a:cubicBezTo>
                  <a:pt x="1196" y="758"/>
                  <a:pt x="1177" y="765"/>
                  <a:pt x="1160" y="778"/>
                </a:cubicBezTo>
                <a:cubicBezTo>
                  <a:pt x="1177" y="739"/>
                  <a:pt x="1222" y="731"/>
                  <a:pt x="1252" y="705"/>
                </a:cubicBezTo>
                <a:cubicBezTo>
                  <a:pt x="1270" y="690"/>
                  <a:pt x="1283" y="671"/>
                  <a:pt x="1291" y="648"/>
                </a:cubicBezTo>
                <a:cubicBezTo>
                  <a:pt x="1298" y="629"/>
                  <a:pt x="1299" y="609"/>
                  <a:pt x="1304" y="589"/>
                </a:cubicBezTo>
                <a:cubicBezTo>
                  <a:pt x="1309" y="568"/>
                  <a:pt x="1324" y="550"/>
                  <a:pt x="1339" y="536"/>
                </a:cubicBezTo>
                <a:cubicBezTo>
                  <a:pt x="1353" y="522"/>
                  <a:pt x="1387" y="533"/>
                  <a:pt x="1405" y="536"/>
                </a:cubicBezTo>
                <a:cubicBezTo>
                  <a:pt x="1410" y="536"/>
                  <a:pt x="1415" y="537"/>
                  <a:pt x="1420" y="538"/>
                </a:cubicBezTo>
                <a:cubicBezTo>
                  <a:pt x="1424" y="541"/>
                  <a:pt x="1428" y="545"/>
                  <a:pt x="1432" y="549"/>
                </a:cubicBezTo>
                <a:cubicBezTo>
                  <a:pt x="1441" y="556"/>
                  <a:pt x="1451" y="561"/>
                  <a:pt x="1463" y="559"/>
                </a:cubicBezTo>
                <a:cubicBezTo>
                  <a:pt x="1476" y="557"/>
                  <a:pt x="1488" y="550"/>
                  <a:pt x="1499" y="545"/>
                </a:cubicBezTo>
                <a:cubicBezTo>
                  <a:pt x="1510" y="540"/>
                  <a:pt x="1520" y="535"/>
                  <a:pt x="1531" y="530"/>
                </a:cubicBezTo>
                <a:cubicBezTo>
                  <a:pt x="1515" y="537"/>
                  <a:pt x="1498" y="543"/>
                  <a:pt x="1482" y="549"/>
                </a:cubicBezTo>
                <a:cubicBezTo>
                  <a:pt x="1461" y="557"/>
                  <a:pt x="1447" y="554"/>
                  <a:pt x="1432" y="538"/>
                </a:cubicBezTo>
                <a:cubicBezTo>
                  <a:pt x="1487" y="538"/>
                  <a:pt x="1528" y="501"/>
                  <a:pt x="1569" y="468"/>
                </a:cubicBezTo>
                <a:cubicBezTo>
                  <a:pt x="1542" y="487"/>
                  <a:pt x="1515" y="508"/>
                  <a:pt x="1484" y="520"/>
                </a:cubicBezTo>
                <a:cubicBezTo>
                  <a:pt x="1443" y="536"/>
                  <a:pt x="1406" y="521"/>
                  <a:pt x="1365" y="515"/>
                </a:cubicBezTo>
                <a:cubicBezTo>
                  <a:pt x="1396" y="495"/>
                  <a:pt x="1430" y="480"/>
                  <a:pt x="1464" y="465"/>
                </a:cubicBezTo>
                <a:cubicBezTo>
                  <a:pt x="1490" y="454"/>
                  <a:pt x="1508" y="439"/>
                  <a:pt x="1522" y="415"/>
                </a:cubicBezTo>
                <a:cubicBezTo>
                  <a:pt x="1530" y="400"/>
                  <a:pt x="1533" y="384"/>
                  <a:pt x="1553" y="387"/>
                </a:cubicBezTo>
                <a:cubicBezTo>
                  <a:pt x="1568" y="388"/>
                  <a:pt x="1581" y="394"/>
                  <a:pt x="1596" y="394"/>
                </a:cubicBezTo>
                <a:cubicBezTo>
                  <a:pt x="1624" y="395"/>
                  <a:pt x="1648" y="383"/>
                  <a:pt x="1670" y="367"/>
                </a:cubicBezTo>
                <a:cubicBezTo>
                  <a:pt x="1652" y="378"/>
                  <a:pt x="1632" y="388"/>
                  <a:pt x="1610" y="390"/>
                </a:cubicBezTo>
                <a:cubicBezTo>
                  <a:pt x="1588" y="391"/>
                  <a:pt x="1569" y="378"/>
                  <a:pt x="1547" y="378"/>
                </a:cubicBezTo>
                <a:cubicBezTo>
                  <a:pt x="1559" y="368"/>
                  <a:pt x="1574" y="365"/>
                  <a:pt x="1588" y="362"/>
                </a:cubicBezTo>
                <a:cubicBezTo>
                  <a:pt x="1607" y="357"/>
                  <a:pt x="1626" y="351"/>
                  <a:pt x="1644" y="344"/>
                </a:cubicBezTo>
                <a:cubicBezTo>
                  <a:pt x="1676" y="332"/>
                  <a:pt x="1708" y="315"/>
                  <a:pt x="1728" y="287"/>
                </a:cubicBezTo>
                <a:cubicBezTo>
                  <a:pt x="1705" y="314"/>
                  <a:pt x="1670" y="328"/>
                  <a:pt x="1637" y="338"/>
                </a:cubicBezTo>
                <a:cubicBezTo>
                  <a:pt x="1620" y="342"/>
                  <a:pt x="1603" y="346"/>
                  <a:pt x="1586" y="349"/>
                </a:cubicBezTo>
                <a:cubicBezTo>
                  <a:pt x="1568" y="351"/>
                  <a:pt x="1550" y="354"/>
                  <a:pt x="1536" y="365"/>
                </a:cubicBezTo>
                <a:cubicBezTo>
                  <a:pt x="1540" y="343"/>
                  <a:pt x="1542" y="319"/>
                  <a:pt x="1558" y="304"/>
                </a:cubicBezTo>
                <a:cubicBezTo>
                  <a:pt x="1579" y="285"/>
                  <a:pt x="1610" y="282"/>
                  <a:pt x="1636" y="280"/>
                </a:cubicBezTo>
                <a:cubicBezTo>
                  <a:pt x="1612" y="280"/>
                  <a:pt x="1587" y="281"/>
                  <a:pt x="1565" y="292"/>
                </a:cubicBezTo>
                <a:cubicBezTo>
                  <a:pt x="1544" y="304"/>
                  <a:pt x="1537" y="322"/>
                  <a:pt x="1531" y="344"/>
                </a:cubicBezTo>
                <a:cubicBezTo>
                  <a:pt x="1528" y="355"/>
                  <a:pt x="1525" y="367"/>
                  <a:pt x="1522" y="378"/>
                </a:cubicBezTo>
                <a:cubicBezTo>
                  <a:pt x="1519" y="389"/>
                  <a:pt x="1514" y="397"/>
                  <a:pt x="1508" y="407"/>
                </a:cubicBezTo>
                <a:cubicBezTo>
                  <a:pt x="1496" y="424"/>
                  <a:pt x="1484" y="435"/>
                  <a:pt x="1465" y="442"/>
                </a:cubicBezTo>
                <a:cubicBezTo>
                  <a:pt x="1399" y="468"/>
                  <a:pt x="1325" y="489"/>
                  <a:pt x="1283" y="550"/>
                </a:cubicBezTo>
                <a:cubicBezTo>
                  <a:pt x="1280" y="535"/>
                  <a:pt x="1275" y="520"/>
                  <a:pt x="1270" y="505"/>
                </a:cubicBezTo>
                <a:cubicBezTo>
                  <a:pt x="1264" y="489"/>
                  <a:pt x="1257" y="475"/>
                  <a:pt x="1260" y="457"/>
                </a:cubicBezTo>
                <a:cubicBezTo>
                  <a:pt x="1262" y="442"/>
                  <a:pt x="1272" y="429"/>
                  <a:pt x="1286" y="423"/>
                </a:cubicBezTo>
                <a:cubicBezTo>
                  <a:pt x="1301" y="416"/>
                  <a:pt x="1319" y="416"/>
                  <a:pt x="1334" y="410"/>
                </a:cubicBezTo>
                <a:cubicBezTo>
                  <a:pt x="1341" y="407"/>
                  <a:pt x="1347" y="403"/>
                  <a:pt x="1352" y="398"/>
                </a:cubicBezTo>
                <a:cubicBezTo>
                  <a:pt x="1354" y="395"/>
                  <a:pt x="1359" y="385"/>
                  <a:pt x="1363" y="386"/>
                </a:cubicBezTo>
                <a:cubicBezTo>
                  <a:pt x="1378" y="389"/>
                  <a:pt x="1397" y="376"/>
                  <a:pt x="1408" y="367"/>
                </a:cubicBezTo>
                <a:cubicBezTo>
                  <a:pt x="1429" y="348"/>
                  <a:pt x="1436" y="307"/>
                  <a:pt x="1472" y="314"/>
                </a:cubicBezTo>
                <a:cubicBezTo>
                  <a:pt x="1450" y="308"/>
                  <a:pt x="1435" y="324"/>
                  <a:pt x="1422" y="340"/>
                </a:cubicBezTo>
                <a:cubicBezTo>
                  <a:pt x="1410" y="357"/>
                  <a:pt x="1389" y="382"/>
                  <a:pt x="1365" y="377"/>
                </a:cubicBezTo>
                <a:cubicBezTo>
                  <a:pt x="1379" y="353"/>
                  <a:pt x="1390" y="327"/>
                  <a:pt x="1416" y="315"/>
                </a:cubicBezTo>
                <a:cubicBezTo>
                  <a:pt x="1382" y="329"/>
                  <a:pt x="1372" y="365"/>
                  <a:pt x="1349" y="390"/>
                </a:cubicBezTo>
                <a:cubicBezTo>
                  <a:pt x="1335" y="405"/>
                  <a:pt x="1316" y="404"/>
                  <a:pt x="1298" y="408"/>
                </a:cubicBezTo>
                <a:cubicBezTo>
                  <a:pt x="1278" y="411"/>
                  <a:pt x="1260" y="421"/>
                  <a:pt x="1251" y="439"/>
                </a:cubicBezTo>
                <a:cubicBezTo>
                  <a:pt x="1251" y="437"/>
                  <a:pt x="1250" y="426"/>
                  <a:pt x="1250" y="426"/>
                </a:cubicBezTo>
                <a:cubicBezTo>
                  <a:pt x="1250" y="374"/>
                  <a:pt x="1282" y="326"/>
                  <a:pt x="1320" y="290"/>
                </a:cubicBezTo>
                <a:cubicBezTo>
                  <a:pt x="1324" y="290"/>
                  <a:pt x="1326" y="289"/>
                  <a:pt x="1326" y="289"/>
                </a:cubicBezTo>
                <a:cubicBezTo>
                  <a:pt x="1326" y="289"/>
                  <a:pt x="1326" y="288"/>
                  <a:pt x="1325" y="286"/>
                </a:cubicBezTo>
                <a:cubicBezTo>
                  <a:pt x="1328" y="283"/>
                  <a:pt x="1331" y="281"/>
                  <a:pt x="1334" y="278"/>
                </a:cubicBezTo>
                <a:cubicBezTo>
                  <a:pt x="1331" y="280"/>
                  <a:pt x="1328" y="283"/>
                  <a:pt x="1324" y="285"/>
                </a:cubicBezTo>
                <a:cubicBezTo>
                  <a:pt x="1322" y="282"/>
                  <a:pt x="1318" y="276"/>
                  <a:pt x="1311" y="273"/>
                </a:cubicBezTo>
                <a:cubicBezTo>
                  <a:pt x="1301" y="269"/>
                  <a:pt x="1290" y="274"/>
                  <a:pt x="1290" y="274"/>
                </a:cubicBezTo>
                <a:cubicBezTo>
                  <a:pt x="1290" y="274"/>
                  <a:pt x="1294" y="285"/>
                  <a:pt x="1304" y="289"/>
                </a:cubicBezTo>
                <a:cubicBezTo>
                  <a:pt x="1309" y="291"/>
                  <a:pt x="1314" y="291"/>
                  <a:pt x="1318" y="291"/>
                </a:cubicBezTo>
                <a:cubicBezTo>
                  <a:pt x="1296" y="308"/>
                  <a:pt x="1278" y="329"/>
                  <a:pt x="1263" y="352"/>
                </a:cubicBezTo>
                <a:cubicBezTo>
                  <a:pt x="1252" y="339"/>
                  <a:pt x="1254" y="315"/>
                  <a:pt x="1260" y="300"/>
                </a:cubicBezTo>
                <a:cubicBezTo>
                  <a:pt x="1266" y="285"/>
                  <a:pt x="1279" y="275"/>
                  <a:pt x="1292" y="266"/>
                </a:cubicBezTo>
                <a:cubicBezTo>
                  <a:pt x="1267" y="281"/>
                  <a:pt x="1250" y="301"/>
                  <a:pt x="1251" y="332"/>
                </a:cubicBezTo>
                <a:cubicBezTo>
                  <a:pt x="1251" y="338"/>
                  <a:pt x="1252" y="345"/>
                  <a:pt x="1254" y="350"/>
                </a:cubicBezTo>
                <a:cubicBezTo>
                  <a:pt x="1258" y="359"/>
                  <a:pt x="1259" y="357"/>
                  <a:pt x="1255" y="367"/>
                </a:cubicBezTo>
                <a:cubicBezTo>
                  <a:pt x="1250" y="375"/>
                  <a:pt x="1247" y="384"/>
                  <a:pt x="1244" y="394"/>
                </a:cubicBezTo>
                <a:cubicBezTo>
                  <a:pt x="1244" y="391"/>
                  <a:pt x="1243" y="389"/>
                  <a:pt x="1243" y="387"/>
                </a:cubicBezTo>
                <a:cubicBezTo>
                  <a:pt x="1243" y="383"/>
                  <a:pt x="1242" y="380"/>
                  <a:pt x="1241" y="377"/>
                </a:cubicBezTo>
                <a:cubicBezTo>
                  <a:pt x="1241" y="376"/>
                  <a:pt x="1241" y="375"/>
                  <a:pt x="1240" y="374"/>
                </a:cubicBezTo>
                <a:cubicBezTo>
                  <a:pt x="1240" y="373"/>
                  <a:pt x="1240" y="373"/>
                  <a:pt x="1240" y="373"/>
                </a:cubicBezTo>
                <a:cubicBezTo>
                  <a:pt x="1240" y="373"/>
                  <a:pt x="1240" y="373"/>
                  <a:pt x="1240" y="372"/>
                </a:cubicBezTo>
                <a:cubicBezTo>
                  <a:pt x="1239" y="371"/>
                  <a:pt x="1239" y="369"/>
                  <a:pt x="1239" y="368"/>
                </a:cubicBezTo>
                <a:cubicBezTo>
                  <a:pt x="1236" y="354"/>
                  <a:pt x="1232" y="341"/>
                  <a:pt x="1228" y="327"/>
                </a:cubicBezTo>
                <a:cubicBezTo>
                  <a:pt x="1224" y="314"/>
                  <a:pt x="1219" y="300"/>
                  <a:pt x="1216" y="288"/>
                </a:cubicBezTo>
                <a:cubicBezTo>
                  <a:pt x="1213" y="275"/>
                  <a:pt x="1211" y="263"/>
                  <a:pt x="1209" y="253"/>
                </a:cubicBezTo>
                <a:cubicBezTo>
                  <a:pt x="1209" y="247"/>
                  <a:pt x="1208" y="243"/>
                  <a:pt x="1208" y="238"/>
                </a:cubicBezTo>
                <a:cubicBezTo>
                  <a:pt x="1208" y="234"/>
                  <a:pt x="1208" y="230"/>
                  <a:pt x="1208" y="227"/>
                </a:cubicBezTo>
                <a:cubicBezTo>
                  <a:pt x="1208" y="221"/>
                  <a:pt x="1209" y="218"/>
                  <a:pt x="1209" y="218"/>
                </a:cubicBezTo>
                <a:cubicBezTo>
                  <a:pt x="1209" y="218"/>
                  <a:pt x="1208" y="221"/>
                  <a:pt x="1207" y="227"/>
                </a:cubicBezTo>
                <a:cubicBezTo>
                  <a:pt x="1207" y="230"/>
                  <a:pt x="1207" y="234"/>
                  <a:pt x="1207" y="238"/>
                </a:cubicBezTo>
                <a:cubicBezTo>
                  <a:pt x="1207" y="243"/>
                  <a:pt x="1206" y="247"/>
                  <a:pt x="1207" y="253"/>
                </a:cubicBezTo>
                <a:cubicBezTo>
                  <a:pt x="1207" y="263"/>
                  <a:pt x="1208" y="276"/>
                  <a:pt x="1211" y="289"/>
                </a:cubicBezTo>
                <a:cubicBezTo>
                  <a:pt x="1213" y="302"/>
                  <a:pt x="1216" y="316"/>
                  <a:pt x="1219" y="329"/>
                </a:cubicBezTo>
                <a:cubicBezTo>
                  <a:pt x="1222" y="343"/>
                  <a:pt x="1225" y="357"/>
                  <a:pt x="1227" y="370"/>
                </a:cubicBezTo>
                <a:cubicBezTo>
                  <a:pt x="1227" y="371"/>
                  <a:pt x="1228" y="373"/>
                  <a:pt x="1228" y="374"/>
                </a:cubicBezTo>
                <a:cubicBezTo>
                  <a:pt x="1228" y="376"/>
                  <a:pt x="1228" y="376"/>
                  <a:pt x="1228" y="376"/>
                </a:cubicBezTo>
                <a:cubicBezTo>
                  <a:pt x="1228" y="377"/>
                  <a:pt x="1229" y="378"/>
                  <a:pt x="1229" y="378"/>
                </a:cubicBezTo>
                <a:cubicBezTo>
                  <a:pt x="1229" y="378"/>
                  <a:pt x="1229" y="379"/>
                  <a:pt x="1229" y="379"/>
                </a:cubicBezTo>
                <a:cubicBezTo>
                  <a:pt x="1229" y="382"/>
                  <a:pt x="1230" y="385"/>
                  <a:pt x="1230" y="388"/>
                </a:cubicBezTo>
                <a:cubicBezTo>
                  <a:pt x="1230" y="390"/>
                  <a:pt x="1230" y="391"/>
                  <a:pt x="1230" y="393"/>
                </a:cubicBezTo>
                <a:cubicBezTo>
                  <a:pt x="1226" y="384"/>
                  <a:pt x="1214" y="375"/>
                  <a:pt x="1205" y="370"/>
                </a:cubicBezTo>
                <a:cubicBezTo>
                  <a:pt x="1191" y="363"/>
                  <a:pt x="1186" y="359"/>
                  <a:pt x="1172" y="355"/>
                </a:cubicBezTo>
                <a:cubicBezTo>
                  <a:pt x="1156" y="349"/>
                  <a:pt x="1139" y="331"/>
                  <a:pt x="1149" y="314"/>
                </a:cubicBezTo>
                <a:cubicBezTo>
                  <a:pt x="1158" y="299"/>
                  <a:pt x="1172" y="270"/>
                  <a:pt x="1149" y="259"/>
                </a:cubicBezTo>
                <a:cubicBezTo>
                  <a:pt x="1160" y="265"/>
                  <a:pt x="1161" y="277"/>
                  <a:pt x="1159" y="287"/>
                </a:cubicBezTo>
                <a:cubicBezTo>
                  <a:pt x="1156" y="301"/>
                  <a:pt x="1145" y="309"/>
                  <a:pt x="1141" y="322"/>
                </a:cubicBezTo>
                <a:cubicBezTo>
                  <a:pt x="1129" y="299"/>
                  <a:pt x="1115" y="268"/>
                  <a:pt x="1124" y="242"/>
                </a:cubicBezTo>
                <a:cubicBezTo>
                  <a:pt x="1117" y="259"/>
                  <a:pt x="1121" y="280"/>
                  <a:pt x="1126" y="297"/>
                </a:cubicBezTo>
                <a:cubicBezTo>
                  <a:pt x="1132" y="319"/>
                  <a:pt x="1142" y="341"/>
                  <a:pt x="1160" y="357"/>
                </a:cubicBezTo>
                <a:cubicBezTo>
                  <a:pt x="1140" y="361"/>
                  <a:pt x="1120" y="367"/>
                  <a:pt x="1100" y="372"/>
                </a:cubicBezTo>
                <a:cubicBezTo>
                  <a:pt x="1084" y="376"/>
                  <a:pt x="1075" y="340"/>
                  <a:pt x="1068" y="330"/>
                </a:cubicBezTo>
                <a:cubicBezTo>
                  <a:pt x="1077" y="344"/>
                  <a:pt x="1078" y="366"/>
                  <a:pt x="1093" y="375"/>
                </a:cubicBezTo>
                <a:cubicBezTo>
                  <a:pt x="1082" y="380"/>
                  <a:pt x="1066" y="387"/>
                  <a:pt x="1057" y="375"/>
                </a:cubicBezTo>
                <a:cubicBezTo>
                  <a:pt x="1046" y="361"/>
                  <a:pt x="1050" y="340"/>
                  <a:pt x="1037" y="327"/>
                </a:cubicBezTo>
                <a:cubicBezTo>
                  <a:pt x="1051" y="343"/>
                  <a:pt x="1041" y="379"/>
                  <a:pt x="1065" y="385"/>
                </a:cubicBezTo>
                <a:cubicBezTo>
                  <a:pt x="1080" y="389"/>
                  <a:pt x="1097" y="380"/>
                  <a:pt x="1111" y="377"/>
                </a:cubicBezTo>
                <a:cubicBezTo>
                  <a:pt x="1100" y="387"/>
                  <a:pt x="1093" y="400"/>
                  <a:pt x="1081" y="409"/>
                </a:cubicBezTo>
                <a:cubicBezTo>
                  <a:pt x="1071" y="417"/>
                  <a:pt x="1060" y="422"/>
                  <a:pt x="1047" y="425"/>
                </a:cubicBezTo>
                <a:cubicBezTo>
                  <a:pt x="1062" y="422"/>
                  <a:pt x="1075" y="417"/>
                  <a:pt x="1086" y="408"/>
                </a:cubicBezTo>
                <a:cubicBezTo>
                  <a:pt x="1100" y="398"/>
                  <a:pt x="1109" y="382"/>
                  <a:pt x="1125" y="375"/>
                </a:cubicBezTo>
                <a:cubicBezTo>
                  <a:pt x="1137" y="371"/>
                  <a:pt x="1151" y="369"/>
                  <a:pt x="1164" y="367"/>
                </a:cubicBezTo>
                <a:cubicBezTo>
                  <a:pt x="1175" y="366"/>
                  <a:pt x="1188" y="370"/>
                  <a:pt x="1196" y="376"/>
                </a:cubicBezTo>
                <a:cubicBezTo>
                  <a:pt x="1237" y="408"/>
                  <a:pt x="1240" y="455"/>
                  <a:pt x="1240" y="460"/>
                </a:cubicBezTo>
                <a:cubicBezTo>
                  <a:pt x="1246" y="490"/>
                  <a:pt x="1258" y="518"/>
                  <a:pt x="1262" y="548"/>
                </a:cubicBezTo>
                <a:cubicBezTo>
                  <a:pt x="1270" y="597"/>
                  <a:pt x="1258" y="653"/>
                  <a:pt x="1213" y="679"/>
                </a:cubicBezTo>
                <a:cubicBezTo>
                  <a:pt x="1181" y="697"/>
                  <a:pt x="1145" y="705"/>
                  <a:pt x="1123" y="736"/>
                </a:cubicBezTo>
                <a:cubicBezTo>
                  <a:pt x="1111" y="754"/>
                  <a:pt x="1103" y="775"/>
                  <a:pt x="1096" y="795"/>
                </a:cubicBezTo>
                <a:cubicBezTo>
                  <a:pt x="1074" y="859"/>
                  <a:pt x="1059" y="927"/>
                  <a:pt x="1038" y="991"/>
                </a:cubicBezTo>
                <a:cubicBezTo>
                  <a:pt x="1036" y="970"/>
                  <a:pt x="1031" y="950"/>
                  <a:pt x="1025" y="929"/>
                </a:cubicBezTo>
                <a:cubicBezTo>
                  <a:pt x="1018" y="907"/>
                  <a:pt x="1007" y="886"/>
                  <a:pt x="1002" y="864"/>
                </a:cubicBezTo>
                <a:cubicBezTo>
                  <a:pt x="997" y="844"/>
                  <a:pt x="996" y="823"/>
                  <a:pt x="1008" y="805"/>
                </a:cubicBezTo>
                <a:cubicBezTo>
                  <a:pt x="1018" y="788"/>
                  <a:pt x="1033" y="774"/>
                  <a:pt x="1045" y="759"/>
                </a:cubicBezTo>
                <a:cubicBezTo>
                  <a:pt x="1049" y="753"/>
                  <a:pt x="1051" y="748"/>
                  <a:pt x="1057" y="744"/>
                </a:cubicBezTo>
                <a:cubicBezTo>
                  <a:pt x="1065" y="738"/>
                  <a:pt x="1074" y="732"/>
                  <a:pt x="1082" y="725"/>
                </a:cubicBezTo>
                <a:cubicBezTo>
                  <a:pt x="1099" y="708"/>
                  <a:pt x="1105" y="690"/>
                  <a:pt x="1105" y="667"/>
                </a:cubicBezTo>
                <a:cubicBezTo>
                  <a:pt x="1103" y="653"/>
                  <a:pt x="1094" y="642"/>
                  <a:pt x="1100" y="627"/>
                </a:cubicBezTo>
                <a:cubicBezTo>
                  <a:pt x="1104" y="617"/>
                  <a:pt x="1116" y="613"/>
                  <a:pt x="1123" y="605"/>
                </a:cubicBezTo>
                <a:cubicBezTo>
                  <a:pt x="1129" y="598"/>
                  <a:pt x="1132" y="590"/>
                  <a:pt x="1131" y="582"/>
                </a:cubicBezTo>
                <a:cubicBezTo>
                  <a:pt x="1131" y="610"/>
                  <a:pt x="1096" y="611"/>
                  <a:pt x="1093" y="638"/>
                </a:cubicBezTo>
                <a:cubicBezTo>
                  <a:pt x="1083" y="621"/>
                  <a:pt x="1088" y="609"/>
                  <a:pt x="1101" y="595"/>
                </a:cubicBezTo>
                <a:cubicBezTo>
                  <a:pt x="1111" y="584"/>
                  <a:pt x="1122" y="575"/>
                  <a:pt x="1133" y="565"/>
                </a:cubicBezTo>
                <a:cubicBezTo>
                  <a:pt x="1117" y="579"/>
                  <a:pt x="1082" y="597"/>
                  <a:pt x="1082" y="621"/>
                </a:cubicBezTo>
                <a:cubicBezTo>
                  <a:pt x="1075" y="604"/>
                  <a:pt x="1080" y="592"/>
                  <a:pt x="1090" y="576"/>
                </a:cubicBezTo>
                <a:cubicBezTo>
                  <a:pt x="1081" y="588"/>
                  <a:pt x="1072" y="601"/>
                  <a:pt x="1077" y="616"/>
                </a:cubicBezTo>
                <a:cubicBezTo>
                  <a:pt x="1080" y="628"/>
                  <a:pt x="1087" y="639"/>
                  <a:pt x="1092" y="650"/>
                </a:cubicBezTo>
                <a:cubicBezTo>
                  <a:pt x="1106" y="680"/>
                  <a:pt x="1086" y="708"/>
                  <a:pt x="1062" y="724"/>
                </a:cubicBezTo>
                <a:cubicBezTo>
                  <a:pt x="1070" y="696"/>
                  <a:pt x="1069" y="672"/>
                  <a:pt x="1049" y="649"/>
                </a:cubicBezTo>
                <a:cubicBezTo>
                  <a:pt x="1038" y="637"/>
                  <a:pt x="1025" y="627"/>
                  <a:pt x="1015" y="614"/>
                </a:cubicBezTo>
                <a:cubicBezTo>
                  <a:pt x="1003" y="598"/>
                  <a:pt x="1015" y="584"/>
                  <a:pt x="1028" y="572"/>
                </a:cubicBezTo>
                <a:cubicBezTo>
                  <a:pt x="1041" y="562"/>
                  <a:pt x="1054" y="552"/>
                  <a:pt x="1067" y="541"/>
                </a:cubicBezTo>
                <a:cubicBezTo>
                  <a:pt x="1077" y="534"/>
                  <a:pt x="1080" y="532"/>
                  <a:pt x="1091" y="531"/>
                </a:cubicBezTo>
                <a:cubicBezTo>
                  <a:pt x="1124" y="527"/>
                  <a:pt x="1149" y="509"/>
                  <a:pt x="1169" y="484"/>
                </a:cubicBezTo>
                <a:cubicBezTo>
                  <a:pt x="1156" y="499"/>
                  <a:pt x="1142" y="511"/>
                  <a:pt x="1124" y="518"/>
                </a:cubicBezTo>
                <a:cubicBezTo>
                  <a:pt x="1126" y="513"/>
                  <a:pt x="1129" y="510"/>
                  <a:pt x="1131" y="505"/>
                </a:cubicBezTo>
                <a:cubicBezTo>
                  <a:pt x="1133" y="499"/>
                  <a:pt x="1134" y="492"/>
                  <a:pt x="1137" y="486"/>
                </a:cubicBezTo>
                <a:cubicBezTo>
                  <a:pt x="1142" y="477"/>
                  <a:pt x="1149" y="467"/>
                  <a:pt x="1158" y="460"/>
                </a:cubicBezTo>
                <a:cubicBezTo>
                  <a:pt x="1140" y="473"/>
                  <a:pt x="1135" y="488"/>
                  <a:pt x="1127" y="506"/>
                </a:cubicBezTo>
                <a:cubicBezTo>
                  <a:pt x="1124" y="511"/>
                  <a:pt x="1120" y="519"/>
                  <a:pt x="1115" y="521"/>
                </a:cubicBezTo>
                <a:cubicBezTo>
                  <a:pt x="1105" y="523"/>
                  <a:pt x="1095" y="525"/>
                  <a:pt x="1085" y="525"/>
                </a:cubicBezTo>
                <a:cubicBezTo>
                  <a:pt x="1106" y="505"/>
                  <a:pt x="1122" y="481"/>
                  <a:pt x="1126" y="452"/>
                </a:cubicBezTo>
                <a:cubicBezTo>
                  <a:pt x="1121" y="481"/>
                  <a:pt x="1103" y="503"/>
                  <a:pt x="1081" y="521"/>
                </a:cubicBezTo>
                <a:cubicBezTo>
                  <a:pt x="1080" y="515"/>
                  <a:pt x="1080" y="508"/>
                  <a:pt x="1080" y="502"/>
                </a:cubicBezTo>
                <a:cubicBezTo>
                  <a:pt x="1079" y="493"/>
                  <a:pt x="1076" y="484"/>
                  <a:pt x="1077" y="475"/>
                </a:cubicBezTo>
                <a:cubicBezTo>
                  <a:pt x="1079" y="460"/>
                  <a:pt x="1091" y="448"/>
                  <a:pt x="1100" y="437"/>
                </a:cubicBezTo>
                <a:cubicBezTo>
                  <a:pt x="1093" y="445"/>
                  <a:pt x="1085" y="452"/>
                  <a:pt x="1079" y="461"/>
                </a:cubicBezTo>
                <a:cubicBezTo>
                  <a:pt x="1072" y="475"/>
                  <a:pt x="1075" y="488"/>
                  <a:pt x="1075" y="502"/>
                </a:cubicBezTo>
                <a:cubicBezTo>
                  <a:pt x="1075" y="508"/>
                  <a:pt x="1075" y="513"/>
                  <a:pt x="1075" y="518"/>
                </a:cubicBezTo>
                <a:cubicBezTo>
                  <a:pt x="1075" y="521"/>
                  <a:pt x="1075" y="523"/>
                  <a:pt x="1075" y="526"/>
                </a:cubicBezTo>
                <a:cubicBezTo>
                  <a:pt x="1072" y="529"/>
                  <a:pt x="1068" y="531"/>
                  <a:pt x="1065" y="534"/>
                </a:cubicBezTo>
                <a:cubicBezTo>
                  <a:pt x="1053" y="543"/>
                  <a:pt x="1041" y="551"/>
                  <a:pt x="1029" y="559"/>
                </a:cubicBezTo>
                <a:cubicBezTo>
                  <a:pt x="1008" y="573"/>
                  <a:pt x="986" y="594"/>
                  <a:pt x="1002" y="620"/>
                </a:cubicBezTo>
                <a:cubicBezTo>
                  <a:pt x="1015" y="641"/>
                  <a:pt x="1047" y="660"/>
                  <a:pt x="1047" y="688"/>
                </a:cubicBezTo>
                <a:cubicBezTo>
                  <a:pt x="1040" y="676"/>
                  <a:pt x="1036" y="667"/>
                  <a:pt x="1021" y="664"/>
                </a:cubicBezTo>
                <a:cubicBezTo>
                  <a:pt x="1007" y="663"/>
                  <a:pt x="992" y="666"/>
                  <a:pt x="979" y="660"/>
                </a:cubicBezTo>
                <a:cubicBezTo>
                  <a:pt x="973" y="658"/>
                  <a:pt x="969" y="658"/>
                  <a:pt x="970" y="651"/>
                </a:cubicBezTo>
                <a:cubicBezTo>
                  <a:pt x="971" y="645"/>
                  <a:pt x="973" y="638"/>
                  <a:pt x="973" y="632"/>
                </a:cubicBezTo>
                <a:cubicBezTo>
                  <a:pt x="973" y="622"/>
                  <a:pt x="969" y="613"/>
                  <a:pt x="961" y="608"/>
                </a:cubicBezTo>
                <a:cubicBezTo>
                  <a:pt x="976" y="619"/>
                  <a:pt x="970" y="638"/>
                  <a:pt x="966" y="654"/>
                </a:cubicBezTo>
                <a:cubicBezTo>
                  <a:pt x="948" y="639"/>
                  <a:pt x="946" y="610"/>
                  <a:pt x="944" y="589"/>
                </a:cubicBezTo>
                <a:cubicBezTo>
                  <a:pt x="945" y="611"/>
                  <a:pt x="945" y="636"/>
                  <a:pt x="960" y="654"/>
                </a:cubicBezTo>
                <a:cubicBezTo>
                  <a:pt x="954" y="656"/>
                  <a:pt x="947" y="659"/>
                  <a:pt x="942" y="652"/>
                </a:cubicBezTo>
                <a:cubicBezTo>
                  <a:pt x="936" y="645"/>
                  <a:pt x="933" y="636"/>
                  <a:pt x="927" y="629"/>
                </a:cubicBezTo>
                <a:cubicBezTo>
                  <a:pt x="915" y="616"/>
                  <a:pt x="899" y="611"/>
                  <a:pt x="883" y="608"/>
                </a:cubicBezTo>
                <a:cubicBezTo>
                  <a:pt x="902" y="612"/>
                  <a:pt x="918" y="621"/>
                  <a:pt x="929" y="638"/>
                </a:cubicBezTo>
                <a:cubicBezTo>
                  <a:pt x="934" y="646"/>
                  <a:pt x="936" y="660"/>
                  <a:pt x="947" y="662"/>
                </a:cubicBezTo>
                <a:cubicBezTo>
                  <a:pt x="954" y="663"/>
                  <a:pt x="959" y="658"/>
                  <a:pt x="965" y="659"/>
                </a:cubicBezTo>
                <a:cubicBezTo>
                  <a:pt x="974" y="666"/>
                  <a:pt x="986" y="670"/>
                  <a:pt x="997" y="671"/>
                </a:cubicBezTo>
                <a:cubicBezTo>
                  <a:pt x="1006" y="672"/>
                  <a:pt x="1019" y="670"/>
                  <a:pt x="1027" y="676"/>
                </a:cubicBezTo>
                <a:cubicBezTo>
                  <a:pt x="1035" y="682"/>
                  <a:pt x="1035" y="693"/>
                  <a:pt x="1043" y="699"/>
                </a:cubicBezTo>
                <a:cubicBezTo>
                  <a:pt x="1049" y="705"/>
                  <a:pt x="1040" y="719"/>
                  <a:pt x="1037" y="726"/>
                </a:cubicBezTo>
                <a:cubicBezTo>
                  <a:pt x="1016" y="766"/>
                  <a:pt x="969" y="785"/>
                  <a:pt x="966" y="835"/>
                </a:cubicBezTo>
                <a:cubicBezTo>
                  <a:pt x="962" y="882"/>
                  <a:pt x="988" y="926"/>
                  <a:pt x="994" y="972"/>
                </a:cubicBezTo>
                <a:cubicBezTo>
                  <a:pt x="981" y="937"/>
                  <a:pt x="970" y="901"/>
                  <a:pt x="956" y="867"/>
                </a:cubicBezTo>
                <a:cubicBezTo>
                  <a:pt x="943" y="832"/>
                  <a:pt x="926" y="797"/>
                  <a:pt x="896" y="773"/>
                </a:cubicBezTo>
                <a:cubicBezTo>
                  <a:pt x="883" y="763"/>
                  <a:pt x="866" y="758"/>
                  <a:pt x="850" y="755"/>
                </a:cubicBezTo>
                <a:cubicBezTo>
                  <a:pt x="841" y="754"/>
                  <a:pt x="817" y="755"/>
                  <a:pt x="812" y="745"/>
                </a:cubicBezTo>
                <a:cubicBezTo>
                  <a:pt x="806" y="734"/>
                  <a:pt x="814" y="713"/>
                  <a:pt x="818" y="702"/>
                </a:cubicBezTo>
                <a:cubicBezTo>
                  <a:pt x="821" y="689"/>
                  <a:pt x="824" y="675"/>
                  <a:pt x="826" y="662"/>
                </a:cubicBezTo>
                <a:cubicBezTo>
                  <a:pt x="827" y="644"/>
                  <a:pt x="828" y="627"/>
                  <a:pt x="823" y="610"/>
                </a:cubicBezTo>
                <a:cubicBezTo>
                  <a:pt x="821" y="602"/>
                  <a:pt x="818" y="594"/>
                  <a:pt x="814" y="587"/>
                </a:cubicBezTo>
                <a:cubicBezTo>
                  <a:pt x="812" y="583"/>
                  <a:pt x="810" y="580"/>
                  <a:pt x="807" y="577"/>
                </a:cubicBezTo>
                <a:cubicBezTo>
                  <a:pt x="807" y="572"/>
                  <a:pt x="808" y="568"/>
                  <a:pt x="809" y="563"/>
                </a:cubicBezTo>
                <a:cubicBezTo>
                  <a:pt x="825" y="532"/>
                  <a:pt x="866" y="526"/>
                  <a:pt x="897" y="519"/>
                </a:cubicBezTo>
                <a:cubicBezTo>
                  <a:pt x="908" y="517"/>
                  <a:pt x="917" y="509"/>
                  <a:pt x="929" y="506"/>
                </a:cubicBezTo>
                <a:cubicBezTo>
                  <a:pt x="943" y="503"/>
                  <a:pt x="959" y="503"/>
                  <a:pt x="973" y="496"/>
                </a:cubicBezTo>
                <a:cubicBezTo>
                  <a:pt x="995" y="484"/>
                  <a:pt x="1004" y="459"/>
                  <a:pt x="1019" y="441"/>
                </a:cubicBezTo>
                <a:cubicBezTo>
                  <a:pt x="1021" y="439"/>
                  <a:pt x="1023" y="438"/>
                  <a:pt x="1024" y="436"/>
                </a:cubicBezTo>
                <a:cubicBezTo>
                  <a:pt x="1028" y="431"/>
                  <a:pt x="1034" y="427"/>
                  <a:pt x="1041" y="424"/>
                </a:cubicBezTo>
                <a:cubicBezTo>
                  <a:pt x="1035" y="426"/>
                  <a:pt x="1029" y="429"/>
                  <a:pt x="1025" y="433"/>
                </a:cubicBezTo>
                <a:cubicBezTo>
                  <a:pt x="1023" y="432"/>
                  <a:pt x="1017" y="430"/>
                  <a:pt x="1011" y="432"/>
                </a:cubicBezTo>
                <a:cubicBezTo>
                  <a:pt x="1004" y="435"/>
                  <a:pt x="1001" y="442"/>
                  <a:pt x="1001" y="442"/>
                </a:cubicBezTo>
                <a:cubicBezTo>
                  <a:pt x="1001" y="442"/>
                  <a:pt x="1007" y="445"/>
                  <a:pt x="1013" y="444"/>
                </a:cubicBezTo>
                <a:cubicBezTo>
                  <a:pt x="1008" y="450"/>
                  <a:pt x="1003" y="457"/>
                  <a:pt x="998" y="464"/>
                </a:cubicBezTo>
                <a:cubicBezTo>
                  <a:pt x="991" y="473"/>
                  <a:pt x="984" y="482"/>
                  <a:pt x="974" y="488"/>
                </a:cubicBezTo>
                <a:cubicBezTo>
                  <a:pt x="963" y="495"/>
                  <a:pt x="949" y="494"/>
                  <a:pt x="937" y="496"/>
                </a:cubicBezTo>
                <a:cubicBezTo>
                  <a:pt x="955" y="478"/>
                  <a:pt x="969" y="457"/>
                  <a:pt x="992" y="444"/>
                </a:cubicBezTo>
                <a:cubicBezTo>
                  <a:pt x="972" y="454"/>
                  <a:pt x="957" y="470"/>
                  <a:pt x="941" y="485"/>
                </a:cubicBezTo>
                <a:cubicBezTo>
                  <a:pt x="924" y="501"/>
                  <a:pt x="907" y="510"/>
                  <a:pt x="882" y="513"/>
                </a:cubicBezTo>
                <a:cubicBezTo>
                  <a:pt x="892" y="483"/>
                  <a:pt x="902" y="453"/>
                  <a:pt x="931" y="438"/>
                </a:cubicBezTo>
                <a:cubicBezTo>
                  <a:pt x="900" y="451"/>
                  <a:pt x="889" y="481"/>
                  <a:pt x="877" y="511"/>
                </a:cubicBezTo>
                <a:cubicBezTo>
                  <a:pt x="874" y="516"/>
                  <a:pt x="860" y="516"/>
                  <a:pt x="855" y="517"/>
                </a:cubicBezTo>
                <a:cubicBezTo>
                  <a:pt x="846" y="520"/>
                  <a:pt x="838" y="523"/>
                  <a:pt x="831" y="527"/>
                </a:cubicBezTo>
                <a:cubicBezTo>
                  <a:pt x="816" y="534"/>
                  <a:pt x="798" y="545"/>
                  <a:pt x="793" y="562"/>
                </a:cubicBezTo>
                <a:cubicBezTo>
                  <a:pt x="775" y="546"/>
                  <a:pt x="744" y="527"/>
                  <a:pt x="751" y="499"/>
                </a:cubicBezTo>
                <a:cubicBezTo>
                  <a:pt x="757" y="476"/>
                  <a:pt x="784" y="469"/>
                  <a:pt x="803" y="462"/>
                </a:cubicBezTo>
                <a:cubicBezTo>
                  <a:pt x="780" y="469"/>
                  <a:pt x="756" y="474"/>
                  <a:pt x="747" y="498"/>
                </a:cubicBezTo>
                <a:cubicBezTo>
                  <a:pt x="742" y="475"/>
                  <a:pt x="761" y="458"/>
                  <a:pt x="777" y="445"/>
                </a:cubicBezTo>
                <a:cubicBezTo>
                  <a:pt x="786" y="438"/>
                  <a:pt x="795" y="432"/>
                  <a:pt x="803" y="426"/>
                </a:cubicBezTo>
                <a:cubicBezTo>
                  <a:pt x="809" y="422"/>
                  <a:pt x="819" y="411"/>
                  <a:pt x="825" y="410"/>
                </a:cubicBezTo>
                <a:cubicBezTo>
                  <a:pt x="864" y="409"/>
                  <a:pt x="904" y="402"/>
                  <a:pt x="934" y="377"/>
                </a:cubicBezTo>
                <a:cubicBezTo>
                  <a:pt x="951" y="364"/>
                  <a:pt x="964" y="347"/>
                  <a:pt x="971" y="327"/>
                </a:cubicBezTo>
                <a:cubicBezTo>
                  <a:pt x="972" y="323"/>
                  <a:pt x="973" y="318"/>
                  <a:pt x="974" y="314"/>
                </a:cubicBezTo>
                <a:cubicBezTo>
                  <a:pt x="976" y="314"/>
                  <a:pt x="978" y="313"/>
                  <a:pt x="979" y="313"/>
                </a:cubicBezTo>
                <a:cubicBezTo>
                  <a:pt x="991" y="311"/>
                  <a:pt x="1004" y="305"/>
                  <a:pt x="1018" y="295"/>
                </a:cubicBezTo>
                <a:cubicBezTo>
                  <a:pt x="1021" y="292"/>
                  <a:pt x="1024" y="289"/>
                  <a:pt x="1028" y="286"/>
                </a:cubicBezTo>
                <a:cubicBezTo>
                  <a:pt x="1031" y="282"/>
                  <a:pt x="1034" y="278"/>
                  <a:pt x="1037" y="274"/>
                </a:cubicBezTo>
                <a:cubicBezTo>
                  <a:pt x="1042" y="266"/>
                  <a:pt x="1047" y="257"/>
                  <a:pt x="1050" y="247"/>
                </a:cubicBezTo>
                <a:cubicBezTo>
                  <a:pt x="1057" y="228"/>
                  <a:pt x="1061" y="208"/>
                  <a:pt x="1064" y="187"/>
                </a:cubicBezTo>
                <a:cubicBezTo>
                  <a:pt x="1065" y="182"/>
                  <a:pt x="1066" y="177"/>
                  <a:pt x="1066" y="172"/>
                </a:cubicBezTo>
                <a:cubicBezTo>
                  <a:pt x="1067" y="166"/>
                  <a:pt x="1067" y="161"/>
                  <a:pt x="1068" y="156"/>
                </a:cubicBezTo>
                <a:cubicBezTo>
                  <a:pt x="1068" y="155"/>
                  <a:pt x="1068" y="154"/>
                  <a:pt x="1068" y="153"/>
                </a:cubicBezTo>
                <a:cubicBezTo>
                  <a:pt x="1072" y="150"/>
                  <a:pt x="1077" y="146"/>
                  <a:pt x="1083" y="141"/>
                </a:cubicBezTo>
                <a:cubicBezTo>
                  <a:pt x="1089" y="136"/>
                  <a:pt x="1097" y="131"/>
                  <a:pt x="1107" y="131"/>
                </a:cubicBezTo>
                <a:cubicBezTo>
                  <a:pt x="1111" y="130"/>
                  <a:pt x="1117" y="130"/>
                  <a:pt x="1122" y="131"/>
                </a:cubicBezTo>
                <a:cubicBezTo>
                  <a:pt x="1127" y="132"/>
                  <a:pt x="1133" y="133"/>
                  <a:pt x="1138" y="134"/>
                </a:cubicBezTo>
                <a:cubicBezTo>
                  <a:pt x="1150" y="137"/>
                  <a:pt x="1161" y="139"/>
                  <a:pt x="1172" y="140"/>
                </a:cubicBezTo>
                <a:cubicBezTo>
                  <a:pt x="1183" y="141"/>
                  <a:pt x="1193" y="140"/>
                  <a:pt x="1201" y="138"/>
                </a:cubicBezTo>
                <a:cubicBezTo>
                  <a:pt x="1210" y="135"/>
                  <a:pt x="1216" y="132"/>
                  <a:pt x="1220" y="129"/>
                </a:cubicBezTo>
                <a:cubicBezTo>
                  <a:pt x="1225" y="127"/>
                  <a:pt x="1227" y="125"/>
                  <a:pt x="1227" y="125"/>
                </a:cubicBezTo>
                <a:cubicBezTo>
                  <a:pt x="1227" y="125"/>
                  <a:pt x="1225" y="126"/>
                  <a:pt x="1220" y="129"/>
                </a:cubicBezTo>
                <a:cubicBezTo>
                  <a:pt x="1216" y="131"/>
                  <a:pt x="1209" y="134"/>
                  <a:pt x="1201" y="135"/>
                </a:cubicBezTo>
                <a:cubicBezTo>
                  <a:pt x="1193" y="137"/>
                  <a:pt x="1183" y="137"/>
                  <a:pt x="1172" y="136"/>
                </a:cubicBezTo>
                <a:cubicBezTo>
                  <a:pt x="1162" y="134"/>
                  <a:pt x="1151" y="131"/>
                  <a:pt x="1140" y="127"/>
                </a:cubicBezTo>
                <a:cubicBezTo>
                  <a:pt x="1135" y="126"/>
                  <a:pt x="1129" y="124"/>
                  <a:pt x="1123" y="123"/>
                </a:cubicBezTo>
                <a:cubicBezTo>
                  <a:pt x="1118" y="122"/>
                  <a:pt x="1112" y="121"/>
                  <a:pt x="1106" y="121"/>
                </a:cubicBezTo>
                <a:cubicBezTo>
                  <a:pt x="1100" y="121"/>
                  <a:pt x="1094" y="122"/>
                  <a:pt x="1089" y="125"/>
                </a:cubicBezTo>
                <a:cubicBezTo>
                  <a:pt x="1084" y="127"/>
                  <a:pt x="1080" y="129"/>
                  <a:pt x="1076" y="132"/>
                </a:cubicBezTo>
                <a:cubicBezTo>
                  <a:pt x="1074" y="133"/>
                  <a:pt x="1072" y="134"/>
                  <a:pt x="1071" y="135"/>
                </a:cubicBezTo>
                <a:cubicBezTo>
                  <a:pt x="1071" y="133"/>
                  <a:pt x="1072" y="130"/>
                  <a:pt x="1072" y="127"/>
                </a:cubicBezTo>
                <a:cubicBezTo>
                  <a:pt x="1075" y="108"/>
                  <a:pt x="1080" y="91"/>
                  <a:pt x="1087" y="78"/>
                </a:cubicBezTo>
                <a:cubicBezTo>
                  <a:pt x="1094" y="64"/>
                  <a:pt x="1103" y="54"/>
                  <a:pt x="1110" y="50"/>
                </a:cubicBezTo>
                <a:cubicBezTo>
                  <a:pt x="1114" y="47"/>
                  <a:pt x="1117" y="46"/>
                  <a:pt x="1120" y="45"/>
                </a:cubicBezTo>
                <a:cubicBezTo>
                  <a:pt x="1122" y="45"/>
                  <a:pt x="1123" y="44"/>
                  <a:pt x="1123" y="44"/>
                </a:cubicBezTo>
                <a:cubicBezTo>
                  <a:pt x="1123" y="44"/>
                  <a:pt x="1122" y="45"/>
                  <a:pt x="1120" y="45"/>
                </a:cubicBezTo>
                <a:cubicBezTo>
                  <a:pt x="1117" y="46"/>
                  <a:pt x="1114" y="47"/>
                  <a:pt x="1110" y="49"/>
                </a:cubicBezTo>
                <a:cubicBezTo>
                  <a:pt x="1102" y="53"/>
                  <a:pt x="1092" y="62"/>
                  <a:pt x="1084" y="76"/>
                </a:cubicBezTo>
                <a:cubicBezTo>
                  <a:pt x="1076" y="89"/>
                  <a:pt x="1069" y="107"/>
                  <a:pt x="1064" y="125"/>
                </a:cubicBezTo>
                <a:cubicBezTo>
                  <a:pt x="1064" y="128"/>
                  <a:pt x="1063" y="131"/>
                  <a:pt x="1062" y="134"/>
                </a:cubicBezTo>
                <a:cubicBezTo>
                  <a:pt x="1060" y="133"/>
                  <a:pt x="1058" y="133"/>
                  <a:pt x="1055" y="131"/>
                </a:cubicBezTo>
                <a:cubicBezTo>
                  <a:pt x="1051" y="129"/>
                  <a:pt x="1048" y="126"/>
                  <a:pt x="1044" y="123"/>
                </a:cubicBezTo>
                <a:cubicBezTo>
                  <a:pt x="1038" y="117"/>
                  <a:pt x="1032" y="110"/>
                  <a:pt x="1027" y="102"/>
                </a:cubicBezTo>
                <a:cubicBezTo>
                  <a:pt x="1024" y="98"/>
                  <a:pt x="1022" y="94"/>
                  <a:pt x="1021" y="90"/>
                </a:cubicBezTo>
                <a:cubicBezTo>
                  <a:pt x="1020" y="85"/>
                  <a:pt x="1019" y="80"/>
                  <a:pt x="1018" y="75"/>
                </a:cubicBezTo>
                <a:cubicBezTo>
                  <a:pt x="1017" y="71"/>
                  <a:pt x="1016" y="65"/>
                  <a:pt x="1014" y="61"/>
                </a:cubicBezTo>
                <a:cubicBezTo>
                  <a:pt x="1013" y="58"/>
                  <a:pt x="1011" y="56"/>
                  <a:pt x="1010" y="53"/>
                </a:cubicBezTo>
                <a:cubicBezTo>
                  <a:pt x="1009" y="51"/>
                  <a:pt x="1007" y="49"/>
                  <a:pt x="1005" y="47"/>
                </a:cubicBezTo>
                <a:cubicBezTo>
                  <a:pt x="1005" y="47"/>
                  <a:pt x="1005" y="47"/>
                  <a:pt x="1005" y="48"/>
                </a:cubicBezTo>
                <a:cubicBezTo>
                  <a:pt x="997" y="35"/>
                  <a:pt x="986" y="25"/>
                  <a:pt x="974" y="17"/>
                </a:cubicBezTo>
                <a:cubicBezTo>
                  <a:pt x="961" y="9"/>
                  <a:pt x="948" y="3"/>
                  <a:pt x="934" y="0"/>
                </a:cubicBezTo>
                <a:cubicBezTo>
                  <a:pt x="948" y="4"/>
                  <a:pt x="960" y="11"/>
                  <a:pt x="971" y="20"/>
                </a:cubicBezTo>
                <a:cubicBezTo>
                  <a:pt x="983" y="29"/>
                  <a:pt x="992" y="39"/>
                  <a:pt x="1000" y="51"/>
                </a:cubicBezTo>
                <a:cubicBezTo>
                  <a:pt x="1000" y="51"/>
                  <a:pt x="1000" y="51"/>
                  <a:pt x="1000" y="51"/>
                </a:cubicBezTo>
                <a:cubicBezTo>
                  <a:pt x="1006" y="58"/>
                  <a:pt x="1008" y="67"/>
                  <a:pt x="1009" y="77"/>
                </a:cubicBezTo>
                <a:cubicBezTo>
                  <a:pt x="1010" y="82"/>
                  <a:pt x="1010" y="87"/>
                  <a:pt x="1011" y="92"/>
                </a:cubicBezTo>
                <a:cubicBezTo>
                  <a:pt x="1012" y="94"/>
                  <a:pt x="1013" y="97"/>
                  <a:pt x="1014" y="100"/>
                </a:cubicBezTo>
                <a:cubicBezTo>
                  <a:pt x="1015" y="102"/>
                  <a:pt x="1016" y="105"/>
                  <a:pt x="1017" y="107"/>
                </a:cubicBezTo>
                <a:cubicBezTo>
                  <a:pt x="1022" y="116"/>
                  <a:pt x="1028" y="125"/>
                  <a:pt x="1035" y="133"/>
                </a:cubicBezTo>
                <a:cubicBezTo>
                  <a:pt x="1039" y="137"/>
                  <a:pt x="1042" y="141"/>
                  <a:pt x="1048" y="144"/>
                </a:cubicBezTo>
                <a:cubicBezTo>
                  <a:pt x="1059" y="149"/>
                  <a:pt x="1058" y="155"/>
                  <a:pt x="1058" y="155"/>
                </a:cubicBezTo>
                <a:cubicBezTo>
                  <a:pt x="1057" y="160"/>
                  <a:pt x="1056" y="165"/>
                  <a:pt x="1055" y="170"/>
                </a:cubicBezTo>
                <a:cubicBezTo>
                  <a:pt x="1054" y="175"/>
                  <a:pt x="1053" y="180"/>
                  <a:pt x="1052" y="185"/>
                </a:cubicBezTo>
                <a:cubicBezTo>
                  <a:pt x="1047" y="205"/>
                  <a:pt x="1042" y="224"/>
                  <a:pt x="1034" y="241"/>
                </a:cubicBezTo>
                <a:cubicBezTo>
                  <a:pt x="1030" y="249"/>
                  <a:pt x="1026" y="256"/>
                  <a:pt x="1021" y="263"/>
                </a:cubicBezTo>
                <a:cubicBezTo>
                  <a:pt x="1018" y="266"/>
                  <a:pt x="1016" y="269"/>
                  <a:pt x="1013" y="271"/>
                </a:cubicBezTo>
                <a:cubicBezTo>
                  <a:pt x="1011" y="273"/>
                  <a:pt x="1008" y="276"/>
                  <a:pt x="1005" y="278"/>
                </a:cubicBezTo>
                <a:cubicBezTo>
                  <a:pt x="994" y="285"/>
                  <a:pt x="983" y="289"/>
                  <a:pt x="976" y="289"/>
                </a:cubicBezTo>
                <a:cubicBezTo>
                  <a:pt x="976" y="289"/>
                  <a:pt x="976" y="289"/>
                  <a:pt x="975" y="289"/>
                </a:cubicBezTo>
                <a:cubicBezTo>
                  <a:pt x="975" y="283"/>
                  <a:pt x="974" y="277"/>
                  <a:pt x="977" y="272"/>
                </a:cubicBezTo>
                <a:cubicBezTo>
                  <a:pt x="987" y="258"/>
                  <a:pt x="997" y="240"/>
                  <a:pt x="995" y="222"/>
                </a:cubicBezTo>
                <a:cubicBezTo>
                  <a:pt x="992" y="205"/>
                  <a:pt x="984" y="189"/>
                  <a:pt x="980" y="172"/>
                </a:cubicBezTo>
                <a:cubicBezTo>
                  <a:pt x="983" y="188"/>
                  <a:pt x="990" y="204"/>
                  <a:pt x="991" y="220"/>
                </a:cubicBezTo>
                <a:cubicBezTo>
                  <a:pt x="993" y="237"/>
                  <a:pt x="983" y="254"/>
                  <a:pt x="972" y="267"/>
                </a:cubicBezTo>
                <a:cubicBezTo>
                  <a:pt x="966" y="239"/>
                  <a:pt x="960" y="210"/>
                  <a:pt x="945" y="185"/>
                </a:cubicBezTo>
                <a:cubicBezTo>
                  <a:pt x="934" y="165"/>
                  <a:pt x="919" y="149"/>
                  <a:pt x="903" y="133"/>
                </a:cubicBezTo>
                <a:cubicBezTo>
                  <a:pt x="918" y="151"/>
                  <a:pt x="934" y="169"/>
                  <a:pt x="943" y="191"/>
                </a:cubicBezTo>
                <a:cubicBezTo>
                  <a:pt x="949" y="204"/>
                  <a:pt x="954" y="218"/>
                  <a:pt x="956" y="233"/>
                </a:cubicBezTo>
                <a:cubicBezTo>
                  <a:pt x="958" y="250"/>
                  <a:pt x="963" y="268"/>
                  <a:pt x="964" y="285"/>
                </a:cubicBezTo>
                <a:cubicBezTo>
                  <a:pt x="964" y="292"/>
                  <a:pt x="964" y="298"/>
                  <a:pt x="963" y="304"/>
                </a:cubicBezTo>
                <a:cubicBezTo>
                  <a:pt x="961" y="313"/>
                  <a:pt x="961" y="313"/>
                  <a:pt x="961" y="313"/>
                </a:cubicBezTo>
                <a:cubicBezTo>
                  <a:pt x="961" y="313"/>
                  <a:pt x="961" y="313"/>
                  <a:pt x="961" y="313"/>
                </a:cubicBezTo>
                <a:cubicBezTo>
                  <a:pt x="948" y="357"/>
                  <a:pt x="900" y="382"/>
                  <a:pt x="854" y="384"/>
                </a:cubicBezTo>
                <a:cubicBezTo>
                  <a:pt x="872" y="366"/>
                  <a:pt x="887" y="345"/>
                  <a:pt x="891" y="319"/>
                </a:cubicBezTo>
                <a:cubicBezTo>
                  <a:pt x="895" y="292"/>
                  <a:pt x="887" y="264"/>
                  <a:pt x="873" y="240"/>
                </a:cubicBezTo>
                <a:cubicBezTo>
                  <a:pt x="843" y="189"/>
                  <a:pt x="794" y="168"/>
                  <a:pt x="736" y="163"/>
                </a:cubicBezTo>
                <a:cubicBezTo>
                  <a:pt x="797" y="173"/>
                  <a:pt x="848" y="201"/>
                  <a:pt x="869" y="262"/>
                </a:cubicBezTo>
                <a:cubicBezTo>
                  <a:pt x="861" y="262"/>
                  <a:pt x="855" y="268"/>
                  <a:pt x="847" y="270"/>
                </a:cubicBezTo>
                <a:cubicBezTo>
                  <a:pt x="838" y="273"/>
                  <a:pt x="829" y="275"/>
                  <a:pt x="820" y="277"/>
                </a:cubicBezTo>
                <a:cubicBezTo>
                  <a:pt x="811" y="280"/>
                  <a:pt x="801" y="280"/>
                  <a:pt x="791" y="281"/>
                </a:cubicBezTo>
                <a:cubicBezTo>
                  <a:pt x="787" y="281"/>
                  <a:pt x="784" y="281"/>
                  <a:pt x="780" y="281"/>
                </a:cubicBezTo>
                <a:cubicBezTo>
                  <a:pt x="774" y="280"/>
                  <a:pt x="776" y="278"/>
                  <a:pt x="774" y="273"/>
                </a:cubicBezTo>
                <a:cubicBezTo>
                  <a:pt x="758" y="239"/>
                  <a:pt x="722" y="215"/>
                  <a:pt x="688" y="203"/>
                </a:cubicBezTo>
                <a:cubicBezTo>
                  <a:pt x="705" y="210"/>
                  <a:pt x="720" y="220"/>
                  <a:pt x="734" y="232"/>
                </a:cubicBezTo>
                <a:cubicBezTo>
                  <a:pt x="747" y="244"/>
                  <a:pt x="764" y="260"/>
                  <a:pt x="768" y="278"/>
                </a:cubicBezTo>
                <a:cubicBezTo>
                  <a:pt x="745" y="271"/>
                  <a:pt x="725" y="257"/>
                  <a:pt x="702" y="251"/>
                </a:cubicBezTo>
                <a:cubicBezTo>
                  <a:pt x="683" y="246"/>
                  <a:pt x="664" y="246"/>
                  <a:pt x="644" y="250"/>
                </a:cubicBezTo>
                <a:cubicBezTo>
                  <a:pt x="663" y="248"/>
                  <a:pt x="682" y="249"/>
                  <a:pt x="701" y="255"/>
                </a:cubicBezTo>
                <a:cubicBezTo>
                  <a:pt x="725" y="263"/>
                  <a:pt x="744" y="278"/>
                  <a:pt x="767" y="287"/>
                </a:cubicBezTo>
                <a:cubicBezTo>
                  <a:pt x="787" y="292"/>
                  <a:pt x="807" y="292"/>
                  <a:pt x="827" y="289"/>
                </a:cubicBezTo>
                <a:cubicBezTo>
                  <a:pt x="831" y="288"/>
                  <a:pt x="871" y="278"/>
                  <a:pt x="871" y="279"/>
                </a:cubicBezTo>
                <a:cubicBezTo>
                  <a:pt x="874" y="295"/>
                  <a:pt x="877" y="313"/>
                  <a:pt x="870" y="329"/>
                </a:cubicBezTo>
                <a:cubicBezTo>
                  <a:pt x="860" y="352"/>
                  <a:pt x="838" y="370"/>
                  <a:pt x="818" y="384"/>
                </a:cubicBezTo>
                <a:cubicBezTo>
                  <a:pt x="782" y="409"/>
                  <a:pt x="726" y="430"/>
                  <a:pt x="714" y="477"/>
                </a:cubicBezTo>
                <a:cubicBezTo>
                  <a:pt x="708" y="470"/>
                  <a:pt x="700" y="463"/>
                  <a:pt x="699" y="454"/>
                </a:cubicBezTo>
                <a:cubicBezTo>
                  <a:pt x="698" y="445"/>
                  <a:pt x="703" y="435"/>
                  <a:pt x="706" y="427"/>
                </a:cubicBezTo>
                <a:cubicBezTo>
                  <a:pt x="712" y="406"/>
                  <a:pt x="705" y="389"/>
                  <a:pt x="695" y="371"/>
                </a:cubicBezTo>
                <a:cubicBezTo>
                  <a:pt x="697" y="362"/>
                  <a:pt x="700" y="344"/>
                  <a:pt x="699" y="334"/>
                </a:cubicBezTo>
                <a:cubicBezTo>
                  <a:pt x="698" y="317"/>
                  <a:pt x="682" y="305"/>
                  <a:pt x="676" y="290"/>
                </a:cubicBezTo>
                <a:cubicBezTo>
                  <a:pt x="680" y="304"/>
                  <a:pt x="692" y="315"/>
                  <a:pt x="696" y="330"/>
                </a:cubicBezTo>
                <a:cubicBezTo>
                  <a:pt x="697" y="339"/>
                  <a:pt x="692" y="355"/>
                  <a:pt x="690" y="364"/>
                </a:cubicBezTo>
                <a:cubicBezTo>
                  <a:pt x="677" y="342"/>
                  <a:pt x="657" y="314"/>
                  <a:pt x="631" y="307"/>
                </a:cubicBezTo>
                <a:cubicBezTo>
                  <a:pt x="664" y="319"/>
                  <a:pt x="689" y="364"/>
                  <a:pt x="698" y="396"/>
                </a:cubicBezTo>
                <a:cubicBezTo>
                  <a:pt x="704" y="419"/>
                  <a:pt x="685" y="436"/>
                  <a:pt x="688" y="458"/>
                </a:cubicBezTo>
                <a:cubicBezTo>
                  <a:pt x="689" y="469"/>
                  <a:pt x="697" y="477"/>
                  <a:pt x="703" y="486"/>
                </a:cubicBezTo>
                <a:cubicBezTo>
                  <a:pt x="706" y="489"/>
                  <a:pt x="711" y="494"/>
                  <a:pt x="711" y="498"/>
                </a:cubicBezTo>
                <a:cubicBezTo>
                  <a:pt x="683" y="482"/>
                  <a:pt x="646" y="469"/>
                  <a:pt x="636" y="433"/>
                </a:cubicBezTo>
                <a:cubicBezTo>
                  <a:pt x="641" y="458"/>
                  <a:pt x="661" y="475"/>
                  <a:pt x="681" y="488"/>
                </a:cubicBezTo>
                <a:cubicBezTo>
                  <a:pt x="692" y="495"/>
                  <a:pt x="706" y="499"/>
                  <a:pt x="713" y="511"/>
                </a:cubicBezTo>
                <a:cubicBezTo>
                  <a:pt x="720" y="523"/>
                  <a:pt x="723" y="537"/>
                  <a:pt x="731" y="549"/>
                </a:cubicBezTo>
                <a:cubicBezTo>
                  <a:pt x="746" y="569"/>
                  <a:pt x="771" y="585"/>
                  <a:pt x="781" y="608"/>
                </a:cubicBezTo>
                <a:cubicBezTo>
                  <a:pt x="789" y="629"/>
                  <a:pt x="785" y="655"/>
                  <a:pt x="778" y="675"/>
                </a:cubicBezTo>
                <a:cubicBezTo>
                  <a:pt x="770" y="701"/>
                  <a:pt x="757" y="727"/>
                  <a:pt x="761" y="754"/>
                </a:cubicBezTo>
                <a:cubicBezTo>
                  <a:pt x="765" y="780"/>
                  <a:pt x="786" y="795"/>
                  <a:pt x="809" y="802"/>
                </a:cubicBezTo>
                <a:cubicBezTo>
                  <a:pt x="827" y="808"/>
                  <a:pt x="850" y="807"/>
                  <a:pt x="864" y="822"/>
                </a:cubicBezTo>
                <a:cubicBezTo>
                  <a:pt x="880" y="840"/>
                  <a:pt x="889" y="865"/>
                  <a:pt x="896" y="888"/>
                </a:cubicBezTo>
                <a:cubicBezTo>
                  <a:pt x="842" y="855"/>
                  <a:pt x="774" y="850"/>
                  <a:pt x="728" y="806"/>
                </a:cubicBezTo>
                <a:cubicBezTo>
                  <a:pt x="708" y="787"/>
                  <a:pt x="690" y="766"/>
                  <a:pt x="668" y="749"/>
                </a:cubicBezTo>
                <a:cubicBezTo>
                  <a:pt x="668" y="749"/>
                  <a:pt x="667" y="749"/>
                  <a:pt x="667" y="748"/>
                </a:cubicBezTo>
                <a:cubicBezTo>
                  <a:pt x="666" y="747"/>
                  <a:pt x="665" y="746"/>
                  <a:pt x="664" y="745"/>
                </a:cubicBezTo>
                <a:cubicBezTo>
                  <a:pt x="661" y="742"/>
                  <a:pt x="659" y="739"/>
                  <a:pt x="656" y="735"/>
                </a:cubicBezTo>
                <a:cubicBezTo>
                  <a:pt x="656" y="735"/>
                  <a:pt x="656" y="735"/>
                  <a:pt x="655" y="735"/>
                </a:cubicBezTo>
                <a:cubicBezTo>
                  <a:pt x="653" y="731"/>
                  <a:pt x="650" y="727"/>
                  <a:pt x="646" y="723"/>
                </a:cubicBezTo>
                <a:cubicBezTo>
                  <a:pt x="645" y="720"/>
                  <a:pt x="644" y="718"/>
                  <a:pt x="642" y="716"/>
                </a:cubicBezTo>
                <a:cubicBezTo>
                  <a:pt x="642" y="715"/>
                  <a:pt x="642" y="715"/>
                  <a:pt x="642" y="714"/>
                </a:cubicBezTo>
                <a:cubicBezTo>
                  <a:pt x="641" y="707"/>
                  <a:pt x="640" y="699"/>
                  <a:pt x="643" y="691"/>
                </a:cubicBezTo>
                <a:cubicBezTo>
                  <a:pt x="643" y="689"/>
                  <a:pt x="644" y="687"/>
                  <a:pt x="645" y="685"/>
                </a:cubicBezTo>
                <a:cubicBezTo>
                  <a:pt x="646" y="683"/>
                  <a:pt x="647" y="681"/>
                  <a:pt x="648" y="679"/>
                </a:cubicBezTo>
                <a:cubicBezTo>
                  <a:pt x="651" y="675"/>
                  <a:pt x="653" y="672"/>
                  <a:pt x="657" y="668"/>
                </a:cubicBezTo>
                <a:cubicBezTo>
                  <a:pt x="663" y="661"/>
                  <a:pt x="670" y="653"/>
                  <a:pt x="675" y="645"/>
                </a:cubicBezTo>
                <a:cubicBezTo>
                  <a:pt x="677" y="641"/>
                  <a:pt x="679" y="637"/>
                  <a:pt x="681" y="633"/>
                </a:cubicBezTo>
                <a:cubicBezTo>
                  <a:pt x="682" y="629"/>
                  <a:pt x="684" y="625"/>
                  <a:pt x="685" y="622"/>
                </a:cubicBezTo>
                <a:cubicBezTo>
                  <a:pt x="686" y="618"/>
                  <a:pt x="687" y="615"/>
                  <a:pt x="688" y="612"/>
                </a:cubicBezTo>
                <a:cubicBezTo>
                  <a:pt x="688" y="609"/>
                  <a:pt x="688" y="607"/>
                  <a:pt x="689" y="604"/>
                </a:cubicBezTo>
                <a:cubicBezTo>
                  <a:pt x="689" y="600"/>
                  <a:pt x="690" y="598"/>
                  <a:pt x="690" y="598"/>
                </a:cubicBezTo>
                <a:cubicBezTo>
                  <a:pt x="690" y="598"/>
                  <a:pt x="689" y="600"/>
                  <a:pt x="688" y="604"/>
                </a:cubicBezTo>
                <a:cubicBezTo>
                  <a:pt x="688" y="606"/>
                  <a:pt x="687" y="609"/>
                  <a:pt x="686" y="612"/>
                </a:cubicBezTo>
                <a:cubicBezTo>
                  <a:pt x="685" y="615"/>
                  <a:pt x="684" y="618"/>
                  <a:pt x="683" y="621"/>
                </a:cubicBezTo>
                <a:cubicBezTo>
                  <a:pt x="682" y="625"/>
                  <a:pt x="680" y="628"/>
                  <a:pt x="678" y="632"/>
                </a:cubicBezTo>
                <a:cubicBezTo>
                  <a:pt x="676" y="636"/>
                  <a:pt x="674" y="639"/>
                  <a:pt x="672" y="643"/>
                </a:cubicBezTo>
                <a:cubicBezTo>
                  <a:pt x="666" y="650"/>
                  <a:pt x="659" y="657"/>
                  <a:pt x="652" y="664"/>
                </a:cubicBezTo>
                <a:cubicBezTo>
                  <a:pt x="649" y="667"/>
                  <a:pt x="645" y="671"/>
                  <a:pt x="642" y="675"/>
                </a:cubicBezTo>
                <a:cubicBezTo>
                  <a:pt x="641" y="677"/>
                  <a:pt x="639" y="679"/>
                  <a:pt x="638" y="681"/>
                </a:cubicBezTo>
                <a:cubicBezTo>
                  <a:pt x="637" y="684"/>
                  <a:pt x="636" y="686"/>
                  <a:pt x="635" y="688"/>
                </a:cubicBezTo>
                <a:cubicBezTo>
                  <a:pt x="634" y="690"/>
                  <a:pt x="634" y="692"/>
                  <a:pt x="633" y="694"/>
                </a:cubicBezTo>
                <a:cubicBezTo>
                  <a:pt x="631" y="686"/>
                  <a:pt x="629" y="678"/>
                  <a:pt x="628" y="670"/>
                </a:cubicBezTo>
                <a:cubicBezTo>
                  <a:pt x="625" y="654"/>
                  <a:pt x="624" y="638"/>
                  <a:pt x="626" y="623"/>
                </a:cubicBezTo>
                <a:cubicBezTo>
                  <a:pt x="627" y="609"/>
                  <a:pt x="633" y="595"/>
                  <a:pt x="638" y="585"/>
                </a:cubicBezTo>
                <a:cubicBezTo>
                  <a:pt x="644" y="574"/>
                  <a:pt x="650" y="566"/>
                  <a:pt x="654" y="560"/>
                </a:cubicBezTo>
                <a:cubicBezTo>
                  <a:pt x="659" y="555"/>
                  <a:pt x="661" y="552"/>
                  <a:pt x="661" y="552"/>
                </a:cubicBezTo>
                <a:cubicBezTo>
                  <a:pt x="661" y="552"/>
                  <a:pt x="658" y="555"/>
                  <a:pt x="654" y="560"/>
                </a:cubicBezTo>
                <a:cubicBezTo>
                  <a:pt x="649" y="565"/>
                  <a:pt x="642" y="573"/>
                  <a:pt x="636" y="583"/>
                </a:cubicBezTo>
                <a:cubicBezTo>
                  <a:pt x="629" y="594"/>
                  <a:pt x="623" y="607"/>
                  <a:pt x="620" y="622"/>
                </a:cubicBezTo>
                <a:cubicBezTo>
                  <a:pt x="619" y="624"/>
                  <a:pt x="619" y="626"/>
                  <a:pt x="618" y="628"/>
                </a:cubicBezTo>
                <a:cubicBezTo>
                  <a:pt x="618" y="630"/>
                  <a:pt x="618" y="632"/>
                  <a:pt x="618" y="634"/>
                </a:cubicBezTo>
                <a:cubicBezTo>
                  <a:pt x="617" y="638"/>
                  <a:pt x="617" y="642"/>
                  <a:pt x="617" y="646"/>
                </a:cubicBezTo>
                <a:cubicBezTo>
                  <a:pt x="617" y="654"/>
                  <a:pt x="617" y="663"/>
                  <a:pt x="618" y="671"/>
                </a:cubicBezTo>
                <a:cubicBezTo>
                  <a:pt x="619" y="680"/>
                  <a:pt x="620" y="690"/>
                  <a:pt x="622" y="699"/>
                </a:cubicBezTo>
                <a:cubicBezTo>
                  <a:pt x="619" y="697"/>
                  <a:pt x="617" y="694"/>
                  <a:pt x="613" y="692"/>
                </a:cubicBezTo>
                <a:cubicBezTo>
                  <a:pt x="609" y="688"/>
                  <a:pt x="604" y="684"/>
                  <a:pt x="599" y="680"/>
                </a:cubicBezTo>
                <a:cubicBezTo>
                  <a:pt x="596" y="678"/>
                  <a:pt x="594" y="676"/>
                  <a:pt x="592" y="673"/>
                </a:cubicBezTo>
                <a:cubicBezTo>
                  <a:pt x="589" y="671"/>
                  <a:pt x="587" y="669"/>
                  <a:pt x="585" y="666"/>
                </a:cubicBezTo>
                <a:cubicBezTo>
                  <a:pt x="577" y="657"/>
                  <a:pt x="571" y="645"/>
                  <a:pt x="569" y="633"/>
                </a:cubicBezTo>
                <a:cubicBezTo>
                  <a:pt x="567" y="622"/>
                  <a:pt x="569" y="610"/>
                  <a:pt x="574" y="602"/>
                </a:cubicBezTo>
                <a:cubicBezTo>
                  <a:pt x="579" y="593"/>
                  <a:pt x="586" y="588"/>
                  <a:pt x="591" y="585"/>
                </a:cubicBezTo>
                <a:cubicBezTo>
                  <a:pt x="596" y="582"/>
                  <a:pt x="599" y="580"/>
                  <a:pt x="599" y="580"/>
                </a:cubicBezTo>
                <a:cubicBezTo>
                  <a:pt x="599" y="580"/>
                  <a:pt x="596" y="582"/>
                  <a:pt x="590" y="584"/>
                </a:cubicBezTo>
                <a:cubicBezTo>
                  <a:pt x="585" y="587"/>
                  <a:pt x="578" y="592"/>
                  <a:pt x="572" y="600"/>
                </a:cubicBezTo>
                <a:cubicBezTo>
                  <a:pt x="566" y="609"/>
                  <a:pt x="562" y="621"/>
                  <a:pt x="564" y="634"/>
                </a:cubicBezTo>
                <a:cubicBezTo>
                  <a:pt x="565" y="647"/>
                  <a:pt x="571" y="660"/>
                  <a:pt x="579" y="671"/>
                </a:cubicBezTo>
                <a:cubicBezTo>
                  <a:pt x="581" y="674"/>
                  <a:pt x="583" y="677"/>
                  <a:pt x="585" y="680"/>
                </a:cubicBezTo>
                <a:cubicBezTo>
                  <a:pt x="587" y="682"/>
                  <a:pt x="590" y="685"/>
                  <a:pt x="592" y="687"/>
                </a:cubicBezTo>
                <a:cubicBezTo>
                  <a:pt x="597" y="692"/>
                  <a:pt x="602" y="696"/>
                  <a:pt x="606" y="700"/>
                </a:cubicBezTo>
                <a:cubicBezTo>
                  <a:pt x="615" y="709"/>
                  <a:pt x="623" y="717"/>
                  <a:pt x="629" y="724"/>
                </a:cubicBezTo>
                <a:cubicBezTo>
                  <a:pt x="631" y="726"/>
                  <a:pt x="633" y="728"/>
                  <a:pt x="634" y="730"/>
                </a:cubicBezTo>
                <a:cubicBezTo>
                  <a:pt x="635" y="732"/>
                  <a:pt x="636" y="733"/>
                  <a:pt x="636" y="734"/>
                </a:cubicBezTo>
                <a:cubicBezTo>
                  <a:pt x="637" y="735"/>
                  <a:pt x="637" y="735"/>
                  <a:pt x="637" y="735"/>
                </a:cubicBezTo>
                <a:cubicBezTo>
                  <a:pt x="610" y="728"/>
                  <a:pt x="581" y="730"/>
                  <a:pt x="555" y="733"/>
                </a:cubicBezTo>
                <a:cubicBezTo>
                  <a:pt x="542" y="734"/>
                  <a:pt x="522" y="740"/>
                  <a:pt x="510" y="732"/>
                </a:cubicBezTo>
                <a:cubicBezTo>
                  <a:pt x="501" y="726"/>
                  <a:pt x="498" y="712"/>
                  <a:pt x="495" y="703"/>
                </a:cubicBezTo>
                <a:cubicBezTo>
                  <a:pt x="487" y="670"/>
                  <a:pt x="485" y="637"/>
                  <a:pt x="492" y="604"/>
                </a:cubicBezTo>
                <a:cubicBezTo>
                  <a:pt x="496" y="587"/>
                  <a:pt x="499" y="571"/>
                  <a:pt x="510" y="558"/>
                </a:cubicBezTo>
                <a:cubicBezTo>
                  <a:pt x="523" y="543"/>
                  <a:pt x="540" y="533"/>
                  <a:pt x="553" y="519"/>
                </a:cubicBezTo>
                <a:cubicBezTo>
                  <a:pt x="559" y="512"/>
                  <a:pt x="564" y="505"/>
                  <a:pt x="567" y="497"/>
                </a:cubicBezTo>
                <a:cubicBezTo>
                  <a:pt x="570" y="489"/>
                  <a:pt x="571" y="480"/>
                  <a:pt x="571" y="471"/>
                </a:cubicBezTo>
                <a:cubicBezTo>
                  <a:pt x="570" y="466"/>
                  <a:pt x="568" y="464"/>
                  <a:pt x="573" y="460"/>
                </a:cubicBezTo>
                <a:cubicBezTo>
                  <a:pt x="577" y="457"/>
                  <a:pt x="581" y="453"/>
                  <a:pt x="584" y="449"/>
                </a:cubicBezTo>
                <a:cubicBezTo>
                  <a:pt x="609" y="419"/>
                  <a:pt x="610" y="377"/>
                  <a:pt x="628" y="344"/>
                </a:cubicBezTo>
                <a:cubicBezTo>
                  <a:pt x="607" y="377"/>
                  <a:pt x="603" y="431"/>
                  <a:pt x="568" y="453"/>
                </a:cubicBezTo>
                <a:cubicBezTo>
                  <a:pt x="562" y="427"/>
                  <a:pt x="550" y="402"/>
                  <a:pt x="547" y="376"/>
                </a:cubicBezTo>
                <a:cubicBezTo>
                  <a:pt x="544" y="351"/>
                  <a:pt x="557" y="336"/>
                  <a:pt x="580" y="327"/>
                </a:cubicBezTo>
                <a:cubicBezTo>
                  <a:pt x="556" y="335"/>
                  <a:pt x="541" y="350"/>
                  <a:pt x="543" y="376"/>
                </a:cubicBezTo>
                <a:cubicBezTo>
                  <a:pt x="544" y="405"/>
                  <a:pt x="556" y="432"/>
                  <a:pt x="559" y="461"/>
                </a:cubicBezTo>
                <a:cubicBezTo>
                  <a:pt x="560" y="466"/>
                  <a:pt x="562" y="492"/>
                  <a:pt x="553" y="488"/>
                </a:cubicBezTo>
                <a:cubicBezTo>
                  <a:pt x="540" y="483"/>
                  <a:pt x="532" y="472"/>
                  <a:pt x="523" y="462"/>
                </a:cubicBezTo>
                <a:cubicBezTo>
                  <a:pt x="505" y="442"/>
                  <a:pt x="493" y="419"/>
                  <a:pt x="501" y="392"/>
                </a:cubicBezTo>
                <a:cubicBezTo>
                  <a:pt x="493" y="412"/>
                  <a:pt x="497" y="432"/>
                  <a:pt x="508" y="451"/>
                </a:cubicBezTo>
                <a:cubicBezTo>
                  <a:pt x="517" y="466"/>
                  <a:pt x="534" y="492"/>
                  <a:pt x="553" y="497"/>
                </a:cubicBezTo>
                <a:cubicBezTo>
                  <a:pt x="544" y="512"/>
                  <a:pt x="526" y="522"/>
                  <a:pt x="512" y="532"/>
                </a:cubicBezTo>
                <a:cubicBezTo>
                  <a:pt x="504" y="538"/>
                  <a:pt x="498" y="545"/>
                  <a:pt x="492" y="552"/>
                </a:cubicBezTo>
                <a:cubicBezTo>
                  <a:pt x="492" y="551"/>
                  <a:pt x="492" y="549"/>
                  <a:pt x="491" y="547"/>
                </a:cubicBezTo>
                <a:cubicBezTo>
                  <a:pt x="491" y="544"/>
                  <a:pt x="491" y="542"/>
                  <a:pt x="490" y="539"/>
                </a:cubicBezTo>
                <a:cubicBezTo>
                  <a:pt x="490" y="537"/>
                  <a:pt x="489" y="534"/>
                  <a:pt x="488" y="531"/>
                </a:cubicBezTo>
                <a:cubicBezTo>
                  <a:pt x="487" y="526"/>
                  <a:pt x="485" y="521"/>
                  <a:pt x="484" y="515"/>
                </a:cubicBezTo>
                <a:cubicBezTo>
                  <a:pt x="482" y="510"/>
                  <a:pt x="480" y="505"/>
                  <a:pt x="479" y="499"/>
                </a:cubicBezTo>
                <a:cubicBezTo>
                  <a:pt x="477" y="494"/>
                  <a:pt x="476" y="488"/>
                  <a:pt x="474" y="483"/>
                </a:cubicBezTo>
                <a:cubicBezTo>
                  <a:pt x="472" y="477"/>
                  <a:pt x="471" y="471"/>
                  <a:pt x="470" y="465"/>
                </a:cubicBezTo>
                <a:cubicBezTo>
                  <a:pt x="464" y="441"/>
                  <a:pt x="459" y="414"/>
                  <a:pt x="456" y="388"/>
                </a:cubicBezTo>
                <a:cubicBezTo>
                  <a:pt x="455" y="379"/>
                  <a:pt x="456" y="360"/>
                  <a:pt x="458" y="353"/>
                </a:cubicBezTo>
                <a:cubicBezTo>
                  <a:pt x="461" y="347"/>
                  <a:pt x="464" y="338"/>
                  <a:pt x="469" y="327"/>
                </a:cubicBezTo>
                <a:cubicBezTo>
                  <a:pt x="474" y="317"/>
                  <a:pt x="480" y="304"/>
                  <a:pt x="487" y="292"/>
                </a:cubicBezTo>
                <a:cubicBezTo>
                  <a:pt x="491" y="286"/>
                  <a:pt x="495" y="280"/>
                  <a:pt x="500" y="274"/>
                </a:cubicBezTo>
                <a:cubicBezTo>
                  <a:pt x="504" y="269"/>
                  <a:pt x="510" y="263"/>
                  <a:pt x="516" y="260"/>
                </a:cubicBezTo>
                <a:cubicBezTo>
                  <a:pt x="529" y="253"/>
                  <a:pt x="545" y="250"/>
                  <a:pt x="558" y="241"/>
                </a:cubicBezTo>
                <a:cubicBezTo>
                  <a:pt x="565" y="237"/>
                  <a:pt x="570" y="232"/>
                  <a:pt x="574" y="226"/>
                </a:cubicBezTo>
                <a:cubicBezTo>
                  <a:pt x="575" y="225"/>
                  <a:pt x="576" y="223"/>
                  <a:pt x="577" y="222"/>
                </a:cubicBezTo>
                <a:cubicBezTo>
                  <a:pt x="578" y="220"/>
                  <a:pt x="579" y="219"/>
                  <a:pt x="580" y="217"/>
                </a:cubicBezTo>
                <a:cubicBezTo>
                  <a:pt x="582" y="215"/>
                  <a:pt x="583" y="212"/>
                  <a:pt x="584" y="209"/>
                </a:cubicBezTo>
                <a:cubicBezTo>
                  <a:pt x="589" y="198"/>
                  <a:pt x="592" y="189"/>
                  <a:pt x="593" y="182"/>
                </a:cubicBezTo>
                <a:cubicBezTo>
                  <a:pt x="595" y="175"/>
                  <a:pt x="596" y="171"/>
                  <a:pt x="596" y="171"/>
                </a:cubicBezTo>
                <a:cubicBezTo>
                  <a:pt x="596" y="171"/>
                  <a:pt x="595" y="175"/>
                  <a:pt x="593" y="182"/>
                </a:cubicBezTo>
                <a:cubicBezTo>
                  <a:pt x="590" y="188"/>
                  <a:pt x="587" y="197"/>
                  <a:pt x="581" y="208"/>
                </a:cubicBezTo>
                <a:cubicBezTo>
                  <a:pt x="580" y="210"/>
                  <a:pt x="578" y="213"/>
                  <a:pt x="577" y="215"/>
                </a:cubicBezTo>
                <a:cubicBezTo>
                  <a:pt x="576" y="217"/>
                  <a:pt x="575" y="218"/>
                  <a:pt x="574" y="219"/>
                </a:cubicBezTo>
                <a:cubicBezTo>
                  <a:pt x="573" y="221"/>
                  <a:pt x="572" y="222"/>
                  <a:pt x="571" y="223"/>
                </a:cubicBezTo>
                <a:cubicBezTo>
                  <a:pt x="567" y="228"/>
                  <a:pt x="561" y="233"/>
                  <a:pt x="555" y="236"/>
                </a:cubicBezTo>
                <a:cubicBezTo>
                  <a:pt x="549" y="239"/>
                  <a:pt x="542" y="242"/>
                  <a:pt x="534" y="244"/>
                </a:cubicBezTo>
                <a:cubicBezTo>
                  <a:pt x="527" y="246"/>
                  <a:pt x="519" y="248"/>
                  <a:pt x="511" y="251"/>
                </a:cubicBezTo>
                <a:cubicBezTo>
                  <a:pt x="503" y="255"/>
                  <a:pt x="497" y="261"/>
                  <a:pt x="491" y="266"/>
                </a:cubicBezTo>
                <a:cubicBezTo>
                  <a:pt x="485" y="272"/>
                  <a:pt x="480" y="278"/>
                  <a:pt x="476" y="285"/>
                </a:cubicBezTo>
                <a:cubicBezTo>
                  <a:pt x="467" y="297"/>
                  <a:pt x="460" y="309"/>
                  <a:pt x="454" y="320"/>
                </a:cubicBezTo>
                <a:cubicBezTo>
                  <a:pt x="453" y="322"/>
                  <a:pt x="452" y="324"/>
                  <a:pt x="452" y="325"/>
                </a:cubicBezTo>
                <a:cubicBezTo>
                  <a:pt x="452" y="320"/>
                  <a:pt x="452" y="315"/>
                  <a:pt x="452" y="310"/>
                </a:cubicBezTo>
                <a:cubicBezTo>
                  <a:pt x="453" y="285"/>
                  <a:pt x="457" y="262"/>
                  <a:pt x="462" y="242"/>
                </a:cubicBezTo>
                <a:cubicBezTo>
                  <a:pt x="467" y="223"/>
                  <a:pt x="475" y="208"/>
                  <a:pt x="480" y="197"/>
                </a:cubicBezTo>
                <a:cubicBezTo>
                  <a:pt x="486" y="187"/>
                  <a:pt x="490" y="182"/>
                  <a:pt x="490" y="182"/>
                </a:cubicBezTo>
                <a:cubicBezTo>
                  <a:pt x="490" y="182"/>
                  <a:pt x="486" y="187"/>
                  <a:pt x="479" y="197"/>
                </a:cubicBezTo>
                <a:cubicBezTo>
                  <a:pt x="473" y="207"/>
                  <a:pt x="464" y="221"/>
                  <a:pt x="457" y="241"/>
                </a:cubicBezTo>
                <a:cubicBezTo>
                  <a:pt x="451" y="259"/>
                  <a:pt x="445" y="280"/>
                  <a:pt x="442" y="304"/>
                </a:cubicBezTo>
                <a:cubicBezTo>
                  <a:pt x="437" y="294"/>
                  <a:pt x="430" y="281"/>
                  <a:pt x="424" y="268"/>
                </a:cubicBezTo>
                <a:cubicBezTo>
                  <a:pt x="421" y="261"/>
                  <a:pt x="418" y="254"/>
                  <a:pt x="416" y="247"/>
                </a:cubicBezTo>
                <a:cubicBezTo>
                  <a:pt x="414" y="240"/>
                  <a:pt x="413" y="233"/>
                  <a:pt x="412" y="228"/>
                </a:cubicBezTo>
                <a:cubicBezTo>
                  <a:pt x="412" y="225"/>
                  <a:pt x="412" y="222"/>
                  <a:pt x="411" y="220"/>
                </a:cubicBezTo>
                <a:cubicBezTo>
                  <a:pt x="411" y="217"/>
                  <a:pt x="411" y="215"/>
                  <a:pt x="411" y="214"/>
                </a:cubicBezTo>
                <a:cubicBezTo>
                  <a:pt x="411" y="210"/>
                  <a:pt x="411" y="208"/>
                  <a:pt x="411" y="208"/>
                </a:cubicBezTo>
                <a:cubicBezTo>
                  <a:pt x="411" y="208"/>
                  <a:pt x="411" y="210"/>
                  <a:pt x="411" y="214"/>
                </a:cubicBezTo>
                <a:cubicBezTo>
                  <a:pt x="411" y="215"/>
                  <a:pt x="410" y="217"/>
                  <a:pt x="410" y="220"/>
                </a:cubicBezTo>
                <a:cubicBezTo>
                  <a:pt x="410" y="222"/>
                  <a:pt x="410" y="225"/>
                  <a:pt x="411" y="228"/>
                </a:cubicBezTo>
                <a:cubicBezTo>
                  <a:pt x="411" y="234"/>
                  <a:pt x="412" y="240"/>
                  <a:pt x="413" y="248"/>
                </a:cubicBezTo>
                <a:cubicBezTo>
                  <a:pt x="415" y="255"/>
                  <a:pt x="417" y="262"/>
                  <a:pt x="420" y="270"/>
                </a:cubicBezTo>
                <a:cubicBezTo>
                  <a:pt x="425" y="284"/>
                  <a:pt x="432" y="299"/>
                  <a:pt x="436" y="309"/>
                </a:cubicBezTo>
                <a:cubicBezTo>
                  <a:pt x="438" y="315"/>
                  <a:pt x="439" y="319"/>
                  <a:pt x="440" y="323"/>
                </a:cubicBezTo>
                <a:cubicBezTo>
                  <a:pt x="440" y="323"/>
                  <a:pt x="440" y="323"/>
                  <a:pt x="440" y="323"/>
                </a:cubicBezTo>
                <a:cubicBezTo>
                  <a:pt x="439" y="338"/>
                  <a:pt x="439" y="357"/>
                  <a:pt x="439" y="357"/>
                </a:cubicBezTo>
                <a:cubicBezTo>
                  <a:pt x="439" y="367"/>
                  <a:pt x="439" y="378"/>
                  <a:pt x="439" y="389"/>
                </a:cubicBezTo>
                <a:cubicBezTo>
                  <a:pt x="441" y="417"/>
                  <a:pt x="444" y="444"/>
                  <a:pt x="447" y="469"/>
                </a:cubicBezTo>
                <a:cubicBezTo>
                  <a:pt x="448" y="475"/>
                  <a:pt x="449" y="482"/>
                  <a:pt x="450" y="488"/>
                </a:cubicBezTo>
                <a:cubicBezTo>
                  <a:pt x="452" y="494"/>
                  <a:pt x="453" y="500"/>
                  <a:pt x="454" y="506"/>
                </a:cubicBezTo>
                <a:cubicBezTo>
                  <a:pt x="455" y="512"/>
                  <a:pt x="457" y="517"/>
                  <a:pt x="458" y="522"/>
                </a:cubicBezTo>
                <a:cubicBezTo>
                  <a:pt x="459" y="527"/>
                  <a:pt x="460" y="532"/>
                  <a:pt x="461" y="537"/>
                </a:cubicBezTo>
                <a:cubicBezTo>
                  <a:pt x="461" y="539"/>
                  <a:pt x="462" y="541"/>
                  <a:pt x="462" y="544"/>
                </a:cubicBezTo>
                <a:cubicBezTo>
                  <a:pt x="462" y="545"/>
                  <a:pt x="462" y="547"/>
                  <a:pt x="462" y="549"/>
                </a:cubicBezTo>
                <a:cubicBezTo>
                  <a:pt x="453" y="534"/>
                  <a:pt x="439" y="521"/>
                  <a:pt x="423" y="513"/>
                </a:cubicBezTo>
                <a:cubicBezTo>
                  <a:pt x="404" y="503"/>
                  <a:pt x="385" y="495"/>
                  <a:pt x="369" y="480"/>
                </a:cubicBezTo>
                <a:cubicBezTo>
                  <a:pt x="358" y="470"/>
                  <a:pt x="357" y="455"/>
                  <a:pt x="354" y="442"/>
                </a:cubicBezTo>
                <a:cubicBezTo>
                  <a:pt x="351" y="434"/>
                  <a:pt x="352" y="433"/>
                  <a:pt x="355" y="426"/>
                </a:cubicBezTo>
                <a:cubicBezTo>
                  <a:pt x="359" y="419"/>
                  <a:pt x="361" y="412"/>
                  <a:pt x="362" y="404"/>
                </a:cubicBezTo>
                <a:cubicBezTo>
                  <a:pt x="367" y="375"/>
                  <a:pt x="358" y="346"/>
                  <a:pt x="342" y="321"/>
                </a:cubicBezTo>
                <a:cubicBezTo>
                  <a:pt x="360" y="353"/>
                  <a:pt x="366" y="393"/>
                  <a:pt x="348" y="425"/>
                </a:cubicBezTo>
                <a:cubicBezTo>
                  <a:pt x="335" y="396"/>
                  <a:pt x="312" y="376"/>
                  <a:pt x="282" y="368"/>
                </a:cubicBezTo>
                <a:cubicBezTo>
                  <a:pt x="295" y="373"/>
                  <a:pt x="307" y="379"/>
                  <a:pt x="318" y="389"/>
                </a:cubicBezTo>
                <a:cubicBezTo>
                  <a:pt x="324" y="394"/>
                  <a:pt x="329" y="401"/>
                  <a:pt x="333" y="408"/>
                </a:cubicBezTo>
                <a:cubicBezTo>
                  <a:pt x="336" y="412"/>
                  <a:pt x="338" y="416"/>
                  <a:pt x="339" y="420"/>
                </a:cubicBezTo>
                <a:cubicBezTo>
                  <a:pt x="342" y="426"/>
                  <a:pt x="344" y="428"/>
                  <a:pt x="338" y="431"/>
                </a:cubicBezTo>
                <a:cubicBezTo>
                  <a:pt x="307" y="444"/>
                  <a:pt x="259" y="430"/>
                  <a:pt x="239" y="404"/>
                </a:cubicBezTo>
                <a:cubicBezTo>
                  <a:pt x="259" y="434"/>
                  <a:pt x="312" y="452"/>
                  <a:pt x="345" y="436"/>
                </a:cubicBezTo>
                <a:cubicBezTo>
                  <a:pt x="351" y="458"/>
                  <a:pt x="350" y="479"/>
                  <a:pt x="368" y="495"/>
                </a:cubicBezTo>
                <a:cubicBezTo>
                  <a:pt x="348" y="504"/>
                  <a:pt x="330" y="509"/>
                  <a:pt x="307" y="505"/>
                </a:cubicBezTo>
                <a:cubicBezTo>
                  <a:pt x="294" y="503"/>
                  <a:pt x="281" y="500"/>
                  <a:pt x="268" y="497"/>
                </a:cubicBezTo>
                <a:cubicBezTo>
                  <a:pt x="261" y="496"/>
                  <a:pt x="255" y="495"/>
                  <a:pt x="249" y="494"/>
                </a:cubicBezTo>
                <a:cubicBezTo>
                  <a:pt x="246" y="489"/>
                  <a:pt x="243" y="485"/>
                  <a:pt x="239" y="481"/>
                </a:cubicBezTo>
                <a:cubicBezTo>
                  <a:pt x="208" y="442"/>
                  <a:pt x="155" y="427"/>
                  <a:pt x="108" y="443"/>
                </a:cubicBezTo>
                <a:cubicBezTo>
                  <a:pt x="157" y="430"/>
                  <a:pt x="208" y="450"/>
                  <a:pt x="235" y="491"/>
                </a:cubicBezTo>
                <a:cubicBezTo>
                  <a:pt x="207" y="488"/>
                  <a:pt x="182" y="489"/>
                  <a:pt x="156" y="497"/>
                </a:cubicBezTo>
                <a:cubicBezTo>
                  <a:pt x="140" y="502"/>
                  <a:pt x="125" y="509"/>
                  <a:pt x="110" y="516"/>
                </a:cubicBezTo>
                <a:cubicBezTo>
                  <a:pt x="110" y="516"/>
                  <a:pt x="110" y="516"/>
                  <a:pt x="110" y="516"/>
                </a:cubicBezTo>
                <a:cubicBezTo>
                  <a:pt x="110" y="516"/>
                  <a:pt x="110" y="516"/>
                  <a:pt x="110" y="516"/>
                </a:cubicBezTo>
                <a:cubicBezTo>
                  <a:pt x="108" y="517"/>
                  <a:pt x="105" y="518"/>
                  <a:pt x="105" y="519"/>
                </a:cubicBezTo>
                <a:cubicBezTo>
                  <a:pt x="105" y="519"/>
                  <a:pt x="105" y="519"/>
                  <a:pt x="105" y="519"/>
                </a:cubicBezTo>
                <a:cubicBezTo>
                  <a:pt x="105" y="519"/>
                  <a:pt x="97" y="519"/>
                  <a:pt x="92" y="524"/>
                </a:cubicBezTo>
                <a:cubicBezTo>
                  <a:pt x="87" y="529"/>
                  <a:pt x="87" y="537"/>
                  <a:pt x="87" y="537"/>
                </a:cubicBezTo>
                <a:cubicBezTo>
                  <a:pt x="87" y="537"/>
                  <a:pt x="95" y="537"/>
                  <a:pt x="100" y="532"/>
                </a:cubicBezTo>
                <a:cubicBezTo>
                  <a:pt x="104" y="528"/>
                  <a:pt x="105" y="521"/>
                  <a:pt x="105" y="519"/>
                </a:cubicBezTo>
                <a:cubicBezTo>
                  <a:pt x="106" y="519"/>
                  <a:pt x="108" y="518"/>
                  <a:pt x="109" y="518"/>
                </a:cubicBezTo>
                <a:cubicBezTo>
                  <a:pt x="108" y="519"/>
                  <a:pt x="108" y="522"/>
                  <a:pt x="108" y="525"/>
                </a:cubicBezTo>
                <a:cubicBezTo>
                  <a:pt x="109" y="529"/>
                  <a:pt x="114" y="532"/>
                  <a:pt x="114" y="532"/>
                </a:cubicBezTo>
                <a:cubicBezTo>
                  <a:pt x="114" y="532"/>
                  <a:pt x="117" y="528"/>
                  <a:pt x="116" y="523"/>
                </a:cubicBezTo>
                <a:cubicBezTo>
                  <a:pt x="115" y="520"/>
                  <a:pt x="113" y="518"/>
                  <a:pt x="111" y="517"/>
                </a:cubicBezTo>
                <a:cubicBezTo>
                  <a:pt x="130" y="509"/>
                  <a:pt x="150" y="502"/>
                  <a:pt x="170" y="499"/>
                </a:cubicBezTo>
                <a:cubicBezTo>
                  <a:pt x="203" y="493"/>
                  <a:pt x="235" y="500"/>
                  <a:pt x="267" y="509"/>
                </a:cubicBezTo>
                <a:cubicBezTo>
                  <a:pt x="245" y="525"/>
                  <a:pt x="221" y="540"/>
                  <a:pt x="194" y="546"/>
                </a:cubicBezTo>
                <a:cubicBezTo>
                  <a:pt x="159" y="555"/>
                  <a:pt x="120" y="548"/>
                  <a:pt x="89" y="571"/>
                </a:cubicBezTo>
                <a:cubicBezTo>
                  <a:pt x="121" y="550"/>
                  <a:pt x="160" y="560"/>
                  <a:pt x="196" y="553"/>
                </a:cubicBezTo>
                <a:cubicBezTo>
                  <a:pt x="224" y="548"/>
                  <a:pt x="255" y="534"/>
                  <a:pt x="279" y="516"/>
                </a:cubicBezTo>
                <a:cubicBezTo>
                  <a:pt x="283" y="513"/>
                  <a:pt x="287" y="515"/>
                  <a:pt x="292" y="516"/>
                </a:cubicBezTo>
                <a:cubicBezTo>
                  <a:pt x="302" y="519"/>
                  <a:pt x="312" y="522"/>
                  <a:pt x="322" y="523"/>
                </a:cubicBezTo>
                <a:cubicBezTo>
                  <a:pt x="336" y="524"/>
                  <a:pt x="350" y="522"/>
                  <a:pt x="363" y="518"/>
                </a:cubicBezTo>
                <a:cubicBezTo>
                  <a:pt x="370" y="515"/>
                  <a:pt x="376" y="512"/>
                  <a:pt x="383" y="511"/>
                </a:cubicBezTo>
                <a:cubicBezTo>
                  <a:pt x="391" y="510"/>
                  <a:pt x="395" y="514"/>
                  <a:pt x="402" y="517"/>
                </a:cubicBezTo>
                <a:cubicBezTo>
                  <a:pt x="417" y="526"/>
                  <a:pt x="431" y="534"/>
                  <a:pt x="441" y="548"/>
                </a:cubicBezTo>
                <a:cubicBezTo>
                  <a:pt x="407" y="538"/>
                  <a:pt x="370" y="546"/>
                  <a:pt x="342" y="567"/>
                </a:cubicBezTo>
                <a:cubicBezTo>
                  <a:pt x="316" y="587"/>
                  <a:pt x="285" y="594"/>
                  <a:pt x="254" y="605"/>
                </a:cubicBezTo>
                <a:cubicBezTo>
                  <a:pt x="272" y="600"/>
                  <a:pt x="291" y="596"/>
                  <a:pt x="309" y="591"/>
                </a:cubicBezTo>
                <a:cubicBezTo>
                  <a:pt x="331" y="584"/>
                  <a:pt x="348" y="568"/>
                  <a:pt x="369" y="560"/>
                </a:cubicBezTo>
                <a:cubicBezTo>
                  <a:pt x="349" y="604"/>
                  <a:pt x="314" y="630"/>
                  <a:pt x="272" y="651"/>
                </a:cubicBezTo>
                <a:cubicBezTo>
                  <a:pt x="302" y="639"/>
                  <a:pt x="331" y="624"/>
                  <a:pt x="353" y="599"/>
                </a:cubicBezTo>
                <a:cubicBezTo>
                  <a:pt x="363" y="588"/>
                  <a:pt x="372" y="575"/>
                  <a:pt x="379" y="561"/>
                </a:cubicBezTo>
                <a:cubicBezTo>
                  <a:pt x="386" y="549"/>
                  <a:pt x="418" y="555"/>
                  <a:pt x="430" y="558"/>
                </a:cubicBezTo>
                <a:cubicBezTo>
                  <a:pt x="437" y="560"/>
                  <a:pt x="444" y="563"/>
                  <a:pt x="450" y="568"/>
                </a:cubicBezTo>
                <a:cubicBezTo>
                  <a:pt x="456" y="572"/>
                  <a:pt x="457" y="584"/>
                  <a:pt x="459" y="590"/>
                </a:cubicBezTo>
                <a:cubicBezTo>
                  <a:pt x="459" y="590"/>
                  <a:pt x="460" y="599"/>
                  <a:pt x="460" y="599"/>
                </a:cubicBezTo>
                <a:cubicBezTo>
                  <a:pt x="462" y="616"/>
                  <a:pt x="463" y="634"/>
                  <a:pt x="462" y="651"/>
                </a:cubicBezTo>
                <a:cubicBezTo>
                  <a:pt x="461" y="678"/>
                  <a:pt x="466" y="706"/>
                  <a:pt x="473" y="731"/>
                </a:cubicBezTo>
                <a:cubicBezTo>
                  <a:pt x="496" y="805"/>
                  <a:pt x="601" y="741"/>
                  <a:pt x="646" y="785"/>
                </a:cubicBezTo>
                <a:cubicBezTo>
                  <a:pt x="669" y="808"/>
                  <a:pt x="688" y="834"/>
                  <a:pt x="711" y="856"/>
                </a:cubicBezTo>
                <a:cubicBezTo>
                  <a:pt x="728" y="872"/>
                  <a:pt x="748" y="882"/>
                  <a:pt x="768" y="891"/>
                </a:cubicBezTo>
                <a:cubicBezTo>
                  <a:pt x="816" y="913"/>
                  <a:pt x="867" y="930"/>
                  <a:pt x="900" y="974"/>
                </a:cubicBezTo>
                <a:cubicBezTo>
                  <a:pt x="854" y="939"/>
                  <a:pt x="798" y="924"/>
                  <a:pt x="742" y="926"/>
                </a:cubicBezTo>
                <a:cubicBezTo>
                  <a:pt x="728" y="926"/>
                  <a:pt x="715" y="927"/>
                  <a:pt x="701" y="929"/>
                </a:cubicBezTo>
                <a:cubicBezTo>
                  <a:pt x="693" y="930"/>
                  <a:pt x="686" y="931"/>
                  <a:pt x="678" y="932"/>
                </a:cubicBezTo>
                <a:cubicBezTo>
                  <a:pt x="674" y="927"/>
                  <a:pt x="670" y="921"/>
                  <a:pt x="667" y="916"/>
                </a:cubicBezTo>
                <a:cubicBezTo>
                  <a:pt x="651" y="895"/>
                  <a:pt x="632" y="870"/>
                  <a:pt x="606" y="861"/>
                </a:cubicBezTo>
                <a:cubicBezTo>
                  <a:pt x="579" y="853"/>
                  <a:pt x="551" y="861"/>
                  <a:pt x="524" y="862"/>
                </a:cubicBezTo>
                <a:cubicBezTo>
                  <a:pt x="496" y="864"/>
                  <a:pt x="465" y="854"/>
                  <a:pt x="440" y="843"/>
                </a:cubicBezTo>
                <a:cubicBezTo>
                  <a:pt x="435" y="841"/>
                  <a:pt x="415" y="835"/>
                  <a:pt x="414" y="829"/>
                </a:cubicBezTo>
                <a:cubicBezTo>
                  <a:pt x="413" y="818"/>
                  <a:pt x="411" y="807"/>
                  <a:pt x="405" y="798"/>
                </a:cubicBezTo>
                <a:cubicBezTo>
                  <a:pt x="390" y="778"/>
                  <a:pt x="373" y="760"/>
                  <a:pt x="350" y="751"/>
                </a:cubicBezTo>
                <a:cubicBezTo>
                  <a:pt x="364" y="757"/>
                  <a:pt x="375" y="766"/>
                  <a:pt x="384" y="778"/>
                </a:cubicBezTo>
                <a:cubicBezTo>
                  <a:pt x="395" y="791"/>
                  <a:pt x="409" y="809"/>
                  <a:pt x="409" y="827"/>
                </a:cubicBezTo>
                <a:cubicBezTo>
                  <a:pt x="378" y="809"/>
                  <a:pt x="350" y="788"/>
                  <a:pt x="317" y="775"/>
                </a:cubicBezTo>
                <a:cubicBezTo>
                  <a:pt x="288" y="764"/>
                  <a:pt x="260" y="760"/>
                  <a:pt x="230" y="760"/>
                </a:cubicBezTo>
                <a:cubicBezTo>
                  <a:pt x="272" y="763"/>
                  <a:pt x="310" y="775"/>
                  <a:pt x="346" y="799"/>
                </a:cubicBezTo>
                <a:cubicBezTo>
                  <a:pt x="365" y="811"/>
                  <a:pt x="382" y="825"/>
                  <a:pt x="400" y="838"/>
                </a:cubicBezTo>
                <a:cubicBezTo>
                  <a:pt x="421" y="851"/>
                  <a:pt x="443" y="863"/>
                  <a:pt x="467" y="872"/>
                </a:cubicBezTo>
                <a:cubicBezTo>
                  <a:pt x="421" y="881"/>
                  <a:pt x="378" y="894"/>
                  <a:pt x="332" y="876"/>
                </a:cubicBezTo>
                <a:cubicBezTo>
                  <a:pt x="356" y="888"/>
                  <a:pt x="379" y="891"/>
                  <a:pt x="405" y="889"/>
                </a:cubicBezTo>
                <a:cubicBezTo>
                  <a:pt x="421" y="888"/>
                  <a:pt x="437" y="885"/>
                  <a:pt x="452" y="883"/>
                </a:cubicBezTo>
                <a:cubicBezTo>
                  <a:pt x="465" y="881"/>
                  <a:pt x="481" y="876"/>
                  <a:pt x="494" y="880"/>
                </a:cubicBezTo>
                <a:cubicBezTo>
                  <a:pt x="523" y="888"/>
                  <a:pt x="552" y="879"/>
                  <a:pt x="582" y="883"/>
                </a:cubicBezTo>
                <a:cubicBezTo>
                  <a:pt x="611" y="886"/>
                  <a:pt x="629" y="915"/>
                  <a:pt x="643" y="938"/>
                </a:cubicBezTo>
                <a:cubicBezTo>
                  <a:pt x="612" y="945"/>
                  <a:pt x="581" y="955"/>
                  <a:pt x="553" y="971"/>
                </a:cubicBezTo>
                <a:cubicBezTo>
                  <a:pt x="539" y="979"/>
                  <a:pt x="521" y="1001"/>
                  <a:pt x="504" y="999"/>
                </a:cubicBezTo>
                <a:cubicBezTo>
                  <a:pt x="487" y="996"/>
                  <a:pt x="470" y="985"/>
                  <a:pt x="456" y="977"/>
                </a:cubicBezTo>
                <a:cubicBezTo>
                  <a:pt x="428" y="961"/>
                  <a:pt x="399" y="946"/>
                  <a:pt x="370" y="932"/>
                </a:cubicBezTo>
                <a:cubicBezTo>
                  <a:pt x="359" y="927"/>
                  <a:pt x="348" y="922"/>
                  <a:pt x="336" y="920"/>
                </a:cubicBezTo>
                <a:cubicBezTo>
                  <a:pt x="328" y="918"/>
                  <a:pt x="329" y="918"/>
                  <a:pt x="324" y="913"/>
                </a:cubicBezTo>
                <a:cubicBezTo>
                  <a:pt x="320" y="906"/>
                  <a:pt x="313" y="902"/>
                  <a:pt x="307" y="899"/>
                </a:cubicBezTo>
                <a:cubicBezTo>
                  <a:pt x="295" y="894"/>
                  <a:pt x="282" y="891"/>
                  <a:pt x="274" y="880"/>
                </a:cubicBezTo>
                <a:cubicBezTo>
                  <a:pt x="267" y="872"/>
                  <a:pt x="264" y="861"/>
                  <a:pt x="260" y="851"/>
                </a:cubicBezTo>
                <a:cubicBezTo>
                  <a:pt x="258" y="846"/>
                  <a:pt x="256" y="840"/>
                  <a:pt x="253" y="835"/>
                </a:cubicBezTo>
                <a:cubicBezTo>
                  <a:pt x="252" y="833"/>
                  <a:pt x="251" y="831"/>
                  <a:pt x="249" y="829"/>
                </a:cubicBezTo>
                <a:cubicBezTo>
                  <a:pt x="247" y="827"/>
                  <a:pt x="246" y="825"/>
                  <a:pt x="244" y="823"/>
                </a:cubicBezTo>
                <a:cubicBezTo>
                  <a:pt x="240" y="820"/>
                  <a:pt x="241" y="817"/>
                  <a:pt x="239" y="813"/>
                </a:cubicBezTo>
                <a:cubicBezTo>
                  <a:pt x="226" y="790"/>
                  <a:pt x="200" y="772"/>
                  <a:pt x="175" y="765"/>
                </a:cubicBezTo>
                <a:cubicBezTo>
                  <a:pt x="198" y="773"/>
                  <a:pt x="224" y="792"/>
                  <a:pt x="234" y="816"/>
                </a:cubicBezTo>
                <a:cubicBezTo>
                  <a:pt x="220" y="807"/>
                  <a:pt x="204" y="805"/>
                  <a:pt x="188" y="802"/>
                </a:cubicBezTo>
                <a:cubicBezTo>
                  <a:pt x="160" y="796"/>
                  <a:pt x="132" y="791"/>
                  <a:pt x="103" y="788"/>
                </a:cubicBezTo>
                <a:cubicBezTo>
                  <a:pt x="130" y="792"/>
                  <a:pt x="156" y="799"/>
                  <a:pt x="182" y="806"/>
                </a:cubicBezTo>
                <a:cubicBezTo>
                  <a:pt x="193" y="809"/>
                  <a:pt x="203" y="811"/>
                  <a:pt x="214" y="815"/>
                </a:cubicBezTo>
                <a:cubicBezTo>
                  <a:pt x="233" y="823"/>
                  <a:pt x="243" y="836"/>
                  <a:pt x="250" y="856"/>
                </a:cubicBezTo>
                <a:cubicBezTo>
                  <a:pt x="254" y="868"/>
                  <a:pt x="256" y="879"/>
                  <a:pt x="263" y="890"/>
                </a:cubicBezTo>
                <a:cubicBezTo>
                  <a:pt x="265" y="893"/>
                  <a:pt x="276" y="903"/>
                  <a:pt x="277" y="903"/>
                </a:cubicBezTo>
                <a:cubicBezTo>
                  <a:pt x="284" y="907"/>
                  <a:pt x="291" y="910"/>
                  <a:pt x="298" y="913"/>
                </a:cubicBezTo>
                <a:cubicBezTo>
                  <a:pt x="247" y="909"/>
                  <a:pt x="197" y="918"/>
                  <a:pt x="147" y="927"/>
                </a:cubicBezTo>
                <a:cubicBezTo>
                  <a:pt x="197" y="921"/>
                  <a:pt x="248" y="915"/>
                  <a:pt x="298" y="923"/>
                </a:cubicBezTo>
                <a:cubicBezTo>
                  <a:pt x="351" y="932"/>
                  <a:pt x="398" y="963"/>
                  <a:pt x="441" y="993"/>
                </a:cubicBezTo>
                <a:cubicBezTo>
                  <a:pt x="401" y="1008"/>
                  <a:pt x="352" y="1078"/>
                  <a:pt x="307" y="1041"/>
                </a:cubicBezTo>
                <a:cubicBezTo>
                  <a:pt x="299" y="1035"/>
                  <a:pt x="292" y="1028"/>
                  <a:pt x="283" y="1023"/>
                </a:cubicBezTo>
                <a:cubicBezTo>
                  <a:pt x="268" y="1017"/>
                  <a:pt x="253" y="1013"/>
                  <a:pt x="238" y="1011"/>
                </a:cubicBezTo>
                <a:cubicBezTo>
                  <a:pt x="212" y="1007"/>
                  <a:pt x="185" y="1008"/>
                  <a:pt x="159" y="1011"/>
                </a:cubicBezTo>
                <a:cubicBezTo>
                  <a:pt x="187" y="1010"/>
                  <a:pt x="215" y="1010"/>
                  <a:pt x="242" y="1017"/>
                </a:cubicBezTo>
                <a:cubicBezTo>
                  <a:pt x="257" y="1020"/>
                  <a:pt x="271" y="1026"/>
                  <a:pt x="285" y="1035"/>
                </a:cubicBezTo>
                <a:cubicBezTo>
                  <a:pt x="294" y="1040"/>
                  <a:pt x="300" y="1050"/>
                  <a:pt x="308" y="1056"/>
                </a:cubicBezTo>
                <a:cubicBezTo>
                  <a:pt x="270" y="1059"/>
                  <a:pt x="232" y="1058"/>
                  <a:pt x="194" y="1067"/>
                </a:cubicBezTo>
                <a:cubicBezTo>
                  <a:pt x="163" y="1075"/>
                  <a:pt x="134" y="1088"/>
                  <a:pt x="105" y="1102"/>
                </a:cubicBezTo>
                <a:cubicBezTo>
                  <a:pt x="131" y="1091"/>
                  <a:pt x="157" y="1082"/>
                  <a:pt x="185" y="1076"/>
                </a:cubicBezTo>
                <a:cubicBezTo>
                  <a:pt x="223" y="1067"/>
                  <a:pt x="260" y="1070"/>
                  <a:pt x="298" y="1070"/>
                </a:cubicBezTo>
                <a:cubicBezTo>
                  <a:pt x="288" y="1078"/>
                  <a:pt x="281" y="1089"/>
                  <a:pt x="271" y="1097"/>
                </a:cubicBezTo>
                <a:cubicBezTo>
                  <a:pt x="261" y="1105"/>
                  <a:pt x="250" y="1111"/>
                  <a:pt x="238" y="1115"/>
                </a:cubicBezTo>
                <a:cubicBezTo>
                  <a:pt x="217" y="1122"/>
                  <a:pt x="195" y="1124"/>
                  <a:pt x="173" y="1126"/>
                </a:cubicBezTo>
                <a:cubicBezTo>
                  <a:pt x="172" y="1122"/>
                  <a:pt x="168" y="1113"/>
                  <a:pt x="159" y="1108"/>
                </a:cubicBezTo>
                <a:cubicBezTo>
                  <a:pt x="149" y="1102"/>
                  <a:pt x="135" y="1106"/>
                  <a:pt x="135" y="1106"/>
                </a:cubicBezTo>
                <a:cubicBezTo>
                  <a:pt x="135" y="1106"/>
                  <a:pt x="139" y="1120"/>
                  <a:pt x="150" y="1126"/>
                </a:cubicBezTo>
                <a:cubicBezTo>
                  <a:pt x="160" y="1132"/>
                  <a:pt x="174" y="1128"/>
                  <a:pt x="174" y="1128"/>
                </a:cubicBezTo>
                <a:cubicBezTo>
                  <a:pt x="174" y="1128"/>
                  <a:pt x="174" y="1127"/>
                  <a:pt x="173" y="1126"/>
                </a:cubicBezTo>
                <a:cubicBezTo>
                  <a:pt x="205" y="1125"/>
                  <a:pt x="239" y="1124"/>
                  <a:pt x="268" y="1107"/>
                </a:cubicBezTo>
                <a:cubicBezTo>
                  <a:pt x="282" y="1098"/>
                  <a:pt x="292" y="1085"/>
                  <a:pt x="306" y="1076"/>
                </a:cubicBezTo>
                <a:cubicBezTo>
                  <a:pt x="321" y="1066"/>
                  <a:pt x="339" y="1069"/>
                  <a:pt x="356" y="1065"/>
                </a:cubicBezTo>
                <a:cubicBezTo>
                  <a:pt x="391" y="1056"/>
                  <a:pt x="416" y="1025"/>
                  <a:pt x="451" y="1015"/>
                </a:cubicBezTo>
                <a:cubicBezTo>
                  <a:pt x="467" y="1010"/>
                  <a:pt x="476" y="1016"/>
                  <a:pt x="491" y="1021"/>
                </a:cubicBezTo>
                <a:cubicBezTo>
                  <a:pt x="508" y="1027"/>
                  <a:pt x="524" y="1025"/>
                  <a:pt x="539" y="1015"/>
                </a:cubicBezTo>
                <a:cubicBezTo>
                  <a:pt x="598" y="975"/>
                  <a:pt x="669" y="967"/>
                  <a:pt x="739" y="968"/>
                </a:cubicBezTo>
                <a:cubicBezTo>
                  <a:pt x="800" y="969"/>
                  <a:pt x="881" y="999"/>
                  <a:pt x="899" y="1065"/>
                </a:cubicBezTo>
                <a:cubicBezTo>
                  <a:pt x="910" y="1105"/>
                  <a:pt x="915" y="1147"/>
                  <a:pt x="911" y="1189"/>
                </a:cubicBezTo>
                <a:cubicBezTo>
                  <a:pt x="908" y="1218"/>
                  <a:pt x="905" y="1302"/>
                  <a:pt x="905" y="1332"/>
                </a:cubicBezTo>
                <a:cubicBezTo>
                  <a:pt x="904" y="1361"/>
                  <a:pt x="909" y="1390"/>
                  <a:pt x="903" y="1419"/>
                </a:cubicBezTo>
                <a:cubicBezTo>
                  <a:pt x="895" y="1455"/>
                  <a:pt x="876" y="1474"/>
                  <a:pt x="848" y="1495"/>
                </a:cubicBezTo>
                <a:cubicBezTo>
                  <a:pt x="786" y="1543"/>
                  <a:pt x="722" y="1587"/>
                  <a:pt x="663" y="1638"/>
                </a:cubicBezTo>
                <a:cubicBezTo>
                  <a:pt x="657" y="1643"/>
                  <a:pt x="651" y="1649"/>
                  <a:pt x="645" y="1654"/>
                </a:cubicBezTo>
                <a:cubicBezTo>
                  <a:pt x="639" y="1660"/>
                  <a:pt x="632" y="1660"/>
                  <a:pt x="625" y="1662"/>
                </a:cubicBezTo>
                <a:cubicBezTo>
                  <a:pt x="611" y="1666"/>
                  <a:pt x="598" y="1669"/>
                  <a:pt x="584" y="1671"/>
                </a:cubicBezTo>
                <a:cubicBezTo>
                  <a:pt x="563" y="1674"/>
                  <a:pt x="544" y="1680"/>
                  <a:pt x="525" y="1690"/>
                </a:cubicBezTo>
                <a:cubicBezTo>
                  <a:pt x="496" y="1704"/>
                  <a:pt x="469" y="1721"/>
                  <a:pt x="437" y="1727"/>
                </a:cubicBezTo>
                <a:cubicBezTo>
                  <a:pt x="405" y="1733"/>
                  <a:pt x="372" y="1722"/>
                  <a:pt x="340" y="1725"/>
                </a:cubicBezTo>
                <a:cubicBezTo>
                  <a:pt x="284" y="1730"/>
                  <a:pt x="228" y="1748"/>
                  <a:pt x="173" y="1760"/>
                </a:cubicBezTo>
                <a:cubicBezTo>
                  <a:pt x="115" y="1773"/>
                  <a:pt x="54" y="1749"/>
                  <a:pt x="0" y="1780"/>
                </a:cubicBezTo>
                <a:cubicBezTo>
                  <a:pt x="53" y="1754"/>
                  <a:pt x="107" y="1780"/>
                  <a:pt x="162" y="1774"/>
                </a:cubicBezTo>
                <a:cubicBezTo>
                  <a:pt x="127" y="1792"/>
                  <a:pt x="95" y="1812"/>
                  <a:pt x="54" y="1811"/>
                </a:cubicBezTo>
                <a:cubicBezTo>
                  <a:pt x="106" y="1816"/>
                  <a:pt x="147" y="1783"/>
                  <a:pt x="195" y="1770"/>
                </a:cubicBezTo>
                <a:cubicBezTo>
                  <a:pt x="220" y="1763"/>
                  <a:pt x="247" y="1760"/>
                  <a:pt x="272" y="1756"/>
                </a:cubicBezTo>
                <a:cubicBezTo>
                  <a:pt x="299" y="1752"/>
                  <a:pt x="327" y="1747"/>
                  <a:pt x="354" y="1749"/>
                </a:cubicBezTo>
                <a:cubicBezTo>
                  <a:pt x="307" y="1763"/>
                  <a:pt x="266" y="1791"/>
                  <a:pt x="220" y="1806"/>
                </a:cubicBezTo>
                <a:cubicBezTo>
                  <a:pt x="183" y="1819"/>
                  <a:pt x="146" y="1820"/>
                  <a:pt x="107" y="1819"/>
                </a:cubicBezTo>
                <a:cubicBezTo>
                  <a:pt x="134" y="1822"/>
                  <a:pt x="160" y="1823"/>
                  <a:pt x="187" y="1821"/>
                </a:cubicBezTo>
                <a:cubicBezTo>
                  <a:pt x="181" y="1842"/>
                  <a:pt x="157" y="1850"/>
                  <a:pt x="139" y="1855"/>
                </a:cubicBezTo>
                <a:cubicBezTo>
                  <a:pt x="156" y="1852"/>
                  <a:pt x="174" y="1847"/>
                  <a:pt x="185" y="1832"/>
                </a:cubicBezTo>
                <a:cubicBezTo>
                  <a:pt x="188" y="1828"/>
                  <a:pt x="190" y="1824"/>
                  <a:pt x="191" y="1820"/>
                </a:cubicBezTo>
                <a:cubicBezTo>
                  <a:pt x="197" y="1819"/>
                  <a:pt x="203" y="1818"/>
                  <a:pt x="208" y="1817"/>
                </a:cubicBezTo>
                <a:cubicBezTo>
                  <a:pt x="220" y="1815"/>
                  <a:pt x="232" y="1811"/>
                  <a:pt x="243" y="1808"/>
                </a:cubicBezTo>
                <a:cubicBezTo>
                  <a:pt x="221" y="1828"/>
                  <a:pt x="203" y="1853"/>
                  <a:pt x="182" y="1874"/>
                </a:cubicBezTo>
                <a:cubicBezTo>
                  <a:pt x="163" y="1892"/>
                  <a:pt x="136" y="1913"/>
                  <a:pt x="109" y="1896"/>
                </a:cubicBezTo>
                <a:cubicBezTo>
                  <a:pt x="124" y="1907"/>
                  <a:pt x="141" y="1906"/>
                  <a:pt x="157" y="1898"/>
                </a:cubicBezTo>
                <a:cubicBezTo>
                  <a:pt x="156" y="1912"/>
                  <a:pt x="158" y="1924"/>
                  <a:pt x="151" y="1937"/>
                </a:cubicBezTo>
                <a:cubicBezTo>
                  <a:pt x="144" y="1951"/>
                  <a:pt x="135" y="1964"/>
                  <a:pt x="130" y="1979"/>
                </a:cubicBezTo>
                <a:cubicBezTo>
                  <a:pt x="138" y="1960"/>
                  <a:pt x="154" y="1944"/>
                  <a:pt x="160" y="1924"/>
                </a:cubicBezTo>
                <a:cubicBezTo>
                  <a:pt x="162" y="1918"/>
                  <a:pt x="160" y="1897"/>
                  <a:pt x="164" y="1894"/>
                </a:cubicBezTo>
                <a:cubicBezTo>
                  <a:pt x="175" y="1886"/>
                  <a:pt x="186" y="1878"/>
                  <a:pt x="196" y="1868"/>
                </a:cubicBezTo>
                <a:cubicBezTo>
                  <a:pt x="217" y="1849"/>
                  <a:pt x="236" y="1829"/>
                  <a:pt x="257" y="1811"/>
                </a:cubicBezTo>
                <a:cubicBezTo>
                  <a:pt x="263" y="1806"/>
                  <a:pt x="268" y="1800"/>
                  <a:pt x="274" y="1796"/>
                </a:cubicBezTo>
                <a:cubicBezTo>
                  <a:pt x="289" y="1790"/>
                  <a:pt x="305" y="1784"/>
                  <a:pt x="320" y="1778"/>
                </a:cubicBezTo>
                <a:cubicBezTo>
                  <a:pt x="304" y="1802"/>
                  <a:pt x="299" y="1828"/>
                  <a:pt x="275" y="1846"/>
                </a:cubicBezTo>
                <a:cubicBezTo>
                  <a:pt x="255" y="1861"/>
                  <a:pt x="231" y="1870"/>
                  <a:pt x="210" y="1882"/>
                </a:cubicBezTo>
                <a:cubicBezTo>
                  <a:pt x="233" y="1871"/>
                  <a:pt x="259" y="1864"/>
                  <a:pt x="281" y="1849"/>
                </a:cubicBezTo>
                <a:cubicBezTo>
                  <a:pt x="268" y="1870"/>
                  <a:pt x="250" y="1881"/>
                  <a:pt x="226" y="1888"/>
                </a:cubicBezTo>
                <a:cubicBezTo>
                  <a:pt x="243" y="1884"/>
                  <a:pt x="259" y="1879"/>
                  <a:pt x="272" y="1867"/>
                </a:cubicBezTo>
                <a:cubicBezTo>
                  <a:pt x="278" y="1861"/>
                  <a:pt x="283" y="1854"/>
                  <a:pt x="288" y="1846"/>
                </a:cubicBezTo>
                <a:cubicBezTo>
                  <a:pt x="292" y="1839"/>
                  <a:pt x="299" y="1833"/>
                  <a:pt x="304" y="1826"/>
                </a:cubicBezTo>
                <a:cubicBezTo>
                  <a:pt x="315" y="1809"/>
                  <a:pt x="321" y="1786"/>
                  <a:pt x="338" y="1774"/>
                </a:cubicBezTo>
                <a:cubicBezTo>
                  <a:pt x="352" y="1764"/>
                  <a:pt x="373" y="1762"/>
                  <a:pt x="390" y="1762"/>
                </a:cubicBezTo>
                <a:cubicBezTo>
                  <a:pt x="370" y="1776"/>
                  <a:pt x="354" y="1794"/>
                  <a:pt x="340" y="1815"/>
                </a:cubicBezTo>
                <a:cubicBezTo>
                  <a:pt x="325" y="1838"/>
                  <a:pt x="312" y="1862"/>
                  <a:pt x="293" y="1882"/>
                </a:cubicBezTo>
                <a:cubicBezTo>
                  <a:pt x="269" y="1907"/>
                  <a:pt x="241" y="1924"/>
                  <a:pt x="213" y="1944"/>
                </a:cubicBezTo>
                <a:cubicBezTo>
                  <a:pt x="190" y="1960"/>
                  <a:pt x="172" y="1978"/>
                  <a:pt x="165" y="2006"/>
                </a:cubicBezTo>
                <a:cubicBezTo>
                  <a:pt x="172" y="1984"/>
                  <a:pt x="186" y="1969"/>
                  <a:pt x="204" y="1956"/>
                </a:cubicBezTo>
                <a:cubicBezTo>
                  <a:pt x="230" y="1938"/>
                  <a:pt x="259" y="1924"/>
                  <a:pt x="284" y="1905"/>
                </a:cubicBezTo>
                <a:cubicBezTo>
                  <a:pt x="283" y="1912"/>
                  <a:pt x="282" y="1919"/>
                  <a:pt x="282" y="1926"/>
                </a:cubicBezTo>
                <a:cubicBezTo>
                  <a:pt x="282" y="1936"/>
                  <a:pt x="279" y="1938"/>
                  <a:pt x="273" y="1945"/>
                </a:cubicBezTo>
                <a:cubicBezTo>
                  <a:pt x="260" y="1962"/>
                  <a:pt x="248" y="1976"/>
                  <a:pt x="230" y="1987"/>
                </a:cubicBezTo>
                <a:cubicBezTo>
                  <a:pt x="251" y="1976"/>
                  <a:pt x="266" y="1959"/>
                  <a:pt x="282" y="1942"/>
                </a:cubicBezTo>
                <a:cubicBezTo>
                  <a:pt x="284" y="1981"/>
                  <a:pt x="290" y="2020"/>
                  <a:pt x="257" y="2048"/>
                </a:cubicBezTo>
                <a:cubicBezTo>
                  <a:pt x="288" y="2024"/>
                  <a:pt x="290" y="1989"/>
                  <a:pt x="290" y="1953"/>
                </a:cubicBezTo>
                <a:cubicBezTo>
                  <a:pt x="301" y="1970"/>
                  <a:pt x="322" y="1962"/>
                  <a:pt x="336" y="1974"/>
                </a:cubicBezTo>
                <a:cubicBezTo>
                  <a:pt x="348" y="1985"/>
                  <a:pt x="350" y="2004"/>
                  <a:pt x="351" y="2019"/>
                </a:cubicBezTo>
                <a:cubicBezTo>
                  <a:pt x="351" y="1999"/>
                  <a:pt x="349" y="1973"/>
                  <a:pt x="327" y="1965"/>
                </a:cubicBezTo>
                <a:cubicBezTo>
                  <a:pt x="317" y="1962"/>
                  <a:pt x="306" y="1962"/>
                  <a:pt x="299" y="1954"/>
                </a:cubicBezTo>
                <a:cubicBezTo>
                  <a:pt x="291" y="1945"/>
                  <a:pt x="290" y="1932"/>
                  <a:pt x="292" y="1921"/>
                </a:cubicBezTo>
                <a:cubicBezTo>
                  <a:pt x="293" y="1912"/>
                  <a:pt x="295" y="1902"/>
                  <a:pt x="300" y="1893"/>
                </a:cubicBezTo>
                <a:cubicBezTo>
                  <a:pt x="305" y="1884"/>
                  <a:pt x="316" y="1876"/>
                  <a:pt x="323" y="1867"/>
                </a:cubicBezTo>
                <a:cubicBezTo>
                  <a:pt x="336" y="1853"/>
                  <a:pt x="346" y="1837"/>
                  <a:pt x="357" y="1822"/>
                </a:cubicBezTo>
                <a:cubicBezTo>
                  <a:pt x="370" y="1805"/>
                  <a:pt x="386" y="1791"/>
                  <a:pt x="404" y="1779"/>
                </a:cubicBezTo>
                <a:cubicBezTo>
                  <a:pt x="427" y="1765"/>
                  <a:pt x="452" y="1758"/>
                  <a:pt x="477" y="1749"/>
                </a:cubicBezTo>
                <a:cubicBezTo>
                  <a:pt x="518" y="1735"/>
                  <a:pt x="555" y="1714"/>
                  <a:pt x="598" y="1707"/>
                </a:cubicBezTo>
                <a:cubicBezTo>
                  <a:pt x="582" y="1733"/>
                  <a:pt x="569" y="1760"/>
                  <a:pt x="560" y="1790"/>
                </a:cubicBezTo>
                <a:cubicBezTo>
                  <a:pt x="558" y="1798"/>
                  <a:pt x="559" y="1808"/>
                  <a:pt x="550" y="1809"/>
                </a:cubicBezTo>
                <a:cubicBezTo>
                  <a:pt x="541" y="1811"/>
                  <a:pt x="533" y="1813"/>
                  <a:pt x="524" y="1816"/>
                </a:cubicBezTo>
                <a:cubicBezTo>
                  <a:pt x="508" y="1821"/>
                  <a:pt x="492" y="1829"/>
                  <a:pt x="477" y="1839"/>
                </a:cubicBezTo>
                <a:cubicBezTo>
                  <a:pt x="458" y="1852"/>
                  <a:pt x="435" y="1858"/>
                  <a:pt x="411" y="1856"/>
                </a:cubicBezTo>
                <a:cubicBezTo>
                  <a:pt x="391" y="1854"/>
                  <a:pt x="378" y="1862"/>
                  <a:pt x="366" y="1878"/>
                </a:cubicBezTo>
                <a:cubicBezTo>
                  <a:pt x="357" y="1892"/>
                  <a:pt x="344" y="1903"/>
                  <a:pt x="332" y="1914"/>
                </a:cubicBezTo>
                <a:cubicBezTo>
                  <a:pt x="340" y="1908"/>
                  <a:pt x="348" y="1902"/>
                  <a:pt x="355" y="1895"/>
                </a:cubicBezTo>
                <a:cubicBezTo>
                  <a:pt x="366" y="1886"/>
                  <a:pt x="373" y="1872"/>
                  <a:pt x="385" y="1865"/>
                </a:cubicBezTo>
                <a:cubicBezTo>
                  <a:pt x="397" y="1858"/>
                  <a:pt x="413" y="1865"/>
                  <a:pt x="426" y="1865"/>
                </a:cubicBezTo>
                <a:cubicBezTo>
                  <a:pt x="434" y="1866"/>
                  <a:pt x="445" y="1864"/>
                  <a:pt x="453" y="1861"/>
                </a:cubicBezTo>
                <a:cubicBezTo>
                  <a:pt x="425" y="1893"/>
                  <a:pt x="410" y="1933"/>
                  <a:pt x="377" y="1961"/>
                </a:cubicBezTo>
                <a:cubicBezTo>
                  <a:pt x="415" y="1932"/>
                  <a:pt x="433" y="1887"/>
                  <a:pt x="469" y="1857"/>
                </a:cubicBezTo>
                <a:cubicBezTo>
                  <a:pt x="469" y="1870"/>
                  <a:pt x="475" y="1882"/>
                  <a:pt x="479" y="1894"/>
                </a:cubicBezTo>
                <a:cubicBezTo>
                  <a:pt x="483" y="1907"/>
                  <a:pt x="481" y="1919"/>
                  <a:pt x="475" y="1931"/>
                </a:cubicBezTo>
                <a:cubicBezTo>
                  <a:pt x="465" y="1953"/>
                  <a:pt x="448" y="1971"/>
                  <a:pt x="442" y="1994"/>
                </a:cubicBezTo>
                <a:cubicBezTo>
                  <a:pt x="454" y="1958"/>
                  <a:pt x="496" y="1933"/>
                  <a:pt x="486" y="1891"/>
                </a:cubicBezTo>
                <a:cubicBezTo>
                  <a:pt x="484" y="1881"/>
                  <a:pt x="479" y="1872"/>
                  <a:pt x="479" y="1862"/>
                </a:cubicBezTo>
                <a:cubicBezTo>
                  <a:pt x="479" y="1850"/>
                  <a:pt x="484" y="1846"/>
                  <a:pt x="493" y="1842"/>
                </a:cubicBezTo>
                <a:cubicBezTo>
                  <a:pt x="512" y="1833"/>
                  <a:pt x="531" y="1828"/>
                  <a:pt x="551" y="1825"/>
                </a:cubicBezTo>
                <a:cubicBezTo>
                  <a:pt x="539" y="1876"/>
                  <a:pt x="533" y="1929"/>
                  <a:pt x="516" y="1980"/>
                </a:cubicBezTo>
                <a:cubicBezTo>
                  <a:pt x="506" y="2012"/>
                  <a:pt x="492" y="2043"/>
                  <a:pt x="469" y="2068"/>
                </a:cubicBezTo>
                <a:cubicBezTo>
                  <a:pt x="449" y="2090"/>
                  <a:pt x="425" y="2105"/>
                  <a:pt x="399" y="2118"/>
                </a:cubicBezTo>
                <a:cubicBezTo>
                  <a:pt x="428" y="2106"/>
                  <a:pt x="454" y="2092"/>
                  <a:pt x="476" y="2069"/>
                </a:cubicBezTo>
                <a:cubicBezTo>
                  <a:pt x="502" y="2043"/>
                  <a:pt x="519" y="2009"/>
                  <a:pt x="532" y="1975"/>
                </a:cubicBezTo>
                <a:cubicBezTo>
                  <a:pt x="533" y="1991"/>
                  <a:pt x="537" y="2007"/>
                  <a:pt x="543" y="2022"/>
                </a:cubicBezTo>
                <a:cubicBezTo>
                  <a:pt x="549" y="2039"/>
                  <a:pt x="559" y="2055"/>
                  <a:pt x="562" y="2073"/>
                </a:cubicBezTo>
                <a:cubicBezTo>
                  <a:pt x="568" y="2105"/>
                  <a:pt x="546" y="2125"/>
                  <a:pt x="525" y="2144"/>
                </a:cubicBezTo>
                <a:cubicBezTo>
                  <a:pt x="537" y="2135"/>
                  <a:pt x="550" y="2125"/>
                  <a:pt x="559" y="2112"/>
                </a:cubicBezTo>
                <a:cubicBezTo>
                  <a:pt x="571" y="2095"/>
                  <a:pt x="570" y="2074"/>
                  <a:pt x="564" y="2054"/>
                </a:cubicBezTo>
                <a:cubicBezTo>
                  <a:pt x="558" y="2034"/>
                  <a:pt x="549" y="2014"/>
                  <a:pt x="546" y="1993"/>
                </a:cubicBezTo>
                <a:cubicBezTo>
                  <a:pt x="543" y="1971"/>
                  <a:pt x="546" y="1950"/>
                  <a:pt x="550" y="1928"/>
                </a:cubicBezTo>
                <a:cubicBezTo>
                  <a:pt x="556" y="1939"/>
                  <a:pt x="563" y="1950"/>
                  <a:pt x="571" y="1960"/>
                </a:cubicBezTo>
                <a:cubicBezTo>
                  <a:pt x="576" y="1969"/>
                  <a:pt x="577" y="1969"/>
                  <a:pt x="574" y="1979"/>
                </a:cubicBezTo>
                <a:cubicBezTo>
                  <a:pt x="572" y="1988"/>
                  <a:pt x="570" y="1998"/>
                  <a:pt x="570" y="2007"/>
                </a:cubicBezTo>
                <a:cubicBezTo>
                  <a:pt x="568" y="2030"/>
                  <a:pt x="568" y="2068"/>
                  <a:pt x="594" y="2077"/>
                </a:cubicBezTo>
                <a:cubicBezTo>
                  <a:pt x="561" y="2063"/>
                  <a:pt x="573" y="2003"/>
                  <a:pt x="583" y="1977"/>
                </a:cubicBezTo>
                <a:cubicBezTo>
                  <a:pt x="592" y="1988"/>
                  <a:pt x="604" y="1994"/>
                  <a:pt x="614" y="2003"/>
                </a:cubicBezTo>
                <a:cubicBezTo>
                  <a:pt x="625" y="2013"/>
                  <a:pt x="631" y="2025"/>
                  <a:pt x="634" y="2040"/>
                </a:cubicBezTo>
                <a:cubicBezTo>
                  <a:pt x="639" y="2064"/>
                  <a:pt x="641" y="2092"/>
                  <a:pt x="629" y="2115"/>
                </a:cubicBezTo>
                <a:cubicBezTo>
                  <a:pt x="647" y="2085"/>
                  <a:pt x="648" y="2031"/>
                  <a:pt x="626" y="2004"/>
                </a:cubicBezTo>
                <a:cubicBezTo>
                  <a:pt x="619" y="1996"/>
                  <a:pt x="612" y="1990"/>
                  <a:pt x="604" y="1984"/>
                </a:cubicBezTo>
                <a:cubicBezTo>
                  <a:pt x="600" y="1980"/>
                  <a:pt x="596" y="1977"/>
                  <a:pt x="593" y="1973"/>
                </a:cubicBezTo>
                <a:cubicBezTo>
                  <a:pt x="588" y="1966"/>
                  <a:pt x="588" y="1965"/>
                  <a:pt x="592" y="1957"/>
                </a:cubicBezTo>
                <a:cubicBezTo>
                  <a:pt x="604" y="1936"/>
                  <a:pt x="627" y="1923"/>
                  <a:pt x="640" y="1904"/>
                </a:cubicBezTo>
                <a:cubicBezTo>
                  <a:pt x="668" y="1943"/>
                  <a:pt x="687" y="1992"/>
                  <a:pt x="689" y="2041"/>
                </a:cubicBezTo>
                <a:cubicBezTo>
                  <a:pt x="691" y="2087"/>
                  <a:pt x="673" y="2128"/>
                  <a:pt x="641" y="2160"/>
                </a:cubicBezTo>
                <a:cubicBezTo>
                  <a:pt x="662" y="2142"/>
                  <a:pt x="679" y="2120"/>
                  <a:pt x="688" y="2094"/>
                </a:cubicBezTo>
                <a:cubicBezTo>
                  <a:pt x="684" y="2114"/>
                  <a:pt x="684" y="2133"/>
                  <a:pt x="685" y="2152"/>
                </a:cubicBezTo>
                <a:cubicBezTo>
                  <a:pt x="685" y="2095"/>
                  <a:pt x="709" y="2049"/>
                  <a:pt x="735" y="2000"/>
                </a:cubicBezTo>
                <a:cubicBezTo>
                  <a:pt x="733" y="2022"/>
                  <a:pt x="725" y="2043"/>
                  <a:pt x="723" y="2065"/>
                </a:cubicBezTo>
                <a:cubicBezTo>
                  <a:pt x="722" y="2086"/>
                  <a:pt x="728" y="2105"/>
                  <a:pt x="739" y="2123"/>
                </a:cubicBezTo>
                <a:cubicBezTo>
                  <a:pt x="725" y="2097"/>
                  <a:pt x="724" y="2071"/>
                  <a:pt x="732" y="2043"/>
                </a:cubicBezTo>
                <a:cubicBezTo>
                  <a:pt x="736" y="2028"/>
                  <a:pt x="742" y="2013"/>
                  <a:pt x="744" y="1998"/>
                </a:cubicBezTo>
                <a:cubicBezTo>
                  <a:pt x="744" y="1994"/>
                  <a:pt x="743" y="1986"/>
                  <a:pt x="744" y="1983"/>
                </a:cubicBezTo>
                <a:cubicBezTo>
                  <a:pt x="748" y="1974"/>
                  <a:pt x="752" y="1966"/>
                  <a:pt x="756" y="1957"/>
                </a:cubicBezTo>
                <a:cubicBezTo>
                  <a:pt x="761" y="2032"/>
                  <a:pt x="779" y="2105"/>
                  <a:pt x="789" y="2179"/>
                </a:cubicBezTo>
                <a:cubicBezTo>
                  <a:pt x="785" y="2125"/>
                  <a:pt x="777" y="2071"/>
                  <a:pt x="773" y="2016"/>
                </a:cubicBezTo>
                <a:cubicBezTo>
                  <a:pt x="803" y="1954"/>
                  <a:pt x="814" y="1884"/>
                  <a:pt x="830" y="1818"/>
                </a:cubicBezTo>
                <a:cubicBezTo>
                  <a:pt x="835" y="1828"/>
                  <a:pt x="841" y="1837"/>
                  <a:pt x="845" y="1848"/>
                </a:cubicBezTo>
                <a:cubicBezTo>
                  <a:pt x="848" y="1860"/>
                  <a:pt x="847" y="1873"/>
                  <a:pt x="844" y="1885"/>
                </a:cubicBezTo>
                <a:cubicBezTo>
                  <a:pt x="840" y="1903"/>
                  <a:pt x="832" y="1919"/>
                  <a:pt x="825" y="1935"/>
                </a:cubicBezTo>
                <a:cubicBezTo>
                  <a:pt x="838" y="1911"/>
                  <a:pt x="854" y="1884"/>
                  <a:pt x="852" y="1855"/>
                </a:cubicBezTo>
                <a:cubicBezTo>
                  <a:pt x="851" y="1840"/>
                  <a:pt x="843" y="1828"/>
                  <a:pt x="838" y="1815"/>
                </a:cubicBezTo>
                <a:cubicBezTo>
                  <a:pt x="835" y="1805"/>
                  <a:pt x="837" y="1791"/>
                  <a:pt x="839" y="1782"/>
                </a:cubicBezTo>
                <a:cubicBezTo>
                  <a:pt x="855" y="1802"/>
                  <a:pt x="874" y="1812"/>
                  <a:pt x="874" y="1840"/>
                </a:cubicBezTo>
                <a:cubicBezTo>
                  <a:pt x="873" y="1867"/>
                  <a:pt x="857" y="1890"/>
                  <a:pt x="844" y="1912"/>
                </a:cubicBezTo>
                <a:cubicBezTo>
                  <a:pt x="867" y="1879"/>
                  <a:pt x="897" y="1835"/>
                  <a:pt x="865" y="1797"/>
                </a:cubicBezTo>
                <a:cubicBezTo>
                  <a:pt x="859" y="1789"/>
                  <a:pt x="851" y="1782"/>
                  <a:pt x="846" y="1774"/>
                </a:cubicBezTo>
                <a:cubicBezTo>
                  <a:pt x="840" y="1765"/>
                  <a:pt x="850" y="1750"/>
                  <a:pt x="854" y="1741"/>
                </a:cubicBezTo>
                <a:cubicBezTo>
                  <a:pt x="859" y="1732"/>
                  <a:pt x="874" y="1727"/>
                  <a:pt x="883" y="1720"/>
                </a:cubicBezTo>
                <a:cubicBezTo>
                  <a:pt x="893" y="1713"/>
                  <a:pt x="903" y="1705"/>
                  <a:pt x="912" y="1698"/>
                </a:cubicBezTo>
                <a:cubicBezTo>
                  <a:pt x="911" y="1734"/>
                  <a:pt x="918" y="1770"/>
                  <a:pt x="924" y="1805"/>
                </a:cubicBezTo>
                <a:cubicBezTo>
                  <a:pt x="928" y="1823"/>
                  <a:pt x="931" y="1841"/>
                  <a:pt x="934" y="1859"/>
                </a:cubicBezTo>
                <a:cubicBezTo>
                  <a:pt x="935" y="1868"/>
                  <a:pt x="937" y="1874"/>
                  <a:pt x="931" y="1882"/>
                </a:cubicBezTo>
                <a:cubicBezTo>
                  <a:pt x="927" y="1888"/>
                  <a:pt x="922" y="1894"/>
                  <a:pt x="916" y="1900"/>
                </a:cubicBezTo>
                <a:cubicBezTo>
                  <a:pt x="890" y="1926"/>
                  <a:pt x="861" y="1951"/>
                  <a:pt x="840" y="1982"/>
                </a:cubicBezTo>
                <a:cubicBezTo>
                  <a:pt x="823" y="2009"/>
                  <a:pt x="816" y="2038"/>
                  <a:pt x="815" y="2070"/>
                </a:cubicBezTo>
                <a:cubicBezTo>
                  <a:pt x="817" y="2044"/>
                  <a:pt x="823" y="2019"/>
                  <a:pt x="838" y="1996"/>
                </a:cubicBezTo>
                <a:cubicBezTo>
                  <a:pt x="855" y="1970"/>
                  <a:pt x="879" y="1948"/>
                  <a:pt x="902" y="1928"/>
                </a:cubicBezTo>
                <a:cubicBezTo>
                  <a:pt x="878" y="1969"/>
                  <a:pt x="853" y="2006"/>
                  <a:pt x="853" y="2055"/>
                </a:cubicBezTo>
                <a:cubicBezTo>
                  <a:pt x="855" y="2018"/>
                  <a:pt x="870" y="1989"/>
                  <a:pt x="891" y="1960"/>
                </a:cubicBezTo>
                <a:cubicBezTo>
                  <a:pt x="886" y="1993"/>
                  <a:pt x="883" y="2027"/>
                  <a:pt x="892" y="2060"/>
                </a:cubicBezTo>
                <a:cubicBezTo>
                  <a:pt x="885" y="2026"/>
                  <a:pt x="889" y="1987"/>
                  <a:pt x="900" y="1954"/>
                </a:cubicBezTo>
                <a:cubicBezTo>
                  <a:pt x="907" y="1932"/>
                  <a:pt x="924" y="1913"/>
                  <a:pt x="939" y="1896"/>
                </a:cubicBezTo>
                <a:cubicBezTo>
                  <a:pt x="942" y="1919"/>
                  <a:pt x="944" y="1943"/>
                  <a:pt x="946" y="1966"/>
                </a:cubicBezTo>
                <a:cubicBezTo>
                  <a:pt x="947" y="1994"/>
                  <a:pt x="950" y="2021"/>
                  <a:pt x="947" y="2049"/>
                </a:cubicBezTo>
                <a:cubicBezTo>
                  <a:pt x="944" y="2048"/>
                  <a:pt x="942" y="2053"/>
                  <a:pt x="939" y="2055"/>
                </a:cubicBezTo>
                <a:cubicBezTo>
                  <a:pt x="933" y="2061"/>
                  <a:pt x="925" y="2066"/>
                  <a:pt x="918" y="2070"/>
                </a:cubicBezTo>
                <a:cubicBezTo>
                  <a:pt x="901" y="2080"/>
                  <a:pt x="883" y="2089"/>
                  <a:pt x="866" y="2099"/>
                </a:cubicBezTo>
                <a:cubicBezTo>
                  <a:pt x="837" y="2118"/>
                  <a:pt x="815" y="2140"/>
                  <a:pt x="806" y="2174"/>
                </a:cubicBezTo>
                <a:cubicBezTo>
                  <a:pt x="816" y="2146"/>
                  <a:pt x="833" y="2126"/>
                  <a:pt x="858" y="2111"/>
                </a:cubicBezTo>
                <a:cubicBezTo>
                  <a:pt x="885" y="2095"/>
                  <a:pt x="918" y="2087"/>
                  <a:pt x="944" y="2067"/>
                </a:cubicBezTo>
                <a:cubicBezTo>
                  <a:pt x="940" y="2092"/>
                  <a:pt x="933" y="2116"/>
                  <a:pt x="926" y="2140"/>
                </a:cubicBezTo>
                <a:cubicBezTo>
                  <a:pt x="920" y="2159"/>
                  <a:pt x="904" y="2171"/>
                  <a:pt x="890" y="2183"/>
                </a:cubicBezTo>
                <a:cubicBezTo>
                  <a:pt x="850" y="2219"/>
                  <a:pt x="822" y="2259"/>
                  <a:pt x="818" y="2313"/>
                </a:cubicBezTo>
                <a:cubicBezTo>
                  <a:pt x="822" y="2286"/>
                  <a:pt x="831" y="2261"/>
                  <a:pt x="847" y="2239"/>
                </a:cubicBezTo>
                <a:cubicBezTo>
                  <a:pt x="866" y="2212"/>
                  <a:pt x="893" y="2195"/>
                  <a:pt x="918" y="2174"/>
                </a:cubicBezTo>
                <a:cubicBezTo>
                  <a:pt x="919" y="2179"/>
                  <a:pt x="915" y="2187"/>
                  <a:pt x="914" y="2192"/>
                </a:cubicBezTo>
                <a:cubicBezTo>
                  <a:pt x="912" y="2201"/>
                  <a:pt x="910" y="2210"/>
                  <a:pt x="908" y="2220"/>
                </a:cubicBezTo>
                <a:cubicBezTo>
                  <a:pt x="905" y="2238"/>
                  <a:pt x="903" y="2257"/>
                  <a:pt x="904" y="2275"/>
                </a:cubicBezTo>
                <a:cubicBezTo>
                  <a:pt x="904" y="2305"/>
                  <a:pt x="911" y="2332"/>
                  <a:pt x="924" y="2359"/>
                </a:cubicBezTo>
                <a:cubicBezTo>
                  <a:pt x="902" y="2305"/>
                  <a:pt x="909" y="2249"/>
                  <a:pt x="925" y="2194"/>
                </a:cubicBezTo>
                <a:cubicBezTo>
                  <a:pt x="940" y="2226"/>
                  <a:pt x="960" y="2263"/>
                  <a:pt x="943" y="2297"/>
                </a:cubicBezTo>
                <a:cubicBezTo>
                  <a:pt x="957" y="2273"/>
                  <a:pt x="951" y="2247"/>
                  <a:pt x="943" y="2222"/>
                </a:cubicBezTo>
                <a:cubicBezTo>
                  <a:pt x="940" y="2210"/>
                  <a:pt x="931" y="2197"/>
                  <a:pt x="929" y="2184"/>
                </a:cubicBezTo>
                <a:cubicBezTo>
                  <a:pt x="928" y="2179"/>
                  <a:pt x="932" y="2173"/>
                  <a:pt x="934" y="2167"/>
                </a:cubicBezTo>
                <a:cubicBezTo>
                  <a:pt x="937" y="2158"/>
                  <a:pt x="940" y="2148"/>
                  <a:pt x="943" y="2139"/>
                </a:cubicBezTo>
                <a:cubicBezTo>
                  <a:pt x="948" y="2165"/>
                  <a:pt x="963" y="2188"/>
                  <a:pt x="970" y="2213"/>
                </a:cubicBezTo>
                <a:cubicBezTo>
                  <a:pt x="977" y="2237"/>
                  <a:pt x="976" y="2257"/>
                  <a:pt x="967" y="2280"/>
                </a:cubicBezTo>
                <a:cubicBezTo>
                  <a:pt x="986" y="2242"/>
                  <a:pt x="974" y="2206"/>
                  <a:pt x="961" y="2168"/>
                </a:cubicBezTo>
                <a:cubicBezTo>
                  <a:pt x="956" y="2152"/>
                  <a:pt x="946" y="2129"/>
                  <a:pt x="952" y="2113"/>
                </a:cubicBezTo>
                <a:cubicBezTo>
                  <a:pt x="959" y="2089"/>
                  <a:pt x="966" y="2064"/>
                  <a:pt x="970" y="2039"/>
                </a:cubicBezTo>
                <a:cubicBezTo>
                  <a:pt x="978" y="2049"/>
                  <a:pt x="981" y="2065"/>
                  <a:pt x="984" y="2077"/>
                </a:cubicBezTo>
                <a:cubicBezTo>
                  <a:pt x="988" y="2093"/>
                  <a:pt x="992" y="2109"/>
                  <a:pt x="995" y="2125"/>
                </a:cubicBezTo>
                <a:cubicBezTo>
                  <a:pt x="1001" y="2153"/>
                  <a:pt x="1002" y="2187"/>
                  <a:pt x="982" y="2210"/>
                </a:cubicBezTo>
                <a:cubicBezTo>
                  <a:pt x="1009" y="2183"/>
                  <a:pt x="1005" y="2139"/>
                  <a:pt x="998" y="2105"/>
                </a:cubicBezTo>
                <a:cubicBezTo>
                  <a:pt x="1015" y="2123"/>
                  <a:pt x="1021" y="2144"/>
                  <a:pt x="1022" y="2167"/>
                </a:cubicBezTo>
                <a:cubicBezTo>
                  <a:pt x="1022" y="2144"/>
                  <a:pt x="1018" y="2123"/>
                  <a:pt x="1004" y="2104"/>
                </a:cubicBezTo>
                <a:cubicBezTo>
                  <a:pt x="1001" y="2100"/>
                  <a:pt x="997" y="2097"/>
                  <a:pt x="996" y="2092"/>
                </a:cubicBezTo>
                <a:cubicBezTo>
                  <a:pt x="995" y="2085"/>
                  <a:pt x="994" y="2077"/>
                  <a:pt x="992" y="2070"/>
                </a:cubicBezTo>
                <a:cubicBezTo>
                  <a:pt x="990" y="2058"/>
                  <a:pt x="987" y="2045"/>
                  <a:pt x="981" y="2035"/>
                </a:cubicBezTo>
                <a:cubicBezTo>
                  <a:pt x="979" y="2031"/>
                  <a:pt x="976" y="2027"/>
                  <a:pt x="971" y="2025"/>
                </a:cubicBezTo>
                <a:cubicBezTo>
                  <a:pt x="972" y="2018"/>
                  <a:pt x="972" y="2011"/>
                  <a:pt x="972" y="2003"/>
                </a:cubicBezTo>
                <a:cubicBezTo>
                  <a:pt x="972" y="1992"/>
                  <a:pt x="972" y="1981"/>
                  <a:pt x="972" y="1969"/>
                </a:cubicBezTo>
                <a:cubicBezTo>
                  <a:pt x="972" y="1947"/>
                  <a:pt x="971" y="1925"/>
                  <a:pt x="971" y="1903"/>
                </a:cubicBezTo>
                <a:cubicBezTo>
                  <a:pt x="977" y="1909"/>
                  <a:pt x="983" y="1915"/>
                  <a:pt x="989" y="1921"/>
                </a:cubicBezTo>
                <a:cubicBezTo>
                  <a:pt x="992" y="1924"/>
                  <a:pt x="995" y="1927"/>
                  <a:pt x="998" y="1930"/>
                </a:cubicBezTo>
                <a:cubicBezTo>
                  <a:pt x="1002" y="1935"/>
                  <a:pt x="1000" y="1937"/>
                  <a:pt x="1000" y="1943"/>
                </a:cubicBezTo>
                <a:cubicBezTo>
                  <a:pt x="998" y="1958"/>
                  <a:pt x="1000" y="1972"/>
                  <a:pt x="1003" y="1986"/>
                </a:cubicBezTo>
                <a:cubicBezTo>
                  <a:pt x="1001" y="1969"/>
                  <a:pt x="1001" y="1953"/>
                  <a:pt x="1004" y="1937"/>
                </a:cubicBezTo>
                <a:cubicBezTo>
                  <a:pt x="1030" y="1968"/>
                  <a:pt x="999" y="2003"/>
                  <a:pt x="996" y="2037"/>
                </a:cubicBezTo>
                <a:cubicBezTo>
                  <a:pt x="1000" y="2011"/>
                  <a:pt x="1018" y="1990"/>
                  <a:pt x="1020" y="1964"/>
                </a:cubicBezTo>
                <a:cubicBezTo>
                  <a:pt x="1037" y="2005"/>
                  <a:pt x="1027" y="2053"/>
                  <a:pt x="1033" y="2096"/>
                </a:cubicBezTo>
                <a:cubicBezTo>
                  <a:pt x="1030" y="2055"/>
                  <a:pt x="1040" y="2013"/>
                  <a:pt x="1032" y="1972"/>
                </a:cubicBezTo>
                <a:cubicBezTo>
                  <a:pt x="1030" y="1962"/>
                  <a:pt x="1026" y="1952"/>
                  <a:pt x="1021" y="1943"/>
                </a:cubicBezTo>
                <a:cubicBezTo>
                  <a:pt x="1019" y="1938"/>
                  <a:pt x="1015" y="1933"/>
                  <a:pt x="1012" y="1929"/>
                </a:cubicBezTo>
                <a:cubicBezTo>
                  <a:pt x="1008" y="1923"/>
                  <a:pt x="1007" y="1922"/>
                  <a:pt x="1010" y="1914"/>
                </a:cubicBezTo>
                <a:cubicBezTo>
                  <a:pt x="1016" y="1893"/>
                  <a:pt x="1023" y="1873"/>
                  <a:pt x="1027" y="1852"/>
                </a:cubicBezTo>
                <a:cubicBezTo>
                  <a:pt x="1038" y="1874"/>
                  <a:pt x="1049" y="1899"/>
                  <a:pt x="1056" y="1923"/>
                </a:cubicBezTo>
                <a:cubicBezTo>
                  <a:pt x="1063" y="1949"/>
                  <a:pt x="1062" y="1977"/>
                  <a:pt x="1059" y="2004"/>
                </a:cubicBezTo>
                <a:cubicBezTo>
                  <a:pt x="1052" y="2059"/>
                  <a:pt x="1023" y="2109"/>
                  <a:pt x="1025" y="2166"/>
                </a:cubicBezTo>
                <a:cubicBezTo>
                  <a:pt x="1035" y="2133"/>
                  <a:pt x="1047" y="2100"/>
                  <a:pt x="1061" y="2067"/>
                </a:cubicBezTo>
                <a:cubicBezTo>
                  <a:pt x="1075" y="2114"/>
                  <a:pt x="1099" y="2160"/>
                  <a:pt x="1085" y="2210"/>
                </a:cubicBezTo>
                <a:cubicBezTo>
                  <a:pt x="1098" y="2172"/>
                  <a:pt x="1090" y="2133"/>
                  <a:pt x="1079" y="2096"/>
                </a:cubicBezTo>
                <a:cubicBezTo>
                  <a:pt x="1076" y="2087"/>
                  <a:pt x="1073" y="2077"/>
                  <a:pt x="1071" y="2068"/>
                </a:cubicBezTo>
                <a:cubicBezTo>
                  <a:pt x="1070" y="2064"/>
                  <a:pt x="1069" y="2060"/>
                  <a:pt x="1068" y="2056"/>
                </a:cubicBezTo>
                <a:cubicBezTo>
                  <a:pt x="1067" y="2051"/>
                  <a:pt x="1070" y="2047"/>
                  <a:pt x="1073" y="2042"/>
                </a:cubicBezTo>
                <a:cubicBezTo>
                  <a:pt x="1082" y="2026"/>
                  <a:pt x="1088" y="2009"/>
                  <a:pt x="1089" y="1990"/>
                </a:cubicBezTo>
                <a:cubicBezTo>
                  <a:pt x="1101" y="2042"/>
                  <a:pt x="1116" y="2094"/>
                  <a:pt x="1108" y="2148"/>
                </a:cubicBezTo>
                <a:cubicBezTo>
                  <a:pt x="1117" y="2108"/>
                  <a:pt x="1113" y="2068"/>
                  <a:pt x="1106" y="2027"/>
                </a:cubicBezTo>
                <a:cubicBezTo>
                  <a:pt x="1102" y="2003"/>
                  <a:pt x="1097" y="1980"/>
                  <a:pt x="1095" y="1956"/>
                </a:cubicBezTo>
                <a:cubicBezTo>
                  <a:pt x="1093" y="1934"/>
                  <a:pt x="1094" y="1913"/>
                  <a:pt x="1090" y="1891"/>
                </a:cubicBezTo>
                <a:cubicBezTo>
                  <a:pt x="1109" y="1924"/>
                  <a:pt x="1132" y="1955"/>
                  <a:pt x="1133" y="1994"/>
                </a:cubicBezTo>
                <a:cubicBezTo>
                  <a:pt x="1134" y="2024"/>
                  <a:pt x="1126" y="2054"/>
                  <a:pt x="1117" y="2083"/>
                </a:cubicBezTo>
                <a:cubicBezTo>
                  <a:pt x="1125" y="2062"/>
                  <a:pt x="1132" y="2042"/>
                  <a:pt x="1136" y="2020"/>
                </a:cubicBezTo>
                <a:cubicBezTo>
                  <a:pt x="1133" y="2070"/>
                  <a:pt x="1124" y="2118"/>
                  <a:pt x="1129" y="2169"/>
                </a:cubicBezTo>
                <a:cubicBezTo>
                  <a:pt x="1128" y="2117"/>
                  <a:pt x="1141" y="2067"/>
                  <a:pt x="1147" y="2016"/>
                </a:cubicBezTo>
                <a:cubicBezTo>
                  <a:pt x="1158" y="2064"/>
                  <a:pt x="1168" y="2110"/>
                  <a:pt x="1160" y="2159"/>
                </a:cubicBezTo>
                <a:cubicBezTo>
                  <a:pt x="1171" y="2111"/>
                  <a:pt x="1164" y="2064"/>
                  <a:pt x="1157" y="2015"/>
                </a:cubicBezTo>
                <a:cubicBezTo>
                  <a:pt x="1150" y="1973"/>
                  <a:pt x="1148" y="1930"/>
                  <a:pt x="1146" y="1888"/>
                </a:cubicBezTo>
                <a:cubicBezTo>
                  <a:pt x="1162" y="1915"/>
                  <a:pt x="1174" y="1945"/>
                  <a:pt x="1179" y="1977"/>
                </a:cubicBezTo>
                <a:cubicBezTo>
                  <a:pt x="1184" y="2010"/>
                  <a:pt x="1182" y="2043"/>
                  <a:pt x="1185" y="2077"/>
                </a:cubicBezTo>
                <a:cubicBezTo>
                  <a:pt x="1190" y="2133"/>
                  <a:pt x="1212" y="2183"/>
                  <a:pt x="1237" y="2233"/>
                </a:cubicBezTo>
                <a:cubicBezTo>
                  <a:pt x="1215" y="2181"/>
                  <a:pt x="1197" y="2129"/>
                  <a:pt x="1196" y="2072"/>
                </a:cubicBezTo>
                <a:cubicBezTo>
                  <a:pt x="1248" y="2098"/>
                  <a:pt x="1263" y="2161"/>
                  <a:pt x="1258" y="2214"/>
                </a:cubicBezTo>
                <a:cubicBezTo>
                  <a:pt x="1265" y="2172"/>
                  <a:pt x="1260" y="2125"/>
                  <a:pt x="1234" y="2090"/>
                </a:cubicBezTo>
                <a:cubicBezTo>
                  <a:pt x="1227" y="2082"/>
                  <a:pt x="1220" y="2074"/>
                  <a:pt x="1211" y="2068"/>
                </a:cubicBezTo>
                <a:cubicBezTo>
                  <a:pt x="1208" y="2066"/>
                  <a:pt x="1205" y="2064"/>
                  <a:pt x="1202" y="2062"/>
                </a:cubicBezTo>
                <a:cubicBezTo>
                  <a:pt x="1195" y="2059"/>
                  <a:pt x="1196" y="2058"/>
                  <a:pt x="1197" y="2050"/>
                </a:cubicBezTo>
                <a:cubicBezTo>
                  <a:pt x="1197" y="2024"/>
                  <a:pt x="1199" y="1998"/>
                  <a:pt x="1196" y="1972"/>
                </a:cubicBezTo>
                <a:cubicBezTo>
                  <a:pt x="1205" y="1996"/>
                  <a:pt x="1217" y="2019"/>
                  <a:pt x="1231" y="2040"/>
                </a:cubicBezTo>
                <a:cubicBezTo>
                  <a:pt x="1207" y="2001"/>
                  <a:pt x="1194" y="1956"/>
                  <a:pt x="1188" y="1910"/>
                </a:cubicBezTo>
                <a:cubicBezTo>
                  <a:pt x="1221" y="1929"/>
                  <a:pt x="1244" y="1956"/>
                  <a:pt x="1256" y="1992"/>
                </a:cubicBezTo>
                <a:cubicBezTo>
                  <a:pt x="1266" y="2024"/>
                  <a:pt x="1268" y="2057"/>
                  <a:pt x="1269" y="2091"/>
                </a:cubicBezTo>
                <a:cubicBezTo>
                  <a:pt x="1271" y="2051"/>
                  <a:pt x="1272" y="2006"/>
                  <a:pt x="1255" y="1969"/>
                </a:cubicBezTo>
                <a:cubicBezTo>
                  <a:pt x="1246" y="1948"/>
                  <a:pt x="1235" y="1931"/>
                  <a:pt x="1218" y="1915"/>
                </a:cubicBezTo>
                <a:cubicBezTo>
                  <a:pt x="1210" y="1908"/>
                  <a:pt x="1201" y="1902"/>
                  <a:pt x="1193" y="1896"/>
                </a:cubicBezTo>
                <a:cubicBezTo>
                  <a:pt x="1184" y="1889"/>
                  <a:pt x="1186" y="1880"/>
                  <a:pt x="1186" y="1870"/>
                </a:cubicBezTo>
                <a:cubicBezTo>
                  <a:pt x="1197" y="1880"/>
                  <a:pt x="1209" y="1889"/>
                  <a:pt x="1222" y="1897"/>
                </a:cubicBezTo>
                <a:cubicBezTo>
                  <a:pt x="1233" y="1904"/>
                  <a:pt x="1242" y="1914"/>
                  <a:pt x="1252" y="1922"/>
                </a:cubicBezTo>
                <a:cubicBezTo>
                  <a:pt x="1258" y="1927"/>
                  <a:pt x="1264" y="1931"/>
                  <a:pt x="1270" y="1935"/>
                </a:cubicBezTo>
                <a:cubicBezTo>
                  <a:pt x="1278" y="1939"/>
                  <a:pt x="1279" y="1944"/>
                  <a:pt x="1282" y="1952"/>
                </a:cubicBezTo>
                <a:cubicBezTo>
                  <a:pt x="1288" y="1968"/>
                  <a:pt x="1294" y="1983"/>
                  <a:pt x="1300" y="1998"/>
                </a:cubicBezTo>
                <a:cubicBezTo>
                  <a:pt x="1303" y="2006"/>
                  <a:pt x="1306" y="2013"/>
                  <a:pt x="1309" y="2021"/>
                </a:cubicBezTo>
                <a:cubicBezTo>
                  <a:pt x="1312" y="2029"/>
                  <a:pt x="1312" y="2030"/>
                  <a:pt x="1308" y="2038"/>
                </a:cubicBezTo>
                <a:cubicBezTo>
                  <a:pt x="1303" y="2051"/>
                  <a:pt x="1293" y="2062"/>
                  <a:pt x="1285" y="2074"/>
                </a:cubicBezTo>
                <a:cubicBezTo>
                  <a:pt x="1271" y="2096"/>
                  <a:pt x="1265" y="2118"/>
                  <a:pt x="1266" y="2144"/>
                </a:cubicBezTo>
                <a:cubicBezTo>
                  <a:pt x="1266" y="2127"/>
                  <a:pt x="1269" y="2112"/>
                  <a:pt x="1277" y="2097"/>
                </a:cubicBezTo>
                <a:cubicBezTo>
                  <a:pt x="1287" y="2076"/>
                  <a:pt x="1306" y="2061"/>
                  <a:pt x="1316" y="2040"/>
                </a:cubicBezTo>
                <a:cubicBezTo>
                  <a:pt x="1341" y="2108"/>
                  <a:pt x="1368" y="2184"/>
                  <a:pt x="1311" y="2243"/>
                </a:cubicBezTo>
                <a:cubicBezTo>
                  <a:pt x="1349" y="2209"/>
                  <a:pt x="1358" y="2163"/>
                  <a:pt x="1350" y="2115"/>
                </a:cubicBezTo>
                <a:cubicBezTo>
                  <a:pt x="1341" y="2059"/>
                  <a:pt x="1321" y="2004"/>
                  <a:pt x="1304" y="1950"/>
                </a:cubicBezTo>
                <a:cubicBezTo>
                  <a:pt x="1316" y="1955"/>
                  <a:pt x="1328" y="1958"/>
                  <a:pt x="1341" y="1961"/>
                </a:cubicBezTo>
                <a:cubicBezTo>
                  <a:pt x="1345" y="1962"/>
                  <a:pt x="1352" y="1962"/>
                  <a:pt x="1355" y="1965"/>
                </a:cubicBezTo>
                <a:cubicBezTo>
                  <a:pt x="1359" y="1969"/>
                  <a:pt x="1363" y="1974"/>
                  <a:pt x="1366" y="1979"/>
                </a:cubicBezTo>
                <a:cubicBezTo>
                  <a:pt x="1380" y="2002"/>
                  <a:pt x="1389" y="2029"/>
                  <a:pt x="1390" y="2056"/>
                </a:cubicBezTo>
                <a:cubicBezTo>
                  <a:pt x="1394" y="2103"/>
                  <a:pt x="1383" y="2155"/>
                  <a:pt x="1352" y="2191"/>
                </a:cubicBezTo>
                <a:cubicBezTo>
                  <a:pt x="1407" y="2136"/>
                  <a:pt x="1416" y="2034"/>
                  <a:pt x="1377" y="1967"/>
                </a:cubicBezTo>
                <a:cubicBezTo>
                  <a:pt x="1388" y="1969"/>
                  <a:pt x="1402" y="1969"/>
                  <a:pt x="1412" y="1974"/>
                </a:cubicBezTo>
                <a:cubicBezTo>
                  <a:pt x="1422" y="1979"/>
                  <a:pt x="1433" y="1993"/>
                  <a:pt x="1439" y="2003"/>
                </a:cubicBezTo>
                <a:cubicBezTo>
                  <a:pt x="1458" y="2034"/>
                  <a:pt x="1456" y="2068"/>
                  <a:pt x="1446" y="2101"/>
                </a:cubicBezTo>
                <a:cubicBezTo>
                  <a:pt x="1462" y="2057"/>
                  <a:pt x="1461" y="2010"/>
                  <a:pt x="1426" y="1974"/>
                </a:cubicBezTo>
                <a:cubicBezTo>
                  <a:pt x="1434" y="1975"/>
                  <a:pt x="1441" y="1977"/>
                  <a:pt x="1449" y="1978"/>
                </a:cubicBezTo>
                <a:cubicBezTo>
                  <a:pt x="1454" y="1979"/>
                  <a:pt x="1473" y="1980"/>
                  <a:pt x="1473" y="1985"/>
                </a:cubicBezTo>
                <a:cubicBezTo>
                  <a:pt x="1473" y="2000"/>
                  <a:pt x="1484" y="2012"/>
                  <a:pt x="1489" y="2025"/>
                </a:cubicBezTo>
                <a:cubicBezTo>
                  <a:pt x="1494" y="2035"/>
                  <a:pt x="1498" y="2045"/>
                  <a:pt x="1500" y="2056"/>
                </a:cubicBezTo>
                <a:cubicBezTo>
                  <a:pt x="1502" y="2066"/>
                  <a:pt x="1489" y="2082"/>
                  <a:pt x="1484" y="2089"/>
                </a:cubicBezTo>
                <a:cubicBezTo>
                  <a:pt x="1466" y="2116"/>
                  <a:pt x="1448" y="2143"/>
                  <a:pt x="1443" y="2176"/>
                </a:cubicBezTo>
                <a:cubicBezTo>
                  <a:pt x="1437" y="2207"/>
                  <a:pt x="1444" y="2237"/>
                  <a:pt x="1456" y="2265"/>
                </a:cubicBezTo>
                <a:cubicBezTo>
                  <a:pt x="1444" y="2231"/>
                  <a:pt x="1440" y="2197"/>
                  <a:pt x="1453" y="2162"/>
                </a:cubicBezTo>
                <a:cubicBezTo>
                  <a:pt x="1466" y="2127"/>
                  <a:pt x="1495" y="2102"/>
                  <a:pt x="1511" y="2069"/>
                </a:cubicBezTo>
                <a:cubicBezTo>
                  <a:pt x="1520" y="2096"/>
                  <a:pt x="1521" y="2123"/>
                  <a:pt x="1528" y="2150"/>
                </a:cubicBezTo>
                <a:cubicBezTo>
                  <a:pt x="1536" y="2172"/>
                  <a:pt x="1557" y="2185"/>
                  <a:pt x="1568" y="2205"/>
                </a:cubicBezTo>
                <a:cubicBezTo>
                  <a:pt x="1560" y="2187"/>
                  <a:pt x="1544" y="2175"/>
                  <a:pt x="1536" y="2158"/>
                </a:cubicBezTo>
                <a:cubicBezTo>
                  <a:pt x="1525" y="2142"/>
                  <a:pt x="1528" y="2116"/>
                  <a:pt x="1526" y="2098"/>
                </a:cubicBezTo>
                <a:cubicBezTo>
                  <a:pt x="1525" y="2079"/>
                  <a:pt x="1520" y="2061"/>
                  <a:pt x="1513" y="2044"/>
                </a:cubicBezTo>
                <a:cubicBezTo>
                  <a:pt x="1509" y="2033"/>
                  <a:pt x="1504" y="2023"/>
                  <a:pt x="1499" y="2012"/>
                </a:cubicBezTo>
                <a:cubicBezTo>
                  <a:pt x="1495" y="2004"/>
                  <a:pt x="1488" y="1995"/>
                  <a:pt x="1489" y="1986"/>
                </a:cubicBezTo>
                <a:cubicBezTo>
                  <a:pt x="1504" y="1989"/>
                  <a:pt x="1518" y="1993"/>
                  <a:pt x="1532" y="1999"/>
                </a:cubicBezTo>
                <a:cubicBezTo>
                  <a:pt x="1532" y="2012"/>
                  <a:pt x="1533" y="2024"/>
                  <a:pt x="1537" y="2036"/>
                </a:cubicBezTo>
                <a:cubicBezTo>
                  <a:pt x="1534" y="2024"/>
                  <a:pt x="1533" y="2012"/>
                  <a:pt x="1534" y="2001"/>
                </a:cubicBezTo>
                <a:cubicBezTo>
                  <a:pt x="1559" y="2012"/>
                  <a:pt x="1577" y="2032"/>
                  <a:pt x="1577" y="2061"/>
                </a:cubicBezTo>
                <a:cubicBezTo>
                  <a:pt x="1578" y="2086"/>
                  <a:pt x="1569" y="2110"/>
                  <a:pt x="1559" y="2132"/>
                </a:cubicBezTo>
                <a:cubicBezTo>
                  <a:pt x="1576" y="2100"/>
                  <a:pt x="1593" y="2059"/>
                  <a:pt x="1575" y="2024"/>
                </a:cubicBezTo>
                <a:cubicBezTo>
                  <a:pt x="1570" y="2016"/>
                  <a:pt x="1564" y="2009"/>
                  <a:pt x="1556" y="2003"/>
                </a:cubicBezTo>
                <a:cubicBezTo>
                  <a:pt x="1553" y="2000"/>
                  <a:pt x="1550" y="1998"/>
                  <a:pt x="1547" y="1996"/>
                </a:cubicBezTo>
                <a:cubicBezTo>
                  <a:pt x="1541" y="1992"/>
                  <a:pt x="1536" y="1992"/>
                  <a:pt x="1537" y="1985"/>
                </a:cubicBezTo>
                <a:cubicBezTo>
                  <a:pt x="1539" y="1974"/>
                  <a:pt x="1541" y="1963"/>
                  <a:pt x="1541" y="1952"/>
                </a:cubicBezTo>
                <a:cubicBezTo>
                  <a:pt x="1541" y="1942"/>
                  <a:pt x="1538" y="1932"/>
                  <a:pt x="1538" y="1923"/>
                </a:cubicBezTo>
                <a:cubicBezTo>
                  <a:pt x="1548" y="1935"/>
                  <a:pt x="1557" y="1947"/>
                  <a:pt x="1565" y="1961"/>
                </a:cubicBezTo>
                <a:cubicBezTo>
                  <a:pt x="1573" y="1974"/>
                  <a:pt x="1576" y="1986"/>
                  <a:pt x="1579" y="2002"/>
                </a:cubicBezTo>
                <a:cubicBezTo>
                  <a:pt x="1584" y="2027"/>
                  <a:pt x="1586" y="2052"/>
                  <a:pt x="1588" y="2077"/>
                </a:cubicBezTo>
                <a:cubicBezTo>
                  <a:pt x="1588" y="2046"/>
                  <a:pt x="1587" y="2016"/>
                  <a:pt x="1582" y="1986"/>
                </a:cubicBezTo>
                <a:cubicBezTo>
                  <a:pt x="1593" y="1998"/>
                  <a:pt x="1607" y="2007"/>
                  <a:pt x="1624" y="2009"/>
                </a:cubicBezTo>
                <a:cubicBezTo>
                  <a:pt x="1613" y="2007"/>
                  <a:pt x="1604" y="2002"/>
                  <a:pt x="1595" y="1995"/>
                </a:cubicBezTo>
                <a:cubicBezTo>
                  <a:pt x="1591" y="1991"/>
                  <a:pt x="1587" y="1987"/>
                  <a:pt x="1583" y="1982"/>
                </a:cubicBezTo>
                <a:cubicBezTo>
                  <a:pt x="1579" y="1976"/>
                  <a:pt x="1578" y="1967"/>
                  <a:pt x="1576" y="1959"/>
                </a:cubicBezTo>
                <a:cubicBezTo>
                  <a:pt x="1570" y="1933"/>
                  <a:pt x="1558" y="1908"/>
                  <a:pt x="1541" y="1887"/>
                </a:cubicBezTo>
                <a:cubicBezTo>
                  <a:pt x="1560" y="1889"/>
                  <a:pt x="1579" y="1895"/>
                  <a:pt x="1596" y="1904"/>
                </a:cubicBezTo>
                <a:cubicBezTo>
                  <a:pt x="1601" y="1918"/>
                  <a:pt x="1609" y="1930"/>
                  <a:pt x="1620" y="1941"/>
                </a:cubicBezTo>
                <a:cubicBezTo>
                  <a:pt x="1611" y="1930"/>
                  <a:pt x="1604" y="1919"/>
                  <a:pt x="1600" y="1906"/>
                </a:cubicBezTo>
                <a:cubicBezTo>
                  <a:pt x="1629" y="1922"/>
                  <a:pt x="1654" y="1946"/>
                  <a:pt x="1673" y="1973"/>
                </a:cubicBezTo>
                <a:cubicBezTo>
                  <a:pt x="1666" y="1955"/>
                  <a:pt x="1654" y="1938"/>
                  <a:pt x="1642" y="1923"/>
                </a:cubicBezTo>
                <a:cubicBezTo>
                  <a:pt x="1630" y="1909"/>
                  <a:pt x="1617" y="1897"/>
                  <a:pt x="1602" y="1887"/>
                </a:cubicBezTo>
                <a:cubicBezTo>
                  <a:pt x="1597" y="1884"/>
                  <a:pt x="1593" y="1884"/>
                  <a:pt x="1592" y="1877"/>
                </a:cubicBezTo>
                <a:cubicBezTo>
                  <a:pt x="1590" y="1871"/>
                  <a:pt x="1589" y="1865"/>
                  <a:pt x="1588" y="1859"/>
                </a:cubicBezTo>
                <a:cubicBezTo>
                  <a:pt x="1586" y="1847"/>
                  <a:pt x="1585" y="1835"/>
                  <a:pt x="1583" y="1823"/>
                </a:cubicBezTo>
                <a:cubicBezTo>
                  <a:pt x="1598" y="1823"/>
                  <a:pt x="1614" y="1823"/>
                  <a:pt x="1630" y="1826"/>
                </a:cubicBezTo>
                <a:cubicBezTo>
                  <a:pt x="1637" y="1827"/>
                  <a:pt x="1644" y="1829"/>
                  <a:pt x="1651" y="1832"/>
                </a:cubicBezTo>
                <a:cubicBezTo>
                  <a:pt x="1660" y="1835"/>
                  <a:pt x="1663" y="1836"/>
                  <a:pt x="1667" y="1845"/>
                </a:cubicBezTo>
                <a:cubicBezTo>
                  <a:pt x="1678" y="1868"/>
                  <a:pt x="1681" y="1894"/>
                  <a:pt x="1684" y="1919"/>
                </a:cubicBezTo>
                <a:cubicBezTo>
                  <a:pt x="1683" y="1893"/>
                  <a:pt x="1681" y="1865"/>
                  <a:pt x="1671" y="1840"/>
                </a:cubicBezTo>
                <a:cubicBezTo>
                  <a:pt x="1674" y="1842"/>
                  <a:pt x="1674" y="1844"/>
                  <a:pt x="1679" y="1846"/>
                </a:cubicBezTo>
                <a:cubicBezTo>
                  <a:pt x="1687" y="1850"/>
                  <a:pt x="1694" y="1855"/>
                  <a:pt x="1700" y="1861"/>
                </a:cubicBezTo>
                <a:cubicBezTo>
                  <a:pt x="1714" y="1874"/>
                  <a:pt x="1726" y="1889"/>
                  <a:pt x="1736" y="1906"/>
                </a:cubicBezTo>
                <a:cubicBezTo>
                  <a:pt x="1751" y="1934"/>
                  <a:pt x="1760" y="1964"/>
                  <a:pt x="1764" y="1996"/>
                </a:cubicBezTo>
                <a:cubicBezTo>
                  <a:pt x="1761" y="1949"/>
                  <a:pt x="1748" y="1903"/>
                  <a:pt x="1718" y="1866"/>
                </a:cubicBezTo>
                <a:cubicBezTo>
                  <a:pt x="1747" y="1878"/>
                  <a:pt x="1776" y="1890"/>
                  <a:pt x="1802" y="1909"/>
                </a:cubicBezTo>
                <a:cubicBezTo>
                  <a:pt x="1815" y="1918"/>
                  <a:pt x="1822" y="1928"/>
                  <a:pt x="1827" y="1944"/>
                </a:cubicBezTo>
                <a:cubicBezTo>
                  <a:pt x="1831" y="1957"/>
                  <a:pt x="1835" y="1977"/>
                  <a:pt x="1850" y="1982"/>
                </a:cubicBezTo>
                <a:cubicBezTo>
                  <a:pt x="1826" y="1972"/>
                  <a:pt x="1835" y="1934"/>
                  <a:pt x="1819" y="1917"/>
                </a:cubicBezTo>
                <a:cubicBezTo>
                  <a:pt x="1803" y="1898"/>
                  <a:pt x="1778" y="1883"/>
                  <a:pt x="1756" y="1873"/>
                </a:cubicBezTo>
                <a:cubicBezTo>
                  <a:pt x="1778" y="1875"/>
                  <a:pt x="1794" y="1860"/>
                  <a:pt x="1816" y="1871"/>
                </a:cubicBezTo>
                <a:cubicBezTo>
                  <a:pt x="1837" y="1882"/>
                  <a:pt x="1857" y="1891"/>
                  <a:pt x="1880" y="1898"/>
                </a:cubicBezTo>
                <a:cubicBezTo>
                  <a:pt x="1867" y="1893"/>
                  <a:pt x="1853" y="1888"/>
                  <a:pt x="1841" y="1882"/>
                </a:cubicBezTo>
                <a:cubicBezTo>
                  <a:pt x="1826" y="1874"/>
                  <a:pt x="1814" y="1861"/>
                  <a:pt x="1797" y="1860"/>
                </a:cubicBezTo>
                <a:cubicBezTo>
                  <a:pt x="1781" y="1859"/>
                  <a:pt x="1768" y="1867"/>
                  <a:pt x="1752" y="1863"/>
                </a:cubicBezTo>
                <a:cubicBezTo>
                  <a:pt x="1733" y="1858"/>
                  <a:pt x="1717" y="1849"/>
                  <a:pt x="1700" y="1840"/>
                </a:cubicBezTo>
                <a:cubicBezTo>
                  <a:pt x="1687" y="1833"/>
                  <a:pt x="1674" y="1827"/>
                  <a:pt x="1661" y="1820"/>
                </a:cubicBezTo>
                <a:cubicBezTo>
                  <a:pt x="1652" y="1806"/>
                  <a:pt x="1640" y="1794"/>
                  <a:pt x="1626" y="1785"/>
                </a:cubicBezTo>
                <a:cubicBezTo>
                  <a:pt x="1611" y="1775"/>
                  <a:pt x="1594" y="1771"/>
                  <a:pt x="1579" y="1764"/>
                </a:cubicBezTo>
                <a:cubicBezTo>
                  <a:pt x="1565" y="1758"/>
                  <a:pt x="1563" y="1749"/>
                  <a:pt x="1557" y="1735"/>
                </a:cubicBezTo>
                <a:cubicBezTo>
                  <a:pt x="1600" y="1740"/>
                  <a:pt x="1642" y="1749"/>
                  <a:pt x="1683" y="1764"/>
                </a:cubicBezTo>
                <a:cubicBezTo>
                  <a:pt x="1718" y="1777"/>
                  <a:pt x="1732" y="1821"/>
                  <a:pt x="1751" y="1851"/>
                </a:cubicBezTo>
                <a:cubicBezTo>
                  <a:pt x="1737" y="1826"/>
                  <a:pt x="1728" y="1797"/>
                  <a:pt x="1710" y="1774"/>
                </a:cubicBezTo>
                <a:cubicBezTo>
                  <a:pt x="1729" y="1782"/>
                  <a:pt x="1748" y="1792"/>
                  <a:pt x="1766" y="1802"/>
                </a:cubicBezTo>
                <a:cubicBezTo>
                  <a:pt x="1770" y="1804"/>
                  <a:pt x="1773" y="1805"/>
                  <a:pt x="1774" y="1809"/>
                </a:cubicBezTo>
                <a:cubicBezTo>
                  <a:pt x="1774" y="1814"/>
                  <a:pt x="1774" y="1820"/>
                  <a:pt x="1774" y="1825"/>
                </a:cubicBezTo>
                <a:cubicBezTo>
                  <a:pt x="1774" y="1830"/>
                  <a:pt x="1774" y="1836"/>
                  <a:pt x="1774" y="1841"/>
                </a:cubicBezTo>
                <a:cubicBezTo>
                  <a:pt x="1774" y="1830"/>
                  <a:pt x="1775" y="1819"/>
                  <a:pt x="1776" y="1808"/>
                </a:cubicBezTo>
                <a:cubicBezTo>
                  <a:pt x="1781" y="1810"/>
                  <a:pt x="1785" y="1813"/>
                  <a:pt x="1790" y="1817"/>
                </a:cubicBezTo>
                <a:cubicBezTo>
                  <a:pt x="1788" y="1815"/>
                  <a:pt x="1787" y="1814"/>
                  <a:pt x="1785" y="1813"/>
                </a:cubicBezTo>
                <a:cubicBezTo>
                  <a:pt x="1778" y="1807"/>
                  <a:pt x="1776" y="1807"/>
                  <a:pt x="1776" y="1797"/>
                </a:cubicBezTo>
                <a:cubicBezTo>
                  <a:pt x="1777" y="1784"/>
                  <a:pt x="1777" y="1771"/>
                  <a:pt x="1776" y="1758"/>
                </a:cubicBezTo>
                <a:cubicBezTo>
                  <a:pt x="1774" y="1733"/>
                  <a:pt x="1768" y="1708"/>
                  <a:pt x="1752" y="1689"/>
                </a:cubicBezTo>
                <a:cubicBezTo>
                  <a:pt x="1775" y="1690"/>
                  <a:pt x="1800" y="1697"/>
                  <a:pt x="1815" y="1715"/>
                </a:cubicBezTo>
                <a:cubicBezTo>
                  <a:pt x="1832" y="1734"/>
                  <a:pt x="1825" y="1762"/>
                  <a:pt x="1840" y="1782"/>
                </a:cubicBezTo>
                <a:cubicBezTo>
                  <a:pt x="1854" y="1804"/>
                  <a:pt x="1881" y="1812"/>
                  <a:pt x="1906" y="1816"/>
                </a:cubicBezTo>
                <a:cubicBezTo>
                  <a:pt x="1927" y="1820"/>
                  <a:pt x="1957" y="1813"/>
                  <a:pt x="1971" y="1834"/>
                </a:cubicBezTo>
                <a:cubicBezTo>
                  <a:pt x="1963" y="1819"/>
                  <a:pt x="1943" y="1816"/>
                  <a:pt x="1928" y="1814"/>
                </a:cubicBezTo>
                <a:cubicBezTo>
                  <a:pt x="1906" y="1812"/>
                  <a:pt x="1884" y="1808"/>
                  <a:pt x="1865" y="1795"/>
                </a:cubicBezTo>
                <a:cubicBezTo>
                  <a:pt x="1848" y="1784"/>
                  <a:pt x="1843" y="1768"/>
                  <a:pt x="1840" y="1749"/>
                </a:cubicBezTo>
                <a:cubicBezTo>
                  <a:pt x="1837" y="1727"/>
                  <a:pt x="1832" y="1709"/>
                  <a:pt x="1815" y="1693"/>
                </a:cubicBezTo>
                <a:cubicBezTo>
                  <a:pt x="1831" y="1696"/>
                  <a:pt x="1847" y="1698"/>
                  <a:pt x="1862" y="1705"/>
                </a:cubicBezTo>
                <a:cubicBezTo>
                  <a:pt x="1879" y="1712"/>
                  <a:pt x="1890" y="1719"/>
                  <a:pt x="1899" y="1736"/>
                </a:cubicBezTo>
                <a:cubicBezTo>
                  <a:pt x="1916" y="1767"/>
                  <a:pt x="1924" y="1801"/>
                  <a:pt x="1963" y="1809"/>
                </a:cubicBezTo>
                <a:cubicBezTo>
                  <a:pt x="1921" y="1797"/>
                  <a:pt x="1919" y="1757"/>
                  <a:pt x="1901" y="1725"/>
                </a:cubicBezTo>
                <a:cubicBezTo>
                  <a:pt x="1930" y="1740"/>
                  <a:pt x="1960" y="1752"/>
                  <a:pt x="1993" y="1743"/>
                </a:cubicBezTo>
                <a:moveTo>
                  <a:pt x="633" y="1815"/>
                </a:moveTo>
                <a:cubicBezTo>
                  <a:pt x="633" y="1815"/>
                  <a:pt x="633" y="1815"/>
                  <a:pt x="633" y="1816"/>
                </a:cubicBezTo>
                <a:cubicBezTo>
                  <a:pt x="632" y="1817"/>
                  <a:pt x="632" y="1817"/>
                  <a:pt x="632" y="1817"/>
                </a:cubicBezTo>
                <a:cubicBezTo>
                  <a:pt x="616" y="1837"/>
                  <a:pt x="615" y="1860"/>
                  <a:pt x="626" y="1882"/>
                </a:cubicBezTo>
                <a:cubicBezTo>
                  <a:pt x="630" y="1889"/>
                  <a:pt x="632" y="1890"/>
                  <a:pt x="628" y="1897"/>
                </a:cubicBezTo>
                <a:cubicBezTo>
                  <a:pt x="624" y="1904"/>
                  <a:pt x="619" y="1910"/>
                  <a:pt x="614" y="1916"/>
                </a:cubicBezTo>
                <a:cubicBezTo>
                  <a:pt x="602" y="1929"/>
                  <a:pt x="590" y="1941"/>
                  <a:pt x="582" y="1957"/>
                </a:cubicBezTo>
                <a:cubicBezTo>
                  <a:pt x="574" y="1943"/>
                  <a:pt x="565" y="1929"/>
                  <a:pt x="559" y="1914"/>
                </a:cubicBezTo>
                <a:cubicBezTo>
                  <a:pt x="556" y="1908"/>
                  <a:pt x="554" y="1903"/>
                  <a:pt x="556" y="1896"/>
                </a:cubicBezTo>
                <a:cubicBezTo>
                  <a:pt x="558" y="1887"/>
                  <a:pt x="561" y="1877"/>
                  <a:pt x="563" y="1868"/>
                </a:cubicBezTo>
                <a:cubicBezTo>
                  <a:pt x="573" y="1833"/>
                  <a:pt x="583" y="1798"/>
                  <a:pt x="599" y="1765"/>
                </a:cubicBezTo>
                <a:cubicBezTo>
                  <a:pt x="629" y="1705"/>
                  <a:pt x="684" y="1667"/>
                  <a:pt x="738" y="1632"/>
                </a:cubicBezTo>
                <a:cubicBezTo>
                  <a:pt x="710" y="1684"/>
                  <a:pt x="682" y="1741"/>
                  <a:pt x="636" y="1781"/>
                </a:cubicBezTo>
                <a:cubicBezTo>
                  <a:pt x="669" y="1756"/>
                  <a:pt x="693" y="1724"/>
                  <a:pt x="715" y="1689"/>
                </a:cubicBezTo>
                <a:cubicBezTo>
                  <a:pt x="728" y="1668"/>
                  <a:pt x="742" y="1648"/>
                  <a:pt x="755" y="1628"/>
                </a:cubicBezTo>
                <a:cubicBezTo>
                  <a:pt x="760" y="1620"/>
                  <a:pt x="764" y="1615"/>
                  <a:pt x="773" y="1609"/>
                </a:cubicBezTo>
                <a:cubicBezTo>
                  <a:pt x="782" y="1602"/>
                  <a:pt x="792" y="1596"/>
                  <a:pt x="802" y="1589"/>
                </a:cubicBezTo>
                <a:cubicBezTo>
                  <a:pt x="791" y="1608"/>
                  <a:pt x="785" y="1628"/>
                  <a:pt x="781" y="1649"/>
                </a:cubicBezTo>
                <a:cubicBezTo>
                  <a:pt x="774" y="1676"/>
                  <a:pt x="760" y="1700"/>
                  <a:pt x="743" y="1721"/>
                </a:cubicBezTo>
                <a:cubicBezTo>
                  <a:pt x="727" y="1740"/>
                  <a:pt x="709" y="1757"/>
                  <a:pt x="691" y="1772"/>
                </a:cubicBezTo>
                <a:cubicBezTo>
                  <a:pt x="672" y="1788"/>
                  <a:pt x="650" y="1798"/>
                  <a:pt x="633" y="1815"/>
                </a:cubicBezTo>
                <a:moveTo>
                  <a:pt x="692" y="1982"/>
                </a:moveTo>
                <a:cubicBezTo>
                  <a:pt x="691" y="1978"/>
                  <a:pt x="691" y="1980"/>
                  <a:pt x="691" y="1981"/>
                </a:cubicBezTo>
                <a:cubicBezTo>
                  <a:pt x="685" y="1955"/>
                  <a:pt x="676" y="1929"/>
                  <a:pt x="663" y="1905"/>
                </a:cubicBezTo>
                <a:cubicBezTo>
                  <a:pt x="656" y="1892"/>
                  <a:pt x="641" y="1875"/>
                  <a:pt x="641" y="1859"/>
                </a:cubicBezTo>
                <a:cubicBezTo>
                  <a:pt x="640" y="1840"/>
                  <a:pt x="654" y="1829"/>
                  <a:pt x="668" y="1820"/>
                </a:cubicBezTo>
                <a:cubicBezTo>
                  <a:pt x="692" y="1805"/>
                  <a:pt x="717" y="1796"/>
                  <a:pt x="737" y="1777"/>
                </a:cubicBezTo>
                <a:cubicBezTo>
                  <a:pt x="724" y="1809"/>
                  <a:pt x="697" y="1833"/>
                  <a:pt x="693" y="1868"/>
                </a:cubicBezTo>
                <a:cubicBezTo>
                  <a:pt x="691" y="1889"/>
                  <a:pt x="692" y="1910"/>
                  <a:pt x="697" y="1929"/>
                </a:cubicBezTo>
                <a:cubicBezTo>
                  <a:pt x="699" y="1939"/>
                  <a:pt x="696" y="1948"/>
                  <a:pt x="695" y="1959"/>
                </a:cubicBezTo>
                <a:cubicBezTo>
                  <a:pt x="694" y="1967"/>
                  <a:pt x="693" y="1976"/>
                  <a:pt x="692" y="1985"/>
                </a:cubicBezTo>
                <a:cubicBezTo>
                  <a:pt x="692" y="1984"/>
                  <a:pt x="692" y="1983"/>
                  <a:pt x="692" y="1982"/>
                </a:cubicBezTo>
                <a:moveTo>
                  <a:pt x="755" y="1910"/>
                </a:moveTo>
                <a:cubicBezTo>
                  <a:pt x="748" y="1965"/>
                  <a:pt x="713" y="2015"/>
                  <a:pt x="696" y="2067"/>
                </a:cubicBezTo>
                <a:cubicBezTo>
                  <a:pt x="699" y="2045"/>
                  <a:pt x="698" y="2024"/>
                  <a:pt x="695" y="2002"/>
                </a:cubicBezTo>
                <a:cubicBezTo>
                  <a:pt x="693" y="1981"/>
                  <a:pt x="695" y="1963"/>
                  <a:pt x="701" y="1942"/>
                </a:cubicBezTo>
                <a:cubicBezTo>
                  <a:pt x="706" y="1955"/>
                  <a:pt x="712" y="1965"/>
                  <a:pt x="720" y="1975"/>
                </a:cubicBezTo>
                <a:cubicBezTo>
                  <a:pt x="716" y="1968"/>
                  <a:pt x="711" y="1961"/>
                  <a:pt x="708" y="1954"/>
                </a:cubicBezTo>
                <a:cubicBezTo>
                  <a:pt x="706" y="1948"/>
                  <a:pt x="704" y="1943"/>
                  <a:pt x="702" y="1938"/>
                </a:cubicBezTo>
                <a:cubicBezTo>
                  <a:pt x="704" y="1931"/>
                  <a:pt x="707" y="1925"/>
                  <a:pt x="710" y="1918"/>
                </a:cubicBezTo>
                <a:cubicBezTo>
                  <a:pt x="721" y="1893"/>
                  <a:pt x="739" y="1877"/>
                  <a:pt x="759" y="1860"/>
                </a:cubicBezTo>
                <a:cubicBezTo>
                  <a:pt x="757" y="1877"/>
                  <a:pt x="756" y="1894"/>
                  <a:pt x="755" y="1910"/>
                </a:cubicBezTo>
                <a:moveTo>
                  <a:pt x="820" y="1790"/>
                </a:moveTo>
                <a:cubicBezTo>
                  <a:pt x="820" y="1790"/>
                  <a:pt x="820" y="1791"/>
                  <a:pt x="820" y="1792"/>
                </a:cubicBezTo>
                <a:cubicBezTo>
                  <a:pt x="819" y="1795"/>
                  <a:pt x="819" y="1796"/>
                  <a:pt x="819" y="1796"/>
                </a:cubicBezTo>
                <a:cubicBezTo>
                  <a:pt x="807" y="1868"/>
                  <a:pt x="801" y="1945"/>
                  <a:pt x="773" y="2014"/>
                </a:cubicBezTo>
                <a:cubicBezTo>
                  <a:pt x="767" y="1924"/>
                  <a:pt x="774" y="1833"/>
                  <a:pt x="828" y="1757"/>
                </a:cubicBezTo>
                <a:cubicBezTo>
                  <a:pt x="825" y="1768"/>
                  <a:pt x="822" y="1779"/>
                  <a:pt x="820" y="1790"/>
                </a:cubicBezTo>
                <a:moveTo>
                  <a:pt x="862" y="1658"/>
                </a:moveTo>
                <a:cubicBezTo>
                  <a:pt x="852" y="1672"/>
                  <a:pt x="858" y="1663"/>
                  <a:pt x="861" y="1659"/>
                </a:cubicBezTo>
                <a:cubicBezTo>
                  <a:pt x="829" y="1703"/>
                  <a:pt x="795" y="1745"/>
                  <a:pt x="776" y="1796"/>
                </a:cubicBezTo>
                <a:cubicBezTo>
                  <a:pt x="771" y="1809"/>
                  <a:pt x="767" y="1823"/>
                  <a:pt x="764" y="1837"/>
                </a:cubicBezTo>
                <a:cubicBezTo>
                  <a:pt x="762" y="1847"/>
                  <a:pt x="749" y="1855"/>
                  <a:pt x="741" y="1863"/>
                </a:cubicBezTo>
                <a:cubicBezTo>
                  <a:pt x="721" y="1880"/>
                  <a:pt x="708" y="1904"/>
                  <a:pt x="700" y="1930"/>
                </a:cubicBezTo>
                <a:cubicBezTo>
                  <a:pt x="694" y="1899"/>
                  <a:pt x="695" y="1857"/>
                  <a:pt x="717" y="1832"/>
                </a:cubicBezTo>
                <a:cubicBezTo>
                  <a:pt x="730" y="1817"/>
                  <a:pt x="741" y="1802"/>
                  <a:pt x="750" y="1784"/>
                </a:cubicBezTo>
                <a:cubicBezTo>
                  <a:pt x="754" y="1775"/>
                  <a:pt x="759" y="1766"/>
                  <a:pt x="763" y="1757"/>
                </a:cubicBezTo>
                <a:cubicBezTo>
                  <a:pt x="767" y="1746"/>
                  <a:pt x="773" y="1740"/>
                  <a:pt x="780" y="1731"/>
                </a:cubicBezTo>
                <a:cubicBezTo>
                  <a:pt x="799" y="1708"/>
                  <a:pt x="811" y="1682"/>
                  <a:pt x="826" y="1658"/>
                </a:cubicBezTo>
                <a:cubicBezTo>
                  <a:pt x="831" y="1650"/>
                  <a:pt x="835" y="1639"/>
                  <a:pt x="845" y="1639"/>
                </a:cubicBezTo>
                <a:cubicBezTo>
                  <a:pt x="852" y="1639"/>
                  <a:pt x="860" y="1639"/>
                  <a:pt x="867" y="1641"/>
                </a:cubicBezTo>
                <a:cubicBezTo>
                  <a:pt x="876" y="1644"/>
                  <a:pt x="866" y="1652"/>
                  <a:pt x="862" y="1658"/>
                </a:cubicBezTo>
                <a:moveTo>
                  <a:pt x="1017" y="1857"/>
                </a:moveTo>
                <a:cubicBezTo>
                  <a:pt x="1017" y="1858"/>
                  <a:pt x="1017" y="1858"/>
                  <a:pt x="1017" y="1858"/>
                </a:cubicBezTo>
                <a:cubicBezTo>
                  <a:pt x="1014" y="1879"/>
                  <a:pt x="1008" y="1898"/>
                  <a:pt x="1004" y="1918"/>
                </a:cubicBezTo>
                <a:cubicBezTo>
                  <a:pt x="994" y="1907"/>
                  <a:pt x="984" y="1896"/>
                  <a:pt x="975" y="1884"/>
                </a:cubicBezTo>
                <a:cubicBezTo>
                  <a:pt x="970" y="1879"/>
                  <a:pt x="971" y="1869"/>
                  <a:pt x="970" y="1863"/>
                </a:cubicBezTo>
                <a:cubicBezTo>
                  <a:pt x="965" y="1832"/>
                  <a:pt x="962" y="1800"/>
                  <a:pt x="958" y="1769"/>
                </a:cubicBezTo>
                <a:cubicBezTo>
                  <a:pt x="972" y="1781"/>
                  <a:pt x="986" y="1793"/>
                  <a:pt x="999" y="1807"/>
                </a:cubicBezTo>
                <a:cubicBezTo>
                  <a:pt x="1005" y="1814"/>
                  <a:pt x="1010" y="1821"/>
                  <a:pt x="1015" y="1828"/>
                </a:cubicBezTo>
                <a:cubicBezTo>
                  <a:pt x="1021" y="1838"/>
                  <a:pt x="1019" y="1847"/>
                  <a:pt x="1017" y="1857"/>
                </a:cubicBezTo>
                <a:moveTo>
                  <a:pt x="1107" y="1894"/>
                </a:moveTo>
                <a:cubicBezTo>
                  <a:pt x="1109" y="1898"/>
                  <a:pt x="1111" y="1902"/>
                  <a:pt x="1106" y="1893"/>
                </a:cubicBezTo>
                <a:cubicBezTo>
                  <a:pt x="1101" y="1882"/>
                  <a:pt x="1103" y="1887"/>
                  <a:pt x="1106" y="1892"/>
                </a:cubicBezTo>
                <a:cubicBezTo>
                  <a:pt x="1097" y="1875"/>
                  <a:pt x="1089" y="1858"/>
                  <a:pt x="1081" y="1841"/>
                </a:cubicBezTo>
                <a:cubicBezTo>
                  <a:pt x="1073" y="1822"/>
                  <a:pt x="1067" y="1804"/>
                  <a:pt x="1063" y="1784"/>
                </a:cubicBezTo>
                <a:cubicBezTo>
                  <a:pt x="1059" y="1767"/>
                  <a:pt x="1054" y="1750"/>
                  <a:pt x="1049" y="1733"/>
                </a:cubicBezTo>
                <a:cubicBezTo>
                  <a:pt x="1046" y="1722"/>
                  <a:pt x="1042" y="1709"/>
                  <a:pt x="1035" y="1700"/>
                </a:cubicBezTo>
                <a:cubicBezTo>
                  <a:pt x="1038" y="1704"/>
                  <a:pt x="1041" y="1709"/>
                  <a:pt x="1045" y="1713"/>
                </a:cubicBezTo>
                <a:cubicBezTo>
                  <a:pt x="1052" y="1723"/>
                  <a:pt x="1056" y="1732"/>
                  <a:pt x="1060" y="1744"/>
                </a:cubicBezTo>
                <a:cubicBezTo>
                  <a:pt x="1071" y="1769"/>
                  <a:pt x="1084" y="1792"/>
                  <a:pt x="1099" y="1814"/>
                </a:cubicBezTo>
                <a:cubicBezTo>
                  <a:pt x="1106" y="1825"/>
                  <a:pt x="1113" y="1836"/>
                  <a:pt x="1120" y="1846"/>
                </a:cubicBezTo>
                <a:cubicBezTo>
                  <a:pt x="1122" y="1857"/>
                  <a:pt x="1124" y="1867"/>
                  <a:pt x="1125" y="1878"/>
                </a:cubicBezTo>
                <a:cubicBezTo>
                  <a:pt x="1129" y="1903"/>
                  <a:pt x="1131" y="1928"/>
                  <a:pt x="1134" y="1953"/>
                </a:cubicBezTo>
                <a:cubicBezTo>
                  <a:pt x="1127" y="1932"/>
                  <a:pt x="1116" y="1913"/>
                  <a:pt x="1107" y="1894"/>
                </a:cubicBezTo>
                <a:moveTo>
                  <a:pt x="1111" y="1698"/>
                </a:moveTo>
                <a:cubicBezTo>
                  <a:pt x="1113" y="1684"/>
                  <a:pt x="1119" y="1670"/>
                  <a:pt x="1128" y="1659"/>
                </a:cubicBezTo>
                <a:cubicBezTo>
                  <a:pt x="1153" y="1705"/>
                  <a:pt x="1168" y="1752"/>
                  <a:pt x="1171" y="1804"/>
                </a:cubicBezTo>
                <a:cubicBezTo>
                  <a:pt x="1140" y="1778"/>
                  <a:pt x="1107" y="1742"/>
                  <a:pt x="1111" y="1698"/>
                </a:cubicBezTo>
                <a:moveTo>
                  <a:pt x="1176" y="1896"/>
                </a:moveTo>
                <a:cubicBezTo>
                  <a:pt x="1165" y="1870"/>
                  <a:pt x="1152" y="1846"/>
                  <a:pt x="1138" y="1822"/>
                </a:cubicBezTo>
                <a:cubicBezTo>
                  <a:pt x="1148" y="1833"/>
                  <a:pt x="1159" y="1844"/>
                  <a:pt x="1170" y="1855"/>
                </a:cubicBezTo>
                <a:cubicBezTo>
                  <a:pt x="1176" y="1860"/>
                  <a:pt x="1174" y="1870"/>
                  <a:pt x="1175" y="1878"/>
                </a:cubicBezTo>
                <a:cubicBezTo>
                  <a:pt x="1175" y="1883"/>
                  <a:pt x="1177" y="1891"/>
                  <a:pt x="1176" y="1896"/>
                </a:cubicBezTo>
                <a:moveTo>
                  <a:pt x="1307" y="1609"/>
                </a:moveTo>
                <a:cubicBezTo>
                  <a:pt x="1307" y="1609"/>
                  <a:pt x="1308" y="1609"/>
                  <a:pt x="1308" y="1609"/>
                </a:cubicBezTo>
                <a:cubicBezTo>
                  <a:pt x="1347" y="1612"/>
                  <a:pt x="1386" y="1617"/>
                  <a:pt x="1425" y="1625"/>
                </a:cubicBezTo>
                <a:cubicBezTo>
                  <a:pt x="1442" y="1628"/>
                  <a:pt x="1456" y="1641"/>
                  <a:pt x="1469" y="1652"/>
                </a:cubicBezTo>
                <a:cubicBezTo>
                  <a:pt x="1485" y="1666"/>
                  <a:pt x="1500" y="1681"/>
                  <a:pt x="1514" y="1697"/>
                </a:cubicBezTo>
                <a:cubicBezTo>
                  <a:pt x="1467" y="1693"/>
                  <a:pt x="1415" y="1689"/>
                  <a:pt x="1371" y="1669"/>
                </a:cubicBezTo>
                <a:cubicBezTo>
                  <a:pt x="1367" y="1668"/>
                  <a:pt x="1363" y="1666"/>
                  <a:pt x="1360" y="1663"/>
                </a:cubicBezTo>
                <a:cubicBezTo>
                  <a:pt x="1340" y="1646"/>
                  <a:pt x="1320" y="1627"/>
                  <a:pt x="1301" y="1608"/>
                </a:cubicBezTo>
                <a:cubicBezTo>
                  <a:pt x="1303" y="1608"/>
                  <a:pt x="1305" y="1608"/>
                  <a:pt x="1307" y="1609"/>
                </a:cubicBezTo>
                <a:moveTo>
                  <a:pt x="1190" y="1819"/>
                </a:moveTo>
                <a:cubicBezTo>
                  <a:pt x="1189" y="1818"/>
                  <a:pt x="1188" y="1818"/>
                  <a:pt x="1188" y="1817"/>
                </a:cubicBezTo>
                <a:cubicBezTo>
                  <a:pt x="1188" y="1789"/>
                  <a:pt x="1188" y="1761"/>
                  <a:pt x="1182" y="1734"/>
                </a:cubicBezTo>
                <a:cubicBezTo>
                  <a:pt x="1195" y="1755"/>
                  <a:pt x="1208" y="1775"/>
                  <a:pt x="1220" y="1796"/>
                </a:cubicBezTo>
                <a:cubicBezTo>
                  <a:pt x="1232" y="1816"/>
                  <a:pt x="1239" y="1837"/>
                  <a:pt x="1247" y="1859"/>
                </a:cubicBezTo>
                <a:cubicBezTo>
                  <a:pt x="1228" y="1845"/>
                  <a:pt x="1208" y="1833"/>
                  <a:pt x="1190" y="1819"/>
                </a:cubicBezTo>
                <a:moveTo>
                  <a:pt x="1278" y="1867"/>
                </a:moveTo>
                <a:cubicBezTo>
                  <a:pt x="1271" y="1843"/>
                  <a:pt x="1265" y="1819"/>
                  <a:pt x="1255" y="1795"/>
                </a:cubicBezTo>
                <a:cubicBezTo>
                  <a:pt x="1245" y="1772"/>
                  <a:pt x="1233" y="1750"/>
                  <a:pt x="1221" y="1728"/>
                </a:cubicBezTo>
                <a:cubicBezTo>
                  <a:pt x="1236" y="1737"/>
                  <a:pt x="1250" y="1747"/>
                  <a:pt x="1265" y="1755"/>
                </a:cubicBezTo>
                <a:cubicBezTo>
                  <a:pt x="1274" y="1760"/>
                  <a:pt x="1282" y="1765"/>
                  <a:pt x="1290" y="1769"/>
                </a:cubicBezTo>
                <a:cubicBezTo>
                  <a:pt x="1299" y="1774"/>
                  <a:pt x="1307" y="1776"/>
                  <a:pt x="1310" y="1786"/>
                </a:cubicBezTo>
                <a:cubicBezTo>
                  <a:pt x="1321" y="1817"/>
                  <a:pt x="1323" y="1851"/>
                  <a:pt x="1345" y="1878"/>
                </a:cubicBezTo>
                <a:cubicBezTo>
                  <a:pt x="1332" y="1878"/>
                  <a:pt x="1320" y="1878"/>
                  <a:pt x="1307" y="1877"/>
                </a:cubicBezTo>
                <a:cubicBezTo>
                  <a:pt x="1302" y="1876"/>
                  <a:pt x="1296" y="1876"/>
                  <a:pt x="1291" y="1875"/>
                </a:cubicBezTo>
                <a:cubicBezTo>
                  <a:pt x="1283" y="1874"/>
                  <a:pt x="1280" y="1875"/>
                  <a:pt x="1278" y="1867"/>
                </a:cubicBezTo>
                <a:moveTo>
                  <a:pt x="1426" y="1902"/>
                </a:moveTo>
                <a:cubicBezTo>
                  <a:pt x="1429" y="1908"/>
                  <a:pt x="1431" y="1913"/>
                  <a:pt x="1432" y="1919"/>
                </a:cubicBezTo>
                <a:cubicBezTo>
                  <a:pt x="1420" y="1915"/>
                  <a:pt x="1407" y="1911"/>
                  <a:pt x="1394" y="1906"/>
                </a:cubicBezTo>
                <a:cubicBezTo>
                  <a:pt x="1405" y="1905"/>
                  <a:pt x="1416" y="1904"/>
                  <a:pt x="1426" y="1902"/>
                </a:cubicBezTo>
                <a:moveTo>
                  <a:pt x="1354" y="1877"/>
                </a:moveTo>
                <a:cubicBezTo>
                  <a:pt x="1345" y="1866"/>
                  <a:pt x="1340" y="1854"/>
                  <a:pt x="1336" y="1840"/>
                </a:cubicBezTo>
                <a:cubicBezTo>
                  <a:pt x="1356" y="1858"/>
                  <a:pt x="1383" y="1861"/>
                  <a:pt x="1406" y="1875"/>
                </a:cubicBezTo>
                <a:cubicBezTo>
                  <a:pt x="1389" y="1876"/>
                  <a:pt x="1371" y="1877"/>
                  <a:pt x="1354" y="1877"/>
                </a:cubicBezTo>
                <a:moveTo>
                  <a:pt x="1414" y="1874"/>
                </a:moveTo>
                <a:cubicBezTo>
                  <a:pt x="1394" y="1857"/>
                  <a:pt x="1366" y="1853"/>
                  <a:pt x="1346" y="1835"/>
                </a:cubicBezTo>
                <a:cubicBezTo>
                  <a:pt x="1333" y="1823"/>
                  <a:pt x="1329" y="1803"/>
                  <a:pt x="1325" y="1787"/>
                </a:cubicBezTo>
                <a:cubicBezTo>
                  <a:pt x="1339" y="1794"/>
                  <a:pt x="1353" y="1800"/>
                  <a:pt x="1368" y="1806"/>
                </a:cubicBezTo>
                <a:cubicBezTo>
                  <a:pt x="1375" y="1808"/>
                  <a:pt x="1382" y="1811"/>
                  <a:pt x="1390" y="1813"/>
                </a:cubicBezTo>
                <a:cubicBezTo>
                  <a:pt x="1396" y="1818"/>
                  <a:pt x="1402" y="1821"/>
                  <a:pt x="1408" y="1825"/>
                </a:cubicBezTo>
                <a:cubicBezTo>
                  <a:pt x="1437" y="1841"/>
                  <a:pt x="1469" y="1852"/>
                  <a:pt x="1497" y="1869"/>
                </a:cubicBezTo>
                <a:cubicBezTo>
                  <a:pt x="1470" y="1871"/>
                  <a:pt x="1442" y="1873"/>
                  <a:pt x="1414" y="1874"/>
                </a:cubicBezTo>
                <a:moveTo>
                  <a:pt x="1534" y="1974"/>
                </a:moveTo>
                <a:cubicBezTo>
                  <a:pt x="1534" y="1979"/>
                  <a:pt x="1533" y="1983"/>
                  <a:pt x="1533" y="1988"/>
                </a:cubicBezTo>
                <a:cubicBezTo>
                  <a:pt x="1493" y="1968"/>
                  <a:pt x="1448" y="1960"/>
                  <a:pt x="1405" y="1951"/>
                </a:cubicBezTo>
                <a:cubicBezTo>
                  <a:pt x="1384" y="1947"/>
                  <a:pt x="1363" y="1942"/>
                  <a:pt x="1342" y="1936"/>
                </a:cubicBezTo>
                <a:cubicBezTo>
                  <a:pt x="1334" y="1934"/>
                  <a:pt x="1325" y="1931"/>
                  <a:pt x="1316" y="1927"/>
                </a:cubicBezTo>
                <a:cubicBezTo>
                  <a:pt x="1309" y="1924"/>
                  <a:pt x="1294" y="1920"/>
                  <a:pt x="1291" y="1912"/>
                </a:cubicBezTo>
                <a:cubicBezTo>
                  <a:pt x="1323" y="1912"/>
                  <a:pt x="1355" y="1910"/>
                  <a:pt x="1386" y="1907"/>
                </a:cubicBezTo>
                <a:cubicBezTo>
                  <a:pt x="1399" y="1912"/>
                  <a:pt x="1413" y="1915"/>
                  <a:pt x="1427" y="1919"/>
                </a:cubicBezTo>
                <a:cubicBezTo>
                  <a:pt x="1434" y="1921"/>
                  <a:pt x="1434" y="1923"/>
                  <a:pt x="1436" y="1931"/>
                </a:cubicBezTo>
                <a:cubicBezTo>
                  <a:pt x="1437" y="1937"/>
                  <a:pt x="1437" y="1944"/>
                  <a:pt x="1438" y="1950"/>
                </a:cubicBezTo>
                <a:cubicBezTo>
                  <a:pt x="1438" y="1940"/>
                  <a:pt x="1437" y="1930"/>
                  <a:pt x="1435" y="1921"/>
                </a:cubicBezTo>
                <a:cubicBezTo>
                  <a:pt x="1438" y="1922"/>
                  <a:pt x="1441" y="1922"/>
                  <a:pt x="1444" y="1923"/>
                </a:cubicBezTo>
                <a:cubicBezTo>
                  <a:pt x="1441" y="1922"/>
                  <a:pt x="1438" y="1921"/>
                  <a:pt x="1435" y="1920"/>
                </a:cubicBezTo>
                <a:cubicBezTo>
                  <a:pt x="1433" y="1914"/>
                  <a:pt x="1432" y="1908"/>
                  <a:pt x="1429" y="1902"/>
                </a:cubicBezTo>
                <a:cubicBezTo>
                  <a:pt x="1446" y="1899"/>
                  <a:pt x="1462" y="1896"/>
                  <a:pt x="1477" y="1893"/>
                </a:cubicBezTo>
                <a:cubicBezTo>
                  <a:pt x="1484" y="1892"/>
                  <a:pt x="1490" y="1890"/>
                  <a:pt x="1496" y="1889"/>
                </a:cubicBezTo>
                <a:cubicBezTo>
                  <a:pt x="1501" y="1892"/>
                  <a:pt x="1507" y="1894"/>
                  <a:pt x="1512" y="1898"/>
                </a:cubicBezTo>
                <a:cubicBezTo>
                  <a:pt x="1516" y="1901"/>
                  <a:pt x="1520" y="1905"/>
                  <a:pt x="1524" y="1908"/>
                </a:cubicBezTo>
                <a:cubicBezTo>
                  <a:pt x="1528" y="1912"/>
                  <a:pt x="1530" y="1913"/>
                  <a:pt x="1530" y="1918"/>
                </a:cubicBezTo>
                <a:cubicBezTo>
                  <a:pt x="1530" y="1921"/>
                  <a:pt x="1530" y="1925"/>
                  <a:pt x="1531" y="1928"/>
                </a:cubicBezTo>
                <a:cubicBezTo>
                  <a:pt x="1534" y="1944"/>
                  <a:pt x="1536" y="1958"/>
                  <a:pt x="1534" y="1973"/>
                </a:cubicBezTo>
                <a:cubicBezTo>
                  <a:pt x="1535" y="1972"/>
                  <a:pt x="1535" y="1970"/>
                  <a:pt x="1534" y="1974"/>
                </a:cubicBezTo>
                <a:moveTo>
                  <a:pt x="1543" y="1910"/>
                </a:moveTo>
                <a:cubicBezTo>
                  <a:pt x="1552" y="1922"/>
                  <a:pt x="1558" y="1935"/>
                  <a:pt x="1564" y="1948"/>
                </a:cubicBezTo>
                <a:cubicBezTo>
                  <a:pt x="1562" y="1944"/>
                  <a:pt x="1559" y="1936"/>
                  <a:pt x="1565" y="1950"/>
                </a:cubicBezTo>
                <a:cubicBezTo>
                  <a:pt x="1551" y="1926"/>
                  <a:pt x="1536" y="1903"/>
                  <a:pt x="1514" y="1886"/>
                </a:cubicBezTo>
                <a:cubicBezTo>
                  <a:pt x="1527" y="1885"/>
                  <a:pt x="1536" y="1900"/>
                  <a:pt x="1543" y="1910"/>
                </a:cubicBezTo>
                <a:moveTo>
                  <a:pt x="1587" y="1879"/>
                </a:moveTo>
                <a:cubicBezTo>
                  <a:pt x="1567" y="1869"/>
                  <a:pt x="1545" y="1867"/>
                  <a:pt x="1523" y="1868"/>
                </a:cubicBezTo>
                <a:cubicBezTo>
                  <a:pt x="1505" y="1853"/>
                  <a:pt x="1484" y="1841"/>
                  <a:pt x="1463" y="1830"/>
                </a:cubicBezTo>
                <a:cubicBezTo>
                  <a:pt x="1491" y="1833"/>
                  <a:pt x="1519" y="1830"/>
                  <a:pt x="1547" y="1827"/>
                </a:cubicBezTo>
                <a:cubicBezTo>
                  <a:pt x="1553" y="1826"/>
                  <a:pt x="1559" y="1825"/>
                  <a:pt x="1565" y="1825"/>
                </a:cubicBezTo>
                <a:cubicBezTo>
                  <a:pt x="1568" y="1824"/>
                  <a:pt x="1571" y="1824"/>
                  <a:pt x="1574" y="1824"/>
                </a:cubicBezTo>
                <a:cubicBezTo>
                  <a:pt x="1575" y="1828"/>
                  <a:pt x="1576" y="1833"/>
                  <a:pt x="1577" y="1837"/>
                </a:cubicBezTo>
                <a:cubicBezTo>
                  <a:pt x="1580" y="1851"/>
                  <a:pt x="1583" y="1865"/>
                  <a:pt x="1587" y="1879"/>
                </a:cubicBezTo>
                <a:moveTo>
                  <a:pt x="1593" y="1782"/>
                </a:moveTo>
                <a:cubicBezTo>
                  <a:pt x="1590" y="1781"/>
                  <a:pt x="1593" y="1782"/>
                  <a:pt x="1595" y="1783"/>
                </a:cubicBezTo>
                <a:cubicBezTo>
                  <a:pt x="1595" y="1783"/>
                  <a:pt x="1594" y="1783"/>
                  <a:pt x="1594" y="1783"/>
                </a:cubicBezTo>
                <a:cubicBezTo>
                  <a:pt x="1598" y="1784"/>
                  <a:pt x="1597" y="1784"/>
                  <a:pt x="1595" y="1783"/>
                </a:cubicBezTo>
                <a:cubicBezTo>
                  <a:pt x="1615" y="1789"/>
                  <a:pt x="1633" y="1799"/>
                  <a:pt x="1648" y="1815"/>
                </a:cubicBezTo>
                <a:cubicBezTo>
                  <a:pt x="1633" y="1810"/>
                  <a:pt x="1619" y="1807"/>
                  <a:pt x="1604" y="1805"/>
                </a:cubicBezTo>
                <a:cubicBezTo>
                  <a:pt x="1596" y="1805"/>
                  <a:pt x="1587" y="1804"/>
                  <a:pt x="1579" y="1804"/>
                </a:cubicBezTo>
                <a:cubicBezTo>
                  <a:pt x="1577" y="1795"/>
                  <a:pt x="1574" y="1785"/>
                  <a:pt x="1572" y="1775"/>
                </a:cubicBezTo>
                <a:cubicBezTo>
                  <a:pt x="1578" y="1778"/>
                  <a:pt x="1586" y="1780"/>
                  <a:pt x="1593" y="1782"/>
                </a:cubicBezTo>
                <a:moveTo>
                  <a:pt x="1569" y="1804"/>
                </a:moveTo>
                <a:cubicBezTo>
                  <a:pt x="1534" y="1805"/>
                  <a:pt x="1500" y="1808"/>
                  <a:pt x="1465" y="1803"/>
                </a:cubicBezTo>
                <a:cubicBezTo>
                  <a:pt x="1435" y="1798"/>
                  <a:pt x="1405" y="1786"/>
                  <a:pt x="1377" y="1773"/>
                </a:cubicBezTo>
                <a:cubicBezTo>
                  <a:pt x="1307" y="1741"/>
                  <a:pt x="1243" y="1693"/>
                  <a:pt x="1186" y="1642"/>
                </a:cubicBezTo>
                <a:cubicBezTo>
                  <a:pt x="1217" y="1648"/>
                  <a:pt x="1243" y="1666"/>
                  <a:pt x="1271" y="1679"/>
                </a:cubicBezTo>
                <a:cubicBezTo>
                  <a:pt x="1287" y="1686"/>
                  <a:pt x="1303" y="1692"/>
                  <a:pt x="1319" y="1697"/>
                </a:cubicBezTo>
                <a:cubicBezTo>
                  <a:pt x="1328" y="1700"/>
                  <a:pt x="1336" y="1703"/>
                  <a:pt x="1345" y="1705"/>
                </a:cubicBezTo>
                <a:cubicBezTo>
                  <a:pt x="1354" y="1707"/>
                  <a:pt x="1363" y="1708"/>
                  <a:pt x="1371" y="1712"/>
                </a:cubicBezTo>
                <a:cubicBezTo>
                  <a:pt x="1396" y="1728"/>
                  <a:pt x="1417" y="1748"/>
                  <a:pt x="1441" y="1765"/>
                </a:cubicBezTo>
                <a:cubicBezTo>
                  <a:pt x="1466" y="1783"/>
                  <a:pt x="1491" y="1784"/>
                  <a:pt x="1521" y="1782"/>
                </a:cubicBezTo>
                <a:cubicBezTo>
                  <a:pt x="1494" y="1782"/>
                  <a:pt x="1470" y="1781"/>
                  <a:pt x="1448" y="1764"/>
                </a:cubicBezTo>
                <a:cubicBezTo>
                  <a:pt x="1429" y="1749"/>
                  <a:pt x="1413" y="1731"/>
                  <a:pt x="1394" y="1716"/>
                </a:cubicBezTo>
                <a:cubicBezTo>
                  <a:pt x="1431" y="1722"/>
                  <a:pt x="1468" y="1726"/>
                  <a:pt x="1505" y="1730"/>
                </a:cubicBezTo>
                <a:cubicBezTo>
                  <a:pt x="1514" y="1731"/>
                  <a:pt x="1524" y="1732"/>
                  <a:pt x="1534" y="1733"/>
                </a:cubicBezTo>
                <a:cubicBezTo>
                  <a:pt x="1542" y="1734"/>
                  <a:pt x="1545" y="1744"/>
                  <a:pt x="1549" y="1752"/>
                </a:cubicBezTo>
                <a:cubicBezTo>
                  <a:pt x="1557" y="1768"/>
                  <a:pt x="1564" y="1786"/>
                  <a:pt x="1569" y="1804"/>
                </a:cubicBezTo>
                <a:moveTo>
                  <a:pt x="1766" y="1737"/>
                </a:moveTo>
                <a:cubicBezTo>
                  <a:pt x="1772" y="1759"/>
                  <a:pt x="1773" y="1781"/>
                  <a:pt x="1773" y="1804"/>
                </a:cubicBezTo>
                <a:cubicBezTo>
                  <a:pt x="1735" y="1775"/>
                  <a:pt x="1693" y="1751"/>
                  <a:pt x="1650" y="1732"/>
                </a:cubicBezTo>
                <a:cubicBezTo>
                  <a:pt x="1621" y="1719"/>
                  <a:pt x="1590" y="1709"/>
                  <a:pt x="1559" y="1703"/>
                </a:cubicBezTo>
                <a:cubicBezTo>
                  <a:pt x="1552" y="1701"/>
                  <a:pt x="1544" y="1700"/>
                  <a:pt x="1537" y="1699"/>
                </a:cubicBezTo>
                <a:cubicBezTo>
                  <a:pt x="1532" y="1691"/>
                  <a:pt x="1526" y="1683"/>
                  <a:pt x="1520" y="1675"/>
                </a:cubicBezTo>
                <a:cubicBezTo>
                  <a:pt x="1510" y="1662"/>
                  <a:pt x="1499" y="1650"/>
                  <a:pt x="1487" y="1638"/>
                </a:cubicBezTo>
                <a:cubicBezTo>
                  <a:pt x="1540" y="1651"/>
                  <a:pt x="1592" y="1664"/>
                  <a:pt x="1646" y="1674"/>
                </a:cubicBezTo>
                <a:cubicBezTo>
                  <a:pt x="1670" y="1678"/>
                  <a:pt x="1694" y="1682"/>
                  <a:pt x="1718" y="1686"/>
                </a:cubicBezTo>
                <a:cubicBezTo>
                  <a:pt x="1724" y="1687"/>
                  <a:pt x="1733" y="1686"/>
                  <a:pt x="1738" y="1690"/>
                </a:cubicBezTo>
                <a:cubicBezTo>
                  <a:pt x="1753" y="1701"/>
                  <a:pt x="1762" y="1720"/>
                  <a:pt x="1766" y="173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9158" y="3608037"/>
            <a:ext cx="8500056" cy="8949494"/>
            <a:chOff x="2895600" y="1265238"/>
            <a:chExt cx="3055938" cy="30797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2895600" y="1265238"/>
              <a:ext cx="3055938" cy="2982913"/>
            </a:xfrm>
            <a:custGeom>
              <a:avLst/>
              <a:gdLst/>
              <a:ahLst/>
              <a:cxnLst>
                <a:cxn ang="0">
                  <a:pos x="277" y="130"/>
                </a:cxn>
                <a:cxn ang="0">
                  <a:pos x="278" y="103"/>
                </a:cxn>
                <a:cxn ang="0">
                  <a:pos x="261" y="81"/>
                </a:cxn>
                <a:cxn ang="0">
                  <a:pos x="256" y="57"/>
                </a:cxn>
                <a:cxn ang="0">
                  <a:pos x="239" y="44"/>
                </a:cxn>
                <a:cxn ang="0">
                  <a:pos x="231" y="29"/>
                </a:cxn>
                <a:cxn ang="0">
                  <a:pos x="209" y="18"/>
                </a:cxn>
                <a:cxn ang="0">
                  <a:pos x="171" y="0"/>
                </a:cxn>
                <a:cxn ang="0">
                  <a:pos x="152" y="4"/>
                </a:cxn>
                <a:cxn ang="0">
                  <a:pos x="139" y="14"/>
                </a:cxn>
                <a:cxn ang="0">
                  <a:pos x="133" y="9"/>
                </a:cxn>
                <a:cxn ang="0">
                  <a:pos x="112" y="2"/>
                </a:cxn>
                <a:cxn ang="0">
                  <a:pos x="79" y="18"/>
                </a:cxn>
                <a:cxn ang="0">
                  <a:pos x="56" y="29"/>
                </a:cxn>
                <a:cxn ang="0">
                  <a:pos x="47" y="44"/>
                </a:cxn>
                <a:cxn ang="0">
                  <a:pos x="30" y="57"/>
                </a:cxn>
                <a:cxn ang="0">
                  <a:pos x="25" y="81"/>
                </a:cxn>
                <a:cxn ang="0">
                  <a:pos x="8" y="103"/>
                </a:cxn>
                <a:cxn ang="0">
                  <a:pos x="9" y="130"/>
                </a:cxn>
                <a:cxn ang="0">
                  <a:pos x="1" y="167"/>
                </a:cxn>
                <a:cxn ang="0">
                  <a:pos x="22" y="207"/>
                </a:cxn>
                <a:cxn ang="0">
                  <a:pos x="29" y="233"/>
                </a:cxn>
                <a:cxn ang="0">
                  <a:pos x="50" y="246"/>
                </a:cxn>
                <a:cxn ang="0">
                  <a:pos x="58" y="262"/>
                </a:cxn>
                <a:cxn ang="0">
                  <a:pos x="84" y="273"/>
                </a:cxn>
                <a:cxn ang="0">
                  <a:pos x="90" y="272"/>
                </a:cxn>
                <a:cxn ang="0">
                  <a:pos x="114" y="280"/>
                </a:cxn>
                <a:cxn ang="0">
                  <a:pos x="146" y="260"/>
                </a:cxn>
                <a:cxn ang="0">
                  <a:pos x="159" y="274"/>
                </a:cxn>
                <a:cxn ang="0">
                  <a:pos x="175" y="279"/>
                </a:cxn>
                <a:cxn ang="0">
                  <a:pos x="196" y="272"/>
                </a:cxn>
                <a:cxn ang="0">
                  <a:pos x="203" y="273"/>
                </a:cxn>
                <a:cxn ang="0">
                  <a:pos x="225" y="265"/>
                </a:cxn>
                <a:cxn ang="0">
                  <a:pos x="237" y="246"/>
                </a:cxn>
                <a:cxn ang="0">
                  <a:pos x="257" y="233"/>
                </a:cxn>
                <a:cxn ang="0">
                  <a:pos x="265" y="207"/>
                </a:cxn>
                <a:cxn ang="0">
                  <a:pos x="286" y="167"/>
                </a:cxn>
                <a:cxn ang="0">
                  <a:pos x="277" y="130"/>
                </a:cxn>
              </a:cxnLst>
              <a:rect l="0" t="0" r="r" b="b"/>
              <a:pathLst>
                <a:path w="287" h="280">
                  <a:moveTo>
                    <a:pt x="277" y="130"/>
                  </a:moveTo>
                  <a:cubicBezTo>
                    <a:pt x="281" y="122"/>
                    <a:pt x="281" y="112"/>
                    <a:pt x="278" y="103"/>
                  </a:cubicBezTo>
                  <a:cubicBezTo>
                    <a:pt x="275" y="93"/>
                    <a:pt x="269" y="85"/>
                    <a:pt x="261" y="81"/>
                  </a:cubicBezTo>
                  <a:cubicBezTo>
                    <a:pt x="262" y="73"/>
                    <a:pt x="261" y="64"/>
                    <a:pt x="256" y="57"/>
                  </a:cubicBezTo>
                  <a:cubicBezTo>
                    <a:pt x="252" y="51"/>
                    <a:pt x="246" y="46"/>
                    <a:pt x="239" y="44"/>
                  </a:cubicBezTo>
                  <a:cubicBezTo>
                    <a:pt x="238" y="38"/>
                    <a:pt x="235" y="33"/>
                    <a:pt x="231" y="29"/>
                  </a:cubicBezTo>
                  <a:cubicBezTo>
                    <a:pt x="225" y="22"/>
                    <a:pt x="217" y="19"/>
                    <a:pt x="209" y="18"/>
                  </a:cubicBezTo>
                  <a:cubicBezTo>
                    <a:pt x="201" y="7"/>
                    <a:pt x="187" y="0"/>
                    <a:pt x="171" y="0"/>
                  </a:cubicBezTo>
                  <a:cubicBezTo>
                    <a:pt x="164" y="0"/>
                    <a:pt x="158" y="1"/>
                    <a:pt x="152" y="4"/>
                  </a:cubicBezTo>
                  <a:cubicBezTo>
                    <a:pt x="146" y="7"/>
                    <a:pt x="142" y="10"/>
                    <a:pt x="139" y="14"/>
                  </a:cubicBezTo>
                  <a:cubicBezTo>
                    <a:pt x="137" y="12"/>
                    <a:pt x="135" y="11"/>
                    <a:pt x="133" y="9"/>
                  </a:cubicBezTo>
                  <a:cubicBezTo>
                    <a:pt x="127" y="4"/>
                    <a:pt x="120" y="2"/>
                    <a:pt x="112" y="2"/>
                  </a:cubicBezTo>
                  <a:cubicBezTo>
                    <a:pt x="100" y="2"/>
                    <a:pt x="89" y="8"/>
                    <a:pt x="79" y="18"/>
                  </a:cubicBezTo>
                  <a:cubicBezTo>
                    <a:pt x="71" y="18"/>
                    <a:pt x="62" y="22"/>
                    <a:pt x="56" y="29"/>
                  </a:cubicBezTo>
                  <a:cubicBezTo>
                    <a:pt x="52" y="33"/>
                    <a:pt x="49" y="38"/>
                    <a:pt x="47" y="44"/>
                  </a:cubicBezTo>
                  <a:cubicBezTo>
                    <a:pt x="40" y="46"/>
                    <a:pt x="34" y="51"/>
                    <a:pt x="30" y="57"/>
                  </a:cubicBezTo>
                  <a:cubicBezTo>
                    <a:pt x="26" y="64"/>
                    <a:pt x="24" y="73"/>
                    <a:pt x="25" y="81"/>
                  </a:cubicBezTo>
                  <a:cubicBezTo>
                    <a:pt x="17" y="85"/>
                    <a:pt x="11" y="93"/>
                    <a:pt x="8" y="103"/>
                  </a:cubicBezTo>
                  <a:cubicBezTo>
                    <a:pt x="5" y="112"/>
                    <a:pt x="6" y="122"/>
                    <a:pt x="9" y="130"/>
                  </a:cubicBezTo>
                  <a:cubicBezTo>
                    <a:pt x="0" y="143"/>
                    <a:pt x="0" y="161"/>
                    <a:pt x="1" y="167"/>
                  </a:cubicBezTo>
                  <a:cubicBezTo>
                    <a:pt x="2" y="185"/>
                    <a:pt x="10" y="199"/>
                    <a:pt x="22" y="207"/>
                  </a:cubicBezTo>
                  <a:cubicBezTo>
                    <a:pt x="21" y="216"/>
                    <a:pt x="24" y="225"/>
                    <a:pt x="29" y="233"/>
                  </a:cubicBezTo>
                  <a:cubicBezTo>
                    <a:pt x="35" y="240"/>
                    <a:pt x="42" y="245"/>
                    <a:pt x="50" y="246"/>
                  </a:cubicBezTo>
                  <a:cubicBezTo>
                    <a:pt x="51" y="252"/>
                    <a:pt x="54" y="258"/>
                    <a:pt x="58" y="262"/>
                  </a:cubicBezTo>
                  <a:cubicBezTo>
                    <a:pt x="65" y="269"/>
                    <a:pt x="74" y="273"/>
                    <a:pt x="84" y="273"/>
                  </a:cubicBezTo>
                  <a:cubicBezTo>
                    <a:pt x="86" y="273"/>
                    <a:pt x="88" y="273"/>
                    <a:pt x="90" y="272"/>
                  </a:cubicBezTo>
                  <a:cubicBezTo>
                    <a:pt x="98" y="278"/>
                    <a:pt x="106" y="280"/>
                    <a:pt x="114" y="280"/>
                  </a:cubicBezTo>
                  <a:cubicBezTo>
                    <a:pt x="127" y="280"/>
                    <a:pt x="139" y="273"/>
                    <a:pt x="146" y="260"/>
                  </a:cubicBezTo>
                  <a:cubicBezTo>
                    <a:pt x="149" y="266"/>
                    <a:pt x="153" y="271"/>
                    <a:pt x="159" y="274"/>
                  </a:cubicBezTo>
                  <a:cubicBezTo>
                    <a:pt x="164" y="277"/>
                    <a:pt x="169" y="279"/>
                    <a:pt x="175" y="279"/>
                  </a:cubicBezTo>
                  <a:cubicBezTo>
                    <a:pt x="183" y="279"/>
                    <a:pt x="190" y="277"/>
                    <a:pt x="196" y="272"/>
                  </a:cubicBezTo>
                  <a:cubicBezTo>
                    <a:pt x="198" y="273"/>
                    <a:pt x="201" y="273"/>
                    <a:pt x="203" y="273"/>
                  </a:cubicBezTo>
                  <a:cubicBezTo>
                    <a:pt x="211" y="273"/>
                    <a:pt x="219" y="270"/>
                    <a:pt x="225" y="265"/>
                  </a:cubicBezTo>
                  <a:cubicBezTo>
                    <a:pt x="231" y="260"/>
                    <a:pt x="235" y="254"/>
                    <a:pt x="237" y="246"/>
                  </a:cubicBezTo>
                  <a:cubicBezTo>
                    <a:pt x="245" y="245"/>
                    <a:pt x="252" y="240"/>
                    <a:pt x="257" y="233"/>
                  </a:cubicBezTo>
                  <a:cubicBezTo>
                    <a:pt x="263" y="225"/>
                    <a:pt x="265" y="216"/>
                    <a:pt x="265" y="207"/>
                  </a:cubicBezTo>
                  <a:cubicBezTo>
                    <a:pt x="276" y="199"/>
                    <a:pt x="284" y="185"/>
                    <a:pt x="286" y="167"/>
                  </a:cubicBezTo>
                  <a:cubicBezTo>
                    <a:pt x="287" y="156"/>
                    <a:pt x="285" y="141"/>
                    <a:pt x="277" y="13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990850" y="1319213"/>
              <a:ext cx="2865438" cy="3025775"/>
            </a:xfrm>
            <a:custGeom>
              <a:avLst/>
              <a:gdLst/>
              <a:ahLst/>
              <a:cxnLst>
                <a:cxn ang="0">
                  <a:pos x="124" y="67"/>
                </a:cxn>
                <a:cxn ang="0">
                  <a:pos x="124" y="212"/>
                </a:cxn>
                <a:cxn ang="0">
                  <a:pos x="23" y="197"/>
                </a:cxn>
                <a:cxn ang="0">
                  <a:pos x="27" y="81"/>
                </a:cxn>
                <a:cxn ang="0">
                  <a:pos x="150" y="13"/>
                </a:cxn>
                <a:cxn ang="0">
                  <a:pos x="151" y="135"/>
                </a:cxn>
                <a:cxn ang="0">
                  <a:pos x="187" y="88"/>
                </a:cxn>
                <a:cxn ang="0">
                  <a:pos x="160" y="72"/>
                </a:cxn>
                <a:cxn ang="0">
                  <a:pos x="178" y="75"/>
                </a:cxn>
                <a:cxn ang="0">
                  <a:pos x="150" y="13"/>
                </a:cxn>
                <a:cxn ang="0">
                  <a:pos x="158" y="255"/>
                </a:cxn>
                <a:cxn ang="0">
                  <a:pos x="211" y="225"/>
                </a:cxn>
                <a:cxn ang="0">
                  <a:pos x="252" y="131"/>
                </a:cxn>
                <a:cxn ang="0">
                  <a:pos x="220" y="166"/>
                </a:cxn>
                <a:cxn ang="0">
                  <a:pos x="214" y="192"/>
                </a:cxn>
                <a:cxn ang="0">
                  <a:pos x="211" y="147"/>
                </a:cxn>
                <a:cxn ang="0">
                  <a:pos x="171" y="133"/>
                </a:cxn>
                <a:cxn ang="0">
                  <a:pos x="188" y="236"/>
                </a:cxn>
                <a:cxn ang="0">
                  <a:pos x="160" y="214"/>
                </a:cxn>
                <a:cxn ang="0">
                  <a:pos x="154" y="141"/>
                </a:cxn>
                <a:cxn ang="0">
                  <a:pos x="237" y="128"/>
                </a:cxn>
                <a:cxn ang="0">
                  <a:pos x="211" y="63"/>
                </a:cxn>
                <a:cxn ang="0">
                  <a:pos x="195" y="23"/>
                </a:cxn>
                <a:cxn ang="0">
                  <a:pos x="144" y="91"/>
                </a:cxn>
                <a:cxn ang="0">
                  <a:pos x="143" y="234"/>
                </a:cxn>
                <a:cxn ang="0">
                  <a:pos x="210" y="253"/>
                </a:cxn>
                <a:cxn ang="0">
                  <a:pos x="267" y="161"/>
                </a:cxn>
                <a:cxn ang="0">
                  <a:pos x="222" y="46"/>
                </a:cxn>
                <a:cxn ang="0">
                  <a:pos x="90" y="120"/>
                </a:cxn>
                <a:cxn ang="0">
                  <a:pos x="96" y="119"/>
                </a:cxn>
                <a:cxn ang="0">
                  <a:pos x="92" y="126"/>
                </a:cxn>
                <a:cxn ang="0">
                  <a:pos x="52" y="139"/>
                </a:cxn>
                <a:cxn ang="0">
                  <a:pos x="118" y="163"/>
                </a:cxn>
                <a:cxn ang="0">
                  <a:pos x="115" y="17"/>
                </a:cxn>
                <a:cxn ang="0">
                  <a:pos x="97" y="56"/>
                </a:cxn>
                <a:cxn ang="0">
                  <a:pos x="111" y="40"/>
                </a:cxn>
                <a:cxn ang="0">
                  <a:pos x="79" y="76"/>
                </a:cxn>
                <a:cxn ang="0">
                  <a:pos x="98" y="171"/>
                </a:cxn>
                <a:cxn ang="0">
                  <a:pos x="97" y="195"/>
                </a:cxn>
                <a:cxn ang="0">
                  <a:pos x="94" y="237"/>
                </a:cxn>
                <a:cxn ang="0">
                  <a:pos x="77" y="162"/>
                </a:cxn>
                <a:cxn ang="0">
                  <a:pos x="8" y="161"/>
                </a:cxn>
                <a:cxn ang="0">
                  <a:pos x="85" y="249"/>
                </a:cxn>
                <a:cxn ang="0">
                  <a:pos x="98" y="171"/>
                </a:cxn>
                <a:cxn ang="0">
                  <a:pos x="62" y="99"/>
                </a:cxn>
                <a:cxn ang="0">
                  <a:pos x="38" y="86"/>
                </a:cxn>
              </a:cxnLst>
              <a:rect l="0" t="0" r="r" b="b"/>
              <a:pathLst>
                <a:path w="269" h="284">
                  <a:moveTo>
                    <a:pt x="74" y="23"/>
                  </a:moveTo>
                  <a:cubicBezTo>
                    <a:pt x="85" y="9"/>
                    <a:pt x="103" y="0"/>
                    <a:pt x="119" y="12"/>
                  </a:cubicBezTo>
                  <a:cubicBezTo>
                    <a:pt x="136" y="25"/>
                    <a:pt x="135" y="50"/>
                    <a:pt x="124" y="67"/>
                  </a:cubicBezTo>
                  <a:cubicBezTo>
                    <a:pt x="135" y="81"/>
                    <a:pt x="134" y="105"/>
                    <a:pt x="121" y="117"/>
                  </a:cubicBezTo>
                  <a:cubicBezTo>
                    <a:pt x="132" y="130"/>
                    <a:pt x="133" y="153"/>
                    <a:pt x="123" y="167"/>
                  </a:cubicBezTo>
                  <a:cubicBezTo>
                    <a:pt x="135" y="179"/>
                    <a:pt x="135" y="200"/>
                    <a:pt x="124" y="212"/>
                  </a:cubicBezTo>
                  <a:cubicBezTo>
                    <a:pt x="149" y="245"/>
                    <a:pt x="113" y="284"/>
                    <a:pt x="84" y="257"/>
                  </a:cubicBezTo>
                  <a:cubicBezTo>
                    <a:pt x="67" y="263"/>
                    <a:pt x="49" y="251"/>
                    <a:pt x="49" y="233"/>
                  </a:cubicBezTo>
                  <a:cubicBezTo>
                    <a:pt x="31" y="233"/>
                    <a:pt x="18" y="215"/>
                    <a:pt x="23" y="197"/>
                  </a:cubicBezTo>
                  <a:cubicBezTo>
                    <a:pt x="9" y="191"/>
                    <a:pt x="2" y="176"/>
                    <a:pt x="1" y="161"/>
                  </a:cubicBezTo>
                  <a:cubicBezTo>
                    <a:pt x="0" y="149"/>
                    <a:pt x="3" y="134"/>
                    <a:pt x="12" y="126"/>
                  </a:cubicBezTo>
                  <a:cubicBezTo>
                    <a:pt x="0" y="111"/>
                    <a:pt x="9" y="86"/>
                    <a:pt x="27" y="81"/>
                  </a:cubicBezTo>
                  <a:cubicBezTo>
                    <a:pt x="21" y="66"/>
                    <a:pt x="30" y="47"/>
                    <a:pt x="47" y="46"/>
                  </a:cubicBezTo>
                  <a:cubicBezTo>
                    <a:pt x="46" y="33"/>
                    <a:pt x="61" y="20"/>
                    <a:pt x="74" y="23"/>
                  </a:cubicBezTo>
                  <a:close/>
                  <a:moveTo>
                    <a:pt x="150" y="13"/>
                  </a:moveTo>
                  <a:cubicBezTo>
                    <a:pt x="132" y="21"/>
                    <a:pt x="147" y="40"/>
                    <a:pt x="155" y="49"/>
                  </a:cubicBezTo>
                  <a:cubicBezTo>
                    <a:pt x="135" y="59"/>
                    <a:pt x="137" y="80"/>
                    <a:pt x="156" y="91"/>
                  </a:cubicBezTo>
                  <a:cubicBezTo>
                    <a:pt x="140" y="101"/>
                    <a:pt x="133" y="124"/>
                    <a:pt x="151" y="135"/>
                  </a:cubicBezTo>
                  <a:cubicBezTo>
                    <a:pt x="155" y="133"/>
                    <a:pt x="160" y="132"/>
                    <a:pt x="164" y="132"/>
                  </a:cubicBezTo>
                  <a:cubicBezTo>
                    <a:pt x="164" y="120"/>
                    <a:pt x="171" y="111"/>
                    <a:pt x="183" y="108"/>
                  </a:cubicBezTo>
                  <a:cubicBezTo>
                    <a:pt x="181" y="101"/>
                    <a:pt x="183" y="94"/>
                    <a:pt x="187" y="88"/>
                  </a:cubicBezTo>
                  <a:cubicBezTo>
                    <a:pt x="182" y="87"/>
                    <a:pt x="177" y="84"/>
                    <a:pt x="173" y="78"/>
                  </a:cubicBezTo>
                  <a:cubicBezTo>
                    <a:pt x="168" y="81"/>
                    <a:pt x="162" y="81"/>
                    <a:pt x="157" y="78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7" y="77"/>
                    <a:pt x="180" y="69"/>
                    <a:pt x="179" y="60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6" y="65"/>
                    <a:pt x="183" y="71"/>
                    <a:pt x="178" y="75"/>
                  </a:cubicBezTo>
                  <a:cubicBezTo>
                    <a:pt x="188" y="88"/>
                    <a:pt x="211" y="82"/>
                    <a:pt x="204" y="59"/>
                  </a:cubicBezTo>
                  <a:cubicBezTo>
                    <a:pt x="229" y="47"/>
                    <a:pt x="206" y="22"/>
                    <a:pt x="191" y="32"/>
                  </a:cubicBezTo>
                  <a:cubicBezTo>
                    <a:pt x="189" y="15"/>
                    <a:pt x="166" y="6"/>
                    <a:pt x="150" y="13"/>
                  </a:cubicBezTo>
                  <a:close/>
                  <a:moveTo>
                    <a:pt x="155" y="192"/>
                  </a:moveTo>
                  <a:cubicBezTo>
                    <a:pt x="136" y="197"/>
                    <a:pt x="135" y="223"/>
                    <a:pt x="151" y="231"/>
                  </a:cubicBezTo>
                  <a:cubicBezTo>
                    <a:pt x="148" y="241"/>
                    <a:pt x="149" y="250"/>
                    <a:pt x="158" y="255"/>
                  </a:cubicBezTo>
                  <a:cubicBezTo>
                    <a:pt x="168" y="261"/>
                    <a:pt x="176" y="256"/>
                    <a:pt x="183" y="249"/>
                  </a:cubicBezTo>
                  <a:cubicBezTo>
                    <a:pt x="191" y="253"/>
                    <a:pt x="199" y="253"/>
                    <a:pt x="206" y="248"/>
                  </a:cubicBezTo>
                  <a:cubicBezTo>
                    <a:pt x="214" y="241"/>
                    <a:pt x="213" y="234"/>
                    <a:pt x="211" y="225"/>
                  </a:cubicBezTo>
                  <a:cubicBezTo>
                    <a:pt x="230" y="232"/>
                    <a:pt x="246" y="212"/>
                    <a:pt x="237" y="194"/>
                  </a:cubicBezTo>
                  <a:cubicBezTo>
                    <a:pt x="253" y="188"/>
                    <a:pt x="259" y="177"/>
                    <a:pt x="261" y="161"/>
                  </a:cubicBezTo>
                  <a:cubicBezTo>
                    <a:pt x="262" y="151"/>
                    <a:pt x="260" y="137"/>
                    <a:pt x="252" y="131"/>
                  </a:cubicBezTo>
                  <a:cubicBezTo>
                    <a:pt x="248" y="133"/>
                    <a:pt x="245" y="134"/>
                    <a:pt x="241" y="135"/>
                  </a:cubicBezTo>
                  <a:cubicBezTo>
                    <a:pt x="236" y="144"/>
                    <a:pt x="228" y="150"/>
                    <a:pt x="218" y="149"/>
                  </a:cubicBezTo>
                  <a:cubicBezTo>
                    <a:pt x="216" y="154"/>
                    <a:pt x="217" y="161"/>
                    <a:pt x="220" y="166"/>
                  </a:cubicBezTo>
                  <a:cubicBezTo>
                    <a:pt x="226" y="163"/>
                    <a:pt x="234" y="165"/>
                    <a:pt x="241" y="169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24" y="166"/>
                    <a:pt x="212" y="176"/>
                    <a:pt x="214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7" y="184"/>
                    <a:pt x="208" y="176"/>
                    <a:pt x="214" y="170"/>
                  </a:cubicBezTo>
                  <a:cubicBezTo>
                    <a:pt x="210" y="163"/>
                    <a:pt x="210" y="154"/>
                    <a:pt x="211" y="147"/>
                  </a:cubicBezTo>
                  <a:cubicBezTo>
                    <a:pt x="202" y="143"/>
                    <a:pt x="197" y="134"/>
                    <a:pt x="198" y="124"/>
                  </a:cubicBezTo>
                  <a:cubicBezTo>
                    <a:pt x="192" y="123"/>
                    <a:pt x="188" y="119"/>
                    <a:pt x="185" y="114"/>
                  </a:cubicBezTo>
                  <a:cubicBezTo>
                    <a:pt x="175" y="116"/>
                    <a:pt x="170" y="124"/>
                    <a:pt x="171" y="133"/>
                  </a:cubicBezTo>
                  <a:cubicBezTo>
                    <a:pt x="189" y="140"/>
                    <a:pt x="193" y="161"/>
                    <a:pt x="182" y="176"/>
                  </a:cubicBezTo>
                  <a:cubicBezTo>
                    <a:pt x="195" y="186"/>
                    <a:pt x="195" y="206"/>
                    <a:pt x="184" y="218"/>
                  </a:cubicBezTo>
                  <a:cubicBezTo>
                    <a:pt x="189" y="223"/>
                    <a:pt x="190" y="230"/>
                    <a:pt x="188" y="236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85" y="221"/>
                    <a:pt x="173" y="216"/>
                    <a:pt x="163" y="220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6" y="212"/>
                    <a:pt x="173" y="211"/>
                    <a:pt x="179" y="214"/>
                  </a:cubicBezTo>
                  <a:cubicBezTo>
                    <a:pt x="191" y="203"/>
                    <a:pt x="185" y="182"/>
                    <a:pt x="171" y="179"/>
                  </a:cubicBezTo>
                  <a:cubicBezTo>
                    <a:pt x="195" y="157"/>
                    <a:pt x="173" y="131"/>
                    <a:pt x="154" y="141"/>
                  </a:cubicBezTo>
                  <a:cubicBezTo>
                    <a:pt x="135" y="152"/>
                    <a:pt x="139" y="182"/>
                    <a:pt x="155" y="192"/>
                  </a:cubicBezTo>
                  <a:close/>
                  <a:moveTo>
                    <a:pt x="231" y="86"/>
                  </a:moveTo>
                  <a:cubicBezTo>
                    <a:pt x="262" y="88"/>
                    <a:pt x="262" y="128"/>
                    <a:pt x="237" y="128"/>
                  </a:cubicBezTo>
                  <a:cubicBezTo>
                    <a:pt x="227" y="152"/>
                    <a:pt x="202" y="144"/>
                    <a:pt x="204" y="119"/>
                  </a:cubicBezTo>
                  <a:cubicBezTo>
                    <a:pt x="187" y="115"/>
                    <a:pt x="183" y="100"/>
                    <a:pt x="196" y="88"/>
                  </a:cubicBezTo>
                  <a:cubicBezTo>
                    <a:pt x="207" y="85"/>
                    <a:pt x="214" y="74"/>
                    <a:pt x="211" y="63"/>
                  </a:cubicBezTo>
                  <a:cubicBezTo>
                    <a:pt x="215" y="60"/>
                    <a:pt x="218" y="57"/>
                    <a:pt x="220" y="53"/>
                  </a:cubicBezTo>
                  <a:cubicBezTo>
                    <a:pt x="238" y="53"/>
                    <a:pt x="241" y="76"/>
                    <a:pt x="231" y="86"/>
                  </a:cubicBezTo>
                  <a:close/>
                  <a:moveTo>
                    <a:pt x="195" y="23"/>
                  </a:moveTo>
                  <a:cubicBezTo>
                    <a:pt x="188" y="6"/>
                    <a:pt x="163" y="0"/>
                    <a:pt x="147" y="7"/>
                  </a:cubicBezTo>
                  <a:cubicBezTo>
                    <a:pt x="128" y="16"/>
                    <a:pt x="134" y="34"/>
                    <a:pt x="145" y="47"/>
                  </a:cubicBezTo>
                  <a:cubicBezTo>
                    <a:pt x="132" y="57"/>
                    <a:pt x="132" y="80"/>
                    <a:pt x="144" y="91"/>
                  </a:cubicBezTo>
                  <a:cubicBezTo>
                    <a:pt x="131" y="103"/>
                    <a:pt x="131" y="128"/>
                    <a:pt x="145" y="139"/>
                  </a:cubicBezTo>
                  <a:cubicBezTo>
                    <a:pt x="131" y="152"/>
                    <a:pt x="131" y="177"/>
                    <a:pt x="143" y="190"/>
                  </a:cubicBezTo>
                  <a:cubicBezTo>
                    <a:pt x="131" y="200"/>
                    <a:pt x="131" y="225"/>
                    <a:pt x="143" y="234"/>
                  </a:cubicBezTo>
                  <a:cubicBezTo>
                    <a:pt x="141" y="245"/>
                    <a:pt x="145" y="255"/>
                    <a:pt x="154" y="261"/>
                  </a:cubicBezTo>
                  <a:cubicBezTo>
                    <a:pt x="165" y="267"/>
                    <a:pt x="176" y="265"/>
                    <a:pt x="185" y="257"/>
                  </a:cubicBezTo>
                  <a:cubicBezTo>
                    <a:pt x="193" y="260"/>
                    <a:pt x="203" y="259"/>
                    <a:pt x="210" y="253"/>
                  </a:cubicBezTo>
                  <a:cubicBezTo>
                    <a:pt x="216" y="248"/>
                    <a:pt x="219" y="241"/>
                    <a:pt x="219" y="233"/>
                  </a:cubicBezTo>
                  <a:cubicBezTo>
                    <a:pt x="237" y="233"/>
                    <a:pt x="250" y="215"/>
                    <a:pt x="245" y="197"/>
                  </a:cubicBezTo>
                  <a:cubicBezTo>
                    <a:pt x="259" y="191"/>
                    <a:pt x="266" y="176"/>
                    <a:pt x="267" y="161"/>
                  </a:cubicBezTo>
                  <a:cubicBezTo>
                    <a:pt x="268" y="149"/>
                    <a:pt x="266" y="134"/>
                    <a:pt x="256" y="126"/>
                  </a:cubicBezTo>
                  <a:cubicBezTo>
                    <a:pt x="269" y="111"/>
                    <a:pt x="260" y="86"/>
                    <a:pt x="241" y="81"/>
                  </a:cubicBezTo>
                  <a:cubicBezTo>
                    <a:pt x="247" y="66"/>
                    <a:pt x="238" y="47"/>
                    <a:pt x="222" y="46"/>
                  </a:cubicBezTo>
                  <a:cubicBezTo>
                    <a:pt x="222" y="33"/>
                    <a:pt x="208" y="20"/>
                    <a:pt x="195" y="23"/>
                  </a:cubicBezTo>
                  <a:close/>
                  <a:moveTo>
                    <a:pt x="70" y="116"/>
                  </a:moveTo>
                  <a:cubicBezTo>
                    <a:pt x="75" y="124"/>
                    <a:pt x="83" y="125"/>
                    <a:pt x="90" y="120"/>
                  </a:cubicBezTo>
                  <a:cubicBezTo>
                    <a:pt x="89" y="111"/>
                    <a:pt x="93" y="103"/>
                    <a:pt x="100" y="98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99" y="107"/>
                    <a:pt x="96" y="112"/>
                    <a:pt x="96" y="119"/>
                  </a:cubicBezTo>
                  <a:cubicBezTo>
                    <a:pt x="97" y="124"/>
                    <a:pt x="100" y="130"/>
                    <a:pt x="105" y="132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98" y="136"/>
                    <a:pt x="94" y="132"/>
                    <a:pt x="92" y="126"/>
                  </a:cubicBezTo>
                  <a:cubicBezTo>
                    <a:pt x="83" y="132"/>
                    <a:pt x="72" y="130"/>
                    <a:pt x="66" y="122"/>
                  </a:cubicBezTo>
                  <a:cubicBezTo>
                    <a:pt x="61" y="126"/>
                    <a:pt x="55" y="128"/>
                    <a:pt x="49" y="128"/>
                  </a:cubicBezTo>
                  <a:cubicBezTo>
                    <a:pt x="51" y="132"/>
                    <a:pt x="52" y="135"/>
                    <a:pt x="52" y="139"/>
                  </a:cubicBezTo>
                  <a:cubicBezTo>
                    <a:pt x="67" y="136"/>
                    <a:pt x="79" y="143"/>
                    <a:pt x="83" y="159"/>
                  </a:cubicBezTo>
                  <a:cubicBezTo>
                    <a:pt x="88" y="158"/>
                    <a:pt x="94" y="159"/>
                    <a:pt x="98" y="163"/>
                  </a:cubicBezTo>
                  <a:cubicBezTo>
                    <a:pt x="104" y="160"/>
                    <a:pt x="112" y="160"/>
                    <a:pt x="118" y="163"/>
                  </a:cubicBezTo>
                  <a:cubicBezTo>
                    <a:pt x="128" y="148"/>
                    <a:pt x="124" y="129"/>
                    <a:pt x="111" y="117"/>
                  </a:cubicBezTo>
                  <a:cubicBezTo>
                    <a:pt x="127" y="104"/>
                    <a:pt x="130" y="84"/>
                    <a:pt x="116" y="68"/>
                  </a:cubicBezTo>
                  <a:cubicBezTo>
                    <a:pt x="127" y="55"/>
                    <a:pt x="132" y="29"/>
                    <a:pt x="115" y="17"/>
                  </a:cubicBezTo>
                  <a:cubicBezTo>
                    <a:pt x="100" y="6"/>
                    <a:pt x="85" y="19"/>
                    <a:pt x="77" y="31"/>
                  </a:cubicBezTo>
                  <a:cubicBezTo>
                    <a:pt x="62" y="25"/>
                    <a:pt x="48" y="41"/>
                    <a:pt x="57" y="56"/>
                  </a:cubicBezTo>
                  <a:cubicBezTo>
                    <a:pt x="67" y="73"/>
                    <a:pt x="95" y="76"/>
                    <a:pt x="97" y="56"/>
                  </a:cubicBezTo>
                  <a:cubicBezTo>
                    <a:pt x="90" y="55"/>
                    <a:pt x="85" y="52"/>
                    <a:pt x="80" y="4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93" y="52"/>
                    <a:pt x="107" y="52"/>
                    <a:pt x="111" y="40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5" y="48"/>
                    <a:pt x="110" y="53"/>
                    <a:pt x="103" y="55"/>
                  </a:cubicBezTo>
                  <a:cubicBezTo>
                    <a:pt x="103" y="69"/>
                    <a:pt x="92" y="77"/>
                    <a:pt x="79" y="76"/>
                  </a:cubicBezTo>
                  <a:cubicBezTo>
                    <a:pt x="84" y="86"/>
                    <a:pt x="82" y="98"/>
                    <a:pt x="72" y="103"/>
                  </a:cubicBezTo>
                  <a:cubicBezTo>
                    <a:pt x="73" y="107"/>
                    <a:pt x="72" y="112"/>
                    <a:pt x="70" y="116"/>
                  </a:cubicBezTo>
                  <a:close/>
                  <a:moveTo>
                    <a:pt x="98" y="171"/>
                  </a:moveTo>
                  <a:cubicBezTo>
                    <a:pt x="86" y="160"/>
                    <a:pt x="73" y="165"/>
                    <a:pt x="77" y="181"/>
                  </a:cubicBezTo>
                  <a:cubicBezTo>
                    <a:pt x="59" y="189"/>
                    <a:pt x="61" y="209"/>
                    <a:pt x="79" y="211"/>
                  </a:cubicBezTo>
                  <a:cubicBezTo>
                    <a:pt x="81" y="202"/>
                    <a:pt x="88" y="197"/>
                    <a:pt x="97" y="195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81" y="205"/>
                    <a:pt x="82" y="225"/>
                    <a:pt x="96" y="231"/>
                  </a:cubicBezTo>
                  <a:cubicBezTo>
                    <a:pt x="94" y="237"/>
                    <a:pt x="94" y="237"/>
                    <a:pt x="94" y="237"/>
                  </a:cubicBezTo>
                  <a:cubicBezTo>
                    <a:pt x="86" y="234"/>
                    <a:pt x="80" y="227"/>
                    <a:pt x="79" y="218"/>
                  </a:cubicBezTo>
                  <a:cubicBezTo>
                    <a:pt x="56" y="215"/>
                    <a:pt x="51" y="189"/>
                    <a:pt x="69" y="177"/>
                  </a:cubicBezTo>
                  <a:cubicBezTo>
                    <a:pt x="69" y="171"/>
                    <a:pt x="72" y="165"/>
                    <a:pt x="77" y="162"/>
                  </a:cubicBezTo>
                  <a:cubicBezTo>
                    <a:pt x="73" y="142"/>
                    <a:pt x="55" y="143"/>
                    <a:pt x="43" y="149"/>
                  </a:cubicBezTo>
                  <a:cubicBezTo>
                    <a:pt x="48" y="139"/>
                    <a:pt x="47" y="126"/>
                    <a:pt x="31" y="125"/>
                  </a:cubicBezTo>
                  <a:cubicBezTo>
                    <a:pt x="13" y="125"/>
                    <a:pt x="6" y="145"/>
                    <a:pt x="8" y="161"/>
                  </a:cubicBezTo>
                  <a:cubicBezTo>
                    <a:pt x="9" y="177"/>
                    <a:pt x="16" y="188"/>
                    <a:pt x="31" y="194"/>
                  </a:cubicBezTo>
                  <a:cubicBezTo>
                    <a:pt x="25" y="214"/>
                    <a:pt x="37" y="230"/>
                    <a:pt x="57" y="225"/>
                  </a:cubicBezTo>
                  <a:cubicBezTo>
                    <a:pt x="54" y="245"/>
                    <a:pt x="67" y="256"/>
                    <a:pt x="85" y="249"/>
                  </a:cubicBezTo>
                  <a:cubicBezTo>
                    <a:pt x="111" y="276"/>
                    <a:pt x="141" y="242"/>
                    <a:pt x="116" y="212"/>
                  </a:cubicBezTo>
                  <a:cubicBezTo>
                    <a:pt x="127" y="202"/>
                    <a:pt x="130" y="184"/>
                    <a:pt x="119" y="172"/>
                  </a:cubicBezTo>
                  <a:cubicBezTo>
                    <a:pt x="113" y="166"/>
                    <a:pt x="104" y="166"/>
                    <a:pt x="98" y="171"/>
                  </a:cubicBezTo>
                  <a:close/>
                  <a:moveTo>
                    <a:pt x="18" y="122"/>
                  </a:moveTo>
                  <a:cubicBezTo>
                    <a:pt x="26" y="118"/>
                    <a:pt x="32" y="118"/>
                    <a:pt x="41" y="121"/>
                  </a:cubicBezTo>
                  <a:cubicBezTo>
                    <a:pt x="54" y="125"/>
                    <a:pt x="75" y="113"/>
                    <a:pt x="62" y="99"/>
                  </a:cubicBezTo>
                  <a:cubicBezTo>
                    <a:pt x="75" y="100"/>
                    <a:pt x="80" y="83"/>
                    <a:pt x="70" y="75"/>
                  </a:cubicBezTo>
                  <a:cubicBezTo>
                    <a:pt x="60" y="72"/>
                    <a:pt x="52" y="63"/>
                    <a:pt x="48" y="53"/>
                  </a:cubicBezTo>
                  <a:cubicBezTo>
                    <a:pt x="30" y="53"/>
                    <a:pt x="28" y="76"/>
                    <a:pt x="38" y="86"/>
                  </a:cubicBezTo>
                  <a:cubicBezTo>
                    <a:pt x="19" y="85"/>
                    <a:pt x="6" y="108"/>
                    <a:pt x="18" y="122"/>
                  </a:cubicBezTo>
                  <a:close/>
                </a:path>
              </a:pathLst>
            </a:custGeom>
            <a:solidFill>
              <a:srgbClr val="FFFFFF"/>
            </a:solidFill>
            <a:ln w="27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85765" y="3380434"/>
            <a:ext cx="1780926" cy="1806684"/>
            <a:chOff x="923523" y="4574850"/>
            <a:chExt cx="890463" cy="903342"/>
          </a:xfrm>
        </p:grpSpPr>
        <p:sp>
          <p:nvSpPr>
            <p:cNvPr id="18" name="Oval 17"/>
            <p:cNvSpPr/>
            <p:nvPr/>
          </p:nvSpPr>
          <p:spPr>
            <a:xfrm>
              <a:off x="923523" y="4600608"/>
              <a:ext cx="877584" cy="877584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Sosa" pitchFamily="2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36402" y="4574850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9600" dirty="0">
                <a:solidFill>
                  <a:prstClr val="white"/>
                </a:solidFill>
                <a:latin typeface="Sosa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742077" y="4189624"/>
            <a:ext cx="1780926" cy="1806684"/>
            <a:chOff x="923523" y="4574850"/>
            <a:chExt cx="890463" cy="903342"/>
          </a:xfrm>
        </p:grpSpPr>
        <p:sp>
          <p:nvSpPr>
            <p:cNvPr id="21" name="Oval 20"/>
            <p:cNvSpPr/>
            <p:nvPr/>
          </p:nvSpPr>
          <p:spPr>
            <a:xfrm>
              <a:off x="923523" y="4600608"/>
              <a:ext cx="877584" cy="877584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Sosa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36402" y="4574850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9600" dirty="0">
                <a:solidFill>
                  <a:prstClr val="white"/>
                </a:solidFill>
                <a:latin typeface="Sosa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571151" y="7152752"/>
            <a:ext cx="1780926" cy="1806684"/>
            <a:chOff x="5185401" y="4853098"/>
            <a:chExt cx="890463" cy="903342"/>
          </a:xfrm>
        </p:grpSpPr>
        <p:grpSp>
          <p:nvGrpSpPr>
            <p:cNvPr id="24" name="Group 23"/>
            <p:cNvGrpSpPr/>
            <p:nvPr/>
          </p:nvGrpSpPr>
          <p:grpSpPr>
            <a:xfrm>
              <a:off x="5185401" y="4853098"/>
              <a:ext cx="890463" cy="903342"/>
              <a:chOff x="923523" y="4574850"/>
              <a:chExt cx="890463" cy="90334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23523" y="4600608"/>
                <a:ext cx="877584" cy="877584"/>
              </a:xfrm>
              <a:prstGeom prst="ellipse">
                <a:avLst/>
              </a:prstGeom>
              <a:solidFill>
                <a:schemeClr val="accent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/>
                <a:endParaRPr lang="en-US" sz="9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sa" pitchFamily="2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36402" y="4574850"/>
                <a:ext cx="877584" cy="877584"/>
              </a:xfrm>
              <a:prstGeom prst="ellipse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/>
                <a:endParaRPr lang="en-US" sz="9600" dirty="0">
                  <a:solidFill>
                    <a:prstClr val="white"/>
                  </a:solidFill>
                  <a:latin typeface="Sosa" pitchFamily="2" charset="0"/>
                </a:endParaRPr>
              </a:p>
            </p:txBody>
          </p:sp>
        </p:grp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5251604" y="4899686"/>
              <a:ext cx="8113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828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Sosa" pitchFamily="2" charset="0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36759" y="9197618"/>
            <a:ext cx="1780926" cy="1806684"/>
            <a:chOff x="5185401" y="4853098"/>
            <a:chExt cx="890463" cy="903342"/>
          </a:xfrm>
        </p:grpSpPr>
        <p:grpSp>
          <p:nvGrpSpPr>
            <p:cNvPr id="31" name="Group 30"/>
            <p:cNvGrpSpPr/>
            <p:nvPr/>
          </p:nvGrpSpPr>
          <p:grpSpPr>
            <a:xfrm>
              <a:off x="5185401" y="4853098"/>
              <a:ext cx="890463" cy="903342"/>
              <a:chOff x="923523" y="4574850"/>
              <a:chExt cx="890463" cy="90334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923523" y="4600608"/>
                <a:ext cx="877584" cy="877584"/>
              </a:xfrm>
              <a:prstGeom prst="ellipse">
                <a:avLst/>
              </a:prstGeom>
              <a:solidFill>
                <a:schemeClr val="tx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/>
                <a:endParaRPr lang="en-US" sz="9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sa" pitchFamily="2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36402" y="4574850"/>
                <a:ext cx="877584" cy="877584"/>
              </a:xfrm>
              <a:prstGeom prst="ellipse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/>
                <a:endParaRPr lang="en-US" sz="9600" dirty="0">
                  <a:solidFill>
                    <a:prstClr val="white"/>
                  </a:solidFill>
                  <a:latin typeface="Sosa" pitchFamily="2" charset="0"/>
                </a:endParaRPr>
              </a:p>
            </p:txBody>
          </p:sp>
        </p:grp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5251604" y="4899686"/>
              <a:ext cx="8113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828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Sosa" pitchFamily="2" charset="0"/>
                </a:rPr>
                <a:t>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69349" y="6195598"/>
            <a:ext cx="1780926" cy="1806684"/>
            <a:chOff x="5185401" y="4853098"/>
            <a:chExt cx="890463" cy="903342"/>
          </a:xfrm>
        </p:grpSpPr>
        <p:grpSp>
          <p:nvGrpSpPr>
            <p:cNvPr id="36" name="Group 35"/>
            <p:cNvGrpSpPr/>
            <p:nvPr/>
          </p:nvGrpSpPr>
          <p:grpSpPr>
            <a:xfrm>
              <a:off x="5185401" y="4853098"/>
              <a:ext cx="890463" cy="903342"/>
              <a:chOff x="923523" y="4574850"/>
              <a:chExt cx="890463" cy="90334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23523" y="4600608"/>
                <a:ext cx="877584" cy="877584"/>
              </a:xfrm>
              <a:prstGeom prst="ellipse">
                <a:avLst/>
              </a:prstGeom>
              <a:solidFill>
                <a:schemeClr val="accent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/>
                <a:endParaRPr lang="en-US" sz="9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sa" pitchFamily="2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936402" y="4574850"/>
                <a:ext cx="877584" cy="877584"/>
              </a:xfrm>
              <a:prstGeom prst="ellipse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/>
                <a:endParaRPr lang="en-US" sz="9600" dirty="0">
                  <a:solidFill>
                    <a:prstClr val="white"/>
                  </a:solidFill>
                  <a:latin typeface="Sosa" pitchFamily="2" charset="0"/>
                </a:endParaRPr>
              </a:p>
            </p:txBody>
          </p:sp>
        </p:grp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5251604" y="4899686"/>
              <a:ext cx="8113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828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Sosa" pitchFamily="2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B5182F-5EF9-4860-B9F3-F2DF98DFD070}"/>
              </a:ext>
            </a:extLst>
          </p:cNvPr>
          <p:cNvSpPr txBox="1"/>
          <p:nvPr/>
        </p:nvSpPr>
        <p:spPr>
          <a:xfrm>
            <a:off x="5530537" y="3965630"/>
            <a:ext cx="167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BA1A14-F3C3-4245-9304-AE3E6CE91688}"/>
              </a:ext>
            </a:extLst>
          </p:cNvPr>
          <p:cNvSpPr txBox="1"/>
          <p:nvPr/>
        </p:nvSpPr>
        <p:spPr>
          <a:xfrm>
            <a:off x="17774390" y="4734003"/>
            <a:ext cx="167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2BEBCD-30DA-4138-90A8-0A252F7964A5}"/>
              </a:ext>
            </a:extLst>
          </p:cNvPr>
          <p:cNvSpPr txBox="1"/>
          <p:nvPr/>
        </p:nvSpPr>
        <p:spPr>
          <a:xfrm>
            <a:off x="18629535" y="7753760"/>
            <a:ext cx="167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8025DA-D2E5-4F64-9127-8F03ABA92F0E}"/>
              </a:ext>
            </a:extLst>
          </p:cNvPr>
          <p:cNvSpPr txBox="1"/>
          <p:nvPr/>
        </p:nvSpPr>
        <p:spPr>
          <a:xfrm>
            <a:off x="3735309" y="6735050"/>
            <a:ext cx="167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D778E1-25C5-41BF-A9FC-033C0E5F8FF3}"/>
              </a:ext>
            </a:extLst>
          </p:cNvPr>
          <p:cNvSpPr txBox="1"/>
          <p:nvPr/>
        </p:nvSpPr>
        <p:spPr>
          <a:xfrm>
            <a:off x="3789246" y="9737070"/>
            <a:ext cx="167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C2E5D-2B39-42CB-BA5E-562D8CB099A9}"/>
              </a:ext>
            </a:extLst>
          </p:cNvPr>
          <p:cNvSpPr/>
          <p:nvPr/>
        </p:nvSpPr>
        <p:spPr>
          <a:xfrm>
            <a:off x="19884006" y="4303115"/>
            <a:ext cx="363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01FDD3-8973-4DB2-B2B1-9AAF44CAA4D0}"/>
              </a:ext>
            </a:extLst>
          </p:cNvPr>
          <p:cNvSpPr/>
          <p:nvPr/>
        </p:nvSpPr>
        <p:spPr>
          <a:xfrm>
            <a:off x="20709323" y="7402117"/>
            <a:ext cx="363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945F9C-8874-47C6-A68C-94A15502435D}"/>
              </a:ext>
            </a:extLst>
          </p:cNvPr>
          <p:cNvSpPr/>
          <p:nvPr/>
        </p:nvSpPr>
        <p:spPr>
          <a:xfrm>
            <a:off x="-63391" y="9521625"/>
            <a:ext cx="363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216F36-D0AD-47DC-9C33-3342244FB7CF}"/>
              </a:ext>
            </a:extLst>
          </p:cNvPr>
          <p:cNvSpPr/>
          <p:nvPr/>
        </p:nvSpPr>
        <p:spPr>
          <a:xfrm>
            <a:off x="-63391" y="6228095"/>
            <a:ext cx="363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28B84-2FE6-4ED1-83E7-E8ACAFC9B195}"/>
              </a:ext>
            </a:extLst>
          </p:cNvPr>
          <p:cNvSpPr/>
          <p:nvPr/>
        </p:nvSpPr>
        <p:spPr>
          <a:xfrm>
            <a:off x="1515307" y="3481001"/>
            <a:ext cx="363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46C6A-0165-4389-AE45-32DAFBC8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4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12799" y="3080976"/>
            <a:ext cx="5546726" cy="7902576"/>
            <a:chOff x="3790" y="273"/>
            <a:chExt cx="1747" cy="2489"/>
          </a:xfrm>
          <a:solidFill>
            <a:schemeClr val="bg1">
              <a:lumMod val="85000"/>
            </a:schemeClr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335" y="1302"/>
              <a:ext cx="457" cy="295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287" y="1384"/>
              <a:ext cx="457" cy="295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3790" y="1467"/>
              <a:ext cx="914" cy="1295"/>
            </a:xfrm>
            <a:custGeom>
              <a:avLst/>
              <a:gdLst/>
              <a:ahLst/>
              <a:cxnLst>
                <a:cxn ang="0">
                  <a:pos x="1068" y="298"/>
                </a:cxn>
                <a:cxn ang="0">
                  <a:pos x="1058" y="284"/>
                </a:cxn>
                <a:cxn ang="0">
                  <a:pos x="1038" y="271"/>
                </a:cxn>
                <a:cxn ang="0">
                  <a:pos x="587" y="11"/>
                </a:cxn>
                <a:cxn ang="0">
                  <a:pos x="567" y="3"/>
                </a:cxn>
                <a:cxn ang="0">
                  <a:pos x="536" y="17"/>
                </a:cxn>
                <a:cxn ang="0">
                  <a:pos x="24" y="903"/>
                </a:cxn>
                <a:cxn ang="0">
                  <a:pos x="24" y="903"/>
                </a:cxn>
                <a:cxn ang="0">
                  <a:pos x="1" y="1456"/>
                </a:cxn>
                <a:cxn ang="0">
                  <a:pos x="29" y="1507"/>
                </a:cxn>
                <a:cxn ang="0">
                  <a:pos x="87" y="1506"/>
                </a:cxn>
                <a:cxn ang="0">
                  <a:pos x="554" y="1209"/>
                </a:cxn>
                <a:cxn ang="0">
                  <a:pos x="554" y="1209"/>
                </a:cxn>
                <a:cxn ang="0">
                  <a:pos x="1066" y="323"/>
                </a:cxn>
                <a:cxn ang="0">
                  <a:pos x="1069" y="304"/>
                </a:cxn>
                <a:cxn ang="0">
                  <a:pos x="1068" y="298"/>
                </a:cxn>
                <a:cxn ang="0">
                  <a:pos x="509" y="1167"/>
                </a:cxn>
                <a:cxn ang="0">
                  <a:pos x="509" y="1167"/>
                </a:cxn>
                <a:cxn ang="0">
                  <a:pos x="195" y="1367"/>
                </a:cxn>
                <a:cxn ang="0">
                  <a:pos x="194" y="1366"/>
                </a:cxn>
                <a:cxn ang="0">
                  <a:pos x="142" y="1310"/>
                </a:cxn>
                <a:cxn ang="0">
                  <a:pos x="68" y="1289"/>
                </a:cxn>
                <a:cxn ang="0">
                  <a:pos x="68" y="1289"/>
                </a:cxn>
                <a:cxn ang="0">
                  <a:pos x="83" y="921"/>
                </a:cxn>
                <a:cxn ang="0">
                  <a:pos x="83" y="921"/>
                </a:cxn>
                <a:cxn ang="0">
                  <a:pos x="87" y="914"/>
                </a:cxn>
                <a:cxn ang="0">
                  <a:pos x="87" y="914"/>
                </a:cxn>
                <a:cxn ang="0">
                  <a:pos x="229" y="896"/>
                </a:cxn>
                <a:cxn ang="0">
                  <a:pos x="237" y="898"/>
                </a:cxn>
                <a:cxn ang="0">
                  <a:pos x="241" y="905"/>
                </a:cxn>
                <a:cxn ang="0">
                  <a:pos x="255" y="1023"/>
                </a:cxn>
                <a:cxn ang="0">
                  <a:pos x="281" y="1063"/>
                </a:cxn>
                <a:cxn ang="0">
                  <a:pos x="281" y="1063"/>
                </a:cxn>
                <a:cxn ang="0">
                  <a:pos x="328" y="1067"/>
                </a:cxn>
                <a:cxn ang="0">
                  <a:pos x="446" y="1021"/>
                </a:cxn>
                <a:cxn ang="0">
                  <a:pos x="457" y="1025"/>
                </a:cxn>
                <a:cxn ang="0">
                  <a:pos x="513" y="1161"/>
                </a:cxn>
                <a:cxn ang="0">
                  <a:pos x="513" y="1161"/>
                </a:cxn>
                <a:cxn ang="0">
                  <a:pos x="509" y="1167"/>
                </a:cxn>
                <a:cxn ang="0">
                  <a:pos x="538" y="1117"/>
                </a:cxn>
                <a:cxn ang="0">
                  <a:pos x="538" y="1117"/>
                </a:cxn>
                <a:cxn ang="0">
                  <a:pos x="494" y="1010"/>
                </a:cxn>
                <a:cxn ang="0">
                  <a:pos x="432" y="984"/>
                </a:cxn>
                <a:cxn ang="0">
                  <a:pos x="314" y="1030"/>
                </a:cxn>
                <a:cxn ang="0">
                  <a:pos x="301" y="1029"/>
                </a:cxn>
                <a:cxn ang="0">
                  <a:pos x="294" y="1018"/>
                </a:cxn>
                <a:cxn ang="0">
                  <a:pos x="280" y="901"/>
                </a:cxn>
                <a:cxn ang="0">
                  <a:pos x="267" y="872"/>
                </a:cxn>
                <a:cxn ang="0">
                  <a:pos x="224" y="856"/>
                </a:cxn>
                <a:cxn ang="0">
                  <a:pos x="113" y="871"/>
                </a:cxn>
                <a:cxn ang="0">
                  <a:pos x="112" y="870"/>
                </a:cxn>
                <a:cxn ang="0">
                  <a:pos x="566" y="85"/>
                </a:cxn>
                <a:cxn ang="0">
                  <a:pos x="566" y="85"/>
                </a:cxn>
                <a:cxn ang="0">
                  <a:pos x="992" y="331"/>
                </a:cxn>
                <a:cxn ang="0">
                  <a:pos x="992" y="331"/>
                </a:cxn>
                <a:cxn ang="0">
                  <a:pos x="538" y="1117"/>
                </a:cxn>
              </a:cxnLst>
              <a:rect l="0" t="0" r="r" b="b"/>
              <a:pathLst>
                <a:path w="1070" h="1517">
                  <a:moveTo>
                    <a:pt x="1068" y="298"/>
                  </a:moveTo>
                  <a:cubicBezTo>
                    <a:pt x="1066" y="293"/>
                    <a:pt x="1063" y="288"/>
                    <a:pt x="1058" y="284"/>
                  </a:cubicBezTo>
                  <a:cubicBezTo>
                    <a:pt x="1053" y="280"/>
                    <a:pt x="1046" y="275"/>
                    <a:pt x="1038" y="271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0" y="6"/>
                    <a:pt x="573" y="4"/>
                    <a:pt x="567" y="3"/>
                  </a:cubicBezTo>
                  <a:cubicBezTo>
                    <a:pt x="555" y="0"/>
                    <a:pt x="542" y="6"/>
                    <a:pt x="536" y="17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1" y="1456"/>
                    <a:pt x="1" y="1456"/>
                    <a:pt x="1" y="1456"/>
                  </a:cubicBezTo>
                  <a:cubicBezTo>
                    <a:pt x="0" y="1477"/>
                    <a:pt x="11" y="1496"/>
                    <a:pt x="29" y="1507"/>
                  </a:cubicBezTo>
                  <a:cubicBezTo>
                    <a:pt x="47" y="1517"/>
                    <a:pt x="70" y="1517"/>
                    <a:pt x="87" y="1506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1066" y="323"/>
                    <a:pt x="1066" y="323"/>
                    <a:pt x="1066" y="323"/>
                  </a:cubicBezTo>
                  <a:cubicBezTo>
                    <a:pt x="1069" y="317"/>
                    <a:pt x="1070" y="311"/>
                    <a:pt x="1069" y="304"/>
                  </a:cubicBezTo>
                  <a:cubicBezTo>
                    <a:pt x="1069" y="302"/>
                    <a:pt x="1069" y="300"/>
                    <a:pt x="1068" y="298"/>
                  </a:cubicBezTo>
                  <a:close/>
                  <a:moveTo>
                    <a:pt x="509" y="1167"/>
                  </a:moveTo>
                  <a:cubicBezTo>
                    <a:pt x="509" y="1167"/>
                    <a:pt x="509" y="1167"/>
                    <a:pt x="509" y="1167"/>
                  </a:cubicBezTo>
                  <a:cubicBezTo>
                    <a:pt x="195" y="1367"/>
                    <a:pt x="195" y="1367"/>
                    <a:pt x="195" y="1367"/>
                  </a:cubicBezTo>
                  <a:cubicBezTo>
                    <a:pt x="194" y="1366"/>
                    <a:pt x="194" y="1366"/>
                    <a:pt x="194" y="1366"/>
                  </a:cubicBezTo>
                  <a:cubicBezTo>
                    <a:pt x="179" y="1342"/>
                    <a:pt x="158" y="1320"/>
                    <a:pt x="142" y="1310"/>
                  </a:cubicBezTo>
                  <a:cubicBezTo>
                    <a:pt x="124" y="1300"/>
                    <a:pt x="95" y="1292"/>
                    <a:pt x="68" y="1289"/>
                  </a:cubicBezTo>
                  <a:cubicBezTo>
                    <a:pt x="68" y="1289"/>
                    <a:pt x="68" y="1289"/>
                    <a:pt x="68" y="1289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229" y="896"/>
                    <a:pt x="229" y="896"/>
                    <a:pt x="229" y="896"/>
                  </a:cubicBezTo>
                  <a:cubicBezTo>
                    <a:pt x="233" y="896"/>
                    <a:pt x="235" y="897"/>
                    <a:pt x="237" y="898"/>
                  </a:cubicBezTo>
                  <a:cubicBezTo>
                    <a:pt x="238" y="899"/>
                    <a:pt x="240" y="901"/>
                    <a:pt x="241" y="905"/>
                  </a:cubicBezTo>
                  <a:cubicBezTo>
                    <a:pt x="255" y="1023"/>
                    <a:pt x="255" y="1023"/>
                    <a:pt x="255" y="1023"/>
                  </a:cubicBezTo>
                  <a:cubicBezTo>
                    <a:pt x="257" y="1040"/>
                    <a:pt x="266" y="1054"/>
                    <a:pt x="281" y="1063"/>
                  </a:cubicBezTo>
                  <a:cubicBezTo>
                    <a:pt x="281" y="1063"/>
                    <a:pt x="281" y="1063"/>
                    <a:pt x="281" y="1063"/>
                  </a:cubicBezTo>
                  <a:cubicBezTo>
                    <a:pt x="296" y="1072"/>
                    <a:pt x="313" y="1073"/>
                    <a:pt x="328" y="1067"/>
                  </a:cubicBezTo>
                  <a:cubicBezTo>
                    <a:pt x="446" y="1021"/>
                    <a:pt x="446" y="1021"/>
                    <a:pt x="446" y="1021"/>
                  </a:cubicBezTo>
                  <a:cubicBezTo>
                    <a:pt x="450" y="1019"/>
                    <a:pt x="455" y="1021"/>
                    <a:pt x="457" y="1025"/>
                  </a:cubicBezTo>
                  <a:cubicBezTo>
                    <a:pt x="513" y="1161"/>
                    <a:pt x="513" y="1161"/>
                    <a:pt x="513" y="1161"/>
                  </a:cubicBezTo>
                  <a:cubicBezTo>
                    <a:pt x="513" y="1161"/>
                    <a:pt x="513" y="1161"/>
                    <a:pt x="513" y="1161"/>
                  </a:cubicBezTo>
                  <a:lnTo>
                    <a:pt x="509" y="1167"/>
                  </a:lnTo>
                  <a:close/>
                  <a:moveTo>
                    <a:pt x="538" y="1117"/>
                  </a:moveTo>
                  <a:cubicBezTo>
                    <a:pt x="538" y="1117"/>
                    <a:pt x="538" y="1117"/>
                    <a:pt x="538" y="1117"/>
                  </a:cubicBezTo>
                  <a:cubicBezTo>
                    <a:pt x="494" y="1010"/>
                    <a:pt x="494" y="1010"/>
                    <a:pt x="494" y="1010"/>
                  </a:cubicBezTo>
                  <a:cubicBezTo>
                    <a:pt x="484" y="986"/>
                    <a:pt x="456" y="974"/>
                    <a:pt x="432" y="984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08" y="1032"/>
                    <a:pt x="303" y="1030"/>
                    <a:pt x="301" y="1029"/>
                  </a:cubicBezTo>
                  <a:cubicBezTo>
                    <a:pt x="299" y="1027"/>
                    <a:pt x="295" y="1024"/>
                    <a:pt x="294" y="1018"/>
                  </a:cubicBezTo>
                  <a:cubicBezTo>
                    <a:pt x="280" y="901"/>
                    <a:pt x="280" y="901"/>
                    <a:pt x="280" y="901"/>
                  </a:cubicBezTo>
                  <a:cubicBezTo>
                    <a:pt x="279" y="891"/>
                    <a:pt x="275" y="880"/>
                    <a:pt x="267" y="872"/>
                  </a:cubicBezTo>
                  <a:cubicBezTo>
                    <a:pt x="256" y="860"/>
                    <a:pt x="240" y="854"/>
                    <a:pt x="224" y="856"/>
                  </a:cubicBezTo>
                  <a:cubicBezTo>
                    <a:pt x="113" y="871"/>
                    <a:pt x="113" y="871"/>
                    <a:pt x="113" y="871"/>
                  </a:cubicBezTo>
                  <a:cubicBezTo>
                    <a:pt x="112" y="871"/>
                    <a:pt x="112" y="871"/>
                    <a:pt x="112" y="870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992" y="331"/>
                    <a:pt x="992" y="331"/>
                    <a:pt x="992" y="331"/>
                  </a:cubicBezTo>
                  <a:cubicBezTo>
                    <a:pt x="992" y="331"/>
                    <a:pt x="992" y="331"/>
                    <a:pt x="992" y="331"/>
                  </a:cubicBezTo>
                  <a:lnTo>
                    <a:pt x="538" y="1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375" y="745"/>
              <a:ext cx="162" cy="88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656" y="273"/>
              <a:ext cx="89" cy="161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960" y="1451"/>
              <a:ext cx="89" cy="161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198" y="1068"/>
              <a:ext cx="162" cy="90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5124" y="324"/>
              <a:ext cx="115" cy="153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4252" y="626"/>
              <a:ext cx="153" cy="114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5275" y="1217"/>
              <a:ext cx="153" cy="114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15"/>
            <p:cNvSpPr>
              <a:spLocks noEditPoints="1"/>
            </p:cNvSpPr>
            <p:nvPr/>
          </p:nvSpPr>
          <p:spPr bwMode="auto">
            <a:xfrm>
              <a:off x="4379" y="454"/>
              <a:ext cx="983" cy="1072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949" y="641"/>
              <a:ext cx="318" cy="36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756" y="839"/>
              <a:ext cx="477" cy="440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4507" y="565"/>
              <a:ext cx="512" cy="592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4549" y="1143"/>
              <a:ext cx="96" cy="174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674" y="1246"/>
              <a:ext cx="143" cy="145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1492091" y="2545150"/>
            <a:ext cx="2881734" cy="4235228"/>
            <a:chOff x="6311900" y="1385888"/>
            <a:chExt cx="701675" cy="915987"/>
          </a:xfrm>
          <a:solidFill>
            <a:schemeClr val="accent4"/>
          </a:solidFill>
        </p:grpSpPr>
        <p:sp>
          <p:nvSpPr>
            <p:cNvPr id="49" name="Rectangle 102"/>
            <p:cNvSpPr>
              <a:spLocks noChangeArrowheads="1"/>
            </p:cNvSpPr>
            <p:nvPr/>
          </p:nvSpPr>
          <p:spPr bwMode="auto">
            <a:xfrm>
              <a:off x="6740525" y="1558925"/>
              <a:ext cx="150813" cy="155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Freeform 103"/>
            <p:cNvSpPr>
              <a:spLocks/>
            </p:cNvSpPr>
            <p:nvPr/>
          </p:nvSpPr>
          <p:spPr bwMode="auto">
            <a:xfrm>
              <a:off x="6699250" y="1550988"/>
              <a:ext cx="38100" cy="174625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0" y="63"/>
                </a:cxn>
                <a:cxn ang="0">
                  <a:pos x="5" y="63"/>
                </a:cxn>
                <a:cxn ang="0">
                  <a:pos x="0" y="5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4" y="59"/>
                </a:cxn>
              </a:cxnLst>
              <a:rect l="0" t="0" r="r" b="b"/>
              <a:pathLst>
                <a:path w="14" h="63">
                  <a:moveTo>
                    <a:pt x="14" y="59"/>
                  </a:moveTo>
                  <a:cubicBezTo>
                    <a:pt x="14" y="61"/>
                    <a:pt x="12" y="63"/>
                    <a:pt x="10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" y="63"/>
                    <a:pt x="0" y="61"/>
                    <a:pt x="0" y="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lnTo>
                    <a:pt x="14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 104"/>
            <p:cNvSpPr>
              <a:spLocks/>
            </p:cNvSpPr>
            <p:nvPr/>
          </p:nvSpPr>
          <p:spPr bwMode="auto">
            <a:xfrm>
              <a:off x="6894513" y="1550988"/>
              <a:ext cx="38100" cy="174625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9" y="63"/>
                </a:cxn>
                <a:cxn ang="0">
                  <a:pos x="4" y="63"/>
                </a:cxn>
                <a:cxn ang="0">
                  <a:pos x="0" y="59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4"/>
                </a:cxn>
                <a:cxn ang="0">
                  <a:pos x="14" y="59"/>
                </a:cxn>
              </a:cxnLst>
              <a:rect l="0" t="0" r="r" b="b"/>
              <a:pathLst>
                <a:path w="14" h="63">
                  <a:moveTo>
                    <a:pt x="14" y="59"/>
                  </a:moveTo>
                  <a:cubicBezTo>
                    <a:pt x="14" y="61"/>
                    <a:pt x="12" y="63"/>
                    <a:pt x="9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1"/>
                    <a:pt x="0" y="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2"/>
                    <a:pt x="14" y="4"/>
                  </a:cubicBezTo>
                  <a:lnTo>
                    <a:pt x="14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105"/>
            <p:cNvSpPr>
              <a:spLocks/>
            </p:cNvSpPr>
            <p:nvPr/>
          </p:nvSpPr>
          <p:spPr bwMode="auto">
            <a:xfrm>
              <a:off x="6632575" y="1392238"/>
              <a:ext cx="366713" cy="6032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12" y="1"/>
                </a:cxn>
                <a:cxn ang="0">
                  <a:pos x="0" y="11"/>
                </a:cxn>
                <a:cxn ang="0">
                  <a:pos x="12" y="22"/>
                </a:cxn>
                <a:cxn ang="0">
                  <a:pos x="66" y="18"/>
                </a:cxn>
                <a:cxn ang="0">
                  <a:pos x="119" y="22"/>
                </a:cxn>
                <a:cxn ang="0">
                  <a:pos x="132" y="11"/>
                </a:cxn>
                <a:cxn ang="0">
                  <a:pos x="119" y="1"/>
                </a:cxn>
                <a:cxn ang="0">
                  <a:pos x="66" y="5"/>
                </a:cxn>
              </a:cxnLst>
              <a:rect l="0" t="0" r="r" b="b"/>
              <a:pathLst>
                <a:path w="132" h="22">
                  <a:moveTo>
                    <a:pt x="66" y="5"/>
                  </a:moveTo>
                  <a:cubicBezTo>
                    <a:pt x="41" y="5"/>
                    <a:pt x="12" y="1"/>
                    <a:pt x="12" y="1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2"/>
                    <a:pt x="12" y="22"/>
                  </a:cubicBezTo>
                  <a:cubicBezTo>
                    <a:pt x="12" y="22"/>
                    <a:pt x="41" y="18"/>
                    <a:pt x="66" y="18"/>
                  </a:cubicBezTo>
                  <a:cubicBezTo>
                    <a:pt x="90" y="18"/>
                    <a:pt x="119" y="22"/>
                    <a:pt x="119" y="22"/>
                  </a:cubicBezTo>
                  <a:cubicBezTo>
                    <a:pt x="126" y="22"/>
                    <a:pt x="132" y="18"/>
                    <a:pt x="132" y="11"/>
                  </a:cubicBezTo>
                  <a:cubicBezTo>
                    <a:pt x="132" y="5"/>
                    <a:pt x="126" y="0"/>
                    <a:pt x="119" y="1"/>
                  </a:cubicBezTo>
                  <a:cubicBezTo>
                    <a:pt x="119" y="1"/>
                    <a:pt x="90" y="5"/>
                    <a:pt x="66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106"/>
            <p:cNvSpPr>
              <a:spLocks/>
            </p:cNvSpPr>
            <p:nvPr/>
          </p:nvSpPr>
          <p:spPr bwMode="auto">
            <a:xfrm>
              <a:off x="6940550" y="1525588"/>
              <a:ext cx="73025" cy="2222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0" y="15"/>
                </a:cxn>
                <a:cxn ang="0">
                  <a:pos x="0" y="65"/>
                </a:cxn>
                <a:cxn ang="0">
                  <a:pos x="13" y="65"/>
                </a:cxn>
                <a:cxn ang="0">
                  <a:pos x="13" y="66"/>
                </a:cxn>
                <a:cxn ang="0">
                  <a:pos x="25" y="80"/>
                </a:cxn>
                <a:cxn ang="0">
                  <a:pos x="26" y="80"/>
                </a:cxn>
                <a:cxn ang="0">
                  <a:pos x="26" y="0"/>
                </a:cxn>
                <a:cxn ang="0">
                  <a:pos x="25" y="0"/>
                </a:cxn>
              </a:cxnLst>
              <a:rect l="0" t="0" r="r" b="b"/>
              <a:pathLst>
                <a:path w="26" h="80">
                  <a:moveTo>
                    <a:pt x="25" y="0"/>
                  </a:moveTo>
                  <a:cubicBezTo>
                    <a:pt x="18" y="0"/>
                    <a:pt x="13" y="7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73"/>
                    <a:pt x="18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Freeform 107"/>
            <p:cNvSpPr>
              <a:spLocks/>
            </p:cNvSpPr>
            <p:nvPr/>
          </p:nvSpPr>
          <p:spPr bwMode="auto">
            <a:xfrm>
              <a:off x="6796088" y="1385888"/>
              <a:ext cx="36513" cy="7938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7" y="3"/>
                </a:cxn>
              </a:cxnLst>
              <a:rect l="0" t="0" r="r" b="b"/>
              <a:pathLst>
                <a:path w="13" h="3">
                  <a:moveTo>
                    <a:pt x="7" y="3"/>
                  </a:moveTo>
                  <a:cubicBezTo>
                    <a:pt x="9" y="3"/>
                    <a:pt x="11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Freeform 108"/>
            <p:cNvSpPr>
              <a:spLocks/>
            </p:cNvSpPr>
            <p:nvPr/>
          </p:nvSpPr>
          <p:spPr bwMode="auto">
            <a:xfrm>
              <a:off x="6743700" y="1452563"/>
              <a:ext cx="144463" cy="98425"/>
            </a:xfrm>
            <a:custGeom>
              <a:avLst/>
              <a:gdLst/>
              <a:ahLst/>
              <a:cxnLst>
                <a:cxn ang="0">
                  <a:pos x="32" y="17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1" y="17"/>
                </a:cxn>
                <a:cxn ang="0">
                  <a:pos x="0" y="35"/>
                </a:cxn>
                <a:cxn ang="0">
                  <a:pos x="52" y="35"/>
                </a:cxn>
                <a:cxn ang="0">
                  <a:pos x="32" y="17"/>
                </a:cxn>
              </a:cxnLst>
              <a:rect l="0" t="0" r="r" b="b"/>
              <a:pathLst>
                <a:path w="52" h="35">
                  <a:moveTo>
                    <a:pt x="32" y="17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30" y="0"/>
                    <a:pt x="28" y="0"/>
                    <a:pt x="26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21" y="1"/>
                    <a:pt x="21" y="1"/>
                    <a:pt x="21" y="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9" y="19"/>
                    <a:pt x="0" y="26"/>
                    <a:pt x="0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27"/>
                    <a:pt x="43" y="19"/>
                    <a:pt x="3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reeform 109"/>
            <p:cNvSpPr>
              <a:spLocks/>
            </p:cNvSpPr>
            <p:nvPr/>
          </p:nvSpPr>
          <p:spPr bwMode="auto">
            <a:xfrm>
              <a:off x="6388100" y="1570038"/>
              <a:ext cx="304800" cy="258763"/>
            </a:xfrm>
            <a:custGeom>
              <a:avLst/>
              <a:gdLst/>
              <a:ahLst/>
              <a:cxnLst>
                <a:cxn ang="0">
                  <a:pos x="53" y="93"/>
                </a:cxn>
                <a:cxn ang="0">
                  <a:pos x="110" y="49"/>
                </a:cxn>
                <a:cxn ang="0">
                  <a:pos x="110" y="0"/>
                </a:cxn>
                <a:cxn ang="0">
                  <a:pos x="0" y="93"/>
                </a:cxn>
                <a:cxn ang="0">
                  <a:pos x="53" y="93"/>
                </a:cxn>
              </a:cxnLst>
              <a:rect l="0" t="0" r="r" b="b"/>
              <a:pathLst>
                <a:path w="110" h="93">
                  <a:moveTo>
                    <a:pt x="53" y="93"/>
                  </a:moveTo>
                  <a:cubicBezTo>
                    <a:pt x="66" y="68"/>
                    <a:pt x="83" y="51"/>
                    <a:pt x="110" y="4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59" y="2"/>
                    <a:pt x="16" y="41"/>
                    <a:pt x="0" y="93"/>
                  </a:cubicBezTo>
                  <a:lnTo>
                    <a:pt x="53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Freeform 110"/>
            <p:cNvSpPr>
              <a:spLocks/>
            </p:cNvSpPr>
            <p:nvPr/>
          </p:nvSpPr>
          <p:spPr bwMode="auto">
            <a:xfrm>
              <a:off x="6367463" y="1843088"/>
              <a:ext cx="179388" cy="23813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57" y="9"/>
                </a:cxn>
                <a:cxn ang="0">
                  <a:pos x="7" y="9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57" y="0"/>
                </a:cxn>
                <a:cxn ang="0">
                  <a:pos x="64" y="4"/>
                </a:cxn>
              </a:cxnLst>
              <a:rect l="0" t="0" r="r" b="b"/>
              <a:pathLst>
                <a:path w="64" h="9">
                  <a:moveTo>
                    <a:pt x="64" y="4"/>
                  </a:moveTo>
                  <a:cubicBezTo>
                    <a:pt x="64" y="7"/>
                    <a:pt x="61" y="9"/>
                    <a:pt x="5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Freeform 111"/>
            <p:cNvSpPr>
              <a:spLocks noEditPoints="1"/>
            </p:cNvSpPr>
            <p:nvPr/>
          </p:nvSpPr>
          <p:spPr bwMode="auto">
            <a:xfrm>
              <a:off x="6311900" y="1917700"/>
              <a:ext cx="258763" cy="38417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" y="87"/>
                </a:cxn>
                <a:cxn ang="0">
                  <a:pos x="44" y="136"/>
                </a:cxn>
                <a:cxn ang="0">
                  <a:pos x="92" y="95"/>
                </a:cxn>
                <a:cxn ang="0">
                  <a:pos x="52" y="0"/>
                </a:cxn>
                <a:cxn ang="0">
                  <a:pos x="23" y="108"/>
                </a:cxn>
                <a:cxn ang="0">
                  <a:pos x="11" y="91"/>
                </a:cxn>
                <a:cxn ang="0">
                  <a:pos x="23" y="75"/>
                </a:cxn>
                <a:cxn ang="0">
                  <a:pos x="36" y="91"/>
                </a:cxn>
                <a:cxn ang="0">
                  <a:pos x="23" y="108"/>
                </a:cxn>
              </a:cxnLst>
              <a:rect l="0" t="0" r="r" b="b"/>
              <a:pathLst>
                <a:path w="93" h="138">
                  <a:moveTo>
                    <a:pt x="52" y="0"/>
                  </a:moveTo>
                  <a:cubicBezTo>
                    <a:pt x="34" y="36"/>
                    <a:pt x="3" y="63"/>
                    <a:pt x="1" y="87"/>
                  </a:cubicBezTo>
                  <a:cubicBezTo>
                    <a:pt x="0" y="112"/>
                    <a:pt x="19" y="134"/>
                    <a:pt x="44" y="136"/>
                  </a:cubicBezTo>
                  <a:cubicBezTo>
                    <a:pt x="69" y="138"/>
                    <a:pt x="90" y="120"/>
                    <a:pt x="92" y="95"/>
                  </a:cubicBezTo>
                  <a:cubicBezTo>
                    <a:pt x="93" y="70"/>
                    <a:pt x="68" y="40"/>
                    <a:pt x="52" y="0"/>
                  </a:cubicBezTo>
                  <a:close/>
                  <a:moveTo>
                    <a:pt x="23" y="108"/>
                  </a:moveTo>
                  <a:cubicBezTo>
                    <a:pt x="16" y="108"/>
                    <a:pt x="11" y="101"/>
                    <a:pt x="11" y="91"/>
                  </a:cubicBezTo>
                  <a:cubicBezTo>
                    <a:pt x="11" y="82"/>
                    <a:pt x="16" y="75"/>
                    <a:pt x="23" y="75"/>
                  </a:cubicBezTo>
                  <a:cubicBezTo>
                    <a:pt x="30" y="75"/>
                    <a:pt x="36" y="82"/>
                    <a:pt x="36" y="91"/>
                  </a:cubicBezTo>
                  <a:cubicBezTo>
                    <a:pt x="36" y="101"/>
                    <a:pt x="30" y="108"/>
                    <a:pt x="23" y="108"/>
                  </a:cubicBezTo>
                  <a:close/>
                </a:path>
              </a:pathLst>
            </a:custGeom>
            <a:solidFill>
              <a:srgbClr val="8C10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35930" y="7545028"/>
            <a:ext cx="15400468" cy="3438524"/>
            <a:chOff x="3317965" y="3772514"/>
            <a:chExt cx="7700234" cy="171926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3317965" y="5478713"/>
              <a:ext cx="7700234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998662" y="3772514"/>
              <a:ext cx="0" cy="1719262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727204" y="3546411"/>
            <a:ext cx="3445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GeosansLight" panose="02000603020000020003" pitchFamily="2" charset="0"/>
              </a:rPr>
              <a:t>Lorem Ipsum</a:t>
            </a:r>
            <a:endParaRPr lang="en-US" sz="4800" dirty="0">
              <a:solidFill>
                <a:srgbClr val="3494BA"/>
              </a:solidFill>
              <a:latin typeface="GeosansLight" panose="02000603020000020003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40169" y="4400843"/>
            <a:ext cx="14255118" cy="91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ts val="3300"/>
              </a:lnSpc>
              <a:spcAft>
                <a:spcPts val="3000"/>
              </a:spcAft>
            </a:pPr>
            <a:r>
              <a:rPr lang="en-US" sz="2400" dirty="0">
                <a:ea typeface="Times New Roman" panose="02020603050405020304" pitchFamily="18" charset="0"/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4" name="Oval 93"/>
          <p:cNvSpPr/>
          <p:nvPr/>
        </p:nvSpPr>
        <p:spPr>
          <a:xfrm>
            <a:off x="7841382" y="9202258"/>
            <a:ext cx="1755168" cy="1755168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r>
              <a:rPr lang="id-ID" sz="9600" dirty="0">
                <a:solidFill>
                  <a:srgbClr val="E24956"/>
                </a:solidFill>
                <a:latin typeface="Sosa" pitchFamily="2" charset="0"/>
              </a:rPr>
              <a:t>2</a:t>
            </a:r>
            <a:endParaRPr lang="en-US" sz="9600" dirty="0">
              <a:solidFill>
                <a:srgbClr val="E24956"/>
              </a:solidFill>
              <a:latin typeface="Sosa" pitchFamily="2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3075064" y="9210086"/>
            <a:ext cx="1755168" cy="1755168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r>
              <a:rPr lang="id-ID" sz="9600" dirty="0">
                <a:solidFill>
                  <a:srgbClr val="31ACB5"/>
                </a:solidFill>
                <a:latin typeface="Sosa" pitchFamily="2" charset="0"/>
              </a:rPr>
              <a:t>3</a:t>
            </a:r>
            <a:endParaRPr lang="en-US" sz="9600" dirty="0">
              <a:solidFill>
                <a:srgbClr val="31ACB5"/>
              </a:solidFill>
              <a:latin typeface="Sosa" pitchFamily="2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8169646" y="9202258"/>
            <a:ext cx="1755168" cy="1755168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r>
              <a:rPr lang="id-ID" sz="9600" dirty="0">
                <a:solidFill>
                  <a:srgbClr val="8C103D"/>
                </a:solidFill>
                <a:latin typeface="Sosa" pitchFamily="2" charset="0"/>
              </a:rPr>
              <a:t>4</a:t>
            </a:r>
            <a:endParaRPr lang="en-US" sz="9600" dirty="0">
              <a:solidFill>
                <a:srgbClr val="8C103D"/>
              </a:solidFill>
              <a:latin typeface="Sos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4F623-481F-4D01-85B6-8441CAB2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81D28D-EC25-43DD-90C0-041782C05007}"/>
              </a:ext>
            </a:extLst>
          </p:cNvPr>
          <p:cNvSpPr/>
          <p:nvPr/>
        </p:nvSpPr>
        <p:spPr>
          <a:xfrm>
            <a:off x="6818068" y="8101832"/>
            <a:ext cx="436251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ts val="3300"/>
              </a:lnSpc>
              <a:spcAft>
                <a:spcPts val="3000"/>
              </a:spcAft>
            </a:pPr>
            <a:r>
              <a:rPr lang="en-US" sz="2400" dirty="0">
                <a:ea typeface="Times New Roman" panose="02020603050405020304" pitchFamily="18" charset="0"/>
              </a:rPr>
              <a:t>Lorem Ipsum has been the industry's standard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8E80CC-12AB-49FD-B439-9D09C2B4A896}"/>
              </a:ext>
            </a:extLst>
          </p:cNvPr>
          <p:cNvSpPr/>
          <p:nvPr/>
        </p:nvSpPr>
        <p:spPr>
          <a:xfrm>
            <a:off x="12226436" y="8101832"/>
            <a:ext cx="436251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ts val="3300"/>
              </a:lnSpc>
              <a:spcAft>
                <a:spcPts val="3000"/>
              </a:spcAft>
            </a:pPr>
            <a:r>
              <a:rPr lang="en-US" sz="2400" dirty="0">
                <a:ea typeface="Times New Roman" panose="02020603050405020304" pitchFamily="18" charset="0"/>
              </a:rPr>
              <a:t>Lorem Ipsum has been the industry's standard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CB3B99-6194-496C-AFB1-74BD8BD12117}"/>
              </a:ext>
            </a:extLst>
          </p:cNvPr>
          <p:cNvSpPr/>
          <p:nvPr/>
        </p:nvSpPr>
        <p:spPr>
          <a:xfrm>
            <a:off x="17357766" y="8101832"/>
            <a:ext cx="436251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ts val="3300"/>
              </a:lnSpc>
              <a:spcAft>
                <a:spcPts val="3000"/>
              </a:spcAft>
            </a:pPr>
            <a:r>
              <a:rPr lang="en-US" sz="2400" dirty="0">
                <a:ea typeface="Times New Roman" panose="02020603050405020304" pitchFamily="18" charset="0"/>
              </a:rPr>
              <a:t>Lorem Ipsum has been the industry's standard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3152" y="2551815"/>
            <a:ext cx="10603930" cy="11815422"/>
            <a:chOff x="2823583" y="1337899"/>
            <a:chExt cx="3539696" cy="4053250"/>
          </a:xfrm>
          <a:solidFill>
            <a:schemeClr val="accent3"/>
          </a:solidFill>
        </p:grpSpPr>
        <p:sp>
          <p:nvSpPr>
            <p:cNvPr id="13" name="Freeform 12"/>
            <p:cNvSpPr/>
            <p:nvPr/>
          </p:nvSpPr>
          <p:spPr>
            <a:xfrm>
              <a:off x="4304624" y="3589120"/>
              <a:ext cx="671135" cy="1802029"/>
            </a:xfrm>
            <a:custGeom>
              <a:avLst/>
              <a:gdLst>
                <a:gd name="connsiteX0" fmla="*/ 20886 w 671135"/>
                <a:gd name="connsiteY0" fmla="*/ 1523568 h 1640130"/>
                <a:gd name="connsiteX1" fmla="*/ 148106 w 671135"/>
                <a:gd name="connsiteY1" fmla="*/ 664827 h 1640130"/>
                <a:gd name="connsiteX2" fmla="*/ 92447 w 671135"/>
                <a:gd name="connsiteY2" fmla="*/ 124138 h 1640130"/>
                <a:gd name="connsiteX3" fmla="*/ 410499 w 671135"/>
                <a:gd name="connsiteY3" fmla="*/ 84382 h 1640130"/>
                <a:gd name="connsiteX4" fmla="*/ 561574 w 671135"/>
                <a:gd name="connsiteY4" fmla="*/ 36674 h 1640130"/>
                <a:gd name="connsiteX5" fmla="*/ 474110 w 671135"/>
                <a:gd name="connsiteY5" fmla="*/ 680729 h 1640130"/>
                <a:gd name="connsiteX6" fmla="*/ 656990 w 671135"/>
                <a:gd name="connsiteY6" fmla="*/ 1539470 h 1640130"/>
                <a:gd name="connsiteX7" fmla="*/ 20886 w 671135"/>
                <a:gd name="connsiteY7" fmla="*/ 1523568 h 164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1135" h="1640130">
                  <a:moveTo>
                    <a:pt x="20886" y="1523568"/>
                  </a:moveTo>
                  <a:cubicBezTo>
                    <a:pt x="-63928" y="1377794"/>
                    <a:pt x="136179" y="898065"/>
                    <a:pt x="148106" y="664827"/>
                  </a:cubicBezTo>
                  <a:cubicBezTo>
                    <a:pt x="160033" y="431589"/>
                    <a:pt x="48715" y="220879"/>
                    <a:pt x="92447" y="124138"/>
                  </a:cubicBezTo>
                  <a:cubicBezTo>
                    <a:pt x="136179" y="27397"/>
                    <a:pt x="332311" y="98959"/>
                    <a:pt x="410499" y="84382"/>
                  </a:cubicBezTo>
                  <a:cubicBezTo>
                    <a:pt x="488687" y="69805"/>
                    <a:pt x="550972" y="-62717"/>
                    <a:pt x="561574" y="36674"/>
                  </a:cubicBezTo>
                  <a:cubicBezTo>
                    <a:pt x="572176" y="136065"/>
                    <a:pt x="458207" y="430263"/>
                    <a:pt x="474110" y="680729"/>
                  </a:cubicBezTo>
                  <a:cubicBezTo>
                    <a:pt x="490013" y="931195"/>
                    <a:pt x="731202" y="1396347"/>
                    <a:pt x="656990" y="1539470"/>
                  </a:cubicBezTo>
                  <a:cubicBezTo>
                    <a:pt x="582778" y="1682593"/>
                    <a:pt x="105700" y="1669342"/>
                    <a:pt x="20886" y="1523568"/>
                  </a:cubicBezTo>
                  <a:close/>
                </a:path>
              </a:pathLst>
            </a:custGeom>
            <a:solidFill>
              <a:srgbClr val="8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3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4" name="Group 6"/>
            <p:cNvGrpSpPr>
              <a:grpSpLocks noChangeAspect="1"/>
            </p:cNvGrpSpPr>
            <p:nvPr/>
          </p:nvGrpSpPr>
          <p:grpSpPr bwMode="auto">
            <a:xfrm>
              <a:off x="2823583" y="1337899"/>
              <a:ext cx="3539696" cy="2412039"/>
              <a:chOff x="1098" y="382"/>
              <a:chExt cx="3591" cy="2447"/>
            </a:xfrm>
            <a:grpFill/>
          </p:grpSpPr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3278" y="1267"/>
                <a:ext cx="139" cy="189"/>
              </a:xfrm>
              <a:custGeom>
                <a:avLst/>
                <a:gdLst>
                  <a:gd name="T0" fmla="*/ 23 w 59"/>
                  <a:gd name="T1" fmla="*/ 26 h 80"/>
                  <a:gd name="T2" fmla="*/ 11 w 59"/>
                  <a:gd name="T3" fmla="*/ 72 h 80"/>
                  <a:gd name="T4" fmla="*/ 35 w 59"/>
                  <a:gd name="T5" fmla="*/ 52 h 80"/>
                  <a:gd name="T6" fmla="*/ 55 w 59"/>
                  <a:gd name="T7" fmla="*/ 15 h 80"/>
                  <a:gd name="T8" fmla="*/ 23 w 59"/>
                  <a:gd name="T9" fmla="*/ 2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80">
                    <a:moveTo>
                      <a:pt x="23" y="26"/>
                    </a:moveTo>
                    <a:cubicBezTo>
                      <a:pt x="0" y="44"/>
                      <a:pt x="11" y="72"/>
                      <a:pt x="11" y="72"/>
                    </a:cubicBezTo>
                    <a:cubicBezTo>
                      <a:pt x="26" y="80"/>
                      <a:pt x="46" y="75"/>
                      <a:pt x="35" y="52"/>
                    </a:cubicBezTo>
                    <a:cubicBezTo>
                      <a:pt x="24" y="30"/>
                      <a:pt x="51" y="30"/>
                      <a:pt x="55" y="15"/>
                    </a:cubicBezTo>
                    <a:cubicBezTo>
                      <a:pt x="59" y="0"/>
                      <a:pt x="46" y="7"/>
                      <a:pt x="2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3351" y="1718"/>
                <a:ext cx="102" cy="206"/>
              </a:xfrm>
              <a:custGeom>
                <a:avLst/>
                <a:gdLst>
                  <a:gd name="T0" fmla="*/ 15 w 43"/>
                  <a:gd name="T1" fmla="*/ 72 h 87"/>
                  <a:gd name="T2" fmla="*/ 36 w 43"/>
                  <a:gd name="T3" fmla="*/ 55 h 87"/>
                  <a:gd name="T4" fmla="*/ 13 w 43"/>
                  <a:gd name="T5" fmla="*/ 3 h 87"/>
                  <a:gd name="T6" fmla="*/ 16 w 43"/>
                  <a:gd name="T7" fmla="*/ 27 h 87"/>
                  <a:gd name="T8" fmla="*/ 15 w 43"/>
                  <a:gd name="T9" fmla="*/ 7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87">
                    <a:moveTo>
                      <a:pt x="15" y="72"/>
                    </a:moveTo>
                    <a:cubicBezTo>
                      <a:pt x="25" y="87"/>
                      <a:pt x="29" y="72"/>
                      <a:pt x="36" y="55"/>
                    </a:cubicBezTo>
                    <a:cubicBezTo>
                      <a:pt x="43" y="37"/>
                      <a:pt x="27" y="0"/>
                      <a:pt x="13" y="3"/>
                    </a:cubicBezTo>
                    <a:cubicBezTo>
                      <a:pt x="0" y="5"/>
                      <a:pt x="16" y="27"/>
                      <a:pt x="16" y="27"/>
                    </a:cubicBezTo>
                    <a:cubicBezTo>
                      <a:pt x="19" y="51"/>
                      <a:pt x="4" y="57"/>
                      <a:pt x="15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3682" y="1928"/>
                <a:ext cx="227" cy="366"/>
              </a:xfrm>
              <a:custGeom>
                <a:avLst/>
                <a:gdLst>
                  <a:gd name="T0" fmla="*/ 75 w 96"/>
                  <a:gd name="T1" fmla="*/ 4 h 155"/>
                  <a:gd name="T2" fmla="*/ 45 w 96"/>
                  <a:gd name="T3" fmla="*/ 62 h 155"/>
                  <a:gd name="T4" fmla="*/ 7 w 96"/>
                  <a:gd name="T5" fmla="*/ 115 h 155"/>
                  <a:gd name="T6" fmla="*/ 27 w 96"/>
                  <a:gd name="T7" fmla="*/ 111 h 155"/>
                  <a:gd name="T8" fmla="*/ 55 w 96"/>
                  <a:gd name="T9" fmla="*/ 87 h 155"/>
                  <a:gd name="T10" fmla="*/ 76 w 96"/>
                  <a:gd name="T11" fmla="*/ 19 h 155"/>
                  <a:gd name="T12" fmla="*/ 75 w 96"/>
                  <a:gd name="T13" fmla="*/ 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55">
                    <a:moveTo>
                      <a:pt x="75" y="4"/>
                    </a:moveTo>
                    <a:cubicBezTo>
                      <a:pt x="75" y="4"/>
                      <a:pt x="44" y="36"/>
                      <a:pt x="45" y="62"/>
                    </a:cubicBezTo>
                    <a:cubicBezTo>
                      <a:pt x="47" y="87"/>
                      <a:pt x="13" y="75"/>
                      <a:pt x="7" y="115"/>
                    </a:cubicBezTo>
                    <a:cubicBezTo>
                      <a:pt x="0" y="155"/>
                      <a:pt x="20" y="115"/>
                      <a:pt x="27" y="111"/>
                    </a:cubicBezTo>
                    <a:cubicBezTo>
                      <a:pt x="33" y="107"/>
                      <a:pt x="45" y="96"/>
                      <a:pt x="55" y="87"/>
                    </a:cubicBezTo>
                    <a:cubicBezTo>
                      <a:pt x="64" y="78"/>
                      <a:pt x="56" y="38"/>
                      <a:pt x="76" y="19"/>
                    </a:cubicBezTo>
                    <a:cubicBezTo>
                      <a:pt x="96" y="0"/>
                      <a:pt x="80" y="6"/>
                      <a:pt x="7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202" y="1293"/>
                <a:ext cx="85" cy="264"/>
              </a:xfrm>
              <a:custGeom>
                <a:avLst/>
                <a:gdLst>
                  <a:gd name="T0" fmla="*/ 17 w 36"/>
                  <a:gd name="T1" fmla="*/ 112 h 112"/>
                  <a:gd name="T2" fmla="*/ 24 w 36"/>
                  <a:gd name="T3" fmla="*/ 21 h 112"/>
                  <a:gd name="T4" fmla="*/ 15 w 36"/>
                  <a:gd name="T5" fmla="*/ 23 h 112"/>
                  <a:gd name="T6" fmla="*/ 17 w 36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12">
                    <a:moveTo>
                      <a:pt x="17" y="112"/>
                    </a:moveTo>
                    <a:cubicBezTo>
                      <a:pt x="35" y="112"/>
                      <a:pt x="36" y="43"/>
                      <a:pt x="24" y="21"/>
                    </a:cubicBezTo>
                    <a:cubicBezTo>
                      <a:pt x="12" y="0"/>
                      <a:pt x="15" y="23"/>
                      <a:pt x="15" y="23"/>
                    </a:cubicBezTo>
                    <a:cubicBezTo>
                      <a:pt x="15" y="23"/>
                      <a:pt x="0" y="112"/>
                      <a:pt x="17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454" y="2013"/>
                <a:ext cx="148" cy="218"/>
              </a:xfrm>
              <a:custGeom>
                <a:avLst/>
                <a:gdLst>
                  <a:gd name="T0" fmla="*/ 44 w 63"/>
                  <a:gd name="T1" fmla="*/ 88 h 92"/>
                  <a:gd name="T2" fmla="*/ 32 w 63"/>
                  <a:gd name="T3" fmla="*/ 46 h 92"/>
                  <a:gd name="T4" fmla="*/ 16 w 63"/>
                  <a:gd name="T5" fmla="*/ 2 h 92"/>
                  <a:gd name="T6" fmla="*/ 11 w 63"/>
                  <a:gd name="T7" fmla="*/ 43 h 92"/>
                  <a:gd name="T8" fmla="*/ 44 w 63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2">
                    <a:moveTo>
                      <a:pt x="44" y="88"/>
                    </a:moveTo>
                    <a:cubicBezTo>
                      <a:pt x="63" y="92"/>
                      <a:pt x="39" y="63"/>
                      <a:pt x="32" y="46"/>
                    </a:cubicBezTo>
                    <a:cubicBezTo>
                      <a:pt x="25" y="28"/>
                      <a:pt x="32" y="0"/>
                      <a:pt x="16" y="2"/>
                    </a:cubicBezTo>
                    <a:cubicBezTo>
                      <a:pt x="0" y="3"/>
                      <a:pt x="11" y="43"/>
                      <a:pt x="11" y="43"/>
                    </a:cubicBezTo>
                    <a:cubicBezTo>
                      <a:pt x="11" y="58"/>
                      <a:pt x="25" y="84"/>
                      <a:pt x="4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098" y="382"/>
                <a:ext cx="3591" cy="2447"/>
              </a:xfrm>
              <a:custGeom>
                <a:avLst/>
                <a:gdLst>
                  <a:gd name="T0" fmla="*/ 854 w 1520"/>
                  <a:gd name="T1" fmla="*/ 28 h 1036"/>
                  <a:gd name="T2" fmla="*/ 138 w 1520"/>
                  <a:gd name="T3" fmla="*/ 342 h 1036"/>
                  <a:gd name="T4" fmla="*/ 428 w 1520"/>
                  <a:gd name="T5" fmla="*/ 980 h 1036"/>
                  <a:gd name="T6" fmla="*/ 1364 w 1520"/>
                  <a:gd name="T7" fmla="*/ 818 h 1036"/>
                  <a:gd name="T8" fmla="*/ 1145 w 1520"/>
                  <a:gd name="T9" fmla="*/ 152 h 1036"/>
                  <a:gd name="T10" fmla="*/ 958 w 1520"/>
                  <a:gd name="T11" fmla="*/ 314 h 1036"/>
                  <a:gd name="T12" fmla="*/ 751 w 1520"/>
                  <a:gd name="T13" fmla="*/ 329 h 1036"/>
                  <a:gd name="T14" fmla="*/ 869 w 1520"/>
                  <a:gd name="T15" fmla="*/ 128 h 1036"/>
                  <a:gd name="T16" fmla="*/ 778 w 1520"/>
                  <a:gd name="T17" fmla="*/ 178 h 1036"/>
                  <a:gd name="T18" fmla="*/ 751 w 1520"/>
                  <a:gd name="T19" fmla="*/ 386 h 1036"/>
                  <a:gd name="T20" fmla="*/ 547 w 1520"/>
                  <a:gd name="T21" fmla="*/ 309 h 1036"/>
                  <a:gd name="T22" fmla="*/ 603 w 1520"/>
                  <a:gd name="T23" fmla="*/ 145 h 1036"/>
                  <a:gd name="T24" fmla="*/ 687 w 1520"/>
                  <a:gd name="T25" fmla="*/ 521 h 1036"/>
                  <a:gd name="T26" fmla="*/ 206 w 1520"/>
                  <a:gd name="T27" fmla="*/ 510 h 1036"/>
                  <a:gd name="T28" fmla="*/ 427 w 1520"/>
                  <a:gd name="T29" fmla="*/ 612 h 1036"/>
                  <a:gd name="T30" fmla="*/ 366 w 1520"/>
                  <a:gd name="T31" fmla="*/ 508 h 1036"/>
                  <a:gd name="T32" fmla="*/ 269 w 1520"/>
                  <a:gd name="T33" fmla="*/ 418 h 1036"/>
                  <a:gd name="T34" fmla="*/ 333 w 1520"/>
                  <a:gd name="T35" fmla="*/ 390 h 1036"/>
                  <a:gd name="T36" fmla="*/ 462 w 1520"/>
                  <a:gd name="T37" fmla="*/ 530 h 1036"/>
                  <a:gd name="T38" fmla="*/ 373 w 1520"/>
                  <a:gd name="T39" fmla="*/ 229 h 1036"/>
                  <a:gd name="T40" fmla="*/ 571 w 1520"/>
                  <a:gd name="T41" fmla="*/ 629 h 1036"/>
                  <a:gd name="T42" fmla="*/ 675 w 1520"/>
                  <a:gd name="T43" fmla="*/ 78 h 1036"/>
                  <a:gd name="T44" fmla="*/ 459 w 1520"/>
                  <a:gd name="T45" fmla="*/ 209 h 1036"/>
                  <a:gd name="T46" fmla="*/ 462 w 1520"/>
                  <a:gd name="T47" fmla="*/ 125 h 1036"/>
                  <a:gd name="T48" fmla="*/ 149 w 1520"/>
                  <a:gd name="T49" fmla="*/ 401 h 1036"/>
                  <a:gd name="T50" fmla="*/ 86 w 1520"/>
                  <a:gd name="T51" fmla="*/ 488 h 1036"/>
                  <a:gd name="T52" fmla="*/ 131 w 1520"/>
                  <a:gd name="T53" fmla="*/ 493 h 1036"/>
                  <a:gd name="T54" fmla="*/ 189 w 1520"/>
                  <a:gd name="T55" fmla="*/ 593 h 1036"/>
                  <a:gd name="T56" fmla="*/ 123 w 1520"/>
                  <a:gd name="T57" fmla="*/ 784 h 1036"/>
                  <a:gd name="T58" fmla="*/ 349 w 1520"/>
                  <a:gd name="T59" fmla="*/ 874 h 1036"/>
                  <a:gd name="T60" fmla="*/ 422 w 1520"/>
                  <a:gd name="T61" fmla="*/ 682 h 1036"/>
                  <a:gd name="T62" fmla="*/ 290 w 1520"/>
                  <a:gd name="T63" fmla="*/ 801 h 1036"/>
                  <a:gd name="T64" fmla="*/ 816 w 1520"/>
                  <a:gd name="T65" fmla="*/ 854 h 1036"/>
                  <a:gd name="T66" fmla="*/ 845 w 1520"/>
                  <a:gd name="T67" fmla="*/ 915 h 1036"/>
                  <a:gd name="T68" fmla="*/ 701 w 1520"/>
                  <a:gd name="T69" fmla="*/ 949 h 1036"/>
                  <a:gd name="T70" fmla="*/ 585 w 1520"/>
                  <a:gd name="T71" fmla="*/ 686 h 1036"/>
                  <a:gd name="T72" fmla="*/ 911 w 1520"/>
                  <a:gd name="T73" fmla="*/ 661 h 1036"/>
                  <a:gd name="T74" fmla="*/ 992 w 1520"/>
                  <a:gd name="T75" fmla="*/ 513 h 1036"/>
                  <a:gd name="T76" fmla="*/ 1033 w 1520"/>
                  <a:gd name="T77" fmla="*/ 257 h 1036"/>
                  <a:gd name="T78" fmla="*/ 864 w 1520"/>
                  <a:gd name="T79" fmla="*/ 436 h 1036"/>
                  <a:gd name="T80" fmla="*/ 1067 w 1520"/>
                  <a:gd name="T81" fmla="*/ 218 h 1036"/>
                  <a:gd name="T82" fmla="*/ 1199 w 1520"/>
                  <a:gd name="T83" fmla="*/ 206 h 1036"/>
                  <a:gd name="T84" fmla="*/ 1144 w 1520"/>
                  <a:gd name="T85" fmla="*/ 457 h 1036"/>
                  <a:gd name="T86" fmla="*/ 1228 w 1520"/>
                  <a:gd name="T87" fmla="*/ 279 h 1036"/>
                  <a:gd name="T88" fmla="*/ 1364 w 1520"/>
                  <a:gd name="T89" fmla="*/ 436 h 1036"/>
                  <a:gd name="T90" fmla="*/ 1190 w 1520"/>
                  <a:gd name="T91" fmla="*/ 594 h 1036"/>
                  <a:gd name="T92" fmla="*/ 1034 w 1520"/>
                  <a:gd name="T93" fmla="*/ 503 h 1036"/>
                  <a:gd name="T94" fmla="*/ 823 w 1520"/>
                  <a:gd name="T95" fmla="*/ 662 h 1036"/>
                  <a:gd name="T96" fmla="*/ 624 w 1520"/>
                  <a:gd name="T97" fmla="*/ 789 h 1036"/>
                  <a:gd name="T98" fmla="*/ 598 w 1520"/>
                  <a:gd name="T99" fmla="*/ 826 h 1036"/>
                  <a:gd name="T100" fmla="*/ 1001 w 1520"/>
                  <a:gd name="T101" fmla="*/ 908 h 1036"/>
                  <a:gd name="T102" fmla="*/ 1087 w 1520"/>
                  <a:gd name="T103" fmla="*/ 727 h 1036"/>
                  <a:gd name="T104" fmla="*/ 1182 w 1520"/>
                  <a:gd name="T105" fmla="*/ 831 h 1036"/>
                  <a:gd name="T106" fmla="*/ 1218 w 1520"/>
                  <a:gd name="T107" fmla="*/ 680 h 1036"/>
                  <a:gd name="T108" fmla="*/ 1335 w 1520"/>
                  <a:gd name="T109" fmla="*/ 630 h 1036"/>
                  <a:gd name="T110" fmla="*/ 1277 w 1520"/>
                  <a:gd name="T111" fmla="*/ 557 h 1036"/>
                  <a:gd name="T112" fmla="*/ 1397 w 1520"/>
                  <a:gd name="T113" fmla="*/ 573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20" h="1036">
                    <a:moveTo>
                      <a:pt x="1466" y="492"/>
                    </a:moveTo>
                    <a:cubicBezTo>
                      <a:pt x="1440" y="372"/>
                      <a:pt x="1384" y="352"/>
                      <a:pt x="1384" y="352"/>
                    </a:cubicBezTo>
                    <a:cubicBezTo>
                      <a:pt x="1330" y="248"/>
                      <a:pt x="1290" y="236"/>
                      <a:pt x="1262" y="198"/>
                    </a:cubicBezTo>
                    <a:cubicBezTo>
                      <a:pt x="1234" y="160"/>
                      <a:pt x="1200" y="118"/>
                      <a:pt x="1156" y="112"/>
                    </a:cubicBezTo>
                    <a:cubicBezTo>
                      <a:pt x="1112" y="106"/>
                      <a:pt x="1104" y="78"/>
                      <a:pt x="1068" y="62"/>
                    </a:cubicBezTo>
                    <a:cubicBezTo>
                      <a:pt x="1032" y="46"/>
                      <a:pt x="966" y="38"/>
                      <a:pt x="966" y="38"/>
                    </a:cubicBezTo>
                    <a:cubicBezTo>
                      <a:pt x="914" y="0"/>
                      <a:pt x="854" y="28"/>
                      <a:pt x="854" y="28"/>
                    </a:cubicBezTo>
                    <a:cubicBezTo>
                      <a:pt x="746" y="8"/>
                      <a:pt x="744" y="50"/>
                      <a:pt x="714" y="54"/>
                    </a:cubicBezTo>
                    <a:cubicBezTo>
                      <a:pt x="684" y="58"/>
                      <a:pt x="664" y="26"/>
                      <a:pt x="618" y="38"/>
                    </a:cubicBezTo>
                    <a:cubicBezTo>
                      <a:pt x="572" y="50"/>
                      <a:pt x="520" y="86"/>
                      <a:pt x="520" y="86"/>
                    </a:cubicBezTo>
                    <a:cubicBezTo>
                      <a:pt x="416" y="84"/>
                      <a:pt x="446" y="132"/>
                      <a:pt x="410" y="132"/>
                    </a:cubicBezTo>
                    <a:cubicBezTo>
                      <a:pt x="374" y="132"/>
                      <a:pt x="294" y="156"/>
                      <a:pt x="276" y="194"/>
                    </a:cubicBezTo>
                    <a:cubicBezTo>
                      <a:pt x="258" y="232"/>
                      <a:pt x="236" y="212"/>
                      <a:pt x="192" y="260"/>
                    </a:cubicBezTo>
                    <a:cubicBezTo>
                      <a:pt x="148" y="308"/>
                      <a:pt x="138" y="342"/>
                      <a:pt x="138" y="342"/>
                    </a:cubicBezTo>
                    <a:cubicBezTo>
                      <a:pt x="130" y="372"/>
                      <a:pt x="108" y="384"/>
                      <a:pt x="108" y="384"/>
                    </a:cubicBezTo>
                    <a:cubicBezTo>
                      <a:pt x="44" y="458"/>
                      <a:pt x="48" y="536"/>
                      <a:pt x="48" y="536"/>
                    </a:cubicBezTo>
                    <a:cubicBezTo>
                      <a:pt x="0" y="586"/>
                      <a:pt x="24" y="644"/>
                      <a:pt x="24" y="644"/>
                    </a:cubicBezTo>
                    <a:cubicBezTo>
                      <a:pt x="54" y="690"/>
                      <a:pt x="52" y="738"/>
                      <a:pt x="52" y="738"/>
                    </a:cubicBezTo>
                    <a:cubicBezTo>
                      <a:pt x="104" y="894"/>
                      <a:pt x="272" y="890"/>
                      <a:pt x="300" y="900"/>
                    </a:cubicBezTo>
                    <a:cubicBezTo>
                      <a:pt x="328" y="910"/>
                      <a:pt x="374" y="910"/>
                      <a:pt x="374" y="910"/>
                    </a:cubicBezTo>
                    <a:cubicBezTo>
                      <a:pt x="390" y="946"/>
                      <a:pt x="428" y="980"/>
                      <a:pt x="428" y="980"/>
                    </a:cubicBezTo>
                    <a:cubicBezTo>
                      <a:pt x="462" y="980"/>
                      <a:pt x="604" y="1036"/>
                      <a:pt x="646" y="1036"/>
                    </a:cubicBezTo>
                    <a:cubicBezTo>
                      <a:pt x="688" y="1036"/>
                      <a:pt x="748" y="1012"/>
                      <a:pt x="748" y="1012"/>
                    </a:cubicBezTo>
                    <a:cubicBezTo>
                      <a:pt x="902" y="1020"/>
                      <a:pt x="966" y="952"/>
                      <a:pt x="966" y="952"/>
                    </a:cubicBezTo>
                    <a:cubicBezTo>
                      <a:pt x="1060" y="964"/>
                      <a:pt x="1042" y="928"/>
                      <a:pt x="1076" y="928"/>
                    </a:cubicBezTo>
                    <a:cubicBezTo>
                      <a:pt x="1110" y="928"/>
                      <a:pt x="1164" y="914"/>
                      <a:pt x="1182" y="890"/>
                    </a:cubicBezTo>
                    <a:cubicBezTo>
                      <a:pt x="1200" y="866"/>
                      <a:pt x="1224" y="864"/>
                      <a:pt x="1254" y="844"/>
                    </a:cubicBezTo>
                    <a:cubicBezTo>
                      <a:pt x="1284" y="824"/>
                      <a:pt x="1320" y="798"/>
                      <a:pt x="1364" y="818"/>
                    </a:cubicBezTo>
                    <a:cubicBezTo>
                      <a:pt x="1408" y="838"/>
                      <a:pt x="1430" y="820"/>
                      <a:pt x="1430" y="820"/>
                    </a:cubicBezTo>
                    <a:cubicBezTo>
                      <a:pt x="1520" y="718"/>
                      <a:pt x="1492" y="612"/>
                      <a:pt x="1466" y="492"/>
                    </a:cubicBezTo>
                    <a:close/>
                    <a:moveTo>
                      <a:pt x="977" y="94"/>
                    </a:moveTo>
                    <a:cubicBezTo>
                      <a:pt x="977" y="94"/>
                      <a:pt x="958" y="70"/>
                      <a:pt x="1006" y="81"/>
                    </a:cubicBezTo>
                    <a:cubicBezTo>
                      <a:pt x="1054" y="92"/>
                      <a:pt x="1071" y="104"/>
                      <a:pt x="1102" y="125"/>
                    </a:cubicBezTo>
                    <a:cubicBezTo>
                      <a:pt x="1133" y="146"/>
                      <a:pt x="1150" y="140"/>
                      <a:pt x="1157" y="140"/>
                    </a:cubicBezTo>
                    <a:cubicBezTo>
                      <a:pt x="1163" y="140"/>
                      <a:pt x="1161" y="150"/>
                      <a:pt x="1145" y="152"/>
                    </a:cubicBezTo>
                    <a:cubicBezTo>
                      <a:pt x="1129" y="153"/>
                      <a:pt x="1109" y="158"/>
                      <a:pt x="1073" y="130"/>
                    </a:cubicBezTo>
                    <a:cubicBezTo>
                      <a:pt x="1037" y="102"/>
                      <a:pt x="1015" y="120"/>
                      <a:pt x="1009" y="136"/>
                    </a:cubicBezTo>
                    <a:cubicBezTo>
                      <a:pt x="1002" y="152"/>
                      <a:pt x="1010" y="182"/>
                      <a:pt x="991" y="182"/>
                    </a:cubicBezTo>
                    <a:cubicBezTo>
                      <a:pt x="973" y="182"/>
                      <a:pt x="963" y="177"/>
                      <a:pt x="979" y="154"/>
                    </a:cubicBezTo>
                    <a:cubicBezTo>
                      <a:pt x="979" y="154"/>
                      <a:pt x="989" y="122"/>
                      <a:pt x="977" y="94"/>
                    </a:cubicBezTo>
                    <a:close/>
                    <a:moveTo>
                      <a:pt x="971" y="290"/>
                    </a:moveTo>
                    <a:cubicBezTo>
                      <a:pt x="982" y="298"/>
                      <a:pt x="958" y="314"/>
                      <a:pt x="958" y="314"/>
                    </a:cubicBezTo>
                    <a:cubicBezTo>
                      <a:pt x="941" y="317"/>
                      <a:pt x="934" y="318"/>
                      <a:pt x="909" y="342"/>
                    </a:cubicBezTo>
                    <a:cubicBezTo>
                      <a:pt x="883" y="366"/>
                      <a:pt x="855" y="354"/>
                      <a:pt x="843" y="336"/>
                    </a:cubicBezTo>
                    <a:cubicBezTo>
                      <a:pt x="831" y="317"/>
                      <a:pt x="823" y="320"/>
                      <a:pt x="823" y="320"/>
                    </a:cubicBezTo>
                    <a:cubicBezTo>
                      <a:pt x="810" y="328"/>
                      <a:pt x="833" y="349"/>
                      <a:pt x="833" y="349"/>
                    </a:cubicBezTo>
                    <a:cubicBezTo>
                      <a:pt x="842" y="356"/>
                      <a:pt x="857" y="358"/>
                      <a:pt x="857" y="398"/>
                    </a:cubicBezTo>
                    <a:cubicBezTo>
                      <a:pt x="857" y="438"/>
                      <a:pt x="795" y="482"/>
                      <a:pt x="787" y="428"/>
                    </a:cubicBezTo>
                    <a:cubicBezTo>
                      <a:pt x="779" y="373"/>
                      <a:pt x="757" y="373"/>
                      <a:pt x="751" y="329"/>
                    </a:cubicBezTo>
                    <a:cubicBezTo>
                      <a:pt x="746" y="285"/>
                      <a:pt x="787" y="200"/>
                      <a:pt x="843" y="181"/>
                    </a:cubicBezTo>
                    <a:cubicBezTo>
                      <a:pt x="899" y="162"/>
                      <a:pt x="979" y="189"/>
                      <a:pt x="963" y="208"/>
                    </a:cubicBezTo>
                    <a:cubicBezTo>
                      <a:pt x="947" y="226"/>
                      <a:pt x="961" y="282"/>
                      <a:pt x="971" y="290"/>
                    </a:cubicBezTo>
                    <a:close/>
                    <a:moveTo>
                      <a:pt x="711" y="110"/>
                    </a:moveTo>
                    <a:cubicBezTo>
                      <a:pt x="735" y="96"/>
                      <a:pt x="750" y="44"/>
                      <a:pt x="837" y="61"/>
                    </a:cubicBezTo>
                    <a:cubicBezTo>
                      <a:pt x="837" y="61"/>
                      <a:pt x="871" y="69"/>
                      <a:pt x="862" y="101"/>
                    </a:cubicBezTo>
                    <a:cubicBezTo>
                      <a:pt x="862" y="101"/>
                      <a:pt x="846" y="128"/>
                      <a:pt x="869" y="128"/>
                    </a:cubicBezTo>
                    <a:cubicBezTo>
                      <a:pt x="891" y="128"/>
                      <a:pt x="910" y="98"/>
                      <a:pt x="890" y="73"/>
                    </a:cubicBezTo>
                    <a:cubicBezTo>
                      <a:pt x="890" y="73"/>
                      <a:pt x="875" y="53"/>
                      <a:pt x="906" y="54"/>
                    </a:cubicBezTo>
                    <a:cubicBezTo>
                      <a:pt x="937" y="56"/>
                      <a:pt x="961" y="85"/>
                      <a:pt x="961" y="128"/>
                    </a:cubicBezTo>
                    <a:cubicBezTo>
                      <a:pt x="961" y="128"/>
                      <a:pt x="971" y="166"/>
                      <a:pt x="926" y="148"/>
                    </a:cubicBezTo>
                    <a:cubicBezTo>
                      <a:pt x="926" y="148"/>
                      <a:pt x="877" y="132"/>
                      <a:pt x="847" y="150"/>
                    </a:cubicBezTo>
                    <a:cubicBezTo>
                      <a:pt x="818" y="169"/>
                      <a:pt x="797" y="169"/>
                      <a:pt x="771" y="162"/>
                    </a:cubicBezTo>
                    <a:cubicBezTo>
                      <a:pt x="771" y="162"/>
                      <a:pt x="759" y="174"/>
                      <a:pt x="778" y="178"/>
                    </a:cubicBezTo>
                    <a:cubicBezTo>
                      <a:pt x="778" y="178"/>
                      <a:pt x="809" y="192"/>
                      <a:pt x="791" y="196"/>
                    </a:cubicBezTo>
                    <a:cubicBezTo>
                      <a:pt x="774" y="200"/>
                      <a:pt x="750" y="205"/>
                      <a:pt x="758" y="250"/>
                    </a:cubicBezTo>
                    <a:cubicBezTo>
                      <a:pt x="758" y="250"/>
                      <a:pt x="742" y="266"/>
                      <a:pt x="729" y="234"/>
                    </a:cubicBezTo>
                    <a:cubicBezTo>
                      <a:pt x="729" y="234"/>
                      <a:pt x="727" y="216"/>
                      <a:pt x="719" y="209"/>
                    </a:cubicBezTo>
                    <a:cubicBezTo>
                      <a:pt x="711" y="202"/>
                      <a:pt x="701" y="217"/>
                      <a:pt x="711" y="241"/>
                    </a:cubicBezTo>
                    <a:cubicBezTo>
                      <a:pt x="722" y="265"/>
                      <a:pt x="731" y="268"/>
                      <a:pt x="730" y="294"/>
                    </a:cubicBezTo>
                    <a:cubicBezTo>
                      <a:pt x="729" y="321"/>
                      <a:pt x="734" y="358"/>
                      <a:pt x="751" y="386"/>
                    </a:cubicBezTo>
                    <a:cubicBezTo>
                      <a:pt x="769" y="414"/>
                      <a:pt x="761" y="432"/>
                      <a:pt x="767" y="442"/>
                    </a:cubicBezTo>
                    <a:cubicBezTo>
                      <a:pt x="774" y="453"/>
                      <a:pt x="814" y="478"/>
                      <a:pt x="806" y="510"/>
                    </a:cubicBezTo>
                    <a:cubicBezTo>
                      <a:pt x="798" y="542"/>
                      <a:pt x="783" y="573"/>
                      <a:pt x="742" y="573"/>
                    </a:cubicBezTo>
                    <a:cubicBezTo>
                      <a:pt x="701" y="573"/>
                      <a:pt x="687" y="594"/>
                      <a:pt x="661" y="601"/>
                    </a:cubicBezTo>
                    <a:cubicBezTo>
                      <a:pt x="634" y="608"/>
                      <a:pt x="567" y="590"/>
                      <a:pt x="569" y="474"/>
                    </a:cubicBezTo>
                    <a:cubicBezTo>
                      <a:pt x="569" y="474"/>
                      <a:pt x="571" y="430"/>
                      <a:pt x="537" y="362"/>
                    </a:cubicBezTo>
                    <a:cubicBezTo>
                      <a:pt x="537" y="362"/>
                      <a:pt x="531" y="318"/>
                      <a:pt x="547" y="309"/>
                    </a:cubicBezTo>
                    <a:cubicBezTo>
                      <a:pt x="547" y="309"/>
                      <a:pt x="555" y="265"/>
                      <a:pt x="530" y="261"/>
                    </a:cubicBezTo>
                    <a:cubicBezTo>
                      <a:pt x="530" y="261"/>
                      <a:pt x="521" y="272"/>
                      <a:pt x="527" y="281"/>
                    </a:cubicBezTo>
                    <a:cubicBezTo>
                      <a:pt x="534" y="290"/>
                      <a:pt x="531" y="302"/>
                      <a:pt x="522" y="310"/>
                    </a:cubicBezTo>
                    <a:cubicBezTo>
                      <a:pt x="513" y="318"/>
                      <a:pt x="519" y="341"/>
                      <a:pt x="514" y="341"/>
                    </a:cubicBezTo>
                    <a:cubicBezTo>
                      <a:pt x="514" y="341"/>
                      <a:pt x="491" y="345"/>
                      <a:pt x="506" y="292"/>
                    </a:cubicBezTo>
                    <a:cubicBezTo>
                      <a:pt x="506" y="292"/>
                      <a:pt x="498" y="241"/>
                      <a:pt x="523" y="230"/>
                    </a:cubicBezTo>
                    <a:cubicBezTo>
                      <a:pt x="549" y="220"/>
                      <a:pt x="575" y="204"/>
                      <a:pt x="603" y="145"/>
                    </a:cubicBezTo>
                    <a:cubicBezTo>
                      <a:pt x="603" y="145"/>
                      <a:pt x="653" y="100"/>
                      <a:pt x="673" y="140"/>
                    </a:cubicBezTo>
                    <a:cubicBezTo>
                      <a:pt x="673" y="140"/>
                      <a:pt x="683" y="162"/>
                      <a:pt x="661" y="196"/>
                    </a:cubicBezTo>
                    <a:cubicBezTo>
                      <a:pt x="638" y="229"/>
                      <a:pt x="641" y="236"/>
                      <a:pt x="642" y="257"/>
                    </a:cubicBezTo>
                    <a:cubicBezTo>
                      <a:pt x="642" y="257"/>
                      <a:pt x="605" y="289"/>
                      <a:pt x="603" y="306"/>
                    </a:cubicBezTo>
                    <a:cubicBezTo>
                      <a:pt x="602" y="324"/>
                      <a:pt x="602" y="361"/>
                      <a:pt x="621" y="378"/>
                    </a:cubicBezTo>
                    <a:cubicBezTo>
                      <a:pt x="621" y="378"/>
                      <a:pt x="623" y="445"/>
                      <a:pt x="639" y="476"/>
                    </a:cubicBezTo>
                    <a:cubicBezTo>
                      <a:pt x="655" y="506"/>
                      <a:pt x="661" y="522"/>
                      <a:pt x="687" y="521"/>
                    </a:cubicBezTo>
                    <a:cubicBezTo>
                      <a:pt x="687" y="521"/>
                      <a:pt x="697" y="516"/>
                      <a:pt x="666" y="493"/>
                    </a:cubicBezTo>
                    <a:cubicBezTo>
                      <a:pt x="666" y="493"/>
                      <a:pt x="647" y="484"/>
                      <a:pt x="641" y="378"/>
                    </a:cubicBezTo>
                    <a:cubicBezTo>
                      <a:pt x="641" y="378"/>
                      <a:pt x="602" y="328"/>
                      <a:pt x="650" y="286"/>
                    </a:cubicBezTo>
                    <a:cubicBezTo>
                      <a:pt x="650" y="286"/>
                      <a:pt x="675" y="261"/>
                      <a:pt x="673" y="234"/>
                    </a:cubicBezTo>
                    <a:cubicBezTo>
                      <a:pt x="673" y="234"/>
                      <a:pt x="677" y="204"/>
                      <a:pt x="697" y="193"/>
                    </a:cubicBezTo>
                    <a:cubicBezTo>
                      <a:pt x="697" y="193"/>
                      <a:pt x="687" y="125"/>
                      <a:pt x="711" y="110"/>
                    </a:cubicBezTo>
                    <a:close/>
                    <a:moveTo>
                      <a:pt x="206" y="510"/>
                    </a:moveTo>
                    <a:cubicBezTo>
                      <a:pt x="206" y="510"/>
                      <a:pt x="170" y="564"/>
                      <a:pt x="165" y="516"/>
                    </a:cubicBezTo>
                    <a:cubicBezTo>
                      <a:pt x="165" y="516"/>
                      <a:pt x="205" y="457"/>
                      <a:pt x="234" y="457"/>
                    </a:cubicBezTo>
                    <a:cubicBezTo>
                      <a:pt x="263" y="457"/>
                      <a:pt x="295" y="510"/>
                      <a:pt x="279" y="566"/>
                    </a:cubicBezTo>
                    <a:cubicBezTo>
                      <a:pt x="279" y="566"/>
                      <a:pt x="267" y="604"/>
                      <a:pt x="295" y="564"/>
                    </a:cubicBezTo>
                    <a:cubicBezTo>
                      <a:pt x="295" y="564"/>
                      <a:pt x="310" y="530"/>
                      <a:pt x="303" y="513"/>
                    </a:cubicBezTo>
                    <a:cubicBezTo>
                      <a:pt x="303" y="513"/>
                      <a:pt x="318" y="506"/>
                      <a:pt x="346" y="553"/>
                    </a:cubicBezTo>
                    <a:cubicBezTo>
                      <a:pt x="374" y="600"/>
                      <a:pt x="399" y="608"/>
                      <a:pt x="427" y="612"/>
                    </a:cubicBezTo>
                    <a:cubicBezTo>
                      <a:pt x="455" y="616"/>
                      <a:pt x="475" y="652"/>
                      <a:pt x="475" y="665"/>
                    </a:cubicBezTo>
                    <a:cubicBezTo>
                      <a:pt x="475" y="678"/>
                      <a:pt x="443" y="668"/>
                      <a:pt x="414" y="656"/>
                    </a:cubicBezTo>
                    <a:cubicBezTo>
                      <a:pt x="385" y="644"/>
                      <a:pt x="363" y="612"/>
                      <a:pt x="294" y="628"/>
                    </a:cubicBezTo>
                    <a:cubicBezTo>
                      <a:pt x="225" y="644"/>
                      <a:pt x="182" y="556"/>
                      <a:pt x="230" y="517"/>
                    </a:cubicBezTo>
                    <a:cubicBezTo>
                      <a:pt x="230" y="517"/>
                      <a:pt x="229" y="492"/>
                      <a:pt x="206" y="510"/>
                    </a:cubicBezTo>
                    <a:close/>
                    <a:moveTo>
                      <a:pt x="415" y="582"/>
                    </a:moveTo>
                    <a:cubicBezTo>
                      <a:pt x="362" y="553"/>
                      <a:pt x="330" y="510"/>
                      <a:pt x="366" y="508"/>
                    </a:cubicBezTo>
                    <a:cubicBezTo>
                      <a:pt x="402" y="505"/>
                      <a:pt x="382" y="526"/>
                      <a:pt x="407" y="528"/>
                    </a:cubicBezTo>
                    <a:cubicBezTo>
                      <a:pt x="433" y="529"/>
                      <a:pt x="393" y="502"/>
                      <a:pt x="385" y="480"/>
                    </a:cubicBezTo>
                    <a:cubicBezTo>
                      <a:pt x="377" y="457"/>
                      <a:pt x="377" y="406"/>
                      <a:pt x="377" y="398"/>
                    </a:cubicBezTo>
                    <a:cubicBezTo>
                      <a:pt x="377" y="390"/>
                      <a:pt x="361" y="384"/>
                      <a:pt x="362" y="418"/>
                    </a:cubicBezTo>
                    <a:cubicBezTo>
                      <a:pt x="363" y="453"/>
                      <a:pt x="365" y="514"/>
                      <a:pt x="307" y="490"/>
                    </a:cubicBezTo>
                    <a:cubicBezTo>
                      <a:pt x="307" y="490"/>
                      <a:pt x="271" y="480"/>
                      <a:pt x="283" y="420"/>
                    </a:cubicBezTo>
                    <a:cubicBezTo>
                      <a:pt x="283" y="420"/>
                      <a:pt x="279" y="404"/>
                      <a:pt x="269" y="418"/>
                    </a:cubicBezTo>
                    <a:cubicBezTo>
                      <a:pt x="269" y="418"/>
                      <a:pt x="270" y="436"/>
                      <a:pt x="241" y="425"/>
                    </a:cubicBezTo>
                    <a:cubicBezTo>
                      <a:pt x="241" y="425"/>
                      <a:pt x="195" y="428"/>
                      <a:pt x="185" y="461"/>
                    </a:cubicBezTo>
                    <a:cubicBezTo>
                      <a:pt x="185" y="461"/>
                      <a:pt x="163" y="485"/>
                      <a:pt x="173" y="456"/>
                    </a:cubicBezTo>
                    <a:cubicBezTo>
                      <a:pt x="173" y="456"/>
                      <a:pt x="190" y="402"/>
                      <a:pt x="213" y="384"/>
                    </a:cubicBezTo>
                    <a:cubicBezTo>
                      <a:pt x="235" y="365"/>
                      <a:pt x="263" y="340"/>
                      <a:pt x="281" y="313"/>
                    </a:cubicBezTo>
                    <a:cubicBezTo>
                      <a:pt x="281" y="313"/>
                      <a:pt x="294" y="300"/>
                      <a:pt x="311" y="320"/>
                    </a:cubicBezTo>
                    <a:cubicBezTo>
                      <a:pt x="329" y="340"/>
                      <a:pt x="345" y="344"/>
                      <a:pt x="333" y="390"/>
                    </a:cubicBezTo>
                    <a:cubicBezTo>
                      <a:pt x="321" y="437"/>
                      <a:pt x="321" y="454"/>
                      <a:pt x="334" y="436"/>
                    </a:cubicBezTo>
                    <a:cubicBezTo>
                      <a:pt x="347" y="417"/>
                      <a:pt x="355" y="349"/>
                      <a:pt x="395" y="346"/>
                    </a:cubicBezTo>
                    <a:cubicBezTo>
                      <a:pt x="435" y="344"/>
                      <a:pt x="441" y="354"/>
                      <a:pt x="427" y="389"/>
                    </a:cubicBezTo>
                    <a:cubicBezTo>
                      <a:pt x="414" y="424"/>
                      <a:pt x="427" y="433"/>
                      <a:pt x="439" y="404"/>
                    </a:cubicBezTo>
                    <a:cubicBezTo>
                      <a:pt x="451" y="374"/>
                      <a:pt x="455" y="332"/>
                      <a:pt x="503" y="358"/>
                    </a:cubicBezTo>
                    <a:cubicBezTo>
                      <a:pt x="503" y="358"/>
                      <a:pt x="522" y="385"/>
                      <a:pt x="498" y="409"/>
                    </a:cubicBezTo>
                    <a:cubicBezTo>
                      <a:pt x="474" y="433"/>
                      <a:pt x="462" y="498"/>
                      <a:pt x="462" y="530"/>
                    </a:cubicBezTo>
                    <a:cubicBezTo>
                      <a:pt x="462" y="562"/>
                      <a:pt x="469" y="612"/>
                      <a:pt x="415" y="582"/>
                    </a:cubicBezTo>
                    <a:close/>
                    <a:moveTo>
                      <a:pt x="409" y="306"/>
                    </a:moveTo>
                    <a:cubicBezTo>
                      <a:pt x="409" y="306"/>
                      <a:pt x="417" y="330"/>
                      <a:pt x="385" y="320"/>
                    </a:cubicBezTo>
                    <a:cubicBezTo>
                      <a:pt x="385" y="320"/>
                      <a:pt x="374" y="334"/>
                      <a:pt x="363" y="341"/>
                    </a:cubicBezTo>
                    <a:cubicBezTo>
                      <a:pt x="363" y="341"/>
                      <a:pt x="339" y="310"/>
                      <a:pt x="321" y="296"/>
                    </a:cubicBezTo>
                    <a:cubicBezTo>
                      <a:pt x="321" y="296"/>
                      <a:pt x="297" y="292"/>
                      <a:pt x="302" y="281"/>
                    </a:cubicBezTo>
                    <a:cubicBezTo>
                      <a:pt x="302" y="281"/>
                      <a:pt x="331" y="229"/>
                      <a:pt x="373" y="229"/>
                    </a:cubicBezTo>
                    <a:cubicBezTo>
                      <a:pt x="373" y="229"/>
                      <a:pt x="385" y="226"/>
                      <a:pt x="382" y="266"/>
                    </a:cubicBezTo>
                    <a:cubicBezTo>
                      <a:pt x="379" y="306"/>
                      <a:pt x="399" y="280"/>
                      <a:pt x="409" y="306"/>
                    </a:cubicBezTo>
                    <a:close/>
                    <a:moveTo>
                      <a:pt x="513" y="430"/>
                    </a:moveTo>
                    <a:cubicBezTo>
                      <a:pt x="530" y="409"/>
                      <a:pt x="543" y="424"/>
                      <a:pt x="541" y="445"/>
                    </a:cubicBezTo>
                    <a:cubicBezTo>
                      <a:pt x="538" y="466"/>
                      <a:pt x="545" y="504"/>
                      <a:pt x="562" y="554"/>
                    </a:cubicBezTo>
                    <a:cubicBezTo>
                      <a:pt x="579" y="605"/>
                      <a:pt x="557" y="616"/>
                      <a:pt x="557" y="616"/>
                    </a:cubicBezTo>
                    <a:cubicBezTo>
                      <a:pt x="545" y="652"/>
                      <a:pt x="571" y="629"/>
                      <a:pt x="571" y="629"/>
                    </a:cubicBezTo>
                    <a:cubicBezTo>
                      <a:pt x="575" y="613"/>
                      <a:pt x="594" y="597"/>
                      <a:pt x="594" y="597"/>
                    </a:cubicBezTo>
                    <a:cubicBezTo>
                      <a:pt x="629" y="605"/>
                      <a:pt x="597" y="644"/>
                      <a:pt x="597" y="644"/>
                    </a:cubicBezTo>
                    <a:cubicBezTo>
                      <a:pt x="535" y="676"/>
                      <a:pt x="494" y="644"/>
                      <a:pt x="494" y="644"/>
                    </a:cubicBezTo>
                    <a:cubicBezTo>
                      <a:pt x="449" y="566"/>
                      <a:pt x="513" y="430"/>
                      <a:pt x="513" y="430"/>
                    </a:cubicBezTo>
                    <a:close/>
                    <a:moveTo>
                      <a:pt x="526" y="110"/>
                    </a:moveTo>
                    <a:cubicBezTo>
                      <a:pt x="547" y="113"/>
                      <a:pt x="566" y="98"/>
                      <a:pt x="566" y="98"/>
                    </a:cubicBezTo>
                    <a:cubicBezTo>
                      <a:pt x="590" y="73"/>
                      <a:pt x="646" y="65"/>
                      <a:pt x="675" y="78"/>
                    </a:cubicBezTo>
                    <a:cubicBezTo>
                      <a:pt x="705" y="92"/>
                      <a:pt x="686" y="113"/>
                      <a:pt x="686" y="113"/>
                    </a:cubicBezTo>
                    <a:cubicBezTo>
                      <a:pt x="622" y="90"/>
                      <a:pt x="595" y="117"/>
                      <a:pt x="582" y="130"/>
                    </a:cubicBezTo>
                    <a:cubicBezTo>
                      <a:pt x="569" y="144"/>
                      <a:pt x="578" y="178"/>
                      <a:pt x="526" y="196"/>
                    </a:cubicBezTo>
                    <a:cubicBezTo>
                      <a:pt x="474" y="213"/>
                      <a:pt x="479" y="249"/>
                      <a:pt x="485" y="273"/>
                    </a:cubicBezTo>
                    <a:cubicBezTo>
                      <a:pt x="490" y="297"/>
                      <a:pt x="469" y="368"/>
                      <a:pt x="437" y="310"/>
                    </a:cubicBezTo>
                    <a:cubicBezTo>
                      <a:pt x="405" y="253"/>
                      <a:pt x="403" y="284"/>
                      <a:pt x="405" y="240"/>
                    </a:cubicBezTo>
                    <a:cubicBezTo>
                      <a:pt x="406" y="196"/>
                      <a:pt x="459" y="209"/>
                      <a:pt x="459" y="209"/>
                    </a:cubicBezTo>
                    <a:cubicBezTo>
                      <a:pt x="502" y="206"/>
                      <a:pt x="502" y="176"/>
                      <a:pt x="503" y="150"/>
                    </a:cubicBezTo>
                    <a:cubicBezTo>
                      <a:pt x="505" y="125"/>
                      <a:pt x="526" y="110"/>
                      <a:pt x="526" y="110"/>
                    </a:cubicBezTo>
                    <a:close/>
                    <a:moveTo>
                      <a:pt x="241" y="261"/>
                    </a:moveTo>
                    <a:cubicBezTo>
                      <a:pt x="242" y="257"/>
                      <a:pt x="237" y="252"/>
                      <a:pt x="263" y="248"/>
                    </a:cubicBezTo>
                    <a:cubicBezTo>
                      <a:pt x="290" y="244"/>
                      <a:pt x="297" y="221"/>
                      <a:pt x="297" y="221"/>
                    </a:cubicBezTo>
                    <a:cubicBezTo>
                      <a:pt x="342" y="153"/>
                      <a:pt x="431" y="158"/>
                      <a:pt x="431" y="158"/>
                    </a:cubicBezTo>
                    <a:cubicBezTo>
                      <a:pt x="439" y="145"/>
                      <a:pt x="462" y="125"/>
                      <a:pt x="462" y="125"/>
                    </a:cubicBezTo>
                    <a:cubicBezTo>
                      <a:pt x="487" y="108"/>
                      <a:pt x="491" y="120"/>
                      <a:pt x="491" y="120"/>
                    </a:cubicBezTo>
                    <a:cubicBezTo>
                      <a:pt x="482" y="122"/>
                      <a:pt x="481" y="141"/>
                      <a:pt x="481" y="141"/>
                    </a:cubicBezTo>
                    <a:cubicBezTo>
                      <a:pt x="486" y="185"/>
                      <a:pt x="454" y="184"/>
                      <a:pt x="454" y="184"/>
                    </a:cubicBezTo>
                    <a:cubicBezTo>
                      <a:pt x="417" y="182"/>
                      <a:pt x="382" y="202"/>
                      <a:pt x="382" y="202"/>
                    </a:cubicBezTo>
                    <a:cubicBezTo>
                      <a:pt x="266" y="238"/>
                      <a:pt x="299" y="277"/>
                      <a:pt x="269" y="290"/>
                    </a:cubicBezTo>
                    <a:cubicBezTo>
                      <a:pt x="238" y="304"/>
                      <a:pt x="241" y="261"/>
                      <a:pt x="241" y="261"/>
                    </a:cubicBezTo>
                    <a:close/>
                    <a:moveTo>
                      <a:pt x="149" y="401"/>
                    </a:moveTo>
                    <a:cubicBezTo>
                      <a:pt x="149" y="401"/>
                      <a:pt x="175" y="381"/>
                      <a:pt x="175" y="337"/>
                    </a:cubicBezTo>
                    <a:cubicBezTo>
                      <a:pt x="175" y="337"/>
                      <a:pt x="194" y="296"/>
                      <a:pt x="215" y="285"/>
                    </a:cubicBezTo>
                    <a:cubicBezTo>
                      <a:pt x="215" y="285"/>
                      <a:pt x="215" y="318"/>
                      <a:pt x="246" y="312"/>
                    </a:cubicBezTo>
                    <a:cubicBezTo>
                      <a:pt x="246" y="312"/>
                      <a:pt x="249" y="326"/>
                      <a:pt x="225" y="341"/>
                    </a:cubicBezTo>
                    <a:cubicBezTo>
                      <a:pt x="201" y="356"/>
                      <a:pt x="177" y="377"/>
                      <a:pt x="170" y="401"/>
                    </a:cubicBezTo>
                    <a:cubicBezTo>
                      <a:pt x="170" y="401"/>
                      <a:pt x="153" y="416"/>
                      <a:pt x="145" y="452"/>
                    </a:cubicBezTo>
                    <a:cubicBezTo>
                      <a:pt x="145" y="452"/>
                      <a:pt x="129" y="476"/>
                      <a:pt x="86" y="488"/>
                    </a:cubicBezTo>
                    <a:cubicBezTo>
                      <a:pt x="86" y="488"/>
                      <a:pt x="102" y="433"/>
                      <a:pt x="149" y="401"/>
                    </a:cubicBezTo>
                    <a:close/>
                    <a:moveTo>
                      <a:pt x="131" y="493"/>
                    </a:moveTo>
                    <a:cubicBezTo>
                      <a:pt x="162" y="485"/>
                      <a:pt x="150" y="501"/>
                      <a:pt x="150" y="501"/>
                    </a:cubicBezTo>
                    <a:cubicBezTo>
                      <a:pt x="138" y="505"/>
                      <a:pt x="123" y="532"/>
                      <a:pt x="123" y="532"/>
                    </a:cubicBezTo>
                    <a:cubicBezTo>
                      <a:pt x="82" y="556"/>
                      <a:pt x="103" y="600"/>
                      <a:pt x="103" y="600"/>
                    </a:cubicBezTo>
                    <a:cubicBezTo>
                      <a:pt x="102" y="660"/>
                      <a:pt x="65" y="632"/>
                      <a:pt x="65" y="632"/>
                    </a:cubicBezTo>
                    <a:cubicBezTo>
                      <a:pt x="43" y="530"/>
                      <a:pt x="131" y="493"/>
                      <a:pt x="131" y="493"/>
                    </a:cubicBezTo>
                    <a:close/>
                    <a:moveTo>
                      <a:pt x="91" y="708"/>
                    </a:moveTo>
                    <a:cubicBezTo>
                      <a:pt x="91" y="708"/>
                      <a:pt x="89" y="686"/>
                      <a:pt x="75" y="677"/>
                    </a:cubicBezTo>
                    <a:cubicBezTo>
                      <a:pt x="75" y="677"/>
                      <a:pt x="65" y="656"/>
                      <a:pt x="99" y="656"/>
                    </a:cubicBezTo>
                    <a:cubicBezTo>
                      <a:pt x="99" y="656"/>
                      <a:pt x="138" y="644"/>
                      <a:pt x="137" y="618"/>
                    </a:cubicBezTo>
                    <a:cubicBezTo>
                      <a:pt x="137" y="618"/>
                      <a:pt x="123" y="597"/>
                      <a:pt x="126" y="580"/>
                    </a:cubicBezTo>
                    <a:cubicBezTo>
                      <a:pt x="126" y="580"/>
                      <a:pt x="123" y="546"/>
                      <a:pt x="151" y="542"/>
                    </a:cubicBezTo>
                    <a:cubicBezTo>
                      <a:pt x="179" y="538"/>
                      <a:pt x="190" y="569"/>
                      <a:pt x="189" y="593"/>
                    </a:cubicBezTo>
                    <a:cubicBezTo>
                      <a:pt x="187" y="617"/>
                      <a:pt x="223" y="638"/>
                      <a:pt x="246" y="638"/>
                    </a:cubicBezTo>
                    <a:cubicBezTo>
                      <a:pt x="269" y="638"/>
                      <a:pt x="241" y="662"/>
                      <a:pt x="213" y="676"/>
                    </a:cubicBezTo>
                    <a:cubicBezTo>
                      <a:pt x="185" y="689"/>
                      <a:pt x="178" y="709"/>
                      <a:pt x="111" y="692"/>
                    </a:cubicBezTo>
                    <a:cubicBezTo>
                      <a:pt x="111" y="692"/>
                      <a:pt x="103" y="737"/>
                      <a:pt x="210" y="705"/>
                    </a:cubicBezTo>
                    <a:cubicBezTo>
                      <a:pt x="210" y="705"/>
                      <a:pt x="237" y="696"/>
                      <a:pt x="247" y="681"/>
                    </a:cubicBezTo>
                    <a:cubicBezTo>
                      <a:pt x="247" y="681"/>
                      <a:pt x="243" y="728"/>
                      <a:pt x="259" y="750"/>
                    </a:cubicBezTo>
                    <a:cubicBezTo>
                      <a:pt x="275" y="773"/>
                      <a:pt x="230" y="837"/>
                      <a:pt x="123" y="784"/>
                    </a:cubicBezTo>
                    <a:cubicBezTo>
                      <a:pt x="123" y="784"/>
                      <a:pt x="83" y="762"/>
                      <a:pt x="91" y="708"/>
                    </a:cubicBezTo>
                    <a:close/>
                    <a:moveTo>
                      <a:pt x="293" y="842"/>
                    </a:moveTo>
                    <a:cubicBezTo>
                      <a:pt x="291" y="889"/>
                      <a:pt x="190" y="856"/>
                      <a:pt x="157" y="820"/>
                    </a:cubicBezTo>
                    <a:cubicBezTo>
                      <a:pt x="157" y="820"/>
                      <a:pt x="201" y="842"/>
                      <a:pt x="254" y="817"/>
                    </a:cubicBezTo>
                    <a:cubicBezTo>
                      <a:pt x="254" y="817"/>
                      <a:pt x="294" y="796"/>
                      <a:pt x="293" y="842"/>
                    </a:cubicBezTo>
                    <a:close/>
                    <a:moveTo>
                      <a:pt x="391" y="848"/>
                    </a:moveTo>
                    <a:cubicBezTo>
                      <a:pt x="386" y="868"/>
                      <a:pt x="377" y="874"/>
                      <a:pt x="349" y="874"/>
                    </a:cubicBezTo>
                    <a:cubicBezTo>
                      <a:pt x="321" y="874"/>
                      <a:pt x="303" y="872"/>
                      <a:pt x="315" y="834"/>
                    </a:cubicBezTo>
                    <a:cubicBezTo>
                      <a:pt x="315" y="834"/>
                      <a:pt x="342" y="841"/>
                      <a:pt x="366" y="832"/>
                    </a:cubicBezTo>
                    <a:cubicBezTo>
                      <a:pt x="366" y="832"/>
                      <a:pt x="397" y="828"/>
                      <a:pt x="391" y="848"/>
                    </a:cubicBezTo>
                    <a:close/>
                    <a:moveTo>
                      <a:pt x="290" y="801"/>
                    </a:moveTo>
                    <a:cubicBezTo>
                      <a:pt x="273" y="781"/>
                      <a:pt x="285" y="738"/>
                      <a:pt x="285" y="738"/>
                    </a:cubicBezTo>
                    <a:cubicBezTo>
                      <a:pt x="246" y="678"/>
                      <a:pt x="289" y="649"/>
                      <a:pt x="289" y="649"/>
                    </a:cubicBezTo>
                    <a:cubicBezTo>
                      <a:pt x="365" y="636"/>
                      <a:pt x="363" y="670"/>
                      <a:pt x="422" y="682"/>
                    </a:cubicBezTo>
                    <a:cubicBezTo>
                      <a:pt x="481" y="694"/>
                      <a:pt x="457" y="706"/>
                      <a:pt x="457" y="706"/>
                    </a:cubicBezTo>
                    <a:cubicBezTo>
                      <a:pt x="415" y="728"/>
                      <a:pt x="357" y="722"/>
                      <a:pt x="337" y="717"/>
                    </a:cubicBezTo>
                    <a:cubicBezTo>
                      <a:pt x="317" y="712"/>
                      <a:pt x="294" y="713"/>
                      <a:pt x="318" y="728"/>
                    </a:cubicBezTo>
                    <a:cubicBezTo>
                      <a:pt x="342" y="742"/>
                      <a:pt x="399" y="740"/>
                      <a:pt x="399" y="740"/>
                    </a:cubicBezTo>
                    <a:cubicBezTo>
                      <a:pt x="427" y="729"/>
                      <a:pt x="425" y="753"/>
                      <a:pt x="425" y="753"/>
                    </a:cubicBezTo>
                    <a:cubicBezTo>
                      <a:pt x="407" y="758"/>
                      <a:pt x="407" y="785"/>
                      <a:pt x="407" y="785"/>
                    </a:cubicBezTo>
                    <a:cubicBezTo>
                      <a:pt x="386" y="832"/>
                      <a:pt x="290" y="801"/>
                      <a:pt x="290" y="801"/>
                    </a:cubicBezTo>
                    <a:close/>
                    <a:moveTo>
                      <a:pt x="1182" y="831"/>
                    </a:moveTo>
                    <a:cubicBezTo>
                      <a:pt x="1160" y="869"/>
                      <a:pt x="1127" y="897"/>
                      <a:pt x="1096" y="898"/>
                    </a:cubicBezTo>
                    <a:cubicBezTo>
                      <a:pt x="1065" y="899"/>
                      <a:pt x="1107" y="879"/>
                      <a:pt x="1075" y="859"/>
                    </a:cubicBezTo>
                    <a:cubicBezTo>
                      <a:pt x="1075" y="859"/>
                      <a:pt x="1061" y="846"/>
                      <a:pt x="1061" y="864"/>
                    </a:cubicBezTo>
                    <a:cubicBezTo>
                      <a:pt x="1061" y="864"/>
                      <a:pt x="1078" y="882"/>
                      <a:pt x="1059" y="895"/>
                    </a:cubicBezTo>
                    <a:cubicBezTo>
                      <a:pt x="1040" y="908"/>
                      <a:pt x="1028" y="928"/>
                      <a:pt x="927" y="929"/>
                    </a:cubicBezTo>
                    <a:cubicBezTo>
                      <a:pt x="927" y="929"/>
                      <a:pt x="884" y="928"/>
                      <a:pt x="816" y="854"/>
                    </a:cubicBezTo>
                    <a:cubicBezTo>
                      <a:pt x="816" y="854"/>
                      <a:pt x="798" y="822"/>
                      <a:pt x="787" y="815"/>
                    </a:cubicBezTo>
                    <a:cubicBezTo>
                      <a:pt x="787" y="815"/>
                      <a:pt x="777" y="817"/>
                      <a:pt x="783" y="830"/>
                    </a:cubicBezTo>
                    <a:cubicBezTo>
                      <a:pt x="783" y="830"/>
                      <a:pt x="792" y="854"/>
                      <a:pt x="777" y="857"/>
                    </a:cubicBezTo>
                    <a:cubicBezTo>
                      <a:pt x="762" y="860"/>
                      <a:pt x="691" y="864"/>
                      <a:pt x="672" y="910"/>
                    </a:cubicBezTo>
                    <a:cubicBezTo>
                      <a:pt x="672" y="910"/>
                      <a:pt x="666" y="927"/>
                      <a:pt x="698" y="907"/>
                    </a:cubicBezTo>
                    <a:cubicBezTo>
                      <a:pt x="730" y="887"/>
                      <a:pt x="736" y="875"/>
                      <a:pt x="775" y="876"/>
                    </a:cubicBezTo>
                    <a:cubicBezTo>
                      <a:pt x="814" y="877"/>
                      <a:pt x="816" y="894"/>
                      <a:pt x="845" y="915"/>
                    </a:cubicBezTo>
                    <a:cubicBezTo>
                      <a:pt x="874" y="936"/>
                      <a:pt x="912" y="953"/>
                      <a:pt x="856" y="967"/>
                    </a:cubicBezTo>
                    <a:cubicBezTo>
                      <a:pt x="800" y="981"/>
                      <a:pt x="765" y="961"/>
                      <a:pt x="709" y="990"/>
                    </a:cubicBezTo>
                    <a:cubicBezTo>
                      <a:pt x="653" y="1019"/>
                      <a:pt x="635" y="1008"/>
                      <a:pt x="629" y="1000"/>
                    </a:cubicBezTo>
                    <a:cubicBezTo>
                      <a:pt x="623" y="992"/>
                      <a:pt x="627" y="976"/>
                      <a:pt x="654" y="974"/>
                    </a:cubicBezTo>
                    <a:cubicBezTo>
                      <a:pt x="681" y="972"/>
                      <a:pt x="732" y="964"/>
                      <a:pt x="733" y="946"/>
                    </a:cubicBezTo>
                    <a:cubicBezTo>
                      <a:pt x="734" y="928"/>
                      <a:pt x="728" y="914"/>
                      <a:pt x="722" y="920"/>
                    </a:cubicBezTo>
                    <a:cubicBezTo>
                      <a:pt x="716" y="926"/>
                      <a:pt x="722" y="950"/>
                      <a:pt x="701" y="949"/>
                    </a:cubicBezTo>
                    <a:cubicBezTo>
                      <a:pt x="680" y="948"/>
                      <a:pt x="630" y="946"/>
                      <a:pt x="606" y="961"/>
                    </a:cubicBezTo>
                    <a:cubicBezTo>
                      <a:pt x="582" y="976"/>
                      <a:pt x="549" y="982"/>
                      <a:pt x="510" y="956"/>
                    </a:cubicBezTo>
                    <a:cubicBezTo>
                      <a:pt x="471" y="930"/>
                      <a:pt x="441" y="999"/>
                      <a:pt x="411" y="872"/>
                    </a:cubicBezTo>
                    <a:cubicBezTo>
                      <a:pt x="411" y="872"/>
                      <a:pt x="411" y="826"/>
                      <a:pt x="435" y="808"/>
                    </a:cubicBezTo>
                    <a:cubicBezTo>
                      <a:pt x="435" y="808"/>
                      <a:pt x="439" y="787"/>
                      <a:pt x="433" y="777"/>
                    </a:cubicBezTo>
                    <a:cubicBezTo>
                      <a:pt x="433" y="777"/>
                      <a:pt x="442" y="732"/>
                      <a:pt x="489" y="714"/>
                    </a:cubicBezTo>
                    <a:cubicBezTo>
                      <a:pt x="489" y="714"/>
                      <a:pt x="506" y="666"/>
                      <a:pt x="585" y="686"/>
                    </a:cubicBezTo>
                    <a:cubicBezTo>
                      <a:pt x="585" y="686"/>
                      <a:pt x="621" y="688"/>
                      <a:pt x="627" y="645"/>
                    </a:cubicBezTo>
                    <a:cubicBezTo>
                      <a:pt x="627" y="645"/>
                      <a:pt x="642" y="618"/>
                      <a:pt x="694" y="617"/>
                    </a:cubicBezTo>
                    <a:cubicBezTo>
                      <a:pt x="694" y="617"/>
                      <a:pt x="713" y="614"/>
                      <a:pt x="729" y="597"/>
                    </a:cubicBezTo>
                    <a:cubicBezTo>
                      <a:pt x="729" y="597"/>
                      <a:pt x="755" y="594"/>
                      <a:pt x="771" y="604"/>
                    </a:cubicBezTo>
                    <a:cubicBezTo>
                      <a:pt x="787" y="613"/>
                      <a:pt x="791" y="585"/>
                      <a:pt x="799" y="577"/>
                    </a:cubicBezTo>
                    <a:cubicBezTo>
                      <a:pt x="799" y="577"/>
                      <a:pt x="813" y="545"/>
                      <a:pt x="850" y="571"/>
                    </a:cubicBezTo>
                    <a:cubicBezTo>
                      <a:pt x="887" y="597"/>
                      <a:pt x="890" y="645"/>
                      <a:pt x="911" y="661"/>
                    </a:cubicBezTo>
                    <a:cubicBezTo>
                      <a:pt x="932" y="677"/>
                      <a:pt x="926" y="654"/>
                      <a:pt x="918" y="642"/>
                    </a:cubicBezTo>
                    <a:cubicBezTo>
                      <a:pt x="910" y="630"/>
                      <a:pt x="889" y="581"/>
                      <a:pt x="885" y="571"/>
                    </a:cubicBezTo>
                    <a:cubicBezTo>
                      <a:pt x="881" y="561"/>
                      <a:pt x="881" y="519"/>
                      <a:pt x="919" y="519"/>
                    </a:cubicBezTo>
                    <a:cubicBezTo>
                      <a:pt x="919" y="519"/>
                      <a:pt x="939" y="506"/>
                      <a:pt x="978" y="532"/>
                    </a:cubicBezTo>
                    <a:cubicBezTo>
                      <a:pt x="1017" y="558"/>
                      <a:pt x="1057" y="569"/>
                      <a:pt x="1075" y="566"/>
                    </a:cubicBezTo>
                    <a:cubicBezTo>
                      <a:pt x="1075" y="566"/>
                      <a:pt x="1093" y="558"/>
                      <a:pt x="1065" y="554"/>
                    </a:cubicBezTo>
                    <a:cubicBezTo>
                      <a:pt x="1037" y="550"/>
                      <a:pt x="1001" y="519"/>
                      <a:pt x="992" y="513"/>
                    </a:cubicBezTo>
                    <a:cubicBezTo>
                      <a:pt x="983" y="507"/>
                      <a:pt x="989" y="483"/>
                      <a:pt x="1004" y="477"/>
                    </a:cubicBezTo>
                    <a:cubicBezTo>
                      <a:pt x="1019" y="471"/>
                      <a:pt x="1045" y="401"/>
                      <a:pt x="1079" y="396"/>
                    </a:cubicBezTo>
                    <a:cubicBezTo>
                      <a:pt x="1079" y="396"/>
                      <a:pt x="1095" y="394"/>
                      <a:pt x="1104" y="388"/>
                    </a:cubicBezTo>
                    <a:cubicBezTo>
                      <a:pt x="1104" y="388"/>
                      <a:pt x="1108" y="377"/>
                      <a:pt x="1094" y="379"/>
                    </a:cubicBezTo>
                    <a:cubicBezTo>
                      <a:pt x="1094" y="379"/>
                      <a:pt x="1084" y="352"/>
                      <a:pt x="1085" y="327"/>
                    </a:cubicBezTo>
                    <a:cubicBezTo>
                      <a:pt x="1086" y="302"/>
                      <a:pt x="1055" y="239"/>
                      <a:pt x="1031" y="239"/>
                    </a:cubicBezTo>
                    <a:cubicBezTo>
                      <a:pt x="1031" y="239"/>
                      <a:pt x="1023" y="244"/>
                      <a:pt x="1033" y="257"/>
                    </a:cubicBezTo>
                    <a:cubicBezTo>
                      <a:pt x="1043" y="270"/>
                      <a:pt x="1073" y="315"/>
                      <a:pt x="1061" y="372"/>
                    </a:cubicBezTo>
                    <a:cubicBezTo>
                      <a:pt x="1061" y="372"/>
                      <a:pt x="1059" y="385"/>
                      <a:pt x="1042" y="390"/>
                    </a:cubicBezTo>
                    <a:cubicBezTo>
                      <a:pt x="1042" y="390"/>
                      <a:pt x="1028" y="443"/>
                      <a:pt x="986" y="451"/>
                    </a:cubicBezTo>
                    <a:cubicBezTo>
                      <a:pt x="944" y="459"/>
                      <a:pt x="972" y="492"/>
                      <a:pt x="944" y="497"/>
                    </a:cubicBezTo>
                    <a:cubicBezTo>
                      <a:pt x="916" y="502"/>
                      <a:pt x="903" y="481"/>
                      <a:pt x="875" y="516"/>
                    </a:cubicBezTo>
                    <a:cubicBezTo>
                      <a:pt x="875" y="516"/>
                      <a:pt x="856" y="560"/>
                      <a:pt x="837" y="533"/>
                    </a:cubicBezTo>
                    <a:cubicBezTo>
                      <a:pt x="818" y="506"/>
                      <a:pt x="853" y="455"/>
                      <a:pt x="864" y="436"/>
                    </a:cubicBezTo>
                    <a:cubicBezTo>
                      <a:pt x="875" y="417"/>
                      <a:pt x="890" y="372"/>
                      <a:pt x="941" y="363"/>
                    </a:cubicBezTo>
                    <a:cubicBezTo>
                      <a:pt x="941" y="363"/>
                      <a:pt x="955" y="369"/>
                      <a:pt x="964" y="338"/>
                    </a:cubicBezTo>
                    <a:cubicBezTo>
                      <a:pt x="973" y="307"/>
                      <a:pt x="1016" y="317"/>
                      <a:pt x="1021" y="329"/>
                    </a:cubicBezTo>
                    <a:cubicBezTo>
                      <a:pt x="1026" y="341"/>
                      <a:pt x="1036" y="363"/>
                      <a:pt x="1039" y="338"/>
                    </a:cubicBezTo>
                    <a:cubicBezTo>
                      <a:pt x="1039" y="338"/>
                      <a:pt x="1037" y="304"/>
                      <a:pt x="1011" y="298"/>
                    </a:cubicBezTo>
                    <a:cubicBezTo>
                      <a:pt x="985" y="292"/>
                      <a:pt x="976" y="252"/>
                      <a:pt x="984" y="229"/>
                    </a:cubicBezTo>
                    <a:cubicBezTo>
                      <a:pt x="992" y="206"/>
                      <a:pt x="1017" y="203"/>
                      <a:pt x="1067" y="218"/>
                    </a:cubicBezTo>
                    <a:cubicBezTo>
                      <a:pt x="1067" y="218"/>
                      <a:pt x="1092" y="241"/>
                      <a:pt x="1110" y="241"/>
                    </a:cubicBezTo>
                    <a:cubicBezTo>
                      <a:pt x="1128" y="241"/>
                      <a:pt x="1114" y="227"/>
                      <a:pt x="1105" y="223"/>
                    </a:cubicBezTo>
                    <a:cubicBezTo>
                      <a:pt x="1096" y="219"/>
                      <a:pt x="1076" y="197"/>
                      <a:pt x="1033" y="184"/>
                    </a:cubicBezTo>
                    <a:cubicBezTo>
                      <a:pt x="1012" y="178"/>
                      <a:pt x="1042" y="138"/>
                      <a:pt x="1074" y="161"/>
                    </a:cubicBezTo>
                    <a:cubicBezTo>
                      <a:pt x="1074" y="161"/>
                      <a:pt x="1120" y="185"/>
                      <a:pt x="1160" y="174"/>
                    </a:cubicBezTo>
                    <a:cubicBezTo>
                      <a:pt x="1160" y="174"/>
                      <a:pt x="1207" y="166"/>
                      <a:pt x="1220" y="202"/>
                    </a:cubicBezTo>
                    <a:cubicBezTo>
                      <a:pt x="1220" y="202"/>
                      <a:pt x="1217" y="206"/>
                      <a:pt x="1199" y="206"/>
                    </a:cubicBezTo>
                    <a:cubicBezTo>
                      <a:pt x="1181" y="206"/>
                      <a:pt x="1178" y="217"/>
                      <a:pt x="1168" y="216"/>
                    </a:cubicBezTo>
                    <a:cubicBezTo>
                      <a:pt x="1158" y="215"/>
                      <a:pt x="1165" y="205"/>
                      <a:pt x="1128" y="190"/>
                    </a:cubicBezTo>
                    <a:cubicBezTo>
                      <a:pt x="1091" y="175"/>
                      <a:pt x="1112" y="198"/>
                      <a:pt x="1122" y="206"/>
                    </a:cubicBezTo>
                    <a:cubicBezTo>
                      <a:pt x="1132" y="214"/>
                      <a:pt x="1166" y="226"/>
                      <a:pt x="1163" y="259"/>
                    </a:cubicBezTo>
                    <a:cubicBezTo>
                      <a:pt x="1160" y="292"/>
                      <a:pt x="1122" y="318"/>
                      <a:pt x="1122" y="381"/>
                    </a:cubicBezTo>
                    <a:cubicBezTo>
                      <a:pt x="1122" y="444"/>
                      <a:pt x="1131" y="495"/>
                      <a:pt x="1144" y="495"/>
                    </a:cubicBezTo>
                    <a:cubicBezTo>
                      <a:pt x="1157" y="495"/>
                      <a:pt x="1146" y="485"/>
                      <a:pt x="1144" y="457"/>
                    </a:cubicBezTo>
                    <a:cubicBezTo>
                      <a:pt x="1142" y="429"/>
                      <a:pt x="1135" y="356"/>
                      <a:pt x="1158" y="348"/>
                    </a:cubicBezTo>
                    <a:cubicBezTo>
                      <a:pt x="1181" y="340"/>
                      <a:pt x="1204" y="339"/>
                      <a:pt x="1195" y="325"/>
                    </a:cubicBezTo>
                    <a:cubicBezTo>
                      <a:pt x="1195" y="325"/>
                      <a:pt x="1174" y="321"/>
                      <a:pt x="1163" y="325"/>
                    </a:cubicBezTo>
                    <a:cubicBezTo>
                      <a:pt x="1163" y="325"/>
                      <a:pt x="1154" y="322"/>
                      <a:pt x="1177" y="298"/>
                    </a:cubicBezTo>
                    <a:cubicBezTo>
                      <a:pt x="1200" y="274"/>
                      <a:pt x="1178" y="246"/>
                      <a:pt x="1205" y="232"/>
                    </a:cubicBezTo>
                    <a:cubicBezTo>
                      <a:pt x="1232" y="218"/>
                      <a:pt x="1261" y="235"/>
                      <a:pt x="1260" y="247"/>
                    </a:cubicBezTo>
                    <a:cubicBezTo>
                      <a:pt x="1259" y="259"/>
                      <a:pt x="1234" y="252"/>
                      <a:pt x="1228" y="279"/>
                    </a:cubicBezTo>
                    <a:cubicBezTo>
                      <a:pt x="1222" y="306"/>
                      <a:pt x="1202" y="348"/>
                      <a:pt x="1239" y="406"/>
                    </a:cubicBezTo>
                    <a:cubicBezTo>
                      <a:pt x="1239" y="406"/>
                      <a:pt x="1246" y="472"/>
                      <a:pt x="1241" y="484"/>
                    </a:cubicBezTo>
                    <a:cubicBezTo>
                      <a:pt x="1241" y="484"/>
                      <a:pt x="1252" y="498"/>
                      <a:pt x="1262" y="446"/>
                    </a:cubicBezTo>
                    <a:cubicBezTo>
                      <a:pt x="1272" y="394"/>
                      <a:pt x="1244" y="373"/>
                      <a:pt x="1238" y="347"/>
                    </a:cubicBezTo>
                    <a:cubicBezTo>
                      <a:pt x="1232" y="321"/>
                      <a:pt x="1244" y="277"/>
                      <a:pt x="1260" y="277"/>
                    </a:cubicBezTo>
                    <a:cubicBezTo>
                      <a:pt x="1276" y="277"/>
                      <a:pt x="1289" y="264"/>
                      <a:pt x="1324" y="324"/>
                    </a:cubicBezTo>
                    <a:cubicBezTo>
                      <a:pt x="1359" y="384"/>
                      <a:pt x="1365" y="387"/>
                      <a:pt x="1364" y="436"/>
                    </a:cubicBezTo>
                    <a:cubicBezTo>
                      <a:pt x="1363" y="485"/>
                      <a:pt x="1367" y="502"/>
                      <a:pt x="1381" y="514"/>
                    </a:cubicBezTo>
                    <a:cubicBezTo>
                      <a:pt x="1388" y="520"/>
                      <a:pt x="1374" y="551"/>
                      <a:pt x="1359" y="537"/>
                    </a:cubicBezTo>
                    <a:cubicBezTo>
                      <a:pt x="1359" y="537"/>
                      <a:pt x="1315" y="511"/>
                      <a:pt x="1294" y="528"/>
                    </a:cubicBezTo>
                    <a:cubicBezTo>
                      <a:pt x="1294" y="528"/>
                      <a:pt x="1283" y="520"/>
                      <a:pt x="1297" y="503"/>
                    </a:cubicBezTo>
                    <a:cubicBezTo>
                      <a:pt x="1297" y="503"/>
                      <a:pt x="1310" y="372"/>
                      <a:pt x="1279" y="375"/>
                    </a:cubicBezTo>
                    <a:cubicBezTo>
                      <a:pt x="1248" y="378"/>
                      <a:pt x="1296" y="379"/>
                      <a:pt x="1280" y="473"/>
                    </a:cubicBezTo>
                    <a:cubicBezTo>
                      <a:pt x="1264" y="567"/>
                      <a:pt x="1212" y="595"/>
                      <a:pt x="1190" y="594"/>
                    </a:cubicBezTo>
                    <a:cubicBezTo>
                      <a:pt x="1168" y="593"/>
                      <a:pt x="1164" y="598"/>
                      <a:pt x="1183" y="552"/>
                    </a:cubicBezTo>
                    <a:cubicBezTo>
                      <a:pt x="1202" y="506"/>
                      <a:pt x="1222" y="414"/>
                      <a:pt x="1198" y="417"/>
                    </a:cubicBezTo>
                    <a:cubicBezTo>
                      <a:pt x="1185" y="419"/>
                      <a:pt x="1188" y="426"/>
                      <a:pt x="1188" y="447"/>
                    </a:cubicBezTo>
                    <a:cubicBezTo>
                      <a:pt x="1188" y="468"/>
                      <a:pt x="1183" y="543"/>
                      <a:pt x="1148" y="572"/>
                    </a:cubicBezTo>
                    <a:cubicBezTo>
                      <a:pt x="1113" y="601"/>
                      <a:pt x="1124" y="560"/>
                      <a:pt x="1111" y="545"/>
                    </a:cubicBezTo>
                    <a:cubicBezTo>
                      <a:pt x="1098" y="530"/>
                      <a:pt x="1081" y="481"/>
                      <a:pt x="1021" y="486"/>
                    </a:cubicBezTo>
                    <a:cubicBezTo>
                      <a:pt x="1021" y="486"/>
                      <a:pt x="1015" y="502"/>
                      <a:pt x="1034" y="503"/>
                    </a:cubicBezTo>
                    <a:cubicBezTo>
                      <a:pt x="1053" y="504"/>
                      <a:pt x="1098" y="532"/>
                      <a:pt x="1097" y="565"/>
                    </a:cubicBezTo>
                    <a:cubicBezTo>
                      <a:pt x="1096" y="598"/>
                      <a:pt x="1094" y="596"/>
                      <a:pt x="1069" y="612"/>
                    </a:cubicBezTo>
                    <a:cubicBezTo>
                      <a:pt x="1044" y="628"/>
                      <a:pt x="1017" y="654"/>
                      <a:pt x="1007" y="691"/>
                    </a:cubicBezTo>
                    <a:cubicBezTo>
                      <a:pt x="997" y="728"/>
                      <a:pt x="933" y="749"/>
                      <a:pt x="874" y="742"/>
                    </a:cubicBezTo>
                    <a:cubicBezTo>
                      <a:pt x="815" y="735"/>
                      <a:pt x="843" y="700"/>
                      <a:pt x="841" y="676"/>
                    </a:cubicBezTo>
                    <a:cubicBezTo>
                      <a:pt x="839" y="652"/>
                      <a:pt x="836" y="621"/>
                      <a:pt x="818" y="636"/>
                    </a:cubicBezTo>
                    <a:cubicBezTo>
                      <a:pt x="818" y="636"/>
                      <a:pt x="819" y="642"/>
                      <a:pt x="823" y="662"/>
                    </a:cubicBezTo>
                    <a:cubicBezTo>
                      <a:pt x="827" y="682"/>
                      <a:pt x="809" y="672"/>
                      <a:pt x="808" y="694"/>
                    </a:cubicBezTo>
                    <a:cubicBezTo>
                      <a:pt x="807" y="716"/>
                      <a:pt x="800" y="741"/>
                      <a:pt x="764" y="717"/>
                    </a:cubicBezTo>
                    <a:cubicBezTo>
                      <a:pt x="728" y="693"/>
                      <a:pt x="752" y="699"/>
                      <a:pt x="755" y="656"/>
                    </a:cubicBezTo>
                    <a:cubicBezTo>
                      <a:pt x="758" y="613"/>
                      <a:pt x="719" y="599"/>
                      <a:pt x="727" y="619"/>
                    </a:cubicBezTo>
                    <a:cubicBezTo>
                      <a:pt x="735" y="639"/>
                      <a:pt x="741" y="641"/>
                      <a:pt x="731" y="672"/>
                    </a:cubicBezTo>
                    <a:cubicBezTo>
                      <a:pt x="721" y="703"/>
                      <a:pt x="741" y="713"/>
                      <a:pt x="720" y="735"/>
                    </a:cubicBezTo>
                    <a:cubicBezTo>
                      <a:pt x="699" y="757"/>
                      <a:pt x="657" y="779"/>
                      <a:pt x="624" y="789"/>
                    </a:cubicBezTo>
                    <a:cubicBezTo>
                      <a:pt x="591" y="799"/>
                      <a:pt x="596" y="830"/>
                      <a:pt x="564" y="833"/>
                    </a:cubicBezTo>
                    <a:cubicBezTo>
                      <a:pt x="532" y="836"/>
                      <a:pt x="548" y="796"/>
                      <a:pt x="520" y="794"/>
                    </a:cubicBezTo>
                    <a:cubicBezTo>
                      <a:pt x="520" y="794"/>
                      <a:pt x="503" y="792"/>
                      <a:pt x="513" y="809"/>
                    </a:cubicBezTo>
                    <a:cubicBezTo>
                      <a:pt x="523" y="826"/>
                      <a:pt x="551" y="837"/>
                      <a:pt x="534" y="857"/>
                    </a:cubicBezTo>
                    <a:cubicBezTo>
                      <a:pt x="534" y="857"/>
                      <a:pt x="513" y="878"/>
                      <a:pt x="471" y="874"/>
                    </a:cubicBezTo>
                    <a:cubicBezTo>
                      <a:pt x="471" y="874"/>
                      <a:pt x="458" y="892"/>
                      <a:pt x="499" y="886"/>
                    </a:cubicBezTo>
                    <a:cubicBezTo>
                      <a:pt x="540" y="880"/>
                      <a:pt x="562" y="864"/>
                      <a:pt x="598" y="826"/>
                    </a:cubicBezTo>
                    <a:cubicBezTo>
                      <a:pt x="598" y="826"/>
                      <a:pt x="630" y="806"/>
                      <a:pt x="675" y="794"/>
                    </a:cubicBezTo>
                    <a:cubicBezTo>
                      <a:pt x="720" y="782"/>
                      <a:pt x="727" y="758"/>
                      <a:pt x="762" y="754"/>
                    </a:cubicBezTo>
                    <a:cubicBezTo>
                      <a:pt x="797" y="750"/>
                      <a:pt x="820" y="746"/>
                      <a:pt x="861" y="764"/>
                    </a:cubicBezTo>
                    <a:cubicBezTo>
                      <a:pt x="861" y="764"/>
                      <a:pt x="893" y="770"/>
                      <a:pt x="926" y="768"/>
                    </a:cubicBezTo>
                    <a:cubicBezTo>
                      <a:pt x="926" y="768"/>
                      <a:pt x="938" y="773"/>
                      <a:pt x="938" y="797"/>
                    </a:cubicBezTo>
                    <a:cubicBezTo>
                      <a:pt x="938" y="821"/>
                      <a:pt x="981" y="836"/>
                      <a:pt x="993" y="845"/>
                    </a:cubicBezTo>
                    <a:cubicBezTo>
                      <a:pt x="1005" y="854"/>
                      <a:pt x="992" y="904"/>
                      <a:pt x="1001" y="908"/>
                    </a:cubicBezTo>
                    <a:cubicBezTo>
                      <a:pt x="1010" y="912"/>
                      <a:pt x="1018" y="913"/>
                      <a:pt x="1018" y="881"/>
                    </a:cubicBezTo>
                    <a:cubicBezTo>
                      <a:pt x="1018" y="849"/>
                      <a:pt x="1029" y="840"/>
                      <a:pt x="1059" y="835"/>
                    </a:cubicBezTo>
                    <a:cubicBezTo>
                      <a:pt x="1089" y="830"/>
                      <a:pt x="1141" y="813"/>
                      <a:pt x="1171" y="821"/>
                    </a:cubicBezTo>
                    <a:cubicBezTo>
                      <a:pt x="1171" y="821"/>
                      <a:pt x="1190" y="808"/>
                      <a:pt x="1156" y="801"/>
                    </a:cubicBezTo>
                    <a:cubicBezTo>
                      <a:pt x="1122" y="794"/>
                      <a:pt x="1088" y="816"/>
                      <a:pt x="1059" y="819"/>
                    </a:cubicBezTo>
                    <a:cubicBezTo>
                      <a:pt x="1030" y="822"/>
                      <a:pt x="974" y="845"/>
                      <a:pt x="965" y="780"/>
                    </a:cubicBezTo>
                    <a:cubicBezTo>
                      <a:pt x="956" y="715"/>
                      <a:pt x="1055" y="748"/>
                      <a:pt x="1087" y="727"/>
                    </a:cubicBezTo>
                    <a:cubicBezTo>
                      <a:pt x="1087" y="727"/>
                      <a:pt x="1100" y="715"/>
                      <a:pt x="1078" y="714"/>
                    </a:cubicBezTo>
                    <a:cubicBezTo>
                      <a:pt x="1056" y="713"/>
                      <a:pt x="1027" y="714"/>
                      <a:pt x="1020" y="722"/>
                    </a:cubicBezTo>
                    <a:cubicBezTo>
                      <a:pt x="1020" y="722"/>
                      <a:pt x="1020" y="717"/>
                      <a:pt x="1036" y="691"/>
                    </a:cubicBezTo>
                    <a:cubicBezTo>
                      <a:pt x="1052" y="665"/>
                      <a:pt x="1033" y="656"/>
                      <a:pt x="1062" y="640"/>
                    </a:cubicBezTo>
                    <a:cubicBezTo>
                      <a:pt x="1091" y="624"/>
                      <a:pt x="1119" y="607"/>
                      <a:pt x="1137" y="605"/>
                    </a:cubicBezTo>
                    <a:cubicBezTo>
                      <a:pt x="1155" y="603"/>
                      <a:pt x="1197" y="619"/>
                      <a:pt x="1198" y="652"/>
                    </a:cubicBezTo>
                    <a:cubicBezTo>
                      <a:pt x="1199" y="685"/>
                      <a:pt x="1204" y="793"/>
                      <a:pt x="1182" y="831"/>
                    </a:cubicBezTo>
                    <a:close/>
                    <a:moveTo>
                      <a:pt x="1294" y="780"/>
                    </a:moveTo>
                    <a:cubicBezTo>
                      <a:pt x="1270" y="766"/>
                      <a:pt x="1270" y="729"/>
                      <a:pt x="1270" y="698"/>
                    </a:cubicBezTo>
                    <a:cubicBezTo>
                      <a:pt x="1270" y="668"/>
                      <a:pt x="1251" y="681"/>
                      <a:pt x="1250" y="704"/>
                    </a:cubicBezTo>
                    <a:cubicBezTo>
                      <a:pt x="1249" y="726"/>
                      <a:pt x="1245" y="766"/>
                      <a:pt x="1255" y="774"/>
                    </a:cubicBezTo>
                    <a:cubicBezTo>
                      <a:pt x="1266" y="782"/>
                      <a:pt x="1263" y="785"/>
                      <a:pt x="1250" y="801"/>
                    </a:cubicBezTo>
                    <a:cubicBezTo>
                      <a:pt x="1237" y="817"/>
                      <a:pt x="1226" y="833"/>
                      <a:pt x="1209" y="828"/>
                    </a:cubicBezTo>
                    <a:cubicBezTo>
                      <a:pt x="1209" y="828"/>
                      <a:pt x="1226" y="816"/>
                      <a:pt x="1218" y="680"/>
                    </a:cubicBezTo>
                    <a:cubicBezTo>
                      <a:pt x="1218" y="680"/>
                      <a:pt x="1225" y="638"/>
                      <a:pt x="1261" y="638"/>
                    </a:cubicBezTo>
                    <a:cubicBezTo>
                      <a:pt x="1297" y="638"/>
                      <a:pt x="1306" y="644"/>
                      <a:pt x="1303" y="688"/>
                    </a:cubicBezTo>
                    <a:cubicBezTo>
                      <a:pt x="1301" y="732"/>
                      <a:pt x="1307" y="753"/>
                      <a:pt x="1315" y="766"/>
                    </a:cubicBezTo>
                    <a:cubicBezTo>
                      <a:pt x="1323" y="780"/>
                      <a:pt x="1318" y="793"/>
                      <a:pt x="1294" y="780"/>
                    </a:cubicBezTo>
                    <a:close/>
                    <a:moveTo>
                      <a:pt x="1351" y="773"/>
                    </a:moveTo>
                    <a:cubicBezTo>
                      <a:pt x="1351" y="773"/>
                      <a:pt x="1345" y="802"/>
                      <a:pt x="1329" y="746"/>
                    </a:cubicBezTo>
                    <a:cubicBezTo>
                      <a:pt x="1329" y="746"/>
                      <a:pt x="1313" y="638"/>
                      <a:pt x="1335" y="630"/>
                    </a:cubicBezTo>
                    <a:cubicBezTo>
                      <a:pt x="1335" y="630"/>
                      <a:pt x="1355" y="612"/>
                      <a:pt x="1359" y="600"/>
                    </a:cubicBezTo>
                    <a:cubicBezTo>
                      <a:pt x="1363" y="588"/>
                      <a:pt x="1357" y="589"/>
                      <a:pt x="1341" y="602"/>
                    </a:cubicBezTo>
                    <a:cubicBezTo>
                      <a:pt x="1325" y="616"/>
                      <a:pt x="1323" y="638"/>
                      <a:pt x="1291" y="612"/>
                    </a:cubicBezTo>
                    <a:cubicBezTo>
                      <a:pt x="1291" y="612"/>
                      <a:pt x="1261" y="600"/>
                      <a:pt x="1242" y="610"/>
                    </a:cubicBezTo>
                    <a:cubicBezTo>
                      <a:pt x="1242" y="610"/>
                      <a:pt x="1231" y="628"/>
                      <a:pt x="1219" y="628"/>
                    </a:cubicBezTo>
                    <a:cubicBezTo>
                      <a:pt x="1219" y="628"/>
                      <a:pt x="1203" y="609"/>
                      <a:pt x="1233" y="596"/>
                    </a:cubicBezTo>
                    <a:cubicBezTo>
                      <a:pt x="1262" y="582"/>
                      <a:pt x="1267" y="580"/>
                      <a:pt x="1277" y="557"/>
                    </a:cubicBezTo>
                    <a:cubicBezTo>
                      <a:pt x="1286" y="534"/>
                      <a:pt x="1362" y="554"/>
                      <a:pt x="1373" y="588"/>
                    </a:cubicBezTo>
                    <a:cubicBezTo>
                      <a:pt x="1383" y="621"/>
                      <a:pt x="1403" y="658"/>
                      <a:pt x="1386" y="696"/>
                    </a:cubicBezTo>
                    <a:cubicBezTo>
                      <a:pt x="1369" y="733"/>
                      <a:pt x="1350" y="728"/>
                      <a:pt x="1351" y="773"/>
                    </a:cubicBezTo>
                    <a:close/>
                    <a:moveTo>
                      <a:pt x="1403" y="790"/>
                    </a:moveTo>
                    <a:cubicBezTo>
                      <a:pt x="1403" y="790"/>
                      <a:pt x="1359" y="805"/>
                      <a:pt x="1386" y="749"/>
                    </a:cubicBezTo>
                    <a:cubicBezTo>
                      <a:pt x="1413" y="693"/>
                      <a:pt x="1419" y="740"/>
                      <a:pt x="1414" y="620"/>
                    </a:cubicBezTo>
                    <a:cubicBezTo>
                      <a:pt x="1414" y="620"/>
                      <a:pt x="1406" y="581"/>
                      <a:pt x="1397" y="573"/>
                    </a:cubicBezTo>
                    <a:cubicBezTo>
                      <a:pt x="1387" y="565"/>
                      <a:pt x="1395" y="544"/>
                      <a:pt x="1407" y="542"/>
                    </a:cubicBezTo>
                    <a:cubicBezTo>
                      <a:pt x="1419" y="541"/>
                      <a:pt x="1405" y="497"/>
                      <a:pt x="1386" y="485"/>
                    </a:cubicBezTo>
                    <a:cubicBezTo>
                      <a:pt x="1386" y="485"/>
                      <a:pt x="1375" y="401"/>
                      <a:pt x="1382" y="397"/>
                    </a:cubicBezTo>
                    <a:cubicBezTo>
                      <a:pt x="1382" y="397"/>
                      <a:pt x="1438" y="446"/>
                      <a:pt x="1454" y="642"/>
                    </a:cubicBezTo>
                    <a:cubicBezTo>
                      <a:pt x="1454" y="642"/>
                      <a:pt x="1461" y="774"/>
                      <a:pt x="1403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023" y="887"/>
                <a:ext cx="265" cy="160"/>
              </a:xfrm>
              <a:custGeom>
                <a:avLst/>
                <a:gdLst>
                  <a:gd name="T0" fmla="*/ 98 w 112"/>
                  <a:gd name="T1" fmla="*/ 15 h 68"/>
                  <a:gd name="T2" fmla="*/ 27 w 112"/>
                  <a:gd name="T3" fmla="*/ 29 h 68"/>
                  <a:gd name="T4" fmla="*/ 14 w 112"/>
                  <a:gd name="T5" fmla="*/ 45 h 68"/>
                  <a:gd name="T6" fmla="*/ 35 w 112"/>
                  <a:gd name="T7" fmla="*/ 47 h 68"/>
                  <a:gd name="T8" fmla="*/ 58 w 112"/>
                  <a:gd name="T9" fmla="*/ 55 h 68"/>
                  <a:gd name="T10" fmla="*/ 90 w 112"/>
                  <a:gd name="T11" fmla="*/ 60 h 68"/>
                  <a:gd name="T12" fmla="*/ 111 w 112"/>
                  <a:gd name="T13" fmla="*/ 25 h 68"/>
                  <a:gd name="T14" fmla="*/ 98 w 112"/>
                  <a:gd name="T15" fmla="*/ 1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68">
                    <a:moveTo>
                      <a:pt x="98" y="15"/>
                    </a:moveTo>
                    <a:cubicBezTo>
                      <a:pt x="74" y="65"/>
                      <a:pt x="54" y="29"/>
                      <a:pt x="27" y="29"/>
                    </a:cubicBezTo>
                    <a:cubicBezTo>
                      <a:pt x="0" y="29"/>
                      <a:pt x="7" y="47"/>
                      <a:pt x="14" y="45"/>
                    </a:cubicBezTo>
                    <a:cubicBezTo>
                      <a:pt x="20" y="44"/>
                      <a:pt x="35" y="47"/>
                      <a:pt x="35" y="47"/>
                    </a:cubicBezTo>
                    <a:cubicBezTo>
                      <a:pt x="41" y="45"/>
                      <a:pt x="58" y="55"/>
                      <a:pt x="58" y="55"/>
                    </a:cubicBezTo>
                    <a:cubicBezTo>
                      <a:pt x="74" y="57"/>
                      <a:pt x="79" y="68"/>
                      <a:pt x="90" y="60"/>
                    </a:cubicBezTo>
                    <a:cubicBezTo>
                      <a:pt x="100" y="52"/>
                      <a:pt x="112" y="51"/>
                      <a:pt x="111" y="25"/>
                    </a:cubicBezTo>
                    <a:cubicBezTo>
                      <a:pt x="110" y="0"/>
                      <a:pt x="98" y="15"/>
                      <a:pt x="9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/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4031260" y="4102426"/>
              <a:ext cx="466907" cy="103905"/>
            </a:xfrm>
            <a:custGeom>
              <a:avLst/>
              <a:gdLst>
                <a:gd name="connsiteX0" fmla="*/ 421470 w 466907"/>
                <a:gd name="connsiteY0" fmla="*/ 103814 h 103905"/>
                <a:gd name="connsiteX1" fmla="*/ 294250 w 466907"/>
                <a:gd name="connsiteY1" fmla="*/ 40204 h 103905"/>
                <a:gd name="connsiteX2" fmla="*/ 51 w 466907"/>
                <a:gd name="connsiteY2" fmla="*/ 40204 h 103905"/>
                <a:gd name="connsiteX3" fmla="*/ 318103 w 466907"/>
                <a:gd name="connsiteY3" fmla="*/ 447 h 103905"/>
                <a:gd name="connsiteX4" fmla="*/ 461227 w 466907"/>
                <a:gd name="connsiteY4" fmla="*/ 24301 h 103905"/>
                <a:gd name="connsiteX5" fmla="*/ 421470 w 466907"/>
                <a:gd name="connsiteY5" fmla="*/ 103814 h 10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907" h="103905">
                  <a:moveTo>
                    <a:pt x="421470" y="103814"/>
                  </a:moveTo>
                  <a:cubicBezTo>
                    <a:pt x="393641" y="106464"/>
                    <a:pt x="364486" y="50806"/>
                    <a:pt x="294250" y="40204"/>
                  </a:cubicBezTo>
                  <a:cubicBezTo>
                    <a:pt x="224013" y="29602"/>
                    <a:pt x="-3924" y="46830"/>
                    <a:pt x="51" y="40204"/>
                  </a:cubicBezTo>
                  <a:cubicBezTo>
                    <a:pt x="4026" y="33578"/>
                    <a:pt x="241240" y="3097"/>
                    <a:pt x="318103" y="447"/>
                  </a:cubicBezTo>
                  <a:cubicBezTo>
                    <a:pt x="394966" y="-2204"/>
                    <a:pt x="442674" y="7073"/>
                    <a:pt x="461227" y="24301"/>
                  </a:cubicBezTo>
                  <a:cubicBezTo>
                    <a:pt x="479780" y="41529"/>
                    <a:pt x="449299" y="101164"/>
                    <a:pt x="421470" y="103814"/>
                  </a:cubicBezTo>
                  <a:close/>
                </a:path>
              </a:pathLst>
            </a:custGeom>
            <a:solidFill>
              <a:srgbClr val="8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3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0A79EA3-FCF6-46AD-AD36-9B6149E094F1}"/>
              </a:ext>
            </a:extLst>
          </p:cNvPr>
          <p:cNvSpPr/>
          <p:nvPr/>
        </p:nvSpPr>
        <p:spPr>
          <a:xfrm>
            <a:off x="11792956" y="4441340"/>
            <a:ext cx="11173369" cy="501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1ACB5"/>
                </a:solidFill>
              </a:rPr>
              <a:t>Lorem Ipsum</a:t>
            </a:r>
            <a:r>
              <a:rPr lang="en-US" sz="2400" dirty="0">
                <a:solidFill>
                  <a:srgbClr val="31ACB5"/>
                </a:solidFill>
              </a:rPr>
              <a:t> </a:t>
            </a:r>
            <a:r>
              <a:rPr lang="en-US" sz="2400" dirty="0"/>
              <a:t>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5372F-9064-499F-BE06-0C8B1FA729FF}"/>
              </a:ext>
            </a:extLst>
          </p:cNvPr>
          <p:cNvSpPr/>
          <p:nvPr/>
        </p:nvSpPr>
        <p:spPr>
          <a:xfrm>
            <a:off x="11792956" y="3524868"/>
            <a:ext cx="4193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4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65"/>
          <p:cNvSpPr txBox="1"/>
          <p:nvPr/>
        </p:nvSpPr>
        <p:spPr>
          <a:xfrm>
            <a:off x="18583648" y="5040409"/>
            <a:ext cx="2513540" cy="211028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  <a:latin typeface="Lato Light"/>
                <a:cs typeface="Lato Light"/>
              </a:rPr>
              <a:t>Great collection of slides easy to edit.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690296" y="4665804"/>
            <a:ext cx="3118256" cy="7904786"/>
            <a:chOff x="12957393" y="6622827"/>
            <a:chExt cx="2115685" cy="5363267"/>
          </a:xfrm>
          <a:solidFill>
            <a:srgbClr val="34B2E3"/>
          </a:solidFill>
        </p:grpSpPr>
        <p:sp>
          <p:nvSpPr>
            <p:cNvPr id="143" name="Freeform 175"/>
            <p:cNvSpPr>
              <a:spLocks noChangeArrowheads="1"/>
            </p:cNvSpPr>
            <p:nvPr/>
          </p:nvSpPr>
          <p:spPr bwMode="auto">
            <a:xfrm>
              <a:off x="13467693" y="6622827"/>
              <a:ext cx="1605385" cy="1527173"/>
            </a:xfrm>
            <a:custGeom>
              <a:avLst/>
              <a:gdLst>
                <a:gd name="T0" fmla="*/ 1284 w 2536"/>
                <a:gd name="T1" fmla="*/ 0 h 2410"/>
                <a:gd name="T2" fmla="*/ 1284 w 2536"/>
                <a:gd name="T3" fmla="*/ 0 h 2410"/>
                <a:gd name="T4" fmla="*/ 668 w 2536"/>
                <a:gd name="T5" fmla="*/ 192 h 2410"/>
                <a:gd name="T6" fmla="*/ 334 w 2536"/>
                <a:gd name="T7" fmla="*/ 1717 h 2410"/>
                <a:gd name="T8" fmla="*/ 850 w 2536"/>
                <a:gd name="T9" fmla="*/ 2133 h 2410"/>
                <a:gd name="T10" fmla="*/ 884 w 2536"/>
                <a:gd name="T11" fmla="*/ 2409 h 2410"/>
                <a:gd name="T12" fmla="*/ 1151 w 2536"/>
                <a:gd name="T13" fmla="*/ 2209 h 2410"/>
                <a:gd name="T14" fmla="*/ 1251 w 2536"/>
                <a:gd name="T15" fmla="*/ 2209 h 2410"/>
                <a:gd name="T16" fmla="*/ 1867 w 2536"/>
                <a:gd name="T17" fmla="*/ 2026 h 2410"/>
                <a:gd name="T18" fmla="*/ 2201 w 2536"/>
                <a:gd name="T19" fmla="*/ 501 h 2410"/>
                <a:gd name="T20" fmla="*/ 1284 w 2536"/>
                <a:gd name="T21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6" h="2410">
                  <a:moveTo>
                    <a:pt x="1284" y="0"/>
                  </a:moveTo>
                  <a:lnTo>
                    <a:pt x="1284" y="0"/>
                  </a:lnTo>
                  <a:cubicBezTo>
                    <a:pt x="1075" y="0"/>
                    <a:pt x="860" y="67"/>
                    <a:pt x="668" y="192"/>
                  </a:cubicBezTo>
                  <a:cubicBezTo>
                    <a:pt x="150" y="526"/>
                    <a:pt x="0" y="1209"/>
                    <a:pt x="334" y="1717"/>
                  </a:cubicBezTo>
                  <a:cubicBezTo>
                    <a:pt x="459" y="1918"/>
                    <a:pt x="643" y="2059"/>
                    <a:pt x="850" y="2133"/>
                  </a:cubicBezTo>
                  <a:cubicBezTo>
                    <a:pt x="884" y="2409"/>
                    <a:pt x="884" y="2409"/>
                    <a:pt x="884" y="2409"/>
                  </a:cubicBezTo>
                  <a:cubicBezTo>
                    <a:pt x="1151" y="2209"/>
                    <a:pt x="1151" y="2209"/>
                    <a:pt x="1151" y="2209"/>
                  </a:cubicBezTo>
                  <a:cubicBezTo>
                    <a:pt x="1184" y="2209"/>
                    <a:pt x="1217" y="2209"/>
                    <a:pt x="1251" y="2209"/>
                  </a:cubicBezTo>
                  <a:cubicBezTo>
                    <a:pt x="1460" y="2209"/>
                    <a:pt x="1675" y="2151"/>
                    <a:pt x="1867" y="2026"/>
                  </a:cubicBezTo>
                  <a:cubicBezTo>
                    <a:pt x="2384" y="1693"/>
                    <a:pt x="2535" y="1001"/>
                    <a:pt x="2201" y="501"/>
                  </a:cubicBezTo>
                  <a:cubicBezTo>
                    <a:pt x="1992" y="176"/>
                    <a:pt x="1642" y="0"/>
                    <a:pt x="1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7" name="Freeform 179"/>
            <p:cNvSpPr>
              <a:spLocks noChangeArrowheads="1"/>
            </p:cNvSpPr>
            <p:nvPr/>
          </p:nvSpPr>
          <p:spPr bwMode="auto">
            <a:xfrm>
              <a:off x="13419912" y="8255124"/>
              <a:ext cx="768316" cy="768366"/>
            </a:xfrm>
            <a:custGeom>
              <a:avLst/>
              <a:gdLst>
                <a:gd name="T0" fmla="*/ 884 w 1776"/>
                <a:gd name="T1" fmla="*/ 1775 h 1776"/>
                <a:gd name="T2" fmla="*/ 884 w 1776"/>
                <a:gd name="T3" fmla="*/ 1775 h 1776"/>
                <a:gd name="T4" fmla="*/ 1775 w 1776"/>
                <a:gd name="T5" fmla="*/ 891 h 1776"/>
                <a:gd name="T6" fmla="*/ 884 w 1776"/>
                <a:gd name="T7" fmla="*/ 0 h 1776"/>
                <a:gd name="T8" fmla="*/ 0 w 1776"/>
                <a:gd name="T9" fmla="*/ 891 h 1776"/>
                <a:gd name="T10" fmla="*/ 884 w 1776"/>
                <a:gd name="T11" fmla="*/ 1775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6" h="1776">
                  <a:moveTo>
                    <a:pt x="884" y="1775"/>
                  </a:moveTo>
                  <a:lnTo>
                    <a:pt x="884" y="1775"/>
                  </a:lnTo>
                  <a:cubicBezTo>
                    <a:pt x="1375" y="1775"/>
                    <a:pt x="1775" y="1384"/>
                    <a:pt x="1775" y="891"/>
                  </a:cubicBezTo>
                  <a:cubicBezTo>
                    <a:pt x="1775" y="399"/>
                    <a:pt x="1375" y="0"/>
                    <a:pt x="884" y="0"/>
                  </a:cubicBezTo>
                  <a:cubicBezTo>
                    <a:pt x="399" y="0"/>
                    <a:pt x="0" y="399"/>
                    <a:pt x="0" y="891"/>
                  </a:cubicBezTo>
                  <a:cubicBezTo>
                    <a:pt x="0" y="1384"/>
                    <a:pt x="399" y="1775"/>
                    <a:pt x="884" y="17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8" name="Freeform 180"/>
            <p:cNvSpPr>
              <a:spLocks noChangeArrowheads="1"/>
            </p:cNvSpPr>
            <p:nvPr/>
          </p:nvSpPr>
          <p:spPr bwMode="auto">
            <a:xfrm>
              <a:off x="12957393" y="9119057"/>
              <a:ext cx="1693353" cy="2867037"/>
            </a:xfrm>
            <a:custGeom>
              <a:avLst/>
              <a:gdLst>
                <a:gd name="T0" fmla="*/ 3900 w 3910"/>
                <a:gd name="T1" fmla="*/ 2558 h 6618"/>
                <a:gd name="T2" fmla="*/ 3900 w 3910"/>
                <a:gd name="T3" fmla="*/ 2558 h 6618"/>
                <a:gd name="T4" fmla="*/ 3900 w 3910"/>
                <a:gd name="T5" fmla="*/ 2508 h 6618"/>
                <a:gd name="T6" fmla="*/ 3501 w 3910"/>
                <a:gd name="T7" fmla="*/ 350 h 6618"/>
                <a:gd name="T8" fmla="*/ 3092 w 3910"/>
                <a:gd name="T9" fmla="*/ 0 h 6618"/>
                <a:gd name="T10" fmla="*/ 817 w 3910"/>
                <a:gd name="T11" fmla="*/ 0 h 6618"/>
                <a:gd name="T12" fmla="*/ 409 w 3910"/>
                <a:gd name="T13" fmla="*/ 350 h 6618"/>
                <a:gd name="T14" fmla="*/ 0 w 3910"/>
                <a:gd name="T15" fmla="*/ 2508 h 6618"/>
                <a:gd name="T16" fmla="*/ 8 w 3910"/>
                <a:gd name="T17" fmla="*/ 2558 h 6618"/>
                <a:gd name="T18" fmla="*/ 0 w 3910"/>
                <a:gd name="T19" fmla="*/ 2617 h 6618"/>
                <a:gd name="T20" fmla="*/ 417 w 3910"/>
                <a:gd name="T21" fmla="*/ 3033 h 6618"/>
                <a:gd name="T22" fmla="*/ 825 w 3910"/>
                <a:gd name="T23" fmla="*/ 2692 h 6618"/>
                <a:gd name="T24" fmla="*/ 1075 w 3910"/>
                <a:gd name="T25" fmla="*/ 1083 h 6618"/>
                <a:gd name="T26" fmla="*/ 1075 w 3910"/>
                <a:gd name="T27" fmla="*/ 6208 h 6618"/>
                <a:gd name="T28" fmla="*/ 1492 w 3910"/>
                <a:gd name="T29" fmla="*/ 6617 h 6618"/>
                <a:gd name="T30" fmla="*/ 1900 w 3910"/>
                <a:gd name="T31" fmla="*/ 6208 h 6618"/>
                <a:gd name="T32" fmla="*/ 1900 w 3910"/>
                <a:gd name="T33" fmla="*/ 3667 h 6618"/>
                <a:gd name="T34" fmla="*/ 2000 w 3910"/>
                <a:gd name="T35" fmla="*/ 3667 h 6618"/>
                <a:gd name="T36" fmla="*/ 2000 w 3910"/>
                <a:gd name="T37" fmla="*/ 6208 h 6618"/>
                <a:gd name="T38" fmla="*/ 2418 w 3910"/>
                <a:gd name="T39" fmla="*/ 6617 h 6618"/>
                <a:gd name="T40" fmla="*/ 2834 w 3910"/>
                <a:gd name="T41" fmla="*/ 6200 h 6618"/>
                <a:gd name="T42" fmla="*/ 2825 w 3910"/>
                <a:gd name="T43" fmla="*/ 1083 h 6618"/>
                <a:gd name="T44" fmla="*/ 3084 w 3910"/>
                <a:gd name="T45" fmla="*/ 2692 h 6618"/>
                <a:gd name="T46" fmla="*/ 3493 w 3910"/>
                <a:gd name="T47" fmla="*/ 3033 h 6618"/>
                <a:gd name="T48" fmla="*/ 3909 w 3910"/>
                <a:gd name="T49" fmla="*/ 2617 h 6618"/>
                <a:gd name="T50" fmla="*/ 3900 w 3910"/>
                <a:gd name="T51" fmla="*/ 2558 h 6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10" h="6618">
                  <a:moveTo>
                    <a:pt x="3900" y="2558"/>
                  </a:moveTo>
                  <a:lnTo>
                    <a:pt x="3900" y="2558"/>
                  </a:lnTo>
                  <a:cubicBezTo>
                    <a:pt x="3909" y="2541"/>
                    <a:pt x="3909" y="2525"/>
                    <a:pt x="3900" y="2508"/>
                  </a:cubicBezTo>
                  <a:cubicBezTo>
                    <a:pt x="3501" y="350"/>
                    <a:pt x="3501" y="350"/>
                    <a:pt x="3501" y="350"/>
                  </a:cubicBezTo>
                  <a:cubicBezTo>
                    <a:pt x="3467" y="149"/>
                    <a:pt x="3292" y="0"/>
                    <a:pt x="3092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616" y="0"/>
                    <a:pt x="442" y="149"/>
                    <a:pt x="409" y="350"/>
                  </a:cubicBezTo>
                  <a:cubicBezTo>
                    <a:pt x="0" y="2508"/>
                    <a:pt x="0" y="2508"/>
                    <a:pt x="0" y="2508"/>
                  </a:cubicBezTo>
                  <a:cubicBezTo>
                    <a:pt x="0" y="2525"/>
                    <a:pt x="0" y="2541"/>
                    <a:pt x="8" y="2558"/>
                  </a:cubicBezTo>
                  <a:cubicBezTo>
                    <a:pt x="0" y="2574"/>
                    <a:pt x="0" y="2600"/>
                    <a:pt x="0" y="2617"/>
                  </a:cubicBezTo>
                  <a:cubicBezTo>
                    <a:pt x="0" y="2842"/>
                    <a:pt x="184" y="3033"/>
                    <a:pt x="417" y="3033"/>
                  </a:cubicBezTo>
                  <a:cubicBezTo>
                    <a:pt x="616" y="3033"/>
                    <a:pt x="784" y="2891"/>
                    <a:pt x="825" y="2692"/>
                  </a:cubicBezTo>
                  <a:cubicBezTo>
                    <a:pt x="1075" y="1083"/>
                    <a:pt x="1075" y="1083"/>
                    <a:pt x="1075" y="1083"/>
                  </a:cubicBezTo>
                  <a:cubicBezTo>
                    <a:pt x="1075" y="6208"/>
                    <a:pt x="1075" y="6208"/>
                    <a:pt x="1075" y="6208"/>
                  </a:cubicBezTo>
                  <a:cubicBezTo>
                    <a:pt x="1075" y="6433"/>
                    <a:pt x="1259" y="6617"/>
                    <a:pt x="1492" y="6617"/>
                  </a:cubicBezTo>
                  <a:cubicBezTo>
                    <a:pt x="1718" y="6617"/>
                    <a:pt x="1900" y="6433"/>
                    <a:pt x="1900" y="6208"/>
                  </a:cubicBezTo>
                  <a:cubicBezTo>
                    <a:pt x="1900" y="3667"/>
                    <a:pt x="1900" y="3667"/>
                    <a:pt x="1900" y="3667"/>
                  </a:cubicBezTo>
                  <a:cubicBezTo>
                    <a:pt x="2000" y="3667"/>
                    <a:pt x="2000" y="3667"/>
                    <a:pt x="2000" y="3667"/>
                  </a:cubicBezTo>
                  <a:cubicBezTo>
                    <a:pt x="2000" y="6208"/>
                    <a:pt x="2000" y="6208"/>
                    <a:pt x="2000" y="6208"/>
                  </a:cubicBezTo>
                  <a:cubicBezTo>
                    <a:pt x="2000" y="6433"/>
                    <a:pt x="2193" y="6617"/>
                    <a:pt x="2418" y="6617"/>
                  </a:cubicBezTo>
                  <a:cubicBezTo>
                    <a:pt x="2642" y="6617"/>
                    <a:pt x="2834" y="6433"/>
                    <a:pt x="2834" y="6200"/>
                  </a:cubicBezTo>
                  <a:cubicBezTo>
                    <a:pt x="2825" y="1083"/>
                    <a:pt x="2825" y="1083"/>
                    <a:pt x="2825" y="1083"/>
                  </a:cubicBezTo>
                  <a:cubicBezTo>
                    <a:pt x="3084" y="2692"/>
                    <a:pt x="3084" y="2692"/>
                    <a:pt x="3084" y="2692"/>
                  </a:cubicBezTo>
                  <a:cubicBezTo>
                    <a:pt x="3125" y="2891"/>
                    <a:pt x="3292" y="3033"/>
                    <a:pt x="3493" y="3033"/>
                  </a:cubicBezTo>
                  <a:cubicBezTo>
                    <a:pt x="3718" y="3033"/>
                    <a:pt x="3909" y="2842"/>
                    <a:pt x="3909" y="2617"/>
                  </a:cubicBezTo>
                  <a:cubicBezTo>
                    <a:pt x="3909" y="2600"/>
                    <a:pt x="3909" y="2574"/>
                    <a:pt x="3900" y="2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840521" y="4115044"/>
            <a:ext cx="3820466" cy="9155357"/>
            <a:chOff x="9469392" y="6380082"/>
            <a:chExt cx="2339350" cy="5606012"/>
          </a:xfrm>
          <a:solidFill>
            <a:srgbClr val="FFCA59"/>
          </a:solidFill>
        </p:grpSpPr>
        <p:sp>
          <p:nvSpPr>
            <p:cNvPr id="142" name="Freeform 174"/>
            <p:cNvSpPr>
              <a:spLocks noChangeArrowheads="1"/>
            </p:cNvSpPr>
            <p:nvPr/>
          </p:nvSpPr>
          <p:spPr bwMode="auto">
            <a:xfrm>
              <a:off x="9469392" y="6380082"/>
              <a:ext cx="1519431" cy="1450721"/>
            </a:xfrm>
            <a:custGeom>
              <a:avLst/>
              <a:gdLst>
                <a:gd name="T0" fmla="*/ 1734 w 3510"/>
                <a:gd name="T1" fmla="*/ 0 h 3352"/>
                <a:gd name="T2" fmla="*/ 1734 w 3510"/>
                <a:gd name="T3" fmla="*/ 0 h 3352"/>
                <a:gd name="T4" fmla="*/ 475 w 3510"/>
                <a:gd name="T5" fmla="*/ 659 h 3352"/>
                <a:gd name="T6" fmla="*/ 901 w 3510"/>
                <a:gd name="T7" fmla="*/ 2793 h 3352"/>
                <a:gd name="T8" fmla="*/ 1775 w 3510"/>
                <a:gd name="T9" fmla="*/ 3067 h 3352"/>
                <a:gd name="T10" fmla="*/ 1892 w 3510"/>
                <a:gd name="T11" fmla="*/ 3059 h 3352"/>
                <a:gd name="T12" fmla="*/ 2250 w 3510"/>
                <a:gd name="T13" fmla="*/ 3351 h 3352"/>
                <a:gd name="T14" fmla="*/ 2309 w 3510"/>
                <a:gd name="T15" fmla="*/ 2975 h 3352"/>
                <a:gd name="T16" fmla="*/ 3034 w 3510"/>
                <a:gd name="T17" fmla="*/ 2401 h 3352"/>
                <a:gd name="T18" fmla="*/ 2609 w 3510"/>
                <a:gd name="T19" fmla="*/ 276 h 3352"/>
                <a:gd name="T20" fmla="*/ 1734 w 3510"/>
                <a:gd name="T21" fmla="*/ 0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10" h="3352">
                  <a:moveTo>
                    <a:pt x="1734" y="0"/>
                  </a:moveTo>
                  <a:lnTo>
                    <a:pt x="1734" y="0"/>
                  </a:lnTo>
                  <a:cubicBezTo>
                    <a:pt x="1243" y="0"/>
                    <a:pt x="768" y="233"/>
                    <a:pt x="475" y="659"/>
                  </a:cubicBezTo>
                  <a:cubicBezTo>
                    <a:pt x="0" y="1359"/>
                    <a:pt x="192" y="2309"/>
                    <a:pt x="901" y="2793"/>
                  </a:cubicBezTo>
                  <a:cubicBezTo>
                    <a:pt x="1167" y="2975"/>
                    <a:pt x="1476" y="3067"/>
                    <a:pt x="1775" y="3067"/>
                  </a:cubicBezTo>
                  <a:cubicBezTo>
                    <a:pt x="1818" y="3067"/>
                    <a:pt x="1859" y="3059"/>
                    <a:pt x="1892" y="3059"/>
                  </a:cubicBezTo>
                  <a:cubicBezTo>
                    <a:pt x="2250" y="3351"/>
                    <a:pt x="2250" y="3351"/>
                    <a:pt x="2250" y="3351"/>
                  </a:cubicBezTo>
                  <a:cubicBezTo>
                    <a:pt x="2309" y="2975"/>
                    <a:pt x="2309" y="2975"/>
                    <a:pt x="2309" y="2975"/>
                  </a:cubicBezTo>
                  <a:cubicBezTo>
                    <a:pt x="2592" y="2868"/>
                    <a:pt x="2850" y="2676"/>
                    <a:pt x="3034" y="2401"/>
                  </a:cubicBezTo>
                  <a:cubicBezTo>
                    <a:pt x="3509" y="1709"/>
                    <a:pt x="3317" y="751"/>
                    <a:pt x="2609" y="276"/>
                  </a:cubicBezTo>
                  <a:cubicBezTo>
                    <a:pt x="2342" y="92"/>
                    <a:pt x="2034" y="0"/>
                    <a:pt x="17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26" name="Freeform 181"/>
            <p:cNvSpPr>
              <a:spLocks noChangeArrowheads="1"/>
            </p:cNvSpPr>
            <p:nvPr/>
          </p:nvSpPr>
          <p:spPr bwMode="auto">
            <a:xfrm>
              <a:off x="10579819" y="8255124"/>
              <a:ext cx="768316" cy="768366"/>
            </a:xfrm>
            <a:custGeom>
              <a:avLst/>
              <a:gdLst>
                <a:gd name="T0" fmla="*/ 892 w 1777"/>
                <a:gd name="T1" fmla="*/ 1775 h 1776"/>
                <a:gd name="T2" fmla="*/ 892 w 1777"/>
                <a:gd name="T3" fmla="*/ 1775 h 1776"/>
                <a:gd name="T4" fmla="*/ 1776 w 1777"/>
                <a:gd name="T5" fmla="*/ 891 h 1776"/>
                <a:gd name="T6" fmla="*/ 892 w 1777"/>
                <a:gd name="T7" fmla="*/ 0 h 1776"/>
                <a:gd name="T8" fmla="*/ 0 w 1777"/>
                <a:gd name="T9" fmla="*/ 891 h 1776"/>
                <a:gd name="T10" fmla="*/ 892 w 1777"/>
                <a:gd name="T11" fmla="*/ 1775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776">
                  <a:moveTo>
                    <a:pt x="892" y="1775"/>
                  </a:moveTo>
                  <a:lnTo>
                    <a:pt x="892" y="1775"/>
                  </a:lnTo>
                  <a:cubicBezTo>
                    <a:pt x="1383" y="1775"/>
                    <a:pt x="1776" y="1384"/>
                    <a:pt x="1776" y="891"/>
                  </a:cubicBezTo>
                  <a:cubicBezTo>
                    <a:pt x="1776" y="399"/>
                    <a:pt x="1383" y="0"/>
                    <a:pt x="892" y="0"/>
                  </a:cubicBezTo>
                  <a:cubicBezTo>
                    <a:pt x="400" y="0"/>
                    <a:pt x="0" y="399"/>
                    <a:pt x="0" y="891"/>
                  </a:cubicBezTo>
                  <a:cubicBezTo>
                    <a:pt x="0" y="1384"/>
                    <a:pt x="400" y="1775"/>
                    <a:pt x="892" y="17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27" name="Freeform 182"/>
            <p:cNvSpPr>
              <a:spLocks noChangeArrowheads="1"/>
            </p:cNvSpPr>
            <p:nvPr/>
          </p:nvSpPr>
          <p:spPr bwMode="auto">
            <a:xfrm>
              <a:off x="10117300" y="9119057"/>
              <a:ext cx="1691442" cy="2867037"/>
            </a:xfrm>
            <a:custGeom>
              <a:avLst/>
              <a:gdLst>
                <a:gd name="T0" fmla="*/ 3908 w 3909"/>
                <a:gd name="T1" fmla="*/ 2558 h 6618"/>
                <a:gd name="T2" fmla="*/ 3908 w 3909"/>
                <a:gd name="T3" fmla="*/ 2558 h 6618"/>
                <a:gd name="T4" fmla="*/ 3908 w 3909"/>
                <a:gd name="T5" fmla="*/ 2508 h 6618"/>
                <a:gd name="T6" fmla="*/ 3499 w 3909"/>
                <a:gd name="T7" fmla="*/ 350 h 6618"/>
                <a:gd name="T8" fmla="*/ 3092 w 3909"/>
                <a:gd name="T9" fmla="*/ 0 h 6618"/>
                <a:gd name="T10" fmla="*/ 825 w 3909"/>
                <a:gd name="T11" fmla="*/ 0 h 6618"/>
                <a:gd name="T12" fmla="*/ 416 w 3909"/>
                <a:gd name="T13" fmla="*/ 350 h 6618"/>
                <a:gd name="T14" fmla="*/ 8 w 3909"/>
                <a:gd name="T15" fmla="*/ 2508 h 6618"/>
                <a:gd name="T16" fmla="*/ 8 w 3909"/>
                <a:gd name="T17" fmla="*/ 2558 h 6618"/>
                <a:gd name="T18" fmla="*/ 8 w 3909"/>
                <a:gd name="T19" fmla="*/ 2617 h 6618"/>
                <a:gd name="T20" fmla="*/ 416 w 3909"/>
                <a:gd name="T21" fmla="*/ 3033 h 6618"/>
                <a:gd name="T22" fmla="*/ 825 w 3909"/>
                <a:gd name="T23" fmla="*/ 2692 h 6618"/>
                <a:gd name="T24" fmla="*/ 1083 w 3909"/>
                <a:gd name="T25" fmla="*/ 1083 h 6618"/>
                <a:gd name="T26" fmla="*/ 1083 w 3909"/>
                <a:gd name="T27" fmla="*/ 6208 h 6618"/>
                <a:gd name="T28" fmla="*/ 1491 w 3909"/>
                <a:gd name="T29" fmla="*/ 6617 h 6618"/>
                <a:gd name="T30" fmla="*/ 1908 w 3909"/>
                <a:gd name="T31" fmla="*/ 6208 h 6618"/>
                <a:gd name="T32" fmla="*/ 1908 w 3909"/>
                <a:gd name="T33" fmla="*/ 3667 h 6618"/>
                <a:gd name="T34" fmla="*/ 2008 w 3909"/>
                <a:gd name="T35" fmla="*/ 3667 h 6618"/>
                <a:gd name="T36" fmla="*/ 2008 w 3909"/>
                <a:gd name="T37" fmla="*/ 6208 h 6618"/>
                <a:gd name="T38" fmla="*/ 2424 w 3909"/>
                <a:gd name="T39" fmla="*/ 6617 h 6618"/>
                <a:gd name="T40" fmla="*/ 2833 w 3909"/>
                <a:gd name="T41" fmla="*/ 6200 h 6618"/>
                <a:gd name="T42" fmla="*/ 2833 w 3909"/>
                <a:gd name="T43" fmla="*/ 1083 h 6618"/>
                <a:gd name="T44" fmla="*/ 3092 w 3909"/>
                <a:gd name="T45" fmla="*/ 2692 h 6618"/>
                <a:gd name="T46" fmla="*/ 3499 w 3909"/>
                <a:gd name="T47" fmla="*/ 3033 h 6618"/>
                <a:gd name="T48" fmla="*/ 3908 w 3909"/>
                <a:gd name="T49" fmla="*/ 2617 h 6618"/>
                <a:gd name="T50" fmla="*/ 3908 w 3909"/>
                <a:gd name="T51" fmla="*/ 2558 h 6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9" h="6618">
                  <a:moveTo>
                    <a:pt x="3908" y="2558"/>
                  </a:moveTo>
                  <a:lnTo>
                    <a:pt x="3908" y="2558"/>
                  </a:lnTo>
                  <a:cubicBezTo>
                    <a:pt x="3908" y="2541"/>
                    <a:pt x="3908" y="2525"/>
                    <a:pt x="3908" y="2508"/>
                  </a:cubicBezTo>
                  <a:cubicBezTo>
                    <a:pt x="3499" y="350"/>
                    <a:pt x="3499" y="350"/>
                    <a:pt x="3499" y="350"/>
                  </a:cubicBezTo>
                  <a:cubicBezTo>
                    <a:pt x="3466" y="149"/>
                    <a:pt x="3300" y="0"/>
                    <a:pt x="3092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616" y="0"/>
                    <a:pt x="449" y="149"/>
                    <a:pt x="416" y="350"/>
                  </a:cubicBezTo>
                  <a:cubicBezTo>
                    <a:pt x="8" y="2508"/>
                    <a:pt x="8" y="2508"/>
                    <a:pt x="8" y="2508"/>
                  </a:cubicBezTo>
                  <a:cubicBezTo>
                    <a:pt x="0" y="2525"/>
                    <a:pt x="8" y="2541"/>
                    <a:pt x="8" y="2558"/>
                  </a:cubicBezTo>
                  <a:cubicBezTo>
                    <a:pt x="8" y="2574"/>
                    <a:pt x="8" y="2600"/>
                    <a:pt x="8" y="2617"/>
                  </a:cubicBezTo>
                  <a:cubicBezTo>
                    <a:pt x="8" y="2842"/>
                    <a:pt x="191" y="3033"/>
                    <a:pt x="416" y="3033"/>
                  </a:cubicBezTo>
                  <a:cubicBezTo>
                    <a:pt x="616" y="3033"/>
                    <a:pt x="791" y="2891"/>
                    <a:pt x="825" y="2692"/>
                  </a:cubicBezTo>
                  <a:cubicBezTo>
                    <a:pt x="1083" y="1083"/>
                    <a:pt x="1083" y="1083"/>
                    <a:pt x="1083" y="1083"/>
                  </a:cubicBezTo>
                  <a:cubicBezTo>
                    <a:pt x="1083" y="6208"/>
                    <a:pt x="1083" y="6208"/>
                    <a:pt x="1083" y="6208"/>
                  </a:cubicBezTo>
                  <a:cubicBezTo>
                    <a:pt x="1083" y="6433"/>
                    <a:pt x="1266" y="6617"/>
                    <a:pt x="1491" y="6617"/>
                  </a:cubicBezTo>
                  <a:cubicBezTo>
                    <a:pt x="1724" y="6617"/>
                    <a:pt x="1908" y="6433"/>
                    <a:pt x="1908" y="6208"/>
                  </a:cubicBezTo>
                  <a:cubicBezTo>
                    <a:pt x="1908" y="3667"/>
                    <a:pt x="1908" y="3667"/>
                    <a:pt x="1908" y="3667"/>
                  </a:cubicBezTo>
                  <a:cubicBezTo>
                    <a:pt x="2008" y="3667"/>
                    <a:pt x="2008" y="3667"/>
                    <a:pt x="2008" y="3667"/>
                  </a:cubicBezTo>
                  <a:cubicBezTo>
                    <a:pt x="2008" y="6208"/>
                    <a:pt x="2008" y="6208"/>
                    <a:pt x="2008" y="6208"/>
                  </a:cubicBezTo>
                  <a:cubicBezTo>
                    <a:pt x="2008" y="6433"/>
                    <a:pt x="2191" y="6617"/>
                    <a:pt x="2424" y="6617"/>
                  </a:cubicBezTo>
                  <a:cubicBezTo>
                    <a:pt x="2649" y="6617"/>
                    <a:pt x="2833" y="6433"/>
                    <a:pt x="2833" y="6200"/>
                  </a:cubicBezTo>
                  <a:cubicBezTo>
                    <a:pt x="2833" y="1083"/>
                    <a:pt x="2833" y="1083"/>
                    <a:pt x="2833" y="1083"/>
                  </a:cubicBezTo>
                  <a:cubicBezTo>
                    <a:pt x="3092" y="2692"/>
                    <a:pt x="3092" y="2692"/>
                    <a:pt x="3092" y="2692"/>
                  </a:cubicBezTo>
                  <a:cubicBezTo>
                    <a:pt x="3125" y="2891"/>
                    <a:pt x="3300" y="3033"/>
                    <a:pt x="3499" y="3033"/>
                  </a:cubicBezTo>
                  <a:cubicBezTo>
                    <a:pt x="3724" y="3033"/>
                    <a:pt x="3908" y="2842"/>
                    <a:pt x="3908" y="2617"/>
                  </a:cubicBezTo>
                  <a:cubicBezTo>
                    <a:pt x="3908" y="2600"/>
                    <a:pt x="3908" y="2574"/>
                    <a:pt x="3908" y="2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74924" y="5817039"/>
            <a:ext cx="2638151" cy="6476802"/>
            <a:chOff x="6254698" y="5848724"/>
            <a:chExt cx="2499893" cy="6137370"/>
          </a:xfrm>
          <a:solidFill>
            <a:srgbClr val="E24956"/>
          </a:solidFill>
        </p:grpSpPr>
        <p:sp>
          <p:nvSpPr>
            <p:cNvPr id="144" name="Freeform 176"/>
            <p:cNvSpPr>
              <a:spLocks noChangeArrowheads="1"/>
            </p:cNvSpPr>
            <p:nvPr/>
          </p:nvSpPr>
          <p:spPr bwMode="auto">
            <a:xfrm>
              <a:off x="6254698" y="5848724"/>
              <a:ext cx="2329794" cy="2219086"/>
            </a:xfrm>
            <a:custGeom>
              <a:avLst/>
              <a:gdLst>
                <a:gd name="T0" fmla="*/ 2651 w 5378"/>
                <a:gd name="T1" fmla="*/ 0 h 5126"/>
                <a:gd name="T2" fmla="*/ 2651 w 5378"/>
                <a:gd name="T3" fmla="*/ 0 h 5126"/>
                <a:gd name="T4" fmla="*/ 725 w 5378"/>
                <a:gd name="T5" fmla="*/ 1009 h 5126"/>
                <a:gd name="T6" fmla="*/ 1376 w 5378"/>
                <a:gd name="T7" fmla="*/ 4276 h 5126"/>
                <a:gd name="T8" fmla="*/ 2726 w 5378"/>
                <a:gd name="T9" fmla="*/ 4693 h 5126"/>
                <a:gd name="T10" fmla="*/ 2901 w 5378"/>
                <a:gd name="T11" fmla="*/ 4685 h 5126"/>
                <a:gd name="T12" fmla="*/ 3442 w 5378"/>
                <a:gd name="T13" fmla="*/ 5125 h 5126"/>
                <a:gd name="T14" fmla="*/ 3526 w 5378"/>
                <a:gd name="T15" fmla="*/ 4550 h 5126"/>
                <a:gd name="T16" fmla="*/ 3526 w 5378"/>
                <a:gd name="T17" fmla="*/ 4550 h 5126"/>
                <a:gd name="T18" fmla="*/ 4652 w 5378"/>
                <a:gd name="T19" fmla="*/ 3676 h 5126"/>
                <a:gd name="T20" fmla="*/ 4001 w 5378"/>
                <a:gd name="T21" fmla="*/ 416 h 5126"/>
                <a:gd name="T22" fmla="*/ 2651 w 5378"/>
                <a:gd name="T23" fmla="*/ 0 h 5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8" h="5126">
                  <a:moveTo>
                    <a:pt x="2651" y="0"/>
                  </a:moveTo>
                  <a:lnTo>
                    <a:pt x="2651" y="0"/>
                  </a:lnTo>
                  <a:cubicBezTo>
                    <a:pt x="1900" y="0"/>
                    <a:pt x="1175" y="359"/>
                    <a:pt x="725" y="1009"/>
                  </a:cubicBezTo>
                  <a:cubicBezTo>
                    <a:pt x="0" y="2076"/>
                    <a:pt x="293" y="3534"/>
                    <a:pt x="1376" y="4276"/>
                  </a:cubicBezTo>
                  <a:cubicBezTo>
                    <a:pt x="1792" y="4550"/>
                    <a:pt x="2259" y="4693"/>
                    <a:pt x="2726" y="4693"/>
                  </a:cubicBezTo>
                  <a:cubicBezTo>
                    <a:pt x="2785" y="4693"/>
                    <a:pt x="2842" y="4685"/>
                    <a:pt x="2901" y="4685"/>
                  </a:cubicBezTo>
                  <a:cubicBezTo>
                    <a:pt x="3442" y="5125"/>
                    <a:pt x="3442" y="5125"/>
                    <a:pt x="3442" y="5125"/>
                  </a:cubicBezTo>
                  <a:cubicBezTo>
                    <a:pt x="3526" y="4550"/>
                    <a:pt x="3526" y="4550"/>
                    <a:pt x="3526" y="4550"/>
                  </a:cubicBezTo>
                  <a:lnTo>
                    <a:pt x="3526" y="4550"/>
                  </a:lnTo>
                  <a:cubicBezTo>
                    <a:pt x="3968" y="4384"/>
                    <a:pt x="4368" y="4093"/>
                    <a:pt x="4652" y="3676"/>
                  </a:cubicBezTo>
                  <a:cubicBezTo>
                    <a:pt x="5377" y="2617"/>
                    <a:pt x="5084" y="1159"/>
                    <a:pt x="4001" y="416"/>
                  </a:cubicBezTo>
                  <a:cubicBezTo>
                    <a:pt x="3585" y="133"/>
                    <a:pt x="3118" y="0"/>
                    <a:pt x="26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28" name="Freeform 183"/>
            <p:cNvSpPr>
              <a:spLocks noChangeArrowheads="1"/>
            </p:cNvSpPr>
            <p:nvPr/>
          </p:nvSpPr>
          <p:spPr bwMode="auto">
            <a:xfrm>
              <a:off x="7563893" y="8385096"/>
              <a:ext cx="741559" cy="739695"/>
            </a:xfrm>
            <a:custGeom>
              <a:avLst/>
              <a:gdLst>
                <a:gd name="T0" fmla="*/ 858 w 1717"/>
                <a:gd name="T1" fmla="*/ 0 h 1710"/>
                <a:gd name="T2" fmla="*/ 858 w 1717"/>
                <a:gd name="T3" fmla="*/ 0 h 1710"/>
                <a:gd name="T4" fmla="*/ 0 w 1717"/>
                <a:gd name="T5" fmla="*/ 859 h 1710"/>
                <a:gd name="T6" fmla="*/ 858 w 1717"/>
                <a:gd name="T7" fmla="*/ 1709 h 1710"/>
                <a:gd name="T8" fmla="*/ 1716 w 1717"/>
                <a:gd name="T9" fmla="*/ 859 h 1710"/>
                <a:gd name="T10" fmla="*/ 858 w 1717"/>
                <a:gd name="T11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7" h="1710">
                  <a:moveTo>
                    <a:pt x="858" y="0"/>
                  </a:moveTo>
                  <a:lnTo>
                    <a:pt x="858" y="0"/>
                  </a:lnTo>
                  <a:cubicBezTo>
                    <a:pt x="383" y="0"/>
                    <a:pt x="0" y="384"/>
                    <a:pt x="0" y="859"/>
                  </a:cubicBezTo>
                  <a:cubicBezTo>
                    <a:pt x="0" y="1326"/>
                    <a:pt x="383" y="1709"/>
                    <a:pt x="858" y="1709"/>
                  </a:cubicBezTo>
                  <a:cubicBezTo>
                    <a:pt x="1333" y="1709"/>
                    <a:pt x="1716" y="1326"/>
                    <a:pt x="1716" y="859"/>
                  </a:cubicBezTo>
                  <a:cubicBezTo>
                    <a:pt x="1716" y="384"/>
                    <a:pt x="1333" y="0"/>
                    <a:pt x="8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29" name="Freeform 184"/>
            <p:cNvSpPr>
              <a:spLocks noChangeArrowheads="1"/>
            </p:cNvSpPr>
            <p:nvPr/>
          </p:nvSpPr>
          <p:spPr bwMode="auto">
            <a:xfrm>
              <a:off x="7120486" y="9216537"/>
              <a:ext cx="1634105" cy="2769557"/>
            </a:xfrm>
            <a:custGeom>
              <a:avLst/>
              <a:gdLst>
                <a:gd name="T0" fmla="*/ 2983 w 3776"/>
                <a:gd name="T1" fmla="*/ 0 h 6393"/>
                <a:gd name="T2" fmla="*/ 2983 w 3776"/>
                <a:gd name="T3" fmla="*/ 0 h 6393"/>
                <a:gd name="T4" fmla="*/ 783 w 3776"/>
                <a:gd name="T5" fmla="*/ 0 h 6393"/>
                <a:gd name="T6" fmla="*/ 391 w 3776"/>
                <a:gd name="T7" fmla="*/ 332 h 6393"/>
                <a:gd name="T8" fmla="*/ 0 w 3776"/>
                <a:gd name="T9" fmla="*/ 2425 h 6393"/>
                <a:gd name="T10" fmla="*/ 0 w 3776"/>
                <a:gd name="T11" fmla="*/ 2475 h 6393"/>
                <a:gd name="T12" fmla="*/ 0 w 3776"/>
                <a:gd name="T13" fmla="*/ 2525 h 6393"/>
                <a:gd name="T14" fmla="*/ 399 w 3776"/>
                <a:gd name="T15" fmla="*/ 2924 h 6393"/>
                <a:gd name="T16" fmla="*/ 792 w 3776"/>
                <a:gd name="T17" fmla="*/ 2600 h 6393"/>
                <a:gd name="T18" fmla="*/ 1042 w 3776"/>
                <a:gd name="T19" fmla="*/ 1049 h 6393"/>
                <a:gd name="T20" fmla="*/ 1033 w 3776"/>
                <a:gd name="T21" fmla="*/ 5992 h 6393"/>
                <a:gd name="T22" fmla="*/ 1433 w 3776"/>
                <a:gd name="T23" fmla="*/ 6392 h 6393"/>
                <a:gd name="T24" fmla="*/ 1832 w 3776"/>
                <a:gd name="T25" fmla="*/ 5992 h 6393"/>
                <a:gd name="T26" fmla="*/ 1832 w 3776"/>
                <a:gd name="T27" fmla="*/ 3542 h 6393"/>
                <a:gd name="T28" fmla="*/ 1933 w 3776"/>
                <a:gd name="T29" fmla="*/ 3542 h 6393"/>
                <a:gd name="T30" fmla="*/ 1933 w 3776"/>
                <a:gd name="T31" fmla="*/ 5992 h 6393"/>
                <a:gd name="T32" fmla="*/ 2333 w 3776"/>
                <a:gd name="T33" fmla="*/ 6392 h 6393"/>
                <a:gd name="T34" fmla="*/ 2733 w 3776"/>
                <a:gd name="T35" fmla="*/ 5992 h 6393"/>
                <a:gd name="T36" fmla="*/ 2725 w 3776"/>
                <a:gd name="T37" fmla="*/ 1049 h 6393"/>
                <a:gd name="T38" fmla="*/ 2975 w 3776"/>
                <a:gd name="T39" fmla="*/ 2600 h 6393"/>
                <a:gd name="T40" fmla="*/ 3366 w 3776"/>
                <a:gd name="T41" fmla="*/ 2924 h 6393"/>
                <a:gd name="T42" fmla="*/ 3767 w 3776"/>
                <a:gd name="T43" fmla="*/ 2525 h 6393"/>
                <a:gd name="T44" fmla="*/ 3767 w 3776"/>
                <a:gd name="T45" fmla="*/ 2475 h 6393"/>
                <a:gd name="T46" fmla="*/ 3767 w 3776"/>
                <a:gd name="T47" fmla="*/ 2425 h 6393"/>
                <a:gd name="T48" fmla="*/ 3376 w 3776"/>
                <a:gd name="T49" fmla="*/ 340 h 6393"/>
                <a:gd name="T50" fmla="*/ 2983 w 3776"/>
                <a:gd name="T51" fmla="*/ 0 h 6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76" h="6393">
                  <a:moveTo>
                    <a:pt x="2983" y="0"/>
                  </a:moveTo>
                  <a:lnTo>
                    <a:pt x="2983" y="0"/>
                  </a:lnTo>
                  <a:cubicBezTo>
                    <a:pt x="783" y="0"/>
                    <a:pt x="783" y="0"/>
                    <a:pt x="783" y="0"/>
                  </a:cubicBezTo>
                  <a:cubicBezTo>
                    <a:pt x="591" y="0"/>
                    <a:pt x="425" y="141"/>
                    <a:pt x="391" y="332"/>
                  </a:cubicBezTo>
                  <a:cubicBezTo>
                    <a:pt x="0" y="2425"/>
                    <a:pt x="0" y="2425"/>
                    <a:pt x="0" y="2425"/>
                  </a:cubicBezTo>
                  <a:cubicBezTo>
                    <a:pt x="0" y="2441"/>
                    <a:pt x="0" y="2459"/>
                    <a:pt x="0" y="2475"/>
                  </a:cubicBezTo>
                  <a:cubicBezTo>
                    <a:pt x="0" y="2492"/>
                    <a:pt x="0" y="2508"/>
                    <a:pt x="0" y="2525"/>
                  </a:cubicBezTo>
                  <a:cubicBezTo>
                    <a:pt x="0" y="2750"/>
                    <a:pt x="175" y="2924"/>
                    <a:pt x="399" y="2924"/>
                  </a:cubicBezTo>
                  <a:cubicBezTo>
                    <a:pt x="591" y="2924"/>
                    <a:pt x="757" y="2791"/>
                    <a:pt x="792" y="2600"/>
                  </a:cubicBezTo>
                  <a:cubicBezTo>
                    <a:pt x="1042" y="1049"/>
                    <a:pt x="1042" y="1049"/>
                    <a:pt x="1042" y="1049"/>
                  </a:cubicBezTo>
                  <a:cubicBezTo>
                    <a:pt x="1033" y="5992"/>
                    <a:pt x="1033" y="5992"/>
                    <a:pt x="1033" y="5992"/>
                  </a:cubicBezTo>
                  <a:cubicBezTo>
                    <a:pt x="1033" y="6217"/>
                    <a:pt x="1216" y="6392"/>
                    <a:pt x="1433" y="6392"/>
                  </a:cubicBezTo>
                  <a:cubicBezTo>
                    <a:pt x="1658" y="6392"/>
                    <a:pt x="1832" y="6217"/>
                    <a:pt x="1832" y="5992"/>
                  </a:cubicBezTo>
                  <a:cubicBezTo>
                    <a:pt x="1832" y="3542"/>
                    <a:pt x="1832" y="3542"/>
                    <a:pt x="1832" y="3542"/>
                  </a:cubicBezTo>
                  <a:cubicBezTo>
                    <a:pt x="1933" y="3542"/>
                    <a:pt x="1933" y="3542"/>
                    <a:pt x="1933" y="3542"/>
                  </a:cubicBezTo>
                  <a:cubicBezTo>
                    <a:pt x="1933" y="5992"/>
                    <a:pt x="1933" y="5992"/>
                    <a:pt x="1933" y="5992"/>
                  </a:cubicBezTo>
                  <a:cubicBezTo>
                    <a:pt x="1933" y="6217"/>
                    <a:pt x="2108" y="6392"/>
                    <a:pt x="2333" y="6392"/>
                  </a:cubicBezTo>
                  <a:cubicBezTo>
                    <a:pt x="2550" y="6392"/>
                    <a:pt x="2733" y="6217"/>
                    <a:pt x="2733" y="5992"/>
                  </a:cubicBezTo>
                  <a:cubicBezTo>
                    <a:pt x="2725" y="1049"/>
                    <a:pt x="2725" y="1049"/>
                    <a:pt x="2725" y="1049"/>
                  </a:cubicBezTo>
                  <a:cubicBezTo>
                    <a:pt x="2975" y="2600"/>
                    <a:pt x="2975" y="2600"/>
                    <a:pt x="2975" y="2600"/>
                  </a:cubicBezTo>
                  <a:cubicBezTo>
                    <a:pt x="3009" y="2791"/>
                    <a:pt x="3175" y="2924"/>
                    <a:pt x="3366" y="2924"/>
                  </a:cubicBezTo>
                  <a:cubicBezTo>
                    <a:pt x="3591" y="2924"/>
                    <a:pt x="3767" y="2750"/>
                    <a:pt x="3767" y="2525"/>
                  </a:cubicBezTo>
                  <a:cubicBezTo>
                    <a:pt x="3767" y="2508"/>
                    <a:pt x="3767" y="2492"/>
                    <a:pt x="3767" y="2475"/>
                  </a:cubicBezTo>
                  <a:cubicBezTo>
                    <a:pt x="3767" y="2459"/>
                    <a:pt x="3775" y="2441"/>
                    <a:pt x="3767" y="2425"/>
                  </a:cubicBezTo>
                  <a:cubicBezTo>
                    <a:pt x="3376" y="340"/>
                    <a:pt x="3376" y="340"/>
                    <a:pt x="3376" y="340"/>
                  </a:cubicBezTo>
                  <a:cubicBezTo>
                    <a:pt x="3341" y="141"/>
                    <a:pt x="3175" y="0"/>
                    <a:pt x="298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70874" y="4175907"/>
            <a:ext cx="3949160" cy="8249804"/>
            <a:chOff x="13750555" y="4950386"/>
            <a:chExt cx="3742195" cy="7817454"/>
          </a:xfrm>
          <a:solidFill>
            <a:srgbClr val="8C103D"/>
          </a:solidFill>
        </p:grpSpPr>
        <p:sp>
          <p:nvSpPr>
            <p:cNvPr id="230" name="Freeform 185"/>
            <p:cNvSpPr>
              <a:spLocks noChangeArrowheads="1"/>
            </p:cNvSpPr>
            <p:nvPr/>
          </p:nvSpPr>
          <p:spPr bwMode="auto">
            <a:xfrm>
              <a:off x="14352594" y="7897700"/>
              <a:ext cx="1001486" cy="1003463"/>
            </a:xfrm>
            <a:custGeom>
              <a:avLst/>
              <a:gdLst>
                <a:gd name="T0" fmla="*/ 1158 w 2317"/>
                <a:gd name="T1" fmla="*/ 2317 h 2318"/>
                <a:gd name="T2" fmla="*/ 1158 w 2317"/>
                <a:gd name="T3" fmla="*/ 2317 h 2318"/>
                <a:gd name="T4" fmla="*/ 2316 w 2317"/>
                <a:gd name="T5" fmla="*/ 1159 h 2318"/>
                <a:gd name="T6" fmla="*/ 1158 w 2317"/>
                <a:gd name="T7" fmla="*/ 0 h 2318"/>
                <a:gd name="T8" fmla="*/ 0 w 2317"/>
                <a:gd name="T9" fmla="*/ 1159 h 2318"/>
                <a:gd name="T10" fmla="*/ 1158 w 2317"/>
                <a:gd name="T11" fmla="*/ 2317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7" h="2318">
                  <a:moveTo>
                    <a:pt x="1158" y="2317"/>
                  </a:moveTo>
                  <a:lnTo>
                    <a:pt x="1158" y="2317"/>
                  </a:lnTo>
                  <a:cubicBezTo>
                    <a:pt x="1800" y="2317"/>
                    <a:pt x="2316" y="1800"/>
                    <a:pt x="2316" y="1159"/>
                  </a:cubicBezTo>
                  <a:cubicBezTo>
                    <a:pt x="2316" y="516"/>
                    <a:pt x="1800" y="0"/>
                    <a:pt x="1158" y="0"/>
                  </a:cubicBezTo>
                  <a:cubicBezTo>
                    <a:pt x="516" y="0"/>
                    <a:pt x="0" y="516"/>
                    <a:pt x="0" y="1159"/>
                  </a:cubicBezTo>
                  <a:cubicBezTo>
                    <a:pt x="0" y="1800"/>
                    <a:pt x="516" y="2317"/>
                    <a:pt x="1158" y="2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31" name="Freeform 186"/>
            <p:cNvSpPr>
              <a:spLocks noChangeArrowheads="1"/>
            </p:cNvSpPr>
            <p:nvPr/>
          </p:nvSpPr>
          <p:spPr bwMode="auto">
            <a:xfrm>
              <a:off x="13750555" y="9023490"/>
              <a:ext cx="2209386" cy="3744350"/>
            </a:xfrm>
            <a:custGeom>
              <a:avLst/>
              <a:gdLst>
                <a:gd name="T0" fmla="*/ 5101 w 5102"/>
                <a:gd name="T1" fmla="*/ 3342 h 8644"/>
                <a:gd name="T2" fmla="*/ 5101 w 5102"/>
                <a:gd name="T3" fmla="*/ 3342 h 8644"/>
                <a:gd name="T4" fmla="*/ 5101 w 5102"/>
                <a:gd name="T5" fmla="*/ 3276 h 8644"/>
                <a:gd name="T6" fmla="*/ 4566 w 5102"/>
                <a:gd name="T7" fmla="*/ 451 h 8644"/>
                <a:gd name="T8" fmla="*/ 4034 w 5102"/>
                <a:gd name="T9" fmla="*/ 0 h 8644"/>
                <a:gd name="T10" fmla="*/ 1067 w 5102"/>
                <a:gd name="T11" fmla="*/ 0 h 8644"/>
                <a:gd name="T12" fmla="*/ 533 w 5102"/>
                <a:gd name="T13" fmla="*/ 451 h 8644"/>
                <a:gd name="T14" fmla="*/ 0 w 5102"/>
                <a:gd name="T15" fmla="*/ 3276 h 8644"/>
                <a:gd name="T16" fmla="*/ 0 w 5102"/>
                <a:gd name="T17" fmla="*/ 3342 h 8644"/>
                <a:gd name="T18" fmla="*/ 0 w 5102"/>
                <a:gd name="T19" fmla="*/ 3418 h 8644"/>
                <a:gd name="T20" fmla="*/ 541 w 5102"/>
                <a:gd name="T21" fmla="*/ 3959 h 8644"/>
                <a:gd name="T22" fmla="*/ 1075 w 5102"/>
                <a:gd name="T23" fmla="*/ 3510 h 8644"/>
                <a:gd name="T24" fmla="*/ 1409 w 5102"/>
                <a:gd name="T25" fmla="*/ 1417 h 8644"/>
                <a:gd name="T26" fmla="*/ 1400 w 5102"/>
                <a:gd name="T27" fmla="*/ 8101 h 8644"/>
                <a:gd name="T28" fmla="*/ 1941 w 5102"/>
                <a:gd name="T29" fmla="*/ 8643 h 8644"/>
                <a:gd name="T30" fmla="*/ 2484 w 5102"/>
                <a:gd name="T31" fmla="*/ 8101 h 8644"/>
                <a:gd name="T32" fmla="*/ 2484 w 5102"/>
                <a:gd name="T33" fmla="*/ 4793 h 8644"/>
                <a:gd name="T34" fmla="*/ 2617 w 5102"/>
                <a:gd name="T35" fmla="*/ 4793 h 8644"/>
                <a:gd name="T36" fmla="*/ 2617 w 5102"/>
                <a:gd name="T37" fmla="*/ 8101 h 8644"/>
                <a:gd name="T38" fmla="*/ 3158 w 5102"/>
                <a:gd name="T39" fmla="*/ 8643 h 8644"/>
                <a:gd name="T40" fmla="*/ 3700 w 5102"/>
                <a:gd name="T41" fmla="*/ 8101 h 8644"/>
                <a:gd name="T42" fmla="*/ 3692 w 5102"/>
                <a:gd name="T43" fmla="*/ 1417 h 8644"/>
                <a:gd name="T44" fmla="*/ 4026 w 5102"/>
                <a:gd name="T45" fmla="*/ 3518 h 8644"/>
                <a:gd name="T46" fmla="*/ 4558 w 5102"/>
                <a:gd name="T47" fmla="*/ 3959 h 8644"/>
                <a:gd name="T48" fmla="*/ 5101 w 5102"/>
                <a:gd name="T49" fmla="*/ 3418 h 8644"/>
                <a:gd name="T50" fmla="*/ 5101 w 5102"/>
                <a:gd name="T51" fmla="*/ 3342 h 8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02" h="8644">
                  <a:moveTo>
                    <a:pt x="5101" y="3342"/>
                  </a:moveTo>
                  <a:lnTo>
                    <a:pt x="5101" y="3342"/>
                  </a:lnTo>
                  <a:cubicBezTo>
                    <a:pt x="5101" y="3317"/>
                    <a:pt x="5101" y="3301"/>
                    <a:pt x="5101" y="3276"/>
                  </a:cubicBezTo>
                  <a:cubicBezTo>
                    <a:pt x="4566" y="451"/>
                    <a:pt x="4566" y="451"/>
                    <a:pt x="4566" y="451"/>
                  </a:cubicBezTo>
                  <a:cubicBezTo>
                    <a:pt x="4525" y="193"/>
                    <a:pt x="4300" y="0"/>
                    <a:pt x="4034" y="0"/>
                  </a:cubicBezTo>
                  <a:cubicBezTo>
                    <a:pt x="1067" y="0"/>
                    <a:pt x="1067" y="0"/>
                    <a:pt x="1067" y="0"/>
                  </a:cubicBezTo>
                  <a:cubicBezTo>
                    <a:pt x="799" y="0"/>
                    <a:pt x="575" y="193"/>
                    <a:pt x="533" y="451"/>
                  </a:cubicBezTo>
                  <a:cubicBezTo>
                    <a:pt x="0" y="3276"/>
                    <a:pt x="0" y="3276"/>
                    <a:pt x="0" y="3276"/>
                  </a:cubicBezTo>
                  <a:cubicBezTo>
                    <a:pt x="0" y="3301"/>
                    <a:pt x="0" y="3317"/>
                    <a:pt x="0" y="3342"/>
                  </a:cubicBezTo>
                  <a:cubicBezTo>
                    <a:pt x="0" y="3367"/>
                    <a:pt x="0" y="3393"/>
                    <a:pt x="0" y="3418"/>
                  </a:cubicBezTo>
                  <a:cubicBezTo>
                    <a:pt x="0" y="3717"/>
                    <a:pt x="242" y="3959"/>
                    <a:pt x="541" y="3959"/>
                  </a:cubicBezTo>
                  <a:cubicBezTo>
                    <a:pt x="799" y="3959"/>
                    <a:pt x="1024" y="3768"/>
                    <a:pt x="1075" y="3510"/>
                  </a:cubicBezTo>
                  <a:cubicBezTo>
                    <a:pt x="1409" y="1417"/>
                    <a:pt x="1409" y="1417"/>
                    <a:pt x="1409" y="1417"/>
                  </a:cubicBezTo>
                  <a:cubicBezTo>
                    <a:pt x="1400" y="8101"/>
                    <a:pt x="1400" y="8101"/>
                    <a:pt x="1400" y="8101"/>
                  </a:cubicBezTo>
                  <a:cubicBezTo>
                    <a:pt x="1400" y="8401"/>
                    <a:pt x="1642" y="8643"/>
                    <a:pt x="1941" y="8643"/>
                  </a:cubicBezTo>
                  <a:cubicBezTo>
                    <a:pt x="2242" y="8643"/>
                    <a:pt x="2484" y="8401"/>
                    <a:pt x="2484" y="8101"/>
                  </a:cubicBezTo>
                  <a:cubicBezTo>
                    <a:pt x="2484" y="4793"/>
                    <a:pt x="2484" y="4793"/>
                    <a:pt x="2484" y="4793"/>
                  </a:cubicBezTo>
                  <a:cubicBezTo>
                    <a:pt x="2617" y="4793"/>
                    <a:pt x="2617" y="4793"/>
                    <a:pt x="2617" y="4793"/>
                  </a:cubicBezTo>
                  <a:cubicBezTo>
                    <a:pt x="2617" y="8101"/>
                    <a:pt x="2617" y="8101"/>
                    <a:pt x="2617" y="8101"/>
                  </a:cubicBezTo>
                  <a:cubicBezTo>
                    <a:pt x="2617" y="8401"/>
                    <a:pt x="2859" y="8643"/>
                    <a:pt x="3158" y="8643"/>
                  </a:cubicBezTo>
                  <a:cubicBezTo>
                    <a:pt x="3458" y="8643"/>
                    <a:pt x="3700" y="8401"/>
                    <a:pt x="3700" y="8101"/>
                  </a:cubicBezTo>
                  <a:cubicBezTo>
                    <a:pt x="3692" y="1417"/>
                    <a:pt x="3692" y="1417"/>
                    <a:pt x="3692" y="1417"/>
                  </a:cubicBezTo>
                  <a:cubicBezTo>
                    <a:pt x="4026" y="3518"/>
                    <a:pt x="4026" y="3518"/>
                    <a:pt x="4026" y="3518"/>
                  </a:cubicBezTo>
                  <a:cubicBezTo>
                    <a:pt x="4075" y="3768"/>
                    <a:pt x="4300" y="3959"/>
                    <a:pt x="4558" y="3959"/>
                  </a:cubicBezTo>
                  <a:cubicBezTo>
                    <a:pt x="4859" y="3959"/>
                    <a:pt x="5101" y="3717"/>
                    <a:pt x="5101" y="3418"/>
                  </a:cubicBezTo>
                  <a:cubicBezTo>
                    <a:pt x="5101" y="3393"/>
                    <a:pt x="5101" y="3367"/>
                    <a:pt x="5101" y="3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4" name="Freeform 192"/>
            <p:cNvSpPr>
              <a:spLocks noChangeArrowheads="1"/>
            </p:cNvSpPr>
            <p:nvPr/>
          </p:nvSpPr>
          <p:spPr bwMode="auto">
            <a:xfrm>
              <a:off x="14438599" y="4950386"/>
              <a:ext cx="3054151" cy="2809696"/>
            </a:xfrm>
            <a:custGeom>
              <a:avLst/>
              <a:gdLst>
                <a:gd name="T0" fmla="*/ 3551 w 7053"/>
                <a:gd name="T1" fmla="*/ 0 h 6486"/>
                <a:gd name="T2" fmla="*/ 3551 w 7053"/>
                <a:gd name="T3" fmla="*/ 0 h 6486"/>
                <a:gd name="T4" fmla="*/ 2334 w 7053"/>
                <a:gd name="T5" fmla="*/ 242 h 6486"/>
                <a:gd name="T6" fmla="*/ 651 w 7053"/>
                <a:gd name="T7" fmla="*/ 4294 h 6486"/>
                <a:gd name="T8" fmla="*/ 1867 w 7053"/>
                <a:gd name="T9" fmla="*/ 5709 h 6486"/>
                <a:gd name="T10" fmla="*/ 1834 w 7053"/>
                <a:gd name="T11" fmla="*/ 6485 h 6486"/>
                <a:gd name="T12" fmla="*/ 2651 w 7053"/>
                <a:gd name="T13" fmla="*/ 6059 h 6486"/>
                <a:gd name="T14" fmla="*/ 3509 w 7053"/>
                <a:gd name="T15" fmla="*/ 6176 h 6486"/>
                <a:gd name="T16" fmla="*/ 4718 w 7053"/>
                <a:gd name="T17" fmla="*/ 5934 h 6486"/>
                <a:gd name="T18" fmla="*/ 6402 w 7053"/>
                <a:gd name="T19" fmla="*/ 1884 h 6486"/>
                <a:gd name="T20" fmla="*/ 3551 w 7053"/>
                <a:gd name="T21" fmla="*/ 0 h 6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53" h="6486">
                  <a:moveTo>
                    <a:pt x="3551" y="0"/>
                  </a:moveTo>
                  <a:lnTo>
                    <a:pt x="3551" y="0"/>
                  </a:lnTo>
                  <a:cubicBezTo>
                    <a:pt x="3143" y="0"/>
                    <a:pt x="2734" y="76"/>
                    <a:pt x="2334" y="242"/>
                  </a:cubicBezTo>
                  <a:cubicBezTo>
                    <a:pt x="751" y="909"/>
                    <a:pt x="0" y="2717"/>
                    <a:pt x="651" y="4294"/>
                  </a:cubicBezTo>
                  <a:cubicBezTo>
                    <a:pt x="909" y="4902"/>
                    <a:pt x="1343" y="5385"/>
                    <a:pt x="1867" y="5709"/>
                  </a:cubicBezTo>
                  <a:cubicBezTo>
                    <a:pt x="1834" y="6485"/>
                    <a:pt x="1834" y="6485"/>
                    <a:pt x="1834" y="6485"/>
                  </a:cubicBezTo>
                  <a:cubicBezTo>
                    <a:pt x="2651" y="6059"/>
                    <a:pt x="2651" y="6059"/>
                    <a:pt x="2651" y="6059"/>
                  </a:cubicBezTo>
                  <a:cubicBezTo>
                    <a:pt x="2926" y="6135"/>
                    <a:pt x="3209" y="6176"/>
                    <a:pt x="3509" y="6176"/>
                  </a:cubicBezTo>
                  <a:cubicBezTo>
                    <a:pt x="3909" y="6176"/>
                    <a:pt x="4318" y="6102"/>
                    <a:pt x="4718" y="5934"/>
                  </a:cubicBezTo>
                  <a:cubicBezTo>
                    <a:pt x="6302" y="5268"/>
                    <a:pt x="7052" y="3459"/>
                    <a:pt x="6402" y="1884"/>
                  </a:cubicBezTo>
                  <a:cubicBezTo>
                    <a:pt x="5909" y="709"/>
                    <a:pt x="4759" y="0"/>
                    <a:pt x="35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624862" y="3247423"/>
            <a:ext cx="3981431" cy="9393481"/>
            <a:chOff x="10990734" y="4063516"/>
            <a:chExt cx="3772775" cy="8901194"/>
          </a:xfrm>
          <a:solidFill>
            <a:schemeClr val="accent1"/>
          </a:solidFill>
        </p:grpSpPr>
        <p:sp>
          <p:nvSpPr>
            <p:cNvPr id="241" name="Freeform 189"/>
            <p:cNvSpPr>
              <a:spLocks noChangeArrowheads="1"/>
            </p:cNvSpPr>
            <p:nvPr/>
          </p:nvSpPr>
          <p:spPr bwMode="auto">
            <a:xfrm>
              <a:off x="11669222" y="7467644"/>
              <a:ext cx="1133361" cy="1129612"/>
            </a:xfrm>
            <a:custGeom>
              <a:avLst/>
              <a:gdLst>
                <a:gd name="T0" fmla="*/ 1308 w 2618"/>
                <a:gd name="T1" fmla="*/ 2610 h 2611"/>
                <a:gd name="T2" fmla="*/ 1308 w 2618"/>
                <a:gd name="T3" fmla="*/ 2610 h 2611"/>
                <a:gd name="T4" fmla="*/ 2617 w 2618"/>
                <a:gd name="T5" fmla="*/ 1300 h 2611"/>
                <a:gd name="T6" fmla="*/ 1308 w 2618"/>
                <a:gd name="T7" fmla="*/ 0 h 2611"/>
                <a:gd name="T8" fmla="*/ 0 w 2618"/>
                <a:gd name="T9" fmla="*/ 1300 h 2611"/>
                <a:gd name="T10" fmla="*/ 1308 w 2618"/>
                <a:gd name="T11" fmla="*/ 2610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8" h="2611">
                  <a:moveTo>
                    <a:pt x="1308" y="2610"/>
                  </a:moveTo>
                  <a:lnTo>
                    <a:pt x="1308" y="2610"/>
                  </a:lnTo>
                  <a:cubicBezTo>
                    <a:pt x="2033" y="2610"/>
                    <a:pt x="2617" y="2027"/>
                    <a:pt x="2617" y="1300"/>
                  </a:cubicBezTo>
                  <a:cubicBezTo>
                    <a:pt x="2617" y="585"/>
                    <a:pt x="2033" y="0"/>
                    <a:pt x="1308" y="0"/>
                  </a:cubicBezTo>
                  <a:cubicBezTo>
                    <a:pt x="592" y="0"/>
                    <a:pt x="0" y="585"/>
                    <a:pt x="0" y="1300"/>
                  </a:cubicBezTo>
                  <a:cubicBezTo>
                    <a:pt x="0" y="2027"/>
                    <a:pt x="592" y="2610"/>
                    <a:pt x="1308" y="26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2" name="Freeform 190"/>
            <p:cNvSpPr>
              <a:spLocks noChangeArrowheads="1"/>
            </p:cNvSpPr>
            <p:nvPr/>
          </p:nvSpPr>
          <p:spPr bwMode="auto">
            <a:xfrm>
              <a:off x="10990734" y="8734875"/>
              <a:ext cx="2494160" cy="4229835"/>
            </a:xfrm>
            <a:custGeom>
              <a:avLst/>
              <a:gdLst>
                <a:gd name="T0" fmla="*/ 5752 w 5761"/>
                <a:gd name="T1" fmla="*/ 3776 h 9761"/>
                <a:gd name="T2" fmla="*/ 5752 w 5761"/>
                <a:gd name="T3" fmla="*/ 3776 h 9761"/>
                <a:gd name="T4" fmla="*/ 5752 w 5761"/>
                <a:gd name="T5" fmla="*/ 3702 h 9761"/>
                <a:gd name="T6" fmla="*/ 5150 w 5761"/>
                <a:gd name="T7" fmla="*/ 518 h 9761"/>
                <a:gd name="T8" fmla="*/ 4550 w 5761"/>
                <a:gd name="T9" fmla="*/ 0 h 9761"/>
                <a:gd name="T10" fmla="*/ 1200 w 5761"/>
                <a:gd name="T11" fmla="*/ 0 h 9761"/>
                <a:gd name="T12" fmla="*/ 600 w 5761"/>
                <a:gd name="T13" fmla="*/ 518 h 9761"/>
                <a:gd name="T14" fmla="*/ 0 w 5761"/>
                <a:gd name="T15" fmla="*/ 3702 h 9761"/>
                <a:gd name="T16" fmla="*/ 9 w 5761"/>
                <a:gd name="T17" fmla="*/ 3776 h 9761"/>
                <a:gd name="T18" fmla="*/ 0 w 5761"/>
                <a:gd name="T19" fmla="*/ 3859 h 9761"/>
                <a:gd name="T20" fmla="*/ 609 w 5761"/>
                <a:gd name="T21" fmla="*/ 4468 h 9761"/>
                <a:gd name="T22" fmla="*/ 1209 w 5761"/>
                <a:gd name="T23" fmla="*/ 3968 h 9761"/>
                <a:gd name="T24" fmla="*/ 1583 w 5761"/>
                <a:gd name="T25" fmla="*/ 1601 h 9761"/>
                <a:gd name="T26" fmla="*/ 1583 w 5761"/>
                <a:gd name="T27" fmla="*/ 9144 h 9761"/>
                <a:gd name="T28" fmla="*/ 2192 w 5761"/>
                <a:gd name="T29" fmla="*/ 9760 h 9761"/>
                <a:gd name="T30" fmla="*/ 2800 w 5761"/>
                <a:gd name="T31" fmla="*/ 9144 h 9761"/>
                <a:gd name="T32" fmla="*/ 2800 w 5761"/>
                <a:gd name="T33" fmla="*/ 5409 h 9761"/>
                <a:gd name="T34" fmla="*/ 2951 w 5761"/>
                <a:gd name="T35" fmla="*/ 5409 h 9761"/>
                <a:gd name="T36" fmla="*/ 2951 w 5761"/>
                <a:gd name="T37" fmla="*/ 9144 h 9761"/>
                <a:gd name="T38" fmla="*/ 3559 w 5761"/>
                <a:gd name="T39" fmla="*/ 9760 h 9761"/>
                <a:gd name="T40" fmla="*/ 4175 w 5761"/>
                <a:gd name="T41" fmla="*/ 9144 h 9761"/>
                <a:gd name="T42" fmla="*/ 4167 w 5761"/>
                <a:gd name="T43" fmla="*/ 1601 h 9761"/>
                <a:gd name="T44" fmla="*/ 4542 w 5761"/>
                <a:gd name="T45" fmla="*/ 3968 h 9761"/>
                <a:gd name="T46" fmla="*/ 5142 w 5761"/>
                <a:gd name="T47" fmla="*/ 4468 h 9761"/>
                <a:gd name="T48" fmla="*/ 5760 w 5761"/>
                <a:gd name="T49" fmla="*/ 3859 h 9761"/>
                <a:gd name="T50" fmla="*/ 5752 w 5761"/>
                <a:gd name="T51" fmla="*/ 3776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61" h="9761">
                  <a:moveTo>
                    <a:pt x="5752" y="3776"/>
                  </a:moveTo>
                  <a:lnTo>
                    <a:pt x="5752" y="3776"/>
                  </a:lnTo>
                  <a:cubicBezTo>
                    <a:pt x="5760" y="3751"/>
                    <a:pt x="5760" y="3726"/>
                    <a:pt x="5752" y="3702"/>
                  </a:cubicBezTo>
                  <a:cubicBezTo>
                    <a:pt x="5150" y="518"/>
                    <a:pt x="5150" y="518"/>
                    <a:pt x="5150" y="518"/>
                  </a:cubicBezTo>
                  <a:cubicBezTo>
                    <a:pt x="5109" y="217"/>
                    <a:pt x="4851" y="0"/>
                    <a:pt x="4550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900" y="0"/>
                    <a:pt x="650" y="217"/>
                    <a:pt x="600" y="518"/>
                  </a:cubicBezTo>
                  <a:cubicBezTo>
                    <a:pt x="0" y="3702"/>
                    <a:pt x="0" y="3702"/>
                    <a:pt x="0" y="3702"/>
                  </a:cubicBezTo>
                  <a:cubicBezTo>
                    <a:pt x="0" y="3726"/>
                    <a:pt x="0" y="3751"/>
                    <a:pt x="9" y="3776"/>
                  </a:cubicBezTo>
                  <a:cubicBezTo>
                    <a:pt x="0" y="3800"/>
                    <a:pt x="0" y="3826"/>
                    <a:pt x="0" y="3859"/>
                  </a:cubicBezTo>
                  <a:cubicBezTo>
                    <a:pt x="0" y="4193"/>
                    <a:pt x="275" y="4468"/>
                    <a:pt x="609" y="4468"/>
                  </a:cubicBezTo>
                  <a:cubicBezTo>
                    <a:pt x="900" y="4468"/>
                    <a:pt x="1159" y="4259"/>
                    <a:pt x="1209" y="3968"/>
                  </a:cubicBezTo>
                  <a:cubicBezTo>
                    <a:pt x="1583" y="1601"/>
                    <a:pt x="1583" y="1601"/>
                    <a:pt x="1583" y="1601"/>
                  </a:cubicBezTo>
                  <a:cubicBezTo>
                    <a:pt x="1583" y="9144"/>
                    <a:pt x="1583" y="9144"/>
                    <a:pt x="1583" y="9144"/>
                  </a:cubicBezTo>
                  <a:cubicBezTo>
                    <a:pt x="1583" y="9486"/>
                    <a:pt x="1859" y="9760"/>
                    <a:pt x="2192" y="9760"/>
                  </a:cubicBezTo>
                  <a:cubicBezTo>
                    <a:pt x="2533" y="9760"/>
                    <a:pt x="2800" y="9486"/>
                    <a:pt x="2800" y="9144"/>
                  </a:cubicBezTo>
                  <a:cubicBezTo>
                    <a:pt x="2800" y="5409"/>
                    <a:pt x="2800" y="5409"/>
                    <a:pt x="2800" y="5409"/>
                  </a:cubicBezTo>
                  <a:cubicBezTo>
                    <a:pt x="2951" y="5409"/>
                    <a:pt x="2951" y="5409"/>
                    <a:pt x="2951" y="5409"/>
                  </a:cubicBezTo>
                  <a:cubicBezTo>
                    <a:pt x="2951" y="9144"/>
                    <a:pt x="2951" y="9144"/>
                    <a:pt x="2951" y="9144"/>
                  </a:cubicBezTo>
                  <a:cubicBezTo>
                    <a:pt x="2951" y="9486"/>
                    <a:pt x="3225" y="9760"/>
                    <a:pt x="3559" y="9760"/>
                  </a:cubicBezTo>
                  <a:cubicBezTo>
                    <a:pt x="3901" y="9760"/>
                    <a:pt x="4175" y="9486"/>
                    <a:pt x="4175" y="9144"/>
                  </a:cubicBezTo>
                  <a:cubicBezTo>
                    <a:pt x="4167" y="1601"/>
                    <a:pt x="4167" y="1601"/>
                    <a:pt x="4167" y="1601"/>
                  </a:cubicBezTo>
                  <a:cubicBezTo>
                    <a:pt x="4542" y="3968"/>
                    <a:pt x="4542" y="3968"/>
                    <a:pt x="4542" y="3968"/>
                  </a:cubicBezTo>
                  <a:cubicBezTo>
                    <a:pt x="4601" y="4259"/>
                    <a:pt x="4851" y="4468"/>
                    <a:pt x="5142" y="4468"/>
                  </a:cubicBezTo>
                  <a:cubicBezTo>
                    <a:pt x="5484" y="4468"/>
                    <a:pt x="5760" y="4193"/>
                    <a:pt x="5760" y="3859"/>
                  </a:cubicBezTo>
                  <a:cubicBezTo>
                    <a:pt x="5760" y="3826"/>
                    <a:pt x="5752" y="3800"/>
                    <a:pt x="5752" y="37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5" name="Freeform 193"/>
            <p:cNvSpPr>
              <a:spLocks noChangeArrowheads="1"/>
            </p:cNvSpPr>
            <p:nvPr/>
          </p:nvSpPr>
          <p:spPr bwMode="auto">
            <a:xfrm>
              <a:off x="11235372" y="4063516"/>
              <a:ext cx="3528137" cy="3488228"/>
            </a:xfrm>
            <a:custGeom>
              <a:avLst/>
              <a:gdLst>
                <a:gd name="T0" fmla="*/ 4100 w 8144"/>
                <a:gd name="T1" fmla="*/ 0 h 8052"/>
                <a:gd name="T2" fmla="*/ 4100 w 8144"/>
                <a:gd name="T3" fmla="*/ 0 h 8052"/>
                <a:gd name="T4" fmla="*/ 1692 w 8144"/>
                <a:gd name="T5" fmla="*/ 909 h 8052"/>
                <a:gd name="T6" fmla="*/ 1309 w 8144"/>
                <a:gd name="T7" fmla="*/ 6034 h 8052"/>
                <a:gd name="T8" fmla="*/ 3193 w 8144"/>
                <a:gd name="T9" fmla="*/ 7176 h 8052"/>
                <a:gd name="T10" fmla="*/ 3193 w 8144"/>
                <a:gd name="T11" fmla="*/ 7176 h 8052"/>
                <a:gd name="T12" fmla="*/ 3434 w 8144"/>
                <a:gd name="T13" fmla="*/ 8051 h 8052"/>
                <a:gd name="T14" fmla="*/ 4184 w 8144"/>
                <a:gd name="T15" fmla="*/ 7268 h 8052"/>
                <a:gd name="T16" fmla="*/ 6442 w 8144"/>
                <a:gd name="T17" fmla="*/ 6368 h 8052"/>
                <a:gd name="T18" fmla="*/ 6825 w 8144"/>
                <a:gd name="T19" fmla="*/ 1242 h 8052"/>
                <a:gd name="T20" fmla="*/ 4100 w 8144"/>
                <a:gd name="T21" fmla="*/ 0 h 8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44" h="8052">
                  <a:moveTo>
                    <a:pt x="4100" y="0"/>
                  </a:moveTo>
                  <a:lnTo>
                    <a:pt x="4100" y="0"/>
                  </a:lnTo>
                  <a:cubicBezTo>
                    <a:pt x="3250" y="0"/>
                    <a:pt x="2392" y="300"/>
                    <a:pt x="1692" y="909"/>
                  </a:cubicBezTo>
                  <a:cubicBezTo>
                    <a:pt x="167" y="2234"/>
                    <a:pt x="0" y="4533"/>
                    <a:pt x="1309" y="6034"/>
                  </a:cubicBezTo>
                  <a:cubicBezTo>
                    <a:pt x="1825" y="6626"/>
                    <a:pt x="2484" y="7009"/>
                    <a:pt x="3193" y="7176"/>
                  </a:cubicBezTo>
                  <a:lnTo>
                    <a:pt x="3193" y="7176"/>
                  </a:lnTo>
                  <a:cubicBezTo>
                    <a:pt x="3434" y="8051"/>
                    <a:pt x="3434" y="8051"/>
                    <a:pt x="3434" y="8051"/>
                  </a:cubicBezTo>
                  <a:cubicBezTo>
                    <a:pt x="4184" y="7268"/>
                    <a:pt x="4184" y="7268"/>
                    <a:pt x="4184" y="7268"/>
                  </a:cubicBezTo>
                  <a:cubicBezTo>
                    <a:pt x="4984" y="7234"/>
                    <a:pt x="5785" y="6943"/>
                    <a:pt x="6442" y="6368"/>
                  </a:cubicBezTo>
                  <a:cubicBezTo>
                    <a:pt x="7968" y="5043"/>
                    <a:pt x="8143" y="2750"/>
                    <a:pt x="6825" y="1242"/>
                  </a:cubicBezTo>
                  <a:cubicBezTo>
                    <a:pt x="6117" y="425"/>
                    <a:pt x="5117" y="0"/>
                    <a:pt x="41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90111" y="4443545"/>
            <a:ext cx="3672840" cy="8330486"/>
            <a:chOff x="7267651" y="4787921"/>
            <a:chExt cx="3480356" cy="78939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2" name="Freeform 187"/>
            <p:cNvSpPr>
              <a:spLocks noChangeArrowheads="1"/>
            </p:cNvSpPr>
            <p:nvPr/>
          </p:nvSpPr>
          <p:spPr bwMode="auto">
            <a:xfrm>
              <a:off x="9140660" y="7805955"/>
              <a:ext cx="1001486" cy="1003463"/>
            </a:xfrm>
            <a:custGeom>
              <a:avLst/>
              <a:gdLst>
                <a:gd name="T0" fmla="*/ 1158 w 2317"/>
                <a:gd name="T1" fmla="*/ 2318 h 2319"/>
                <a:gd name="T2" fmla="*/ 1158 w 2317"/>
                <a:gd name="T3" fmla="*/ 2318 h 2319"/>
                <a:gd name="T4" fmla="*/ 2316 w 2317"/>
                <a:gd name="T5" fmla="*/ 1159 h 2319"/>
                <a:gd name="T6" fmla="*/ 1158 w 2317"/>
                <a:gd name="T7" fmla="*/ 0 h 2319"/>
                <a:gd name="T8" fmla="*/ 0 w 2317"/>
                <a:gd name="T9" fmla="*/ 1159 h 2319"/>
                <a:gd name="T10" fmla="*/ 1158 w 2317"/>
                <a:gd name="T11" fmla="*/ 2318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7" h="2319">
                  <a:moveTo>
                    <a:pt x="1158" y="2318"/>
                  </a:moveTo>
                  <a:lnTo>
                    <a:pt x="1158" y="2318"/>
                  </a:lnTo>
                  <a:cubicBezTo>
                    <a:pt x="1792" y="2318"/>
                    <a:pt x="2316" y="1800"/>
                    <a:pt x="2316" y="1159"/>
                  </a:cubicBezTo>
                  <a:cubicBezTo>
                    <a:pt x="2316" y="526"/>
                    <a:pt x="1792" y="0"/>
                    <a:pt x="1158" y="0"/>
                  </a:cubicBezTo>
                  <a:cubicBezTo>
                    <a:pt x="517" y="0"/>
                    <a:pt x="0" y="526"/>
                    <a:pt x="0" y="1159"/>
                  </a:cubicBezTo>
                  <a:cubicBezTo>
                    <a:pt x="0" y="1800"/>
                    <a:pt x="517" y="2318"/>
                    <a:pt x="1158" y="23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33" name="Freeform 188"/>
            <p:cNvSpPr>
              <a:spLocks noChangeArrowheads="1"/>
            </p:cNvSpPr>
            <p:nvPr/>
          </p:nvSpPr>
          <p:spPr bwMode="auto">
            <a:xfrm>
              <a:off x="8534799" y="8933656"/>
              <a:ext cx="2213208" cy="3748173"/>
            </a:xfrm>
            <a:custGeom>
              <a:avLst/>
              <a:gdLst>
                <a:gd name="T0" fmla="*/ 5100 w 5110"/>
                <a:gd name="T1" fmla="*/ 3341 h 8652"/>
                <a:gd name="T2" fmla="*/ 5100 w 5110"/>
                <a:gd name="T3" fmla="*/ 3341 h 8652"/>
                <a:gd name="T4" fmla="*/ 5109 w 5110"/>
                <a:gd name="T5" fmla="*/ 3275 h 8652"/>
                <a:gd name="T6" fmla="*/ 4576 w 5110"/>
                <a:gd name="T7" fmla="*/ 458 h 8652"/>
                <a:gd name="T8" fmla="*/ 4042 w 5110"/>
                <a:gd name="T9" fmla="*/ 0 h 8652"/>
                <a:gd name="T10" fmla="*/ 1067 w 5110"/>
                <a:gd name="T11" fmla="*/ 0 h 8652"/>
                <a:gd name="T12" fmla="*/ 542 w 5110"/>
                <a:gd name="T13" fmla="*/ 450 h 8652"/>
                <a:gd name="T14" fmla="*/ 8 w 5110"/>
                <a:gd name="T15" fmla="*/ 3275 h 8652"/>
                <a:gd name="T16" fmla="*/ 8 w 5110"/>
                <a:gd name="T17" fmla="*/ 3341 h 8652"/>
                <a:gd name="T18" fmla="*/ 0 w 5110"/>
                <a:gd name="T19" fmla="*/ 3417 h 8652"/>
                <a:gd name="T20" fmla="*/ 542 w 5110"/>
                <a:gd name="T21" fmla="*/ 3959 h 8652"/>
                <a:gd name="T22" fmla="*/ 1075 w 5110"/>
                <a:gd name="T23" fmla="*/ 3517 h 8652"/>
                <a:gd name="T24" fmla="*/ 1409 w 5110"/>
                <a:gd name="T25" fmla="*/ 1416 h 8652"/>
                <a:gd name="T26" fmla="*/ 1409 w 5110"/>
                <a:gd name="T27" fmla="*/ 8110 h 8652"/>
                <a:gd name="T28" fmla="*/ 1950 w 5110"/>
                <a:gd name="T29" fmla="*/ 8651 h 8652"/>
                <a:gd name="T30" fmla="*/ 2492 w 5110"/>
                <a:gd name="T31" fmla="*/ 8110 h 8652"/>
                <a:gd name="T32" fmla="*/ 2492 w 5110"/>
                <a:gd name="T33" fmla="*/ 4793 h 8652"/>
                <a:gd name="T34" fmla="*/ 2617 w 5110"/>
                <a:gd name="T35" fmla="*/ 4793 h 8652"/>
                <a:gd name="T36" fmla="*/ 2617 w 5110"/>
                <a:gd name="T37" fmla="*/ 8110 h 8652"/>
                <a:gd name="T38" fmla="*/ 3159 w 5110"/>
                <a:gd name="T39" fmla="*/ 8651 h 8652"/>
                <a:gd name="T40" fmla="*/ 3700 w 5110"/>
                <a:gd name="T41" fmla="*/ 8110 h 8652"/>
                <a:gd name="T42" fmla="*/ 3700 w 5110"/>
                <a:gd name="T43" fmla="*/ 1416 h 8652"/>
                <a:gd name="T44" fmla="*/ 4034 w 5110"/>
                <a:gd name="T45" fmla="*/ 3517 h 8652"/>
                <a:gd name="T46" fmla="*/ 4566 w 5110"/>
                <a:gd name="T47" fmla="*/ 3959 h 8652"/>
                <a:gd name="T48" fmla="*/ 5109 w 5110"/>
                <a:gd name="T49" fmla="*/ 3417 h 8652"/>
                <a:gd name="T50" fmla="*/ 5100 w 5110"/>
                <a:gd name="T51" fmla="*/ 3341 h 8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10" h="8652">
                  <a:moveTo>
                    <a:pt x="5100" y="3341"/>
                  </a:moveTo>
                  <a:lnTo>
                    <a:pt x="5100" y="3341"/>
                  </a:lnTo>
                  <a:cubicBezTo>
                    <a:pt x="5109" y="3325"/>
                    <a:pt x="5109" y="3300"/>
                    <a:pt x="5109" y="3275"/>
                  </a:cubicBezTo>
                  <a:cubicBezTo>
                    <a:pt x="4576" y="458"/>
                    <a:pt x="4576" y="458"/>
                    <a:pt x="4576" y="458"/>
                  </a:cubicBezTo>
                  <a:cubicBezTo>
                    <a:pt x="4533" y="192"/>
                    <a:pt x="4308" y="0"/>
                    <a:pt x="4042" y="0"/>
                  </a:cubicBezTo>
                  <a:cubicBezTo>
                    <a:pt x="1067" y="0"/>
                    <a:pt x="1067" y="0"/>
                    <a:pt x="1067" y="0"/>
                  </a:cubicBezTo>
                  <a:cubicBezTo>
                    <a:pt x="800" y="0"/>
                    <a:pt x="583" y="192"/>
                    <a:pt x="542" y="450"/>
                  </a:cubicBezTo>
                  <a:cubicBezTo>
                    <a:pt x="8" y="3275"/>
                    <a:pt x="8" y="3275"/>
                    <a:pt x="8" y="3275"/>
                  </a:cubicBezTo>
                  <a:cubicBezTo>
                    <a:pt x="0" y="3300"/>
                    <a:pt x="0" y="3325"/>
                    <a:pt x="8" y="3341"/>
                  </a:cubicBezTo>
                  <a:cubicBezTo>
                    <a:pt x="8" y="3367"/>
                    <a:pt x="0" y="3392"/>
                    <a:pt x="0" y="3417"/>
                  </a:cubicBezTo>
                  <a:cubicBezTo>
                    <a:pt x="0" y="3718"/>
                    <a:pt x="250" y="3959"/>
                    <a:pt x="542" y="3959"/>
                  </a:cubicBezTo>
                  <a:cubicBezTo>
                    <a:pt x="809" y="3959"/>
                    <a:pt x="1034" y="3775"/>
                    <a:pt x="1075" y="3517"/>
                  </a:cubicBezTo>
                  <a:cubicBezTo>
                    <a:pt x="1409" y="1416"/>
                    <a:pt x="1409" y="1416"/>
                    <a:pt x="1409" y="1416"/>
                  </a:cubicBezTo>
                  <a:cubicBezTo>
                    <a:pt x="1409" y="8110"/>
                    <a:pt x="1409" y="8110"/>
                    <a:pt x="1409" y="8110"/>
                  </a:cubicBezTo>
                  <a:cubicBezTo>
                    <a:pt x="1409" y="8409"/>
                    <a:pt x="1650" y="8651"/>
                    <a:pt x="1950" y="8651"/>
                  </a:cubicBezTo>
                  <a:cubicBezTo>
                    <a:pt x="2250" y="8651"/>
                    <a:pt x="2492" y="8409"/>
                    <a:pt x="2492" y="8110"/>
                  </a:cubicBezTo>
                  <a:cubicBezTo>
                    <a:pt x="2492" y="4793"/>
                    <a:pt x="2492" y="4793"/>
                    <a:pt x="2492" y="4793"/>
                  </a:cubicBezTo>
                  <a:cubicBezTo>
                    <a:pt x="2617" y="4793"/>
                    <a:pt x="2617" y="4793"/>
                    <a:pt x="2617" y="4793"/>
                  </a:cubicBezTo>
                  <a:cubicBezTo>
                    <a:pt x="2617" y="8110"/>
                    <a:pt x="2617" y="8110"/>
                    <a:pt x="2617" y="8110"/>
                  </a:cubicBezTo>
                  <a:cubicBezTo>
                    <a:pt x="2617" y="8409"/>
                    <a:pt x="2867" y="8651"/>
                    <a:pt x="3159" y="8651"/>
                  </a:cubicBezTo>
                  <a:cubicBezTo>
                    <a:pt x="3458" y="8651"/>
                    <a:pt x="3700" y="8409"/>
                    <a:pt x="3700" y="8110"/>
                  </a:cubicBezTo>
                  <a:cubicBezTo>
                    <a:pt x="3700" y="1416"/>
                    <a:pt x="3700" y="1416"/>
                    <a:pt x="3700" y="1416"/>
                  </a:cubicBezTo>
                  <a:cubicBezTo>
                    <a:pt x="4034" y="3517"/>
                    <a:pt x="4034" y="3517"/>
                    <a:pt x="4034" y="3517"/>
                  </a:cubicBezTo>
                  <a:cubicBezTo>
                    <a:pt x="4083" y="3775"/>
                    <a:pt x="4308" y="3959"/>
                    <a:pt x="4566" y="3959"/>
                  </a:cubicBezTo>
                  <a:cubicBezTo>
                    <a:pt x="4867" y="3959"/>
                    <a:pt x="5109" y="3718"/>
                    <a:pt x="5109" y="3417"/>
                  </a:cubicBezTo>
                  <a:cubicBezTo>
                    <a:pt x="5109" y="3392"/>
                    <a:pt x="5109" y="3367"/>
                    <a:pt x="5100" y="33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46" name="Freeform 194"/>
            <p:cNvSpPr>
              <a:spLocks noChangeArrowheads="1"/>
            </p:cNvSpPr>
            <p:nvPr/>
          </p:nvSpPr>
          <p:spPr bwMode="auto">
            <a:xfrm>
              <a:off x="7267651" y="4787921"/>
              <a:ext cx="3289233" cy="3138450"/>
            </a:xfrm>
            <a:custGeom>
              <a:avLst/>
              <a:gdLst>
                <a:gd name="T0" fmla="*/ 3743 w 7594"/>
                <a:gd name="T1" fmla="*/ 0 h 7243"/>
                <a:gd name="T2" fmla="*/ 3743 w 7594"/>
                <a:gd name="T3" fmla="*/ 0 h 7243"/>
                <a:gd name="T4" fmla="*/ 1026 w 7594"/>
                <a:gd name="T5" fmla="*/ 1425 h 7243"/>
                <a:gd name="T6" fmla="*/ 1942 w 7594"/>
                <a:gd name="T7" fmla="*/ 6034 h 7243"/>
                <a:gd name="T8" fmla="*/ 3851 w 7594"/>
                <a:gd name="T9" fmla="*/ 6617 h 7243"/>
                <a:gd name="T10" fmla="*/ 4093 w 7594"/>
                <a:gd name="T11" fmla="*/ 6609 h 7243"/>
                <a:gd name="T12" fmla="*/ 4867 w 7594"/>
                <a:gd name="T13" fmla="*/ 7242 h 7243"/>
                <a:gd name="T14" fmla="*/ 4984 w 7594"/>
                <a:gd name="T15" fmla="*/ 6425 h 7243"/>
                <a:gd name="T16" fmla="*/ 4984 w 7594"/>
                <a:gd name="T17" fmla="*/ 6425 h 7243"/>
                <a:gd name="T18" fmla="*/ 6568 w 7594"/>
                <a:gd name="T19" fmla="*/ 5192 h 7243"/>
                <a:gd name="T20" fmla="*/ 5651 w 7594"/>
                <a:gd name="T21" fmla="*/ 583 h 7243"/>
                <a:gd name="T22" fmla="*/ 3743 w 7594"/>
                <a:gd name="T23" fmla="*/ 0 h 7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4" h="7243">
                  <a:moveTo>
                    <a:pt x="3743" y="0"/>
                  </a:moveTo>
                  <a:lnTo>
                    <a:pt x="3743" y="0"/>
                  </a:lnTo>
                  <a:cubicBezTo>
                    <a:pt x="2684" y="0"/>
                    <a:pt x="1659" y="491"/>
                    <a:pt x="1026" y="1425"/>
                  </a:cubicBezTo>
                  <a:cubicBezTo>
                    <a:pt x="0" y="2925"/>
                    <a:pt x="418" y="4992"/>
                    <a:pt x="1942" y="6034"/>
                  </a:cubicBezTo>
                  <a:cubicBezTo>
                    <a:pt x="2527" y="6433"/>
                    <a:pt x="3192" y="6617"/>
                    <a:pt x="3851" y="6617"/>
                  </a:cubicBezTo>
                  <a:cubicBezTo>
                    <a:pt x="3934" y="6617"/>
                    <a:pt x="4018" y="6617"/>
                    <a:pt x="4093" y="6609"/>
                  </a:cubicBezTo>
                  <a:cubicBezTo>
                    <a:pt x="4867" y="7242"/>
                    <a:pt x="4867" y="7242"/>
                    <a:pt x="4867" y="7242"/>
                  </a:cubicBezTo>
                  <a:cubicBezTo>
                    <a:pt x="4984" y="6425"/>
                    <a:pt x="4984" y="6425"/>
                    <a:pt x="4984" y="6425"/>
                  </a:cubicBezTo>
                  <a:lnTo>
                    <a:pt x="4984" y="6425"/>
                  </a:lnTo>
                  <a:cubicBezTo>
                    <a:pt x="5610" y="6192"/>
                    <a:pt x="6168" y="5784"/>
                    <a:pt x="6568" y="5192"/>
                  </a:cubicBezTo>
                  <a:cubicBezTo>
                    <a:pt x="7593" y="3691"/>
                    <a:pt x="7177" y="1625"/>
                    <a:pt x="5651" y="583"/>
                  </a:cubicBezTo>
                  <a:cubicBezTo>
                    <a:pt x="5060" y="182"/>
                    <a:pt x="4401" y="0"/>
                    <a:pt x="37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/>
              <a:endParaRPr lang="en-US" sz="36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820892" y="4885761"/>
            <a:ext cx="2513540" cy="208335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  <a:cs typeface="Lato Light"/>
              </a:rPr>
              <a:t>Lorem Ipsum is simply dummy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790212" y="5928581"/>
            <a:ext cx="1883492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solidFill>
                  <a:prstClr val="white"/>
                </a:solidFill>
                <a:cs typeface="Lato Light"/>
              </a:rPr>
              <a:t>Lorem Ipsum is simply dummy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CC8293-6633-4F5C-9EA0-21D2591F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People Infographic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2188E-DC86-4EB9-9237-003262F2B87F}"/>
              </a:ext>
            </a:extLst>
          </p:cNvPr>
          <p:cNvSpPr txBox="1"/>
          <p:nvPr/>
        </p:nvSpPr>
        <p:spPr>
          <a:xfrm>
            <a:off x="8840521" y="4350284"/>
            <a:ext cx="2513540" cy="160937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  <a:cs typeface="Lato Light"/>
              </a:rPr>
              <a:t>Lorem Ipsum is simply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A427E7-4E81-48C1-8DBA-3F4844A8CA8B}"/>
              </a:ext>
            </a:extLst>
          </p:cNvPr>
          <p:cNvSpPr txBox="1"/>
          <p:nvPr/>
        </p:nvSpPr>
        <p:spPr>
          <a:xfrm>
            <a:off x="13487891" y="3876154"/>
            <a:ext cx="2513540" cy="208335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  <a:cs typeface="Lato Light"/>
              </a:rPr>
              <a:t>Lorem Ipsum is simply dummy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F1EBFD-16CD-417E-8519-9E223F40AC5D}"/>
              </a:ext>
            </a:extLst>
          </p:cNvPr>
          <p:cNvSpPr txBox="1"/>
          <p:nvPr/>
        </p:nvSpPr>
        <p:spPr>
          <a:xfrm>
            <a:off x="19466549" y="4452501"/>
            <a:ext cx="2513540" cy="208335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  <a:cs typeface="Lato Light"/>
              </a:rPr>
              <a:t>Lorem Ipsum is simply dummy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228308-7ED9-4B8F-9E22-EEE09E2E34A3}"/>
              </a:ext>
            </a:extLst>
          </p:cNvPr>
          <p:cNvSpPr txBox="1"/>
          <p:nvPr/>
        </p:nvSpPr>
        <p:spPr>
          <a:xfrm>
            <a:off x="16371009" y="4881903"/>
            <a:ext cx="2513540" cy="160937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  <a:cs typeface="Lato Light"/>
              </a:rPr>
              <a:t>Lorem Ipsum is simply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2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6"/>
          <p:cNvSpPr>
            <a:spLocks/>
          </p:cNvSpPr>
          <p:nvPr/>
        </p:nvSpPr>
        <p:spPr bwMode="auto">
          <a:xfrm rot="19803827">
            <a:off x="12147402" y="3323815"/>
            <a:ext cx="2959610" cy="3399183"/>
          </a:xfrm>
          <a:custGeom>
            <a:avLst/>
            <a:gdLst/>
            <a:ahLst/>
            <a:cxnLst>
              <a:cxn ang="0">
                <a:pos x="90" y="42"/>
              </a:cxn>
              <a:cxn ang="0">
                <a:pos x="16" y="171"/>
              </a:cxn>
              <a:cxn ang="0">
                <a:pos x="15" y="174"/>
              </a:cxn>
              <a:cxn ang="0">
                <a:pos x="4" y="267"/>
              </a:cxn>
              <a:cxn ang="0">
                <a:pos x="40" y="375"/>
              </a:cxn>
              <a:cxn ang="0">
                <a:pos x="44" y="375"/>
              </a:cxn>
              <a:cxn ang="0">
                <a:pos x="112" y="379"/>
              </a:cxn>
              <a:cxn ang="0">
                <a:pos x="149" y="332"/>
              </a:cxn>
              <a:cxn ang="0">
                <a:pos x="149" y="331"/>
              </a:cxn>
              <a:cxn ang="0">
                <a:pos x="148" y="330"/>
              </a:cxn>
              <a:cxn ang="0">
                <a:pos x="131" y="312"/>
              </a:cxn>
              <a:cxn ang="0">
                <a:pos x="134" y="301"/>
              </a:cxn>
              <a:cxn ang="0">
                <a:pos x="145" y="304"/>
              </a:cxn>
              <a:cxn ang="0">
                <a:pos x="192" y="323"/>
              </a:cxn>
              <a:cxn ang="0">
                <a:pos x="202" y="327"/>
              </a:cxn>
              <a:cxn ang="0">
                <a:pos x="197" y="337"/>
              </a:cxn>
              <a:cxn ang="0">
                <a:pos x="171" y="340"/>
              </a:cxn>
              <a:cxn ang="0">
                <a:pos x="137" y="391"/>
              </a:cxn>
              <a:cxn ang="0">
                <a:pos x="254" y="416"/>
              </a:cxn>
              <a:cxn ang="0">
                <a:pos x="319" y="366"/>
              </a:cxn>
              <a:cxn ang="0">
                <a:pos x="320" y="365"/>
              </a:cxn>
              <a:cxn ang="0">
                <a:pos x="312" y="237"/>
              </a:cxn>
              <a:cxn ang="0">
                <a:pos x="306" y="232"/>
              </a:cxn>
              <a:cxn ang="0">
                <a:pos x="307" y="226"/>
              </a:cxn>
              <a:cxn ang="0">
                <a:pos x="247" y="115"/>
              </a:cxn>
              <a:cxn ang="0">
                <a:pos x="227" y="149"/>
              </a:cxn>
              <a:cxn ang="0">
                <a:pos x="180" y="179"/>
              </a:cxn>
              <a:cxn ang="0">
                <a:pos x="108" y="171"/>
              </a:cxn>
              <a:cxn ang="0">
                <a:pos x="106" y="171"/>
              </a:cxn>
              <a:cxn ang="0">
                <a:pos x="104" y="169"/>
              </a:cxn>
              <a:cxn ang="0">
                <a:pos x="85" y="182"/>
              </a:cxn>
              <a:cxn ang="0">
                <a:pos x="78" y="181"/>
              </a:cxn>
              <a:cxn ang="0">
                <a:pos x="75" y="178"/>
              </a:cxn>
              <a:cxn ang="0">
                <a:pos x="79" y="168"/>
              </a:cxn>
              <a:cxn ang="0">
                <a:pos x="106" y="126"/>
              </a:cxn>
              <a:cxn ang="0">
                <a:pos x="114" y="118"/>
              </a:cxn>
              <a:cxn ang="0">
                <a:pos x="122" y="125"/>
              </a:cxn>
              <a:cxn ang="0">
                <a:pos x="118" y="150"/>
              </a:cxn>
              <a:cxn ang="0">
                <a:pos x="210" y="134"/>
              </a:cxn>
              <a:cxn ang="0">
                <a:pos x="229" y="96"/>
              </a:cxn>
              <a:cxn ang="0">
                <a:pos x="192" y="14"/>
              </a:cxn>
              <a:cxn ang="0">
                <a:pos x="164" y="4"/>
              </a:cxn>
              <a:cxn ang="0">
                <a:pos x="110" y="18"/>
              </a:cxn>
              <a:cxn ang="0">
                <a:pos x="90" y="42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 rot="19803827">
            <a:off x="11586570" y="5402292"/>
            <a:ext cx="4439413" cy="4097646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 rot="19803827">
            <a:off x="8636405" y="4171800"/>
            <a:ext cx="4765158" cy="5513191"/>
          </a:xfrm>
          <a:custGeom>
            <a:avLst/>
            <a:gdLst/>
            <a:ahLst/>
            <a:cxnLst>
              <a:cxn ang="0">
                <a:pos x="234" y="325"/>
              </a:cxn>
              <a:cxn ang="0">
                <a:pos x="132" y="258"/>
              </a:cxn>
              <a:cxn ang="0">
                <a:pos x="171" y="259"/>
              </a:cxn>
              <a:cxn ang="0">
                <a:pos x="457" y="297"/>
              </a:cxn>
              <a:cxn ang="0">
                <a:pos x="511" y="248"/>
              </a:cxn>
              <a:cxn ang="0">
                <a:pos x="588" y="117"/>
              </a:cxn>
              <a:cxn ang="0">
                <a:pos x="593" y="106"/>
              </a:cxn>
              <a:cxn ang="0">
                <a:pos x="562" y="16"/>
              </a:cxn>
              <a:cxn ang="0">
                <a:pos x="471" y="25"/>
              </a:cxn>
              <a:cxn ang="0">
                <a:pos x="449" y="107"/>
              </a:cxn>
              <a:cxn ang="0">
                <a:pos x="509" y="138"/>
              </a:cxn>
              <a:cxn ang="0">
                <a:pos x="485" y="180"/>
              </a:cxn>
              <a:cxn ang="0">
                <a:pos x="470" y="191"/>
              </a:cxn>
              <a:cxn ang="0">
                <a:pos x="423" y="100"/>
              </a:cxn>
              <a:cxn ang="0">
                <a:pos x="431" y="10"/>
              </a:cxn>
              <a:cxn ang="0">
                <a:pos x="316" y="25"/>
              </a:cxn>
              <a:cxn ang="0">
                <a:pos x="310" y="23"/>
              </a:cxn>
              <a:cxn ang="0">
                <a:pos x="260" y="21"/>
              </a:cxn>
              <a:cxn ang="0">
                <a:pos x="196" y="83"/>
              </a:cxn>
              <a:cxn ang="0">
                <a:pos x="224" y="164"/>
              </a:cxn>
              <a:cxn ang="0">
                <a:pos x="301" y="139"/>
              </a:cxn>
              <a:cxn ang="0">
                <a:pos x="308" y="109"/>
              </a:cxn>
              <a:cxn ang="0">
                <a:pos x="350" y="139"/>
              </a:cxn>
              <a:cxn ang="0">
                <a:pos x="324" y="149"/>
              </a:cxn>
              <a:cxn ang="0">
                <a:pos x="322" y="151"/>
              </a:cxn>
              <a:cxn ang="0">
                <a:pos x="302" y="213"/>
              </a:cxn>
              <a:cxn ang="0">
                <a:pos x="294" y="251"/>
              </a:cxn>
              <a:cxn ang="0">
                <a:pos x="175" y="131"/>
              </a:cxn>
              <a:cxn ang="0">
                <a:pos x="113" y="134"/>
              </a:cxn>
              <a:cxn ang="0">
                <a:pos x="95" y="175"/>
              </a:cxn>
              <a:cxn ang="0">
                <a:pos x="92" y="176"/>
              </a:cxn>
              <a:cxn ang="0">
                <a:pos x="32" y="268"/>
              </a:cxn>
              <a:cxn ang="0">
                <a:pos x="33" y="274"/>
              </a:cxn>
              <a:cxn ang="0">
                <a:pos x="108" y="350"/>
              </a:cxn>
              <a:cxn ang="0">
                <a:pos x="185" y="332"/>
              </a:cxn>
              <a:cxn ang="0">
                <a:pos x="181" y="386"/>
              </a:cxn>
              <a:cxn ang="0">
                <a:pos x="180" y="400"/>
              </a:cxn>
              <a:cxn ang="0">
                <a:pos x="103" y="373"/>
              </a:cxn>
              <a:cxn ang="0">
                <a:pos x="1" y="357"/>
              </a:cxn>
              <a:cxn ang="0">
                <a:pos x="45" y="361"/>
              </a:cxn>
              <a:cxn ang="0">
                <a:pos x="10" y="417"/>
              </a:cxn>
              <a:cxn ang="0">
                <a:pos x="8" y="421"/>
              </a:cxn>
              <a:cxn ang="0">
                <a:pos x="39" y="551"/>
              </a:cxn>
              <a:cxn ang="0">
                <a:pos x="147" y="425"/>
              </a:cxn>
              <a:cxn ang="0">
                <a:pos x="220" y="424"/>
              </a:cxn>
              <a:cxn ang="0">
                <a:pos x="289" y="498"/>
              </a:cxn>
              <a:cxn ang="0">
                <a:pos x="154" y="448"/>
              </a:cxn>
              <a:cxn ang="0">
                <a:pos x="79" y="505"/>
              </a:cxn>
              <a:cxn ang="0">
                <a:pos x="62" y="576"/>
              </a:cxn>
              <a:cxn ang="0">
                <a:pos x="62" y="576"/>
              </a:cxn>
              <a:cxn ang="0">
                <a:pos x="63" y="578"/>
              </a:cxn>
              <a:cxn ang="0">
                <a:pos x="177" y="692"/>
              </a:cxn>
              <a:cxn ang="0">
                <a:pos x="241" y="681"/>
              </a:cxn>
              <a:cxn ang="0">
                <a:pos x="306" y="607"/>
              </a:cxn>
            </a:cxnLst>
            <a:rect l="0" t="0" r="r" b="b"/>
            <a:pathLst>
              <a:path w="600" h="693">
                <a:moveTo>
                  <a:pt x="475" y="312"/>
                </a:moveTo>
                <a:cubicBezTo>
                  <a:pt x="469" y="317"/>
                  <a:pt x="462" y="321"/>
                  <a:pt x="455" y="325"/>
                </a:cubicBezTo>
                <a:cubicBezTo>
                  <a:pt x="439" y="334"/>
                  <a:pt x="420" y="341"/>
                  <a:pt x="398" y="346"/>
                </a:cubicBezTo>
                <a:cubicBezTo>
                  <a:pt x="370" y="353"/>
                  <a:pt x="337" y="354"/>
                  <a:pt x="300" y="347"/>
                </a:cubicBezTo>
                <a:cubicBezTo>
                  <a:pt x="279" y="343"/>
                  <a:pt x="257" y="336"/>
                  <a:pt x="234" y="325"/>
                </a:cubicBezTo>
                <a:cubicBezTo>
                  <a:pt x="234" y="325"/>
                  <a:pt x="234" y="325"/>
                  <a:pt x="234" y="325"/>
                </a:cubicBezTo>
                <a:cubicBezTo>
                  <a:pt x="234" y="325"/>
                  <a:pt x="234" y="325"/>
                  <a:pt x="234" y="325"/>
                </a:cubicBezTo>
                <a:cubicBezTo>
                  <a:pt x="234" y="325"/>
                  <a:pt x="222" y="319"/>
                  <a:pt x="206" y="310"/>
                </a:cubicBezTo>
                <a:cubicBezTo>
                  <a:pt x="195" y="304"/>
                  <a:pt x="183" y="296"/>
                  <a:pt x="170" y="287"/>
                </a:cubicBezTo>
                <a:cubicBezTo>
                  <a:pt x="157" y="279"/>
                  <a:pt x="144" y="269"/>
                  <a:pt x="132" y="258"/>
                </a:cubicBezTo>
                <a:cubicBezTo>
                  <a:pt x="124" y="251"/>
                  <a:pt x="116" y="244"/>
                  <a:pt x="110" y="237"/>
                </a:cubicBezTo>
                <a:cubicBezTo>
                  <a:pt x="106" y="232"/>
                  <a:pt x="107" y="224"/>
                  <a:pt x="111" y="220"/>
                </a:cubicBezTo>
                <a:cubicBezTo>
                  <a:pt x="116" y="216"/>
                  <a:pt x="124" y="217"/>
                  <a:pt x="128" y="222"/>
                </a:cubicBezTo>
                <a:cubicBezTo>
                  <a:pt x="133" y="228"/>
                  <a:pt x="140" y="235"/>
                  <a:pt x="147" y="241"/>
                </a:cubicBezTo>
                <a:cubicBezTo>
                  <a:pt x="154" y="247"/>
                  <a:pt x="162" y="254"/>
                  <a:pt x="171" y="259"/>
                </a:cubicBezTo>
                <a:cubicBezTo>
                  <a:pt x="187" y="271"/>
                  <a:pt x="204" y="282"/>
                  <a:pt x="217" y="290"/>
                </a:cubicBezTo>
                <a:cubicBezTo>
                  <a:pt x="232" y="298"/>
                  <a:pt x="243" y="303"/>
                  <a:pt x="244" y="304"/>
                </a:cubicBezTo>
                <a:cubicBezTo>
                  <a:pt x="280" y="321"/>
                  <a:pt x="313" y="328"/>
                  <a:pt x="342" y="328"/>
                </a:cubicBezTo>
                <a:cubicBezTo>
                  <a:pt x="371" y="329"/>
                  <a:pt x="396" y="324"/>
                  <a:pt x="418" y="316"/>
                </a:cubicBezTo>
                <a:cubicBezTo>
                  <a:pt x="432" y="311"/>
                  <a:pt x="445" y="304"/>
                  <a:pt x="457" y="297"/>
                </a:cubicBezTo>
                <a:cubicBezTo>
                  <a:pt x="472" y="287"/>
                  <a:pt x="484" y="277"/>
                  <a:pt x="493" y="269"/>
                </a:cubicBezTo>
                <a:cubicBezTo>
                  <a:pt x="505" y="257"/>
                  <a:pt x="511" y="249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2" y="247"/>
                  <a:pt x="513" y="247"/>
                  <a:pt x="514" y="246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9" y="115"/>
                  <a:pt x="591" y="112"/>
                  <a:pt x="593" y="106"/>
                </a:cubicBezTo>
                <a:cubicBezTo>
                  <a:pt x="596" y="101"/>
                  <a:pt x="598" y="94"/>
                  <a:pt x="599" y="86"/>
                </a:cubicBezTo>
                <a:cubicBezTo>
                  <a:pt x="600" y="81"/>
                  <a:pt x="600" y="75"/>
                  <a:pt x="600" y="70"/>
                </a:cubicBezTo>
                <a:cubicBezTo>
                  <a:pt x="599" y="62"/>
                  <a:pt x="597" y="55"/>
                  <a:pt x="593" y="47"/>
                </a:cubicBezTo>
                <a:cubicBezTo>
                  <a:pt x="591" y="43"/>
                  <a:pt x="588" y="38"/>
                  <a:pt x="584" y="34"/>
                </a:cubicBezTo>
                <a:cubicBezTo>
                  <a:pt x="577" y="26"/>
                  <a:pt x="570" y="20"/>
                  <a:pt x="562" y="16"/>
                </a:cubicBezTo>
                <a:cubicBezTo>
                  <a:pt x="551" y="9"/>
                  <a:pt x="539" y="6"/>
                  <a:pt x="527" y="5"/>
                </a:cubicBezTo>
                <a:cubicBezTo>
                  <a:pt x="515" y="4"/>
                  <a:pt x="504" y="6"/>
                  <a:pt x="493" y="11"/>
                </a:cubicBezTo>
                <a:cubicBezTo>
                  <a:pt x="486" y="14"/>
                  <a:pt x="479" y="18"/>
                  <a:pt x="472" y="24"/>
                </a:cubicBezTo>
                <a:cubicBezTo>
                  <a:pt x="472" y="24"/>
                  <a:pt x="472" y="24"/>
                  <a:pt x="472" y="24"/>
                </a:cubicBezTo>
                <a:cubicBezTo>
                  <a:pt x="472" y="24"/>
                  <a:pt x="472" y="24"/>
                  <a:pt x="471" y="25"/>
                </a:cubicBezTo>
                <a:cubicBezTo>
                  <a:pt x="470" y="26"/>
                  <a:pt x="469" y="27"/>
                  <a:pt x="467" y="29"/>
                </a:cubicBezTo>
                <a:cubicBezTo>
                  <a:pt x="464" y="32"/>
                  <a:pt x="460" y="37"/>
                  <a:pt x="456" y="44"/>
                </a:cubicBezTo>
                <a:cubicBezTo>
                  <a:pt x="454" y="49"/>
                  <a:pt x="451" y="54"/>
                  <a:pt x="449" y="60"/>
                </a:cubicBezTo>
                <a:cubicBezTo>
                  <a:pt x="447" y="67"/>
                  <a:pt x="445" y="74"/>
                  <a:pt x="445" y="82"/>
                </a:cubicBezTo>
                <a:cubicBezTo>
                  <a:pt x="445" y="90"/>
                  <a:pt x="446" y="99"/>
                  <a:pt x="449" y="107"/>
                </a:cubicBezTo>
                <a:cubicBezTo>
                  <a:pt x="452" y="113"/>
                  <a:pt x="454" y="119"/>
                  <a:pt x="459" y="125"/>
                </a:cubicBezTo>
                <a:cubicBezTo>
                  <a:pt x="464" y="132"/>
                  <a:pt x="471" y="140"/>
                  <a:pt x="481" y="148"/>
                </a:cubicBezTo>
                <a:cubicBezTo>
                  <a:pt x="482" y="146"/>
                  <a:pt x="484" y="144"/>
                  <a:pt x="486" y="143"/>
                </a:cubicBezTo>
                <a:cubicBezTo>
                  <a:pt x="489" y="139"/>
                  <a:pt x="494" y="136"/>
                  <a:pt x="499" y="134"/>
                </a:cubicBezTo>
                <a:cubicBezTo>
                  <a:pt x="503" y="132"/>
                  <a:pt x="508" y="134"/>
                  <a:pt x="509" y="138"/>
                </a:cubicBezTo>
                <a:cubicBezTo>
                  <a:pt x="511" y="142"/>
                  <a:pt x="509" y="146"/>
                  <a:pt x="505" y="148"/>
                </a:cubicBezTo>
                <a:cubicBezTo>
                  <a:pt x="502" y="150"/>
                  <a:pt x="499" y="152"/>
                  <a:pt x="496" y="154"/>
                </a:cubicBezTo>
                <a:cubicBezTo>
                  <a:pt x="494" y="156"/>
                  <a:pt x="492" y="159"/>
                  <a:pt x="490" y="161"/>
                </a:cubicBezTo>
                <a:cubicBezTo>
                  <a:pt x="489" y="164"/>
                  <a:pt x="487" y="168"/>
                  <a:pt x="486" y="171"/>
                </a:cubicBezTo>
                <a:cubicBezTo>
                  <a:pt x="486" y="174"/>
                  <a:pt x="485" y="177"/>
                  <a:pt x="485" y="180"/>
                </a:cubicBezTo>
                <a:cubicBezTo>
                  <a:pt x="484" y="185"/>
                  <a:pt x="485" y="189"/>
                  <a:pt x="485" y="189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86" y="194"/>
                  <a:pt x="483" y="197"/>
                  <a:pt x="478" y="198"/>
                </a:cubicBezTo>
                <a:cubicBezTo>
                  <a:pt x="474" y="199"/>
                  <a:pt x="470" y="196"/>
                  <a:pt x="470" y="191"/>
                </a:cubicBezTo>
                <a:cubicBezTo>
                  <a:pt x="470" y="191"/>
                  <a:pt x="469" y="188"/>
                  <a:pt x="469" y="184"/>
                </a:cubicBezTo>
                <a:cubicBezTo>
                  <a:pt x="469" y="180"/>
                  <a:pt x="470" y="174"/>
                  <a:pt x="471" y="169"/>
                </a:cubicBezTo>
                <a:cubicBezTo>
                  <a:pt x="470" y="168"/>
                  <a:pt x="469" y="168"/>
                  <a:pt x="468" y="167"/>
                </a:cubicBezTo>
                <a:cubicBezTo>
                  <a:pt x="454" y="157"/>
                  <a:pt x="444" y="146"/>
                  <a:pt x="437" y="135"/>
                </a:cubicBezTo>
                <a:cubicBezTo>
                  <a:pt x="430" y="123"/>
                  <a:pt x="425" y="112"/>
                  <a:pt x="423" y="100"/>
                </a:cubicBezTo>
                <a:cubicBezTo>
                  <a:pt x="422" y="93"/>
                  <a:pt x="422" y="85"/>
                  <a:pt x="422" y="78"/>
                </a:cubicBezTo>
                <a:cubicBezTo>
                  <a:pt x="423" y="69"/>
                  <a:pt x="425" y="60"/>
                  <a:pt x="427" y="52"/>
                </a:cubicBezTo>
                <a:cubicBezTo>
                  <a:pt x="430" y="45"/>
                  <a:pt x="433" y="38"/>
                  <a:pt x="436" y="32"/>
                </a:cubicBezTo>
                <a:cubicBezTo>
                  <a:pt x="440" y="27"/>
                  <a:pt x="443" y="22"/>
                  <a:pt x="446" y="18"/>
                </a:cubicBezTo>
                <a:cubicBezTo>
                  <a:pt x="442" y="15"/>
                  <a:pt x="437" y="13"/>
                  <a:pt x="431" y="10"/>
                </a:cubicBezTo>
                <a:cubicBezTo>
                  <a:pt x="421" y="7"/>
                  <a:pt x="410" y="3"/>
                  <a:pt x="399" y="2"/>
                </a:cubicBezTo>
                <a:cubicBezTo>
                  <a:pt x="391" y="0"/>
                  <a:pt x="383" y="0"/>
                  <a:pt x="374" y="1"/>
                </a:cubicBezTo>
                <a:cubicBezTo>
                  <a:pt x="363" y="1"/>
                  <a:pt x="352" y="4"/>
                  <a:pt x="340" y="9"/>
                </a:cubicBezTo>
                <a:cubicBezTo>
                  <a:pt x="334" y="12"/>
                  <a:pt x="327" y="16"/>
                  <a:pt x="321" y="21"/>
                </a:cubicBezTo>
                <a:cubicBezTo>
                  <a:pt x="316" y="25"/>
                  <a:pt x="316" y="25"/>
                  <a:pt x="316" y="2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09" y="23"/>
                  <a:pt x="308" y="23"/>
                </a:cubicBezTo>
                <a:cubicBezTo>
                  <a:pt x="307" y="22"/>
                  <a:pt x="305" y="22"/>
                  <a:pt x="302" y="21"/>
                </a:cubicBezTo>
                <a:cubicBezTo>
                  <a:pt x="296" y="20"/>
                  <a:pt x="288" y="19"/>
                  <a:pt x="279" y="19"/>
                </a:cubicBezTo>
                <a:cubicBezTo>
                  <a:pt x="273" y="19"/>
                  <a:pt x="267" y="20"/>
                  <a:pt x="260" y="21"/>
                </a:cubicBezTo>
                <a:cubicBezTo>
                  <a:pt x="252" y="22"/>
                  <a:pt x="243" y="25"/>
                  <a:pt x="235" y="30"/>
                </a:cubicBezTo>
                <a:cubicBezTo>
                  <a:pt x="230" y="33"/>
                  <a:pt x="225" y="36"/>
                  <a:pt x="221" y="41"/>
                </a:cubicBezTo>
                <a:cubicBezTo>
                  <a:pt x="216" y="45"/>
                  <a:pt x="211" y="51"/>
                  <a:pt x="207" y="59"/>
                </a:cubicBezTo>
                <a:cubicBezTo>
                  <a:pt x="203" y="65"/>
                  <a:pt x="200" y="72"/>
                  <a:pt x="197" y="81"/>
                </a:cubicBezTo>
                <a:cubicBezTo>
                  <a:pt x="196" y="83"/>
                  <a:pt x="196" y="83"/>
                  <a:pt x="196" y="83"/>
                </a:cubicBezTo>
                <a:cubicBezTo>
                  <a:pt x="196" y="83"/>
                  <a:pt x="196" y="83"/>
                  <a:pt x="196" y="83"/>
                </a:cubicBezTo>
                <a:cubicBezTo>
                  <a:pt x="196" y="85"/>
                  <a:pt x="195" y="87"/>
                  <a:pt x="195" y="90"/>
                </a:cubicBezTo>
                <a:cubicBezTo>
                  <a:pt x="194" y="96"/>
                  <a:pt x="193" y="104"/>
                  <a:pt x="195" y="114"/>
                </a:cubicBezTo>
                <a:cubicBezTo>
                  <a:pt x="196" y="120"/>
                  <a:pt x="198" y="127"/>
                  <a:pt x="201" y="134"/>
                </a:cubicBezTo>
                <a:cubicBezTo>
                  <a:pt x="206" y="144"/>
                  <a:pt x="213" y="154"/>
                  <a:pt x="224" y="164"/>
                </a:cubicBezTo>
                <a:cubicBezTo>
                  <a:pt x="231" y="169"/>
                  <a:pt x="238" y="175"/>
                  <a:pt x="248" y="181"/>
                </a:cubicBezTo>
                <a:cubicBezTo>
                  <a:pt x="256" y="185"/>
                  <a:pt x="266" y="190"/>
                  <a:pt x="278" y="195"/>
                </a:cubicBezTo>
                <a:cubicBezTo>
                  <a:pt x="278" y="189"/>
                  <a:pt x="279" y="183"/>
                  <a:pt x="280" y="178"/>
                </a:cubicBezTo>
                <a:cubicBezTo>
                  <a:pt x="283" y="169"/>
                  <a:pt x="287" y="161"/>
                  <a:pt x="291" y="154"/>
                </a:cubicBezTo>
                <a:cubicBezTo>
                  <a:pt x="294" y="148"/>
                  <a:pt x="298" y="143"/>
                  <a:pt x="301" y="139"/>
                </a:cubicBezTo>
                <a:cubicBezTo>
                  <a:pt x="302" y="137"/>
                  <a:pt x="304" y="136"/>
                  <a:pt x="304" y="135"/>
                </a:cubicBezTo>
                <a:cubicBezTo>
                  <a:pt x="304" y="134"/>
                  <a:pt x="303" y="134"/>
                  <a:pt x="303" y="133"/>
                </a:cubicBezTo>
                <a:cubicBezTo>
                  <a:pt x="298" y="128"/>
                  <a:pt x="295" y="121"/>
                  <a:pt x="293" y="113"/>
                </a:cubicBezTo>
                <a:cubicBezTo>
                  <a:pt x="292" y="109"/>
                  <a:pt x="295" y="104"/>
                  <a:pt x="299" y="103"/>
                </a:cubicBezTo>
                <a:cubicBezTo>
                  <a:pt x="303" y="103"/>
                  <a:pt x="307" y="105"/>
                  <a:pt x="308" y="109"/>
                </a:cubicBezTo>
                <a:cubicBezTo>
                  <a:pt x="310" y="115"/>
                  <a:pt x="312" y="120"/>
                  <a:pt x="315" y="123"/>
                </a:cubicBezTo>
                <a:cubicBezTo>
                  <a:pt x="318" y="127"/>
                  <a:pt x="321" y="130"/>
                  <a:pt x="325" y="132"/>
                </a:cubicBezTo>
                <a:cubicBezTo>
                  <a:pt x="331" y="135"/>
                  <a:pt x="337" y="137"/>
                  <a:pt x="342" y="138"/>
                </a:cubicBezTo>
                <a:cubicBezTo>
                  <a:pt x="346" y="139"/>
                  <a:pt x="350" y="139"/>
                  <a:pt x="350" y="139"/>
                </a:cubicBezTo>
                <a:cubicBezTo>
                  <a:pt x="350" y="139"/>
                  <a:pt x="350" y="139"/>
                  <a:pt x="350" y="139"/>
                </a:cubicBezTo>
                <a:cubicBezTo>
                  <a:pt x="350" y="139"/>
                  <a:pt x="350" y="139"/>
                  <a:pt x="350" y="139"/>
                </a:cubicBezTo>
                <a:cubicBezTo>
                  <a:pt x="354" y="139"/>
                  <a:pt x="357" y="143"/>
                  <a:pt x="357" y="147"/>
                </a:cubicBezTo>
                <a:cubicBezTo>
                  <a:pt x="357" y="151"/>
                  <a:pt x="354" y="155"/>
                  <a:pt x="349" y="155"/>
                </a:cubicBezTo>
                <a:cubicBezTo>
                  <a:pt x="349" y="155"/>
                  <a:pt x="345" y="154"/>
                  <a:pt x="339" y="153"/>
                </a:cubicBezTo>
                <a:cubicBezTo>
                  <a:pt x="335" y="152"/>
                  <a:pt x="329" y="151"/>
                  <a:pt x="324" y="149"/>
                </a:cubicBezTo>
                <a:cubicBezTo>
                  <a:pt x="323" y="149"/>
                  <a:pt x="323" y="149"/>
                  <a:pt x="323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23" y="150"/>
                  <a:pt x="323" y="150"/>
                  <a:pt x="322" y="150"/>
                </a:cubicBezTo>
                <a:cubicBezTo>
                  <a:pt x="322" y="150"/>
                  <a:pt x="322" y="150"/>
                  <a:pt x="322" y="151"/>
                </a:cubicBezTo>
                <a:cubicBezTo>
                  <a:pt x="321" y="151"/>
                  <a:pt x="320" y="152"/>
                  <a:pt x="319" y="154"/>
                </a:cubicBezTo>
                <a:cubicBezTo>
                  <a:pt x="317" y="156"/>
                  <a:pt x="314" y="161"/>
                  <a:pt x="311" y="166"/>
                </a:cubicBezTo>
                <a:cubicBezTo>
                  <a:pt x="308" y="170"/>
                  <a:pt x="306" y="175"/>
                  <a:pt x="304" y="181"/>
                </a:cubicBezTo>
                <a:cubicBezTo>
                  <a:pt x="302" y="187"/>
                  <a:pt x="301" y="193"/>
                  <a:pt x="301" y="200"/>
                </a:cubicBezTo>
                <a:cubicBezTo>
                  <a:pt x="301" y="204"/>
                  <a:pt x="301" y="209"/>
                  <a:pt x="302" y="213"/>
                </a:cubicBezTo>
                <a:cubicBezTo>
                  <a:pt x="303" y="220"/>
                  <a:pt x="306" y="226"/>
                  <a:pt x="310" y="233"/>
                </a:cubicBezTo>
                <a:cubicBezTo>
                  <a:pt x="316" y="242"/>
                  <a:pt x="325" y="252"/>
                  <a:pt x="338" y="262"/>
                </a:cubicBezTo>
                <a:cubicBezTo>
                  <a:pt x="343" y="266"/>
                  <a:pt x="344" y="273"/>
                  <a:pt x="340" y="278"/>
                </a:cubicBezTo>
                <a:cubicBezTo>
                  <a:pt x="336" y="283"/>
                  <a:pt x="329" y="284"/>
                  <a:pt x="324" y="280"/>
                </a:cubicBezTo>
                <a:cubicBezTo>
                  <a:pt x="311" y="271"/>
                  <a:pt x="301" y="261"/>
                  <a:pt x="294" y="251"/>
                </a:cubicBezTo>
                <a:cubicBezTo>
                  <a:pt x="287" y="241"/>
                  <a:pt x="282" y="231"/>
                  <a:pt x="280" y="221"/>
                </a:cubicBezTo>
                <a:cubicBezTo>
                  <a:pt x="280" y="221"/>
                  <a:pt x="280" y="220"/>
                  <a:pt x="280" y="220"/>
                </a:cubicBezTo>
                <a:cubicBezTo>
                  <a:pt x="263" y="214"/>
                  <a:pt x="248" y="208"/>
                  <a:pt x="236" y="201"/>
                </a:cubicBezTo>
                <a:cubicBezTo>
                  <a:pt x="218" y="190"/>
                  <a:pt x="205" y="179"/>
                  <a:pt x="195" y="167"/>
                </a:cubicBezTo>
                <a:cubicBezTo>
                  <a:pt x="185" y="155"/>
                  <a:pt x="179" y="142"/>
                  <a:pt x="175" y="131"/>
                </a:cubicBezTo>
                <a:cubicBezTo>
                  <a:pt x="173" y="123"/>
                  <a:pt x="172" y="116"/>
                  <a:pt x="171" y="109"/>
                </a:cubicBezTo>
                <a:cubicBezTo>
                  <a:pt x="171" y="103"/>
                  <a:pt x="171" y="97"/>
                  <a:pt x="171" y="92"/>
                </a:cubicBezTo>
                <a:cubicBezTo>
                  <a:pt x="166" y="94"/>
                  <a:pt x="159" y="96"/>
                  <a:pt x="153" y="99"/>
                </a:cubicBezTo>
                <a:cubicBezTo>
                  <a:pt x="146" y="102"/>
                  <a:pt x="140" y="106"/>
                  <a:pt x="134" y="110"/>
                </a:cubicBezTo>
                <a:cubicBezTo>
                  <a:pt x="126" y="117"/>
                  <a:pt x="119" y="124"/>
                  <a:pt x="113" y="134"/>
                </a:cubicBezTo>
                <a:cubicBezTo>
                  <a:pt x="108" y="143"/>
                  <a:pt x="104" y="153"/>
                  <a:pt x="103" y="165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94" y="175"/>
                  <a:pt x="93" y="176"/>
                  <a:pt x="92" y="176"/>
                </a:cubicBezTo>
                <a:cubicBezTo>
                  <a:pt x="90" y="177"/>
                  <a:pt x="87" y="178"/>
                  <a:pt x="84" y="180"/>
                </a:cubicBezTo>
                <a:cubicBezTo>
                  <a:pt x="77" y="183"/>
                  <a:pt x="68" y="188"/>
                  <a:pt x="59" y="196"/>
                </a:cubicBezTo>
                <a:cubicBezTo>
                  <a:pt x="54" y="202"/>
                  <a:pt x="48" y="208"/>
                  <a:pt x="44" y="216"/>
                </a:cubicBezTo>
                <a:cubicBezTo>
                  <a:pt x="39" y="224"/>
                  <a:pt x="36" y="232"/>
                  <a:pt x="34" y="243"/>
                </a:cubicBezTo>
                <a:cubicBezTo>
                  <a:pt x="32" y="250"/>
                  <a:pt x="32" y="258"/>
                  <a:pt x="32" y="268"/>
                </a:cubicBezTo>
                <a:cubicBezTo>
                  <a:pt x="33" y="269"/>
                  <a:pt x="33" y="271"/>
                  <a:pt x="33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72"/>
                  <a:pt x="33" y="273"/>
                  <a:pt x="33" y="273"/>
                </a:cubicBezTo>
                <a:cubicBezTo>
                  <a:pt x="33" y="273"/>
                  <a:pt x="33" y="273"/>
                  <a:pt x="33" y="274"/>
                </a:cubicBezTo>
                <a:cubicBezTo>
                  <a:pt x="33" y="275"/>
                  <a:pt x="33" y="277"/>
                  <a:pt x="33" y="280"/>
                </a:cubicBezTo>
                <a:cubicBezTo>
                  <a:pt x="34" y="285"/>
                  <a:pt x="36" y="292"/>
                  <a:pt x="39" y="300"/>
                </a:cubicBezTo>
                <a:cubicBezTo>
                  <a:pt x="42" y="305"/>
                  <a:pt x="45" y="311"/>
                  <a:pt x="49" y="316"/>
                </a:cubicBezTo>
                <a:cubicBezTo>
                  <a:pt x="55" y="323"/>
                  <a:pt x="62" y="330"/>
                  <a:pt x="73" y="337"/>
                </a:cubicBezTo>
                <a:cubicBezTo>
                  <a:pt x="82" y="342"/>
                  <a:pt x="94" y="347"/>
                  <a:pt x="108" y="350"/>
                </a:cubicBezTo>
                <a:cubicBezTo>
                  <a:pt x="122" y="353"/>
                  <a:pt x="139" y="355"/>
                  <a:pt x="160" y="355"/>
                </a:cubicBezTo>
                <a:cubicBezTo>
                  <a:pt x="161" y="355"/>
                  <a:pt x="162" y="356"/>
                  <a:pt x="163" y="356"/>
                </a:cubicBezTo>
                <a:cubicBezTo>
                  <a:pt x="164" y="351"/>
                  <a:pt x="166" y="346"/>
                  <a:pt x="168" y="341"/>
                </a:cubicBezTo>
                <a:cubicBezTo>
                  <a:pt x="170" y="338"/>
                  <a:pt x="172" y="336"/>
                  <a:pt x="174" y="333"/>
                </a:cubicBezTo>
                <a:cubicBezTo>
                  <a:pt x="177" y="330"/>
                  <a:pt x="182" y="329"/>
                  <a:pt x="185" y="332"/>
                </a:cubicBezTo>
                <a:cubicBezTo>
                  <a:pt x="188" y="335"/>
                  <a:pt x="189" y="340"/>
                  <a:pt x="186" y="343"/>
                </a:cubicBezTo>
                <a:cubicBezTo>
                  <a:pt x="184" y="345"/>
                  <a:pt x="183" y="347"/>
                  <a:pt x="182" y="349"/>
                </a:cubicBezTo>
                <a:cubicBezTo>
                  <a:pt x="180" y="353"/>
                  <a:pt x="178" y="356"/>
                  <a:pt x="178" y="360"/>
                </a:cubicBezTo>
                <a:cubicBezTo>
                  <a:pt x="177" y="363"/>
                  <a:pt x="177" y="367"/>
                  <a:pt x="177" y="370"/>
                </a:cubicBezTo>
                <a:cubicBezTo>
                  <a:pt x="177" y="377"/>
                  <a:pt x="179" y="382"/>
                  <a:pt x="181" y="386"/>
                </a:cubicBezTo>
                <a:cubicBezTo>
                  <a:pt x="182" y="388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5" y="393"/>
                  <a:pt x="184" y="398"/>
                  <a:pt x="180" y="400"/>
                </a:cubicBezTo>
                <a:cubicBezTo>
                  <a:pt x="177" y="403"/>
                  <a:pt x="172" y="402"/>
                  <a:pt x="170" y="398"/>
                </a:cubicBezTo>
                <a:cubicBezTo>
                  <a:pt x="169" y="398"/>
                  <a:pt x="168" y="395"/>
                  <a:pt x="166" y="392"/>
                </a:cubicBezTo>
                <a:cubicBezTo>
                  <a:pt x="165" y="388"/>
                  <a:pt x="163" y="384"/>
                  <a:pt x="162" y="378"/>
                </a:cubicBezTo>
                <a:cubicBezTo>
                  <a:pt x="162" y="379"/>
                  <a:pt x="161" y="379"/>
                  <a:pt x="160" y="379"/>
                </a:cubicBezTo>
                <a:cubicBezTo>
                  <a:pt x="138" y="379"/>
                  <a:pt x="119" y="376"/>
                  <a:pt x="103" y="373"/>
                </a:cubicBezTo>
                <a:cubicBezTo>
                  <a:pt x="86" y="369"/>
                  <a:pt x="73" y="363"/>
                  <a:pt x="62" y="357"/>
                </a:cubicBezTo>
                <a:cubicBezTo>
                  <a:pt x="47" y="348"/>
                  <a:pt x="36" y="338"/>
                  <a:pt x="28" y="327"/>
                </a:cubicBezTo>
                <a:cubicBezTo>
                  <a:pt x="23" y="320"/>
                  <a:pt x="20" y="314"/>
                  <a:pt x="17" y="307"/>
                </a:cubicBezTo>
                <a:cubicBezTo>
                  <a:pt x="14" y="313"/>
                  <a:pt x="10" y="321"/>
                  <a:pt x="7" y="329"/>
                </a:cubicBezTo>
                <a:cubicBezTo>
                  <a:pt x="4" y="337"/>
                  <a:pt x="2" y="347"/>
                  <a:pt x="1" y="357"/>
                </a:cubicBezTo>
                <a:cubicBezTo>
                  <a:pt x="0" y="363"/>
                  <a:pt x="0" y="370"/>
                  <a:pt x="1" y="377"/>
                </a:cubicBezTo>
                <a:cubicBezTo>
                  <a:pt x="1" y="379"/>
                  <a:pt x="1" y="380"/>
                  <a:pt x="1" y="382"/>
                </a:cubicBezTo>
                <a:cubicBezTo>
                  <a:pt x="4" y="379"/>
                  <a:pt x="6" y="376"/>
                  <a:pt x="9" y="373"/>
                </a:cubicBezTo>
                <a:cubicBezTo>
                  <a:pt x="14" y="367"/>
                  <a:pt x="21" y="361"/>
                  <a:pt x="29" y="357"/>
                </a:cubicBezTo>
                <a:cubicBezTo>
                  <a:pt x="35" y="354"/>
                  <a:pt x="42" y="356"/>
                  <a:pt x="45" y="361"/>
                </a:cubicBezTo>
                <a:cubicBezTo>
                  <a:pt x="48" y="367"/>
                  <a:pt x="46" y="374"/>
                  <a:pt x="41" y="377"/>
                </a:cubicBezTo>
                <a:cubicBezTo>
                  <a:pt x="35" y="380"/>
                  <a:pt x="30" y="384"/>
                  <a:pt x="26" y="389"/>
                </a:cubicBezTo>
                <a:cubicBezTo>
                  <a:pt x="22" y="393"/>
                  <a:pt x="19" y="398"/>
                  <a:pt x="16" y="402"/>
                </a:cubicBezTo>
                <a:cubicBezTo>
                  <a:pt x="13" y="407"/>
                  <a:pt x="11" y="412"/>
                  <a:pt x="10" y="415"/>
                </a:cubicBezTo>
                <a:cubicBezTo>
                  <a:pt x="10" y="416"/>
                  <a:pt x="10" y="416"/>
                  <a:pt x="10" y="417"/>
                </a:cubicBezTo>
                <a:cubicBezTo>
                  <a:pt x="9" y="418"/>
                  <a:pt x="9" y="418"/>
                  <a:pt x="9" y="419"/>
                </a:cubicBezTo>
                <a:cubicBezTo>
                  <a:pt x="9" y="419"/>
                  <a:pt x="9" y="419"/>
                  <a:pt x="9" y="419"/>
                </a:cubicBezTo>
                <a:cubicBezTo>
                  <a:pt x="9" y="420"/>
                  <a:pt x="9" y="420"/>
                  <a:pt x="8" y="420"/>
                </a:cubicBezTo>
                <a:cubicBezTo>
                  <a:pt x="8" y="420"/>
                  <a:pt x="8" y="420"/>
                  <a:pt x="8" y="421"/>
                </a:cubicBezTo>
                <a:cubicBezTo>
                  <a:pt x="8" y="421"/>
                  <a:pt x="8" y="421"/>
                  <a:pt x="8" y="421"/>
                </a:cubicBezTo>
                <a:cubicBezTo>
                  <a:pt x="7" y="425"/>
                  <a:pt x="5" y="430"/>
                  <a:pt x="4" y="436"/>
                </a:cubicBezTo>
                <a:cubicBezTo>
                  <a:pt x="2" y="448"/>
                  <a:pt x="0" y="465"/>
                  <a:pt x="3" y="483"/>
                </a:cubicBezTo>
                <a:cubicBezTo>
                  <a:pt x="5" y="495"/>
                  <a:pt x="9" y="508"/>
                  <a:pt x="16" y="520"/>
                </a:cubicBezTo>
                <a:cubicBezTo>
                  <a:pt x="19" y="528"/>
                  <a:pt x="24" y="535"/>
                  <a:pt x="31" y="542"/>
                </a:cubicBezTo>
                <a:cubicBezTo>
                  <a:pt x="33" y="545"/>
                  <a:pt x="36" y="548"/>
                  <a:pt x="39" y="551"/>
                </a:cubicBezTo>
                <a:cubicBezTo>
                  <a:pt x="40" y="547"/>
                  <a:pt x="41" y="542"/>
                  <a:pt x="42" y="537"/>
                </a:cubicBezTo>
                <a:cubicBezTo>
                  <a:pt x="45" y="524"/>
                  <a:pt x="51" y="508"/>
                  <a:pt x="59" y="493"/>
                </a:cubicBezTo>
                <a:cubicBezTo>
                  <a:pt x="67" y="479"/>
                  <a:pt x="78" y="465"/>
                  <a:pt x="93" y="453"/>
                </a:cubicBezTo>
                <a:cubicBezTo>
                  <a:pt x="107" y="441"/>
                  <a:pt x="125" y="431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9" y="425"/>
                  <a:pt x="157" y="423"/>
                  <a:pt x="169" y="421"/>
                </a:cubicBezTo>
                <a:cubicBezTo>
                  <a:pt x="182" y="420"/>
                  <a:pt x="200" y="420"/>
                  <a:pt x="220" y="424"/>
                </a:cubicBezTo>
                <a:cubicBezTo>
                  <a:pt x="233" y="426"/>
                  <a:pt x="247" y="431"/>
                  <a:pt x="260" y="439"/>
                </a:cubicBezTo>
                <a:cubicBezTo>
                  <a:pt x="269" y="444"/>
                  <a:pt x="278" y="450"/>
                  <a:pt x="286" y="458"/>
                </a:cubicBezTo>
                <a:cubicBezTo>
                  <a:pt x="294" y="466"/>
                  <a:pt x="301" y="475"/>
                  <a:pt x="308" y="486"/>
                </a:cubicBezTo>
                <a:cubicBezTo>
                  <a:pt x="312" y="491"/>
                  <a:pt x="310" y="499"/>
                  <a:pt x="305" y="502"/>
                </a:cubicBezTo>
                <a:cubicBezTo>
                  <a:pt x="299" y="505"/>
                  <a:pt x="292" y="504"/>
                  <a:pt x="289" y="498"/>
                </a:cubicBezTo>
                <a:cubicBezTo>
                  <a:pt x="283" y="489"/>
                  <a:pt x="276" y="481"/>
                  <a:pt x="270" y="475"/>
                </a:cubicBezTo>
                <a:cubicBezTo>
                  <a:pt x="263" y="468"/>
                  <a:pt x="256" y="463"/>
                  <a:pt x="249" y="459"/>
                </a:cubicBezTo>
                <a:cubicBezTo>
                  <a:pt x="238" y="453"/>
                  <a:pt x="226" y="449"/>
                  <a:pt x="215" y="447"/>
                </a:cubicBezTo>
                <a:cubicBezTo>
                  <a:pt x="205" y="444"/>
                  <a:pt x="194" y="444"/>
                  <a:pt x="185" y="444"/>
                </a:cubicBezTo>
                <a:cubicBezTo>
                  <a:pt x="167" y="444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35" y="453"/>
                  <a:pt x="120" y="461"/>
                  <a:pt x="108" y="471"/>
                </a:cubicBezTo>
                <a:cubicBezTo>
                  <a:pt x="96" y="481"/>
                  <a:pt x="86" y="493"/>
                  <a:pt x="79" y="505"/>
                </a:cubicBezTo>
                <a:cubicBezTo>
                  <a:pt x="72" y="518"/>
                  <a:pt x="67" y="531"/>
                  <a:pt x="65" y="542"/>
                </a:cubicBezTo>
                <a:cubicBezTo>
                  <a:pt x="62" y="551"/>
                  <a:pt x="62" y="559"/>
                  <a:pt x="62" y="565"/>
                </a:cubicBezTo>
                <a:cubicBezTo>
                  <a:pt x="62" y="566"/>
                  <a:pt x="62" y="568"/>
                  <a:pt x="62" y="569"/>
                </a:cubicBezTo>
                <a:cubicBezTo>
                  <a:pt x="62" y="570"/>
                  <a:pt x="62" y="570"/>
                  <a:pt x="62" y="570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7"/>
                  <a:pt x="63" y="577"/>
                  <a:pt x="63" y="578"/>
                </a:cubicBezTo>
                <a:cubicBezTo>
                  <a:pt x="63" y="581"/>
                  <a:pt x="63" y="584"/>
                  <a:pt x="64" y="588"/>
                </a:cubicBezTo>
                <a:cubicBezTo>
                  <a:pt x="65" y="595"/>
                  <a:pt x="68" y="606"/>
                  <a:pt x="74" y="618"/>
                </a:cubicBezTo>
                <a:cubicBezTo>
                  <a:pt x="78" y="626"/>
                  <a:pt x="83" y="634"/>
                  <a:pt x="89" y="642"/>
                </a:cubicBezTo>
                <a:cubicBezTo>
                  <a:pt x="98" y="653"/>
                  <a:pt x="110" y="664"/>
                  <a:pt x="126" y="673"/>
                </a:cubicBezTo>
                <a:cubicBezTo>
                  <a:pt x="139" y="681"/>
                  <a:pt x="156" y="688"/>
                  <a:pt x="177" y="692"/>
                </a:cubicBezTo>
                <a:cubicBezTo>
                  <a:pt x="177" y="692"/>
                  <a:pt x="177" y="692"/>
                  <a:pt x="177" y="692"/>
                </a:cubicBezTo>
                <a:cubicBezTo>
                  <a:pt x="178" y="692"/>
                  <a:pt x="178" y="693"/>
                  <a:pt x="180" y="693"/>
                </a:cubicBezTo>
                <a:cubicBezTo>
                  <a:pt x="182" y="693"/>
                  <a:pt x="185" y="693"/>
                  <a:pt x="189" y="693"/>
                </a:cubicBezTo>
                <a:cubicBezTo>
                  <a:pt x="197" y="693"/>
                  <a:pt x="208" y="693"/>
                  <a:pt x="219" y="690"/>
                </a:cubicBezTo>
                <a:cubicBezTo>
                  <a:pt x="227" y="688"/>
                  <a:pt x="234" y="685"/>
                  <a:pt x="241" y="681"/>
                </a:cubicBezTo>
                <a:cubicBezTo>
                  <a:pt x="247" y="678"/>
                  <a:pt x="252" y="675"/>
                  <a:pt x="256" y="672"/>
                </a:cubicBezTo>
                <a:cubicBezTo>
                  <a:pt x="260" y="669"/>
                  <a:pt x="263" y="666"/>
                  <a:pt x="267" y="662"/>
                </a:cubicBezTo>
                <a:cubicBezTo>
                  <a:pt x="270" y="660"/>
                  <a:pt x="272" y="657"/>
                  <a:pt x="275" y="654"/>
                </a:cubicBezTo>
                <a:cubicBezTo>
                  <a:pt x="278" y="650"/>
                  <a:pt x="282" y="645"/>
                  <a:pt x="286" y="638"/>
                </a:cubicBezTo>
                <a:cubicBezTo>
                  <a:pt x="292" y="630"/>
                  <a:pt x="298" y="620"/>
                  <a:pt x="306" y="607"/>
                </a:cubicBezTo>
                <a:cubicBezTo>
                  <a:pt x="306" y="607"/>
                  <a:pt x="306" y="607"/>
                  <a:pt x="306" y="607"/>
                </a:cubicBezTo>
                <a:lnTo>
                  <a:pt x="475" y="312"/>
                </a:lnTo>
                <a:close/>
              </a:path>
            </a:pathLst>
          </a:custGeom>
          <a:solidFill>
            <a:srgbClr val="8C103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 rot="19803827">
            <a:off x="10948322" y="9867114"/>
            <a:ext cx="893470" cy="1620431"/>
          </a:xfrm>
          <a:custGeom>
            <a:avLst/>
            <a:gdLst/>
            <a:ahLst/>
            <a:cxnLst>
              <a:cxn ang="0">
                <a:pos x="18" y="197"/>
              </a:cxn>
              <a:cxn ang="0">
                <a:pos x="14" y="195"/>
              </a:cxn>
              <a:cxn ang="0">
                <a:pos x="9" y="156"/>
              </a:cxn>
              <a:cxn ang="0">
                <a:pos x="44" y="35"/>
              </a:cxn>
              <a:cxn ang="0">
                <a:pos x="67" y="3"/>
              </a:cxn>
              <a:cxn ang="0">
                <a:pos x="99" y="26"/>
              </a:cxn>
              <a:cxn ang="0">
                <a:pos x="54" y="190"/>
              </a:cxn>
              <a:cxn ang="0">
                <a:pos x="18" y="197"/>
              </a:cxn>
            </a:cxnLst>
            <a:rect l="0" t="0" r="r" b="b"/>
            <a:pathLst>
              <a:path w="113" h="204">
                <a:moveTo>
                  <a:pt x="18" y="197"/>
                </a:moveTo>
                <a:cubicBezTo>
                  <a:pt x="17" y="197"/>
                  <a:pt x="16" y="196"/>
                  <a:pt x="14" y="195"/>
                </a:cubicBezTo>
                <a:cubicBezTo>
                  <a:pt x="2" y="186"/>
                  <a:pt x="0" y="168"/>
                  <a:pt x="9" y="156"/>
                </a:cubicBezTo>
                <a:cubicBezTo>
                  <a:pt x="10" y="155"/>
                  <a:pt x="54" y="97"/>
                  <a:pt x="44" y="35"/>
                </a:cubicBezTo>
                <a:cubicBezTo>
                  <a:pt x="41" y="20"/>
                  <a:pt x="52" y="5"/>
                  <a:pt x="67" y="3"/>
                </a:cubicBezTo>
                <a:cubicBezTo>
                  <a:pt x="83" y="0"/>
                  <a:pt x="97" y="11"/>
                  <a:pt x="99" y="26"/>
                </a:cubicBezTo>
                <a:cubicBezTo>
                  <a:pt x="113" y="112"/>
                  <a:pt x="56" y="187"/>
                  <a:pt x="54" y="190"/>
                </a:cubicBezTo>
                <a:cubicBezTo>
                  <a:pt x="45" y="202"/>
                  <a:pt x="30" y="204"/>
                  <a:pt x="18" y="19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 rot="19803827">
            <a:off x="12338591" y="10026666"/>
            <a:ext cx="1330892" cy="1350358"/>
          </a:xfrm>
          <a:custGeom>
            <a:avLst/>
            <a:gdLst/>
            <a:ahLst/>
            <a:cxnLst>
              <a:cxn ang="0">
                <a:pos x="18" y="162"/>
              </a:cxn>
              <a:cxn ang="0">
                <a:pos x="6" y="127"/>
              </a:cxn>
              <a:cxn ang="0">
                <a:pos x="125" y="6"/>
              </a:cxn>
              <a:cxn ang="0">
                <a:pos x="161" y="22"/>
              </a:cxn>
              <a:cxn ang="0">
                <a:pos x="145" y="58"/>
              </a:cxn>
              <a:cxn ang="0">
                <a:pos x="58" y="149"/>
              </a:cxn>
              <a:cxn ang="0">
                <a:pos x="21" y="164"/>
              </a:cxn>
              <a:cxn ang="0">
                <a:pos x="18" y="162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35953E-E0D8-44F8-BF70-E81D7DB91605}"/>
              </a:ext>
            </a:extLst>
          </p:cNvPr>
          <p:cNvSpPr/>
          <p:nvPr/>
        </p:nvSpPr>
        <p:spPr>
          <a:xfrm>
            <a:off x="18115112" y="4386005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1251AB-44D8-4D09-B7A5-B0D5F000FE6B}"/>
              </a:ext>
            </a:extLst>
          </p:cNvPr>
          <p:cNvSpPr/>
          <p:nvPr/>
        </p:nvSpPr>
        <p:spPr>
          <a:xfrm>
            <a:off x="18239106" y="9024969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99" name="Freeform 104">
            <a:extLst>
              <a:ext uri="{FF2B5EF4-FFF2-40B4-BE49-F238E27FC236}">
                <a16:creationId xmlns:a16="http://schemas.microsoft.com/office/drawing/2014/main" id="{84AA7E76-A23B-4775-87D7-7F87F47BB2B6}"/>
              </a:ext>
            </a:extLst>
          </p:cNvPr>
          <p:cNvSpPr>
            <a:spLocks noEditPoints="1"/>
          </p:cNvSpPr>
          <p:nvPr/>
        </p:nvSpPr>
        <p:spPr bwMode="auto">
          <a:xfrm>
            <a:off x="17136866" y="9180656"/>
            <a:ext cx="387494" cy="1208020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B16280B-20F7-4EF5-800A-77C254F4CDE5}"/>
              </a:ext>
            </a:extLst>
          </p:cNvPr>
          <p:cNvGrpSpPr/>
          <p:nvPr/>
        </p:nvGrpSpPr>
        <p:grpSpPr>
          <a:xfrm>
            <a:off x="7248498" y="6392676"/>
            <a:ext cx="1184782" cy="1708113"/>
            <a:chOff x="8070381" y="750589"/>
            <a:chExt cx="1775895" cy="2560328"/>
          </a:xfrm>
          <a:solidFill>
            <a:srgbClr val="8C103D"/>
          </a:solidFill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389907A6-D3E0-4243-AA4F-28C9B9C08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9DE19878-9E72-4254-8855-81DDDB97FEA7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3" name="Freeform 20">
            <a:extLst>
              <a:ext uri="{FF2B5EF4-FFF2-40B4-BE49-F238E27FC236}">
                <a16:creationId xmlns:a16="http://schemas.microsoft.com/office/drawing/2014/main" id="{F8F8A95B-55AB-4814-9375-8741D77B8C47}"/>
              </a:ext>
            </a:extLst>
          </p:cNvPr>
          <p:cNvSpPr>
            <a:spLocks noEditPoints="1"/>
          </p:cNvSpPr>
          <p:nvPr/>
        </p:nvSpPr>
        <p:spPr bwMode="auto">
          <a:xfrm>
            <a:off x="16642592" y="4565121"/>
            <a:ext cx="1031890" cy="1162180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31AC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B13839-160C-4B25-A091-623426DA488A}"/>
              </a:ext>
            </a:extLst>
          </p:cNvPr>
          <p:cNvSpPr/>
          <p:nvPr/>
        </p:nvSpPr>
        <p:spPr>
          <a:xfrm>
            <a:off x="1816647" y="6737082"/>
            <a:ext cx="4639785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438340">
              <a:lnSpc>
                <a:spcPts val="34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Duis </a:t>
            </a:r>
            <a:r>
              <a:rPr lang="en-US" sz="2400" dirty="0" err="1"/>
              <a:t>ultrices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8D535-E9D1-48A5-89EE-384E3A70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9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7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80A800"/>
      </a:accent1>
      <a:accent2>
        <a:srgbClr val="31ACB5"/>
      </a:accent2>
      <a:accent3>
        <a:srgbClr val="34B2E3"/>
      </a:accent3>
      <a:accent4>
        <a:srgbClr val="E24956"/>
      </a:accent4>
      <a:accent5>
        <a:srgbClr val="8C103D"/>
      </a:accent5>
      <a:accent6>
        <a:srgbClr val="34B2E3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3744</TotalTime>
  <Words>2333</Words>
  <Application>Microsoft Office PowerPoint</Application>
  <PresentationFormat>Custom</PresentationFormat>
  <Paragraphs>273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Aller Bold</vt:lpstr>
      <vt:lpstr>Arial</vt:lpstr>
      <vt:lpstr>Calibri</vt:lpstr>
      <vt:lpstr>dt-line-business-01</vt:lpstr>
      <vt:lpstr>GeosansLight</vt:lpstr>
      <vt:lpstr>Gotham Light</vt:lpstr>
      <vt:lpstr>Lato Light</vt:lpstr>
      <vt:lpstr>Lato Regular</vt:lpstr>
      <vt:lpstr>Montserrat</vt:lpstr>
      <vt:lpstr>Montserrat Light</vt:lpstr>
      <vt:lpstr>Open Sans Light</vt:lpstr>
      <vt:lpstr>Questrial</vt:lpstr>
      <vt:lpstr>Sosa</vt:lpstr>
      <vt:lpstr>Office Theme</vt:lpstr>
      <vt:lpstr>PowerPoint Presentation</vt:lpstr>
      <vt:lpstr>Title Here </vt:lpstr>
      <vt:lpstr>Title Here </vt:lpstr>
      <vt:lpstr>Title Here </vt:lpstr>
      <vt:lpstr>Title Here </vt:lpstr>
      <vt:lpstr>Title Here </vt:lpstr>
      <vt:lpstr>PowerPoint Presentation</vt:lpstr>
      <vt:lpstr>People Infographic</vt:lpstr>
      <vt:lpstr>Title Here </vt:lpstr>
      <vt:lpstr>Population Infographic </vt:lpstr>
      <vt:lpstr>Title Here </vt:lpstr>
      <vt:lpstr>People Infographic</vt:lpstr>
      <vt:lpstr>Mind Map</vt:lpstr>
      <vt:lpstr>People Infographic</vt:lpstr>
      <vt:lpstr>People Infographic!</vt:lpstr>
      <vt:lpstr>People Infographic</vt:lpstr>
      <vt:lpstr>PowerPoint Presentation</vt:lpstr>
      <vt:lpstr>Title Here </vt:lpstr>
      <vt:lpstr>Title Here </vt:lpstr>
      <vt:lpstr>Title Here </vt:lpstr>
      <vt:lpstr>Title Here </vt:lpstr>
      <vt:lpstr>PowerPoint Presentation</vt:lpstr>
      <vt:lpstr>Your Awesome title here </vt:lpstr>
      <vt:lpstr>PowerPoint Presentation</vt:lpstr>
      <vt:lpstr>PowerPoint Presentation</vt:lpstr>
      <vt:lpstr>PowerPoint Presentation</vt:lpstr>
      <vt:lpstr>Brain Infographics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purno biswas</dc:creator>
  <cp:lastModifiedBy>reza kabir</cp:lastModifiedBy>
  <cp:revision>178</cp:revision>
  <dcterms:created xsi:type="dcterms:W3CDTF">2020-03-29T10:33:05Z</dcterms:created>
  <dcterms:modified xsi:type="dcterms:W3CDTF">2020-04-19T12:36:39Z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5A7C3E75-874A-46A1-92E2-5E0E153E7201</vt:lpwstr>
  </property>
  <property fmtid="{D5CDD505-2E9C-101B-9397-08002B2CF9AE}" pid="3" name="ArticulatePath">
    <vt:lpwstr>https://d.docs.live.net/bfdbf960b5fc32c3/02. aPresentation/01. Current Clients/12. Graphicriver/03. Purnendu Biswas/01. ARROWS^</vt:lpwstr>
  </property>
</Properties>
</file>